
<file path=[Content_Types].xml><?xml version="1.0" encoding="utf-8"?>
<Types xmlns="http://schemas.openxmlformats.org/package/2006/content-types">
  <Default Extension="vml" ContentType="application/vnd.openxmlformats-officedocument.vmlDrawing"/>
  <Default Extension="bin" ContentType="application/vnd.openxmlformats-officedocument.oleObject"/>
  <Default Extension="wav" ContentType="audio/x-wav"/>
  <Default Extension="jpeg" ContentType="image/jpeg"/>
  <Default Extension="JPG" ContentType="image/.jpg"/>
  <Default Extension="wmf" ContentType="image/x-wmf"/>
  <Default Extension="emf" ContentType="image/x-emf"/>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5"/>
  </p:notesMasterIdLst>
  <p:handoutMasterIdLst>
    <p:handoutMasterId r:id="rId75"/>
  </p:handoutMasterIdLst>
  <p:sldIdLst>
    <p:sldId id="533" r:id="rId4"/>
    <p:sldId id="534" r:id="rId6"/>
    <p:sldId id="535" r:id="rId7"/>
    <p:sldId id="536" r:id="rId8"/>
    <p:sldId id="537" r:id="rId9"/>
    <p:sldId id="538" r:id="rId10"/>
    <p:sldId id="539" r:id="rId11"/>
    <p:sldId id="540" r:id="rId12"/>
    <p:sldId id="541" r:id="rId13"/>
    <p:sldId id="542" r:id="rId14"/>
    <p:sldId id="543" r:id="rId15"/>
    <p:sldId id="544" r:id="rId16"/>
    <p:sldId id="545" r:id="rId17"/>
    <p:sldId id="546" r:id="rId18"/>
    <p:sldId id="552" r:id="rId19"/>
    <p:sldId id="553" r:id="rId20"/>
    <p:sldId id="547" r:id="rId21"/>
    <p:sldId id="548" r:id="rId22"/>
    <p:sldId id="549" r:id="rId23"/>
    <p:sldId id="554" r:id="rId24"/>
    <p:sldId id="550" r:id="rId25"/>
    <p:sldId id="551" r:id="rId26"/>
    <p:sldId id="379" r:id="rId27"/>
    <p:sldId id="382" r:id="rId28"/>
    <p:sldId id="605" r:id="rId29"/>
    <p:sldId id="606" r:id="rId30"/>
    <p:sldId id="384" r:id="rId31"/>
    <p:sldId id="440" r:id="rId32"/>
    <p:sldId id="385" r:id="rId33"/>
    <p:sldId id="386" r:id="rId34"/>
    <p:sldId id="607" r:id="rId35"/>
    <p:sldId id="611" r:id="rId36"/>
    <p:sldId id="608" r:id="rId37"/>
    <p:sldId id="609" r:id="rId38"/>
    <p:sldId id="610" r:id="rId39"/>
    <p:sldId id="612" r:id="rId40"/>
    <p:sldId id="387" r:id="rId41"/>
    <p:sldId id="388" r:id="rId42"/>
    <p:sldId id="389" r:id="rId43"/>
    <p:sldId id="442" r:id="rId44"/>
    <p:sldId id="390" r:id="rId45"/>
    <p:sldId id="391" r:id="rId46"/>
    <p:sldId id="443" r:id="rId47"/>
    <p:sldId id="392" r:id="rId48"/>
    <p:sldId id="652" r:id="rId49"/>
    <p:sldId id="393" r:id="rId50"/>
    <p:sldId id="444" r:id="rId51"/>
    <p:sldId id="445" r:id="rId52"/>
    <p:sldId id="446" r:id="rId53"/>
    <p:sldId id="396" r:id="rId54"/>
    <p:sldId id="512" r:id="rId55"/>
    <p:sldId id="332" r:id="rId56"/>
    <p:sldId id="458" r:id="rId57"/>
    <p:sldId id="459" r:id="rId58"/>
    <p:sldId id="460" r:id="rId59"/>
    <p:sldId id="407" r:id="rId60"/>
    <p:sldId id="335" r:id="rId61"/>
    <p:sldId id="461" r:id="rId62"/>
    <p:sldId id="462" r:id="rId63"/>
    <p:sldId id="654" r:id="rId64"/>
    <p:sldId id="464" r:id="rId65"/>
    <p:sldId id="466" r:id="rId66"/>
    <p:sldId id="337" r:id="rId67"/>
    <p:sldId id="469" r:id="rId68"/>
    <p:sldId id="516" r:id="rId69"/>
    <p:sldId id="517" r:id="rId70"/>
    <p:sldId id="693" r:id="rId71"/>
    <p:sldId id="694" r:id="rId72"/>
    <p:sldId id="695" r:id="rId73"/>
    <p:sldId id="696" r:id="rId74"/>
  </p:sldIdLst>
  <p:sldSz cx="9144000" cy="6858000" type="screen4x3"/>
  <p:notesSz cx="6858000" cy="9144000"/>
  <p:custDataLst>
    <p:tags r:id="rId79"/>
  </p:custDataLst>
  <p:defaultTextStyle>
    <a:defPPr>
      <a:defRPr lang="zh-CN"/>
    </a:defPPr>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9pPr>
  </p:defaultTextStyle>
  <p:modifyVerifier cryptProviderType="rsaFull" cryptAlgorithmClass="hash" cryptAlgorithmType="typeAny" cryptAlgorithmSid="4" spinCount="100000" saltData="ArHDfxV0FRlWiHOMqNDuWw==" hashData="ZNJ1mz4NXX1tXNdjJFK4l5JieFc="/>
  <p:extLst>
    <p:ext uri="{EFAFB233-063F-42B5-8137-9DF3F51BA10A}">
      <p15:sldGuideLst xmlns:p15="http://schemas.microsoft.com/office/powerpoint/2012/main">
        <p15:guide id="1" orient="horz" pos="2843" userDrawn="1">
          <p15:clr>
            <a:srgbClr val="A4A3A4"/>
          </p15:clr>
        </p15:guide>
        <p15:guide id="2" pos="55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2FDB2607-1784-4EEB-B798-7EB5836EED8A}">
        <p14:showMediaCtrls xmlns:p14="http://schemas.microsoft.com/office/powerpoint/2010/main" val="1"/>
      </p:ext>
    </p:extLst>
  </p:showPr>
  <p:clrMru>
    <a:srgbClr val="FF9900"/>
    <a:srgbClr val="FF0066"/>
    <a:srgbClr val="00FFFF"/>
    <a:srgbClr val="FF00FF"/>
    <a:srgbClr val="66FF33"/>
    <a:srgbClr val="FF33CC"/>
    <a:srgbClr val="FF0000"/>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7"/>
    <p:restoredTop sz="94645"/>
  </p:normalViewPr>
  <p:slideViewPr>
    <p:cSldViewPr snapToGrid="0" showGuides="1">
      <p:cViewPr>
        <p:scale>
          <a:sx n="50" d="100"/>
          <a:sy n="50" d="100"/>
        </p:scale>
        <p:origin x="-594" y="-564"/>
      </p:cViewPr>
      <p:guideLst>
        <p:guide orient="horz" pos="2843"/>
        <p:guide pos="558"/>
      </p:guideLst>
    </p:cSldViewPr>
  </p:slideViewPr>
  <p:outlineViewPr>
    <p:cViewPr>
      <p:scale>
        <a:sx n="33" d="100"/>
        <a:sy n="33" d="100"/>
      </p:scale>
      <p:origin x="0" y="0"/>
    </p:cViewPr>
  </p:outlineViewPr>
  <p:notesTextViewPr>
    <p:cViewPr>
      <p:scale>
        <a:sx n="100" d="100"/>
        <a:sy n="100" d="100"/>
      </p:scale>
      <p:origin x="0" y="0"/>
    </p:cViewPr>
  </p:notesTextViewPr>
  <p:sorterViewPr showFormatting="0">
    <p:cViewPr>
      <p:scale>
        <a:sx n="66" d="100"/>
        <a:sy n="66" d="100"/>
      </p:scale>
      <p:origin x="0" y="8772"/>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9" Type="http://schemas.openxmlformats.org/officeDocument/2006/relationships/tags" Target="tags/tag14.xml"/><Relationship Id="rId78" Type="http://schemas.openxmlformats.org/officeDocument/2006/relationships/tableStyles" Target="tableStyles.xml"/><Relationship Id="rId77" Type="http://schemas.openxmlformats.org/officeDocument/2006/relationships/viewProps" Target="viewProps.xml"/><Relationship Id="rId76" Type="http://schemas.openxmlformats.org/officeDocument/2006/relationships/presProps" Target="presProps.xml"/><Relationship Id="rId75" Type="http://schemas.openxmlformats.org/officeDocument/2006/relationships/handoutMaster" Target="handoutMasters/handoutMaster1.xml"/><Relationship Id="rId74" Type="http://schemas.openxmlformats.org/officeDocument/2006/relationships/slide" Target="slides/slide70.xml"/><Relationship Id="rId73" Type="http://schemas.openxmlformats.org/officeDocument/2006/relationships/slide" Target="slides/slide69.xml"/><Relationship Id="rId72" Type="http://schemas.openxmlformats.org/officeDocument/2006/relationships/slide" Target="slides/slide68.xml"/><Relationship Id="rId71" Type="http://schemas.openxmlformats.org/officeDocument/2006/relationships/slide" Target="slides/slide67.xml"/><Relationship Id="rId70" Type="http://schemas.openxmlformats.org/officeDocument/2006/relationships/slide" Target="slides/slide66.xml"/><Relationship Id="rId7" Type="http://schemas.openxmlformats.org/officeDocument/2006/relationships/slide" Target="slides/slide3.xml"/><Relationship Id="rId69" Type="http://schemas.openxmlformats.org/officeDocument/2006/relationships/slide" Target="slides/slide65.xml"/><Relationship Id="rId68" Type="http://schemas.openxmlformats.org/officeDocument/2006/relationships/slide" Target="slides/slide64.xml"/><Relationship Id="rId67" Type="http://schemas.openxmlformats.org/officeDocument/2006/relationships/slide" Target="slides/slide63.xml"/><Relationship Id="rId66" Type="http://schemas.openxmlformats.org/officeDocument/2006/relationships/slide" Target="slides/slide62.xml"/><Relationship Id="rId65" Type="http://schemas.openxmlformats.org/officeDocument/2006/relationships/slide" Target="slides/slide61.xml"/><Relationship Id="rId64" Type="http://schemas.openxmlformats.org/officeDocument/2006/relationships/slide" Target="slides/slide60.xml"/><Relationship Id="rId63" Type="http://schemas.openxmlformats.org/officeDocument/2006/relationships/slide" Target="slides/slide59.xml"/><Relationship Id="rId62" Type="http://schemas.openxmlformats.org/officeDocument/2006/relationships/slide" Target="slides/slide58.xml"/><Relationship Id="rId61" Type="http://schemas.openxmlformats.org/officeDocument/2006/relationships/slide" Target="slides/slide57.xml"/><Relationship Id="rId60" Type="http://schemas.openxmlformats.org/officeDocument/2006/relationships/slide" Target="slides/slide56.xml"/><Relationship Id="rId6" Type="http://schemas.openxmlformats.org/officeDocument/2006/relationships/slide" Target="slides/slide2.xml"/><Relationship Id="rId59" Type="http://schemas.openxmlformats.org/officeDocument/2006/relationships/slide" Target="slides/slide55.xml"/><Relationship Id="rId58" Type="http://schemas.openxmlformats.org/officeDocument/2006/relationships/slide" Target="slides/slide54.xml"/><Relationship Id="rId57" Type="http://schemas.openxmlformats.org/officeDocument/2006/relationships/slide" Target="slides/slide53.xml"/><Relationship Id="rId56" Type="http://schemas.openxmlformats.org/officeDocument/2006/relationships/slide" Target="slides/slide52.xml"/><Relationship Id="rId55" Type="http://schemas.openxmlformats.org/officeDocument/2006/relationships/slide" Target="slides/slide51.xml"/><Relationship Id="rId54" Type="http://schemas.openxmlformats.org/officeDocument/2006/relationships/slide" Target="slides/slide50.xml"/><Relationship Id="rId53" Type="http://schemas.openxmlformats.org/officeDocument/2006/relationships/slide" Target="slides/slide49.xml"/><Relationship Id="rId52" Type="http://schemas.openxmlformats.org/officeDocument/2006/relationships/slide" Target="slides/slide48.xml"/><Relationship Id="rId51" Type="http://schemas.openxmlformats.org/officeDocument/2006/relationships/slide" Target="slides/slide47.xml"/><Relationship Id="rId50" Type="http://schemas.openxmlformats.org/officeDocument/2006/relationships/slide" Target="slides/slide46.xml"/><Relationship Id="rId5" Type="http://schemas.openxmlformats.org/officeDocument/2006/relationships/notesMaster" Target="notesMasters/notesMaster1.xml"/><Relationship Id="rId49" Type="http://schemas.openxmlformats.org/officeDocument/2006/relationships/slide" Target="slides/slide45.xml"/><Relationship Id="rId48" Type="http://schemas.openxmlformats.org/officeDocument/2006/relationships/slide" Target="slides/slide44.xml"/><Relationship Id="rId47" Type="http://schemas.openxmlformats.org/officeDocument/2006/relationships/slide" Target="slides/slide43.xml"/><Relationship Id="rId46" Type="http://schemas.openxmlformats.org/officeDocument/2006/relationships/slide" Target="slides/slide42.xml"/><Relationship Id="rId45" Type="http://schemas.openxmlformats.org/officeDocument/2006/relationships/slide" Target="slides/slide4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wmf"/><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8" Type="http://schemas.openxmlformats.org/officeDocument/2006/relationships/image" Target="../media/image32.wmf"/><Relationship Id="rId7" Type="http://schemas.openxmlformats.org/officeDocument/2006/relationships/image" Target="../media/image31.wmf"/><Relationship Id="rId6" Type="http://schemas.openxmlformats.org/officeDocument/2006/relationships/image" Target="../media/image30.wmf"/><Relationship Id="rId5" Type="http://schemas.openxmlformats.org/officeDocument/2006/relationships/image" Target="../media/image29.wmf"/><Relationship Id="rId4" Type="http://schemas.openxmlformats.org/officeDocument/2006/relationships/image" Target="../media/image28.wmf"/><Relationship Id="rId3" Type="http://schemas.openxmlformats.org/officeDocument/2006/relationships/image" Target="../media/image27.wmf"/><Relationship Id="rId2" Type="http://schemas.openxmlformats.org/officeDocument/2006/relationships/image" Target="../media/image26.wmf"/><Relationship Id="rId1" Type="http://schemas.openxmlformats.org/officeDocument/2006/relationships/image" Target="../media/image25.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image" Target="../media/image38.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5.vml.rels><?xml version="1.0" encoding="UTF-8" standalone="yes"?>
<Relationships xmlns="http://schemas.openxmlformats.org/package/2006/relationships"><Relationship Id="rId4" Type="http://schemas.openxmlformats.org/officeDocument/2006/relationships/image" Target="../media/image45.wmf"/><Relationship Id="rId3" Type="http://schemas.openxmlformats.org/officeDocument/2006/relationships/image" Target="../media/image40.emf"/><Relationship Id="rId2" Type="http://schemas.openxmlformats.org/officeDocument/2006/relationships/image" Target="../media/image44.wmf"/><Relationship Id="rId1" Type="http://schemas.openxmlformats.org/officeDocument/2006/relationships/image" Target="../media/image43.wmf"/></Relationships>
</file>

<file path=ppt/drawings/_rels/vmlDrawing6.vml.rels><?xml version="1.0" encoding="UTF-8" standalone="yes"?>
<Relationships xmlns="http://schemas.openxmlformats.org/package/2006/relationships"><Relationship Id="rId9" Type="http://schemas.openxmlformats.org/officeDocument/2006/relationships/image" Target="../media/image53.wmf"/><Relationship Id="rId8" Type="http://schemas.openxmlformats.org/officeDocument/2006/relationships/image" Target="../media/image52.wmf"/><Relationship Id="rId7" Type="http://schemas.openxmlformats.org/officeDocument/2006/relationships/image" Target="../media/image51.wmf"/><Relationship Id="rId6" Type="http://schemas.openxmlformats.org/officeDocument/2006/relationships/image" Target="../media/image50.wmf"/><Relationship Id="rId5" Type="http://schemas.openxmlformats.org/officeDocument/2006/relationships/image" Target="../media/image49.wmf"/><Relationship Id="rId4" Type="http://schemas.openxmlformats.org/officeDocument/2006/relationships/image" Target="../media/image48.wmf"/><Relationship Id="rId3" Type="http://schemas.openxmlformats.org/officeDocument/2006/relationships/image" Target="../media/image44.wmf"/><Relationship Id="rId2" Type="http://schemas.openxmlformats.org/officeDocument/2006/relationships/image" Target="../media/image47.wmf"/><Relationship Id="rId11" Type="http://schemas.openxmlformats.org/officeDocument/2006/relationships/image" Target="../media/image54.wmf"/><Relationship Id="rId10" Type="http://schemas.openxmlformats.org/officeDocument/2006/relationships/image" Target="../media/image40.emf"/><Relationship Id="rId1" Type="http://schemas.openxmlformats.org/officeDocument/2006/relationships/image" Target="../media/image46.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51.wmf"/><Relationship Id="rId2" Type="http://schemas.openxmlformats.org/officeDocument/2006/relationships/image" Target="../media/image55.wmf"/><Relationship Id="rId1" Type="http://schemas.openxmlformats.org/officeDocument/2006/relationships/image" Target="../media/image49.wmf"/></Relationships>
</file>

<file path=ppt/drawings/_rels/vmlDrawing8.vml.rels><?xml version="1.0" encoding="UTF-8" standalone="yes"?>
<Relationships xmlns="http://schemas.openxmlformats.org/package/2006/relationships"><Relationship Id="rId4" Type="http://schemas.openxmlformats.org/officeDocument/2006/relationships/image" Target="../media/image51.wmf"/><Relationship Id="rId3" Type="http://schemas.openxmlformats.org/officeDocument/2006/relationships/image" Target="../media/image55.wmf"/><Relationship Id="rId2" Type="http://schemas.openxmlformats.org/officeDocument/2006/relationships/image" Target="../media/image49.wmf"/><Relationship Id="rId1" Type="http://schemas.openxmlformats.org/officeDocument/2006/relationships/image" Target="../media/image56.wmf"/></Relationships>
</file>

<file path=ppt/drawings/_rels/vmlDrawing9.vml.rels><?xml version="1.0" encoding="UTF-8" standalone="yes"?>
<Relationships xmlns="http://schemas.openxmlformats.org/package/2006/relationships"><Relationship Id="rId7" Type="http://schemas.openxmlformats.org/officeDocument/2006/relationships/image" Target="../media/image96.wmf"/><Relationship Id="rId6" Type="http://schemas.openxmlformats.org/officeDocument/2006/relationships/image" Target="../media/image95.emf"/><Relationship Id="rId5" Type="http://schemas.openxmlformats.org/officeDocument/2006/relationships/image" Target="../media/image94.wmf"/><Relationship Id="rId4" Type="http://schemas.openxmlformats.org/officeDocument/2006/relationships/image" Target="../media/image93.wmf"/><Relationship Id="rId3" Type="http://schemas.openxmlformats.org/officeDocument/2006/relationships/image" Target="../media/image92.wmf"/><Relationship Id="rId2" Type="http://schemas.openxmlformats.org/officeDocument/2006/relationships/image" Target="../media/image91.wmf"/><Relationship Id="rId1" Type="http://schemas.openxmlformats.org/officeDocument/2006/relationships/image" Target="../media/image90.wmf"/></Relationships>
</file>

<file path=ppt/drawings/_rels/vmlDrawing10.vml.rels><?xml version="1.0" encoding="UTF-8" standalone="yes"?>
<Relationships xmlns="http://schemas.openxmlformats.org/package/2006/relationships"><Relationship Id="rId7" Type="http://schemas.openxmlformats.org/officeDocument/2006/relationships/image" Target="../media/image100.wmf"/><Relationship Id="rId6" Type="http://schemas.openxmlformats.org/officeDocument/2006/relationships/image" Target="../media/image91.wmf"/><Relationship Id="rId5" Type="http://schemas.openxmlformats.org/officeDocument/2006/relationships/image" Target="../media/image95.emf"/><Relationship Id="rId4" Type="http://schemas.openxmlformats.org/officeDocument/2006/relationships/image" Target="../media/image51.wmf"/><Relationship Id="rId3" Type="http://schemas.openxmlformats.org/officeDocument/2006/relationships/image" Target="../media/image99.wmf"/><Relationship Id="rId2" Type="http://schemas.openxmlformats.org/officeDocument/2006/relationships/image" Target="../media/image98.wmf"/><Relationship Id="rId1" Type="http://schemas.openxmlformats.org/officeDocument/2006/relationships/image" Target="../media/image97.wmf"/></Relationships>
</file>

<file path=ppt/drawings/_rels/vmlDrawing11.vml.rels><?xml version="1.0" encoding="UTF-8" standalone="yes"?>
<Relationships xmlns="http://schemas.openxmlformats.org/package/2006/relationships"><Relationship Id="rId9" Type="http://schemas.openxmlformats.org/officeDocument/2006/relationships/image" Target="../media/image109.wmf"/><Relationship Id="rId8" Type="http://schemas.openxmlformats.org/officeDocument/2006/relationships/image" Target="../media/image108.wmf"/><Relationship Id="rId7" Type="http://schemas.openxmlformats.org/officeDocument/2006/relationships/image" Target="../media/image107.wmf"/><Relationship Id="rId6" Type="http://schemas.openxmlformats.org/officeDocument/2006/relationships/image" Target="../media/image106.wmf"/><Relationship Id="rId5" Type="http://schemas.openxmlformats.org/officeDocument/2006/relationships/image" Target="../media/image105.wmf"/><Relationship Id="rId4" Type="http://schemas.openxmlformats.org/officeDocument/2006/relationships/image" Target="../media/image104.emf"/><Relationship Id="rId3" Type="http://schemas.openxmlformats.org/officeDocument/2006/relationships/image" Target="../media/image103.emf"/><Relationship Id="rId2" Type="http://schemas.openxmlformats.org/officeDocument/2006/relationships/image" Target="../media/image102.wmf"/><Relationship Id="rId1" Type="http://schemas.openxmlformats.org/officeDocument/2006/relationships/image" Target="../media/image101.wmf"/></Relationships>
</file>

<file path=ppt/drawings/_rels/vmlDrawing12.vml.rels><?xml version="1.0" encoding="UTF-8" standalone="yes"?>
<Relationships xmlns="http://schemas.openxmlformats.org/package/2006/relationships"><Relationship Id="rId8" Type="http://schemas.openxmlformats.org/officeDocument/2006/relationships/image" Target="../media/image114.wmf"/><Relationship Id="rId7" Type="http://schemas.openxmlformats.org/officeDocument/2006/relationships/image" Target="../media/image109.wmf"/><Relationship Id="rId6" Type="http://schemas.openxmlformats.org/officeDocument/2006/relationships/image" Target="../media/image113.wmf"/><Relationship Id="rId5" Type="http://schemas.openxmlformats.org/officeDocument/2006/relationships/image" Target="../media/image112.wmf"/><Relationship Id="rId4" Type="http://schemas.openxmlformats.org/officeDocument/2006/relationships/image" Target="../media/image104.emf"/><Relationship Id="rId3" Type="http://schemas.openxmlformats.org/officeDocument/2006/relationships/image" Target="../media/image103.emf"/><Relationship Id="rId2" Type="http://schemas.openxmlformats.org/officeDocument/2006/relationships/image" Target="../media/image111.wmf"/><Relationship Id="rId1" Type="http://schemas.openxmlformats.org/officeDocument/2006/relationships/image" Target="../media/image110.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116.wmf"/><Relationship Id="rId2" Type="http://schemas.openxmlformats.org/officeDocument/2006/relationships/image" Target="../media/image115.wmf"/><Relationship Id="rId1" Type="http://schemas.openxmlformats.org/officeDocument/2006/relationships/image" Target="../media/image91.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image" Target="../media/image118.wmf"/><Relationship Id="rId1" Type="http://schemas.openxmlformats.org/officeDocument/2006/relationships/image" Target="../media/image117.wmf"/></Relationships>
</file>

<file path=ppt/drawings/_rels/vmlDrawing15.vml.rels><?xml version="1.0" encoding="UTF-8" standalone="yes"?>
<Relationships xmlns="http://schemas.openxmlformats.org/package/2006/relationships"><Relationship Id="rId6" Type="http://schemas.openxmlformats.org/officeDocument/2006/relationships/image" Target="../media/image41.emf"/><Relationship Id="rId5" Type="http://schemas.openxmlformats.org/officeDocument/2006/relationships/image" Target="../media/image122.wmf"/><Relationship Id="rId4" Type="http://schemas.openxmlformats.org/officeDocument/2006/relationships/image" Target="../media/image121.wmf"/><Relationship Id="rId3" Type="http://schemas.openxmlformats.org/officeDocument/2006/relationships/image" Target="../media/image120.wmf"/><Relationship Id="rId2" Type="http://schemas.openxmlformats.org/officeDocument/2006/relationships/image" Target="../media/image119.wmf"/><Relationship Id="rId1" Type="http://schemas.openxmlformats.org/officeDocument/2006/relationships/image" Target="../media/image118.wmf"/></Relationships>
</file>

<file path=ppt/drawings/_rels/vmlDrawing16.vml.rels><?xml version="1.0" encoding="UTF-8" standalone="yes"?>
<Relationships xmlns="http://schemas.openxmlformats.org/package/2006/relationships"><Relationship Id="rId5" Type="http://schemas.openxmlformats.org/officeDocument/2006/relationships/image" Target="../media/image41.emf"/><Relationship Id="rId4" Type="http://schemas.openxmlformats.org/officeDocument/2006/relationships/image" Target="../media/image126.wmf"/><Relationship Id="rId3" Type="http://schemas.openxmlformats.org/officeDocument/2006/relationships/image" Target="../media/image125.wmf"/><Relationship Id="rId2" Type="http://schemas.openxmlformats.org/officeDocument/2006/relationships/image" Target="../media/image124.wmf"/><Relationship Id="rId1" Type="http://schemas.openxmlformats.org/officeDocument/2006/relationships/image" Target="../media/image123.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134.wmf"/><Relationship Id="rId2" Type="http://schemas.openxmlformats.org/officeDocument/2006/relationships/image" Target="../media/image133.wmf"/><Relationship Id="rId1" Type="http://schemas.openxmlformats.org/officeDocument/2006/relationships/image" Target="../media/image132.wmf"/></Relationships>
</file>

<file path=ppt/drawings/_rels/vmlDrawing18.vml.rels><?xml version="1.0" encoding="UTF-8" standalone="yes"?>
<Relationships xmlns="http://schemas.openxmlformats.org/package/2006/relationships"><Relationship Id="rId4" Type="http://schemas.openxmlformats.org/officeDocument/2006/relationships/image" Target="../media/image138.wmf"/><Relationship Id="rId3" Type="http://schemas.openxmlformats.org/officeDocument/2006/relationships/image" Target="../media/image137.emf"/><Relationship Id="rId2" Type="http://schemas.openxmlformats.org/officeDocument/2006/relationships/image" Target="../media/image136.emf"/><Relationship Id="rId1" Type="http://schemas.openxmlformats.org/officeDocument/2006/relationships/image" Target="../media/image135.emf"/></Relationships>
</file>

<file path=ppt/drawings/_rels/vmlDrawing19.vml.rels><?xml version="1.0" encoding="UTF-8" standalone="yes"?>
<Relationships xmlns="http://schemas.openxmlformats.org/package/2006/relationships"><Relationship Id="rId9" Type="http://schemas.openxmlformats.org/officeDocument/2006/relationships/image" Target="../media/image146.wmf"/><Relationship Id="rId8" Type="http://schemas.openxmlformats.org/officeDocument/2006/relationships/image" Target="../media/image145.wmf"/><Relationship Id="rId7" Type="http://schemas.openxmlformats.org/officeDocument/2006/relationships/image" Target="../media/image144.wmf"/><Relationship Id="rId6" Type="http://schemas.openxmlformats.org/officeDocument/2006/relationships/image" Target="../media/image143.emf"/><Relationship Id="rId5" Type="http://schemas.openxmlformats.org/officeDocument/2006/relationships/image" Target="../media/image142.wmf"/><Relationship Id="rId4" Type="http://schemas.openxmlformats.org/officeDocument/2006/relationships/image" Target="../media/image141.wmf"/><Relationship Id="rId3" Type="http://schemas.openxmlformats.org/officeDocument/2006/relationships/image" Target="../media/image140.wmf"/><Relationship Id="rId2" Type="http://schemas.openxmlformats.org/officeDocument/2006/relationships/image" Target="../media/image139.emf"/><Relationship Id="rId11" Type="http://schemas.openxmlformats.org/officeDocument/2006/relationships/image" Target="../media/image148.wmf"/><Relationship Id="rId10" Type="http://schemas.openxmlformats.org/officeDocument/2006/relationships/image" Target="../media/image147.wmf"/><Relationship Id="rId1" Type="http://schemas.openxmlformats.org/officeDocument/2006/relationships/image" Target="../media/image136.emf"/></Relationships>
</file>

<file path=ppt/drawings/_rels/vmlDrawing20.vml.rels><?xml version="1.0" encoding="UTF-8" standalone="yes"?>
<Relationships xmlns="http://schemas.openxmlformats.org/package/2006/relationships"><Relationship Id="rId9" Type="http://schemas.openxmlformats.org/officeDocument/2006/relationships/image" Target="../media/image156.wmf"/><Relationship Id="rId8" Type="http://schemas.openxmlformats.org/officeDocument/2006/relationships/image" Target="../media/image155.wmf"/><Relationship Id="rId7" Type="http://schemas.openxmlformats.org/officeDocument/2006/relationships/image" Target="../media/image154.wmf"/><Relationship Id="rId6" Type="http://schemas.openxmlformats.org/officeDocument/2006/relationships/image" Target="../media/image153.wmf"/><Relationship Id="rId5" Type="http://schemas.openxmlformats.org/officeDocument/2006/relationships/image" Target="../media/image152.emf"/><Relationship Id="rId4" Type="http://schemas.openxmlformats.org/officeDocument/2006/relationships/image" Target="../media/image135.emf"/><Relationship Id="rId3" Type="http://schemas.openxmlformats.org/officeDocument/2006/relationships/image" Target="../media/image151.wmf"/><Relationship Id="rId2" Type="http://schemas.openxmlformats.org/officeDocument/2006/relationships/image" Target="../media/image150.wmf"/><Relationship Id="rId14" Type="http://schemas.openxmlformats.org/officeDocument/2006/relationships/image" Target="../media/image138.wmf"/><Relationship Id="rId13" Type="http://schemas.openxmlformats.org/officeDocument/2006/relationships/image" Target="../media/image160.emf"/><Relationship Id="rId12" Type="http://schemas.openxmlformats.org/officeDocument/2006/relationships/image" Target="../media/image159.wmf"/><Relationship Id="rId11" Type="http://schemas.openxmlformats.org/officeDocument/2006/relationships/image" Target="../media/image158.wmf"/><Relationship Id="rId10" Type="http://schemas.openxmlformats.org/officeDocument/2006/relationships/image" Target="../media/image157.wmf"/><Relationship Id="rId1" Type="http://schemas.openxmlformats.org/officeDocument/2006/relationships/image" Target="../media/image149.wmf"/></Relationships>
</file>

<file path=ppt/drawings/_rels/vmlDrawing21.vml.rels><?xml version="1.0" encoding="UTF-8" standalone="yes"?>
<Relationships xmlns="http://schemas.openxmlformats.org/package/2006/relationships"><Relationship Id="rId7" Type="http://schemas.openxmlformats.org/officeDocument/2006/relationships/image" Target="../media/image166.wmf"/><Relationship Id="rId6" Type="http://schemas.openxmlformats.org/officeDocument/2006/relationships/image" Target="../media/image165.wmf"/><Relationship Id="rId5" Type="http://schemas.openxmlformats.org/officeDocument/2006/relationships/image" Target="../media/image118.wmf"/><Relationship Id="rId4" Type="http://schemas.openxmlformats.org/officeDocument/2006/relationships/image" Target="../media/image164.emf"/><Relationship Id="rId3" Type="http://schemas.openxmlformats.org/officeDocument/2006/relationships/image" Target="../media/image163.wmf"/><Relationship Id="rId2" Type="http://schemas.openxmlformats.org/officeDocument/2006/relationships/image" Target="../media/image162.wmf"/><Relationship Id="rId1" Type="http://schemas.openxmlformats.org/officeDocument/2006/relationships/image" Target="../media/image161.wmf"/></Relationships>
</file>

<file path=ppt/drawings/_rels/vmlDrawing22.v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image" Target="../media/image171.wmf"/><Relationship Id="rId1" Type="http://schemas.openxmlformats.org/officeDocument/2006/relationships/image" Target="../media/image170.wmf"/></Relationships>
</file>

<file path=ppt/drawings/_rels/vmlDrawing23.vml.rels><?xml version="1.0" encoding="UTF-8" standalone="yes"?>
<Relationships xmlns="http://schemas.openxmlformats.org/package/2006/relationships"><Relationship Id="rId3" Type="http://schemas.openxmlformats.org/officeDocument/2006/relationships/image" Target="../media/image171.wmf"/><Relationship Id="rId2" Type="http://schemas.openxmlformats.org/officeDocument/2006/relationships/image" Target="../media/image172.wmf"/><Relationship Id="rId1" Type="http://schemas.openxmlformats.org/officeDocument/2006/relationships/image" Target="../media/image1.jpeg"/></Relationships>
</file>

<file path=ppt/drawings/_rels/vmlDrawing24.vml.rels><?xml version="1.0" encoding="UTF-8" standalone="yes"?>
<Relationships xmlns="http://schemas.openxmlformats.org/package/2006/relationships"><Relationship Id="rId3" Type="http://schemas.openxmlformats.org/officeDocument/2006/relationships/image" Target="../media/image174.emf"/><Relationship Id="rId2" Type="http://schemas.openxmlformats.org/officeDocument/2006/relationships/image" Target="../media/image173.emf"/><Relationship Id="rId1" Type="http://schemas.openxmlformats.org/officeDocument/2006/relationships/image" Target="../media/image41.emf"/></Relationships>
</file>

<file path=ppt/drawings/_rels/vmlDrawing25.v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image" Target="../media/image175.wmf"/></Relationships>
</file>

<file path=ppt/drawings/_rels/vmlDrawing26.vml.rels><?xml version="1.0" encoding="UTF-8" standalone="yes"?>
<Relationships xmlns="http://schemas.openxmlformats.org/package/2006/relationships"><Relationship Id="rId5" Type="http://schemas.openxmlformats.org/officeDocument/2006/relationships/image" Target="../media/image180.wmf"/><Relationship Id="rId4" Type="http://schemas.openxmlformats.org/officeDocument/2006/relationships/image" Target="../media/image179.wmf"/><Relationship Id="rId3" Type="http://schemas.openxmlformats.org/officeDocument/2006/relationships/image" Target="../media/image178.wmf"/><Relationship Id="rId2" Type="http://schemas.openxmlformats.org/officeDocument/2006/relationships/image" Target="../media/image177.wmf"/><Relationship Id="rId1" Type="http://schemas.openxmlformats.org/officeDocument/2006/relationships/image" Target="../media/image176.wmf"/></Relationships>
</file>

<file path=ppt/drawings/_rels/vmlDrawing27.vml.rels><?xml version="1.0" encoding="UTF-8" standalone="yes"?>
<Relationships xmlns="http://schemas.openxmlformats.org/package/2006/relationships"><Relationship Id="rId3" Type="http://schemas.openxmlformats.org/officeDocument/2006/relationships/image" Target="../media/image183.wmf"/><Relationship Id="rId2" Type="http://schemas.openxmlformats.org/officeDocument/2006/relationships/image" Target="../media/image182.wmf"/><Relationship Id="rId1" Type="http://schemas.openxmlformats.org/officeDocument/2006/relationships/image" Target="../media/image181.wmf"/></Relationships>
</file>

<file path=ppt/drawings/_rels/vmlDrawing28.vml.rels><?xml version="1.0" encoding="UTF-8" standalone="yes"?>
<Relationships xmlns="http://schemas.openxmlformats.org/package/2006/relationships"><Relationship Id="rId3" Type="http://schemas.openxmlformats.org/officeDocument/2006/relationships/image" Target="../media/image185.wmf"/><Relationship Id="rId2" Type="http://schemas.openxmlformats.org/officeDocument/2006/relationships/image" Target="../media/image183.wmf"/><Relationship Id="rId1" Type="http://schemas.openxmlformats.org/officeDocument/2006/relationships/image" Target="../media/image184.wmf"/></Relationships>
</file>

<file path=ppt/drawings/_rels/vmlDrawing29.vml.rels><?xml version="1.0" encoding="UTF-8" standalone="yes"?>
<Relationships xmlns="http://schemas.openxmlformats.org/package/2006/relationships"><Relationship Id="rId9" Type="http://schemas.openxmlformats.org/officeDocument/2006/relationships/image" Target="../media/image204.wmf"/><Relationship Id="rId8" Type="http://schemas.openxmlformats.org/officeDocument/2006/relationships/image" Target="../media/image203.wmf"/><Relationship Id="rId7" Type="http://schemas.openxmlformats.org/officeDocument/2006/relationships/image" Target="../media/image202.wmf"/><Relationship Id="rId6" Type="http://schemas.openxmlformats.org/officeDocument/2006/relationships/image" Target="../media/image201.wmf"/><Relationship Id="rId5" Type="http://schemas.openxmlformats.org/officeDocument/2006/relationships/image" Target="../media/image200.emf"/><Relationship Id="rId4" Type="http://schemas.openxmlformats.org/officeDocument/2006/relationships/image" Target="../media/image199.emf"/><Relationship Id="rId3" Type="http://schemas.openxmlformats.org/officeDocument/2006/relationships/image" Target="../media/image198.emf"/><Relationship Id="rId2" Type="http://schemas.openxmlformats.org/officeDocument/2006/relationships/image" Target="../media/image197.wmf"/><Relationship Id="rId12" Type="http://schemas.openxmlformats.org/officeDocument/2006/relationships/image" Target="../media/image207.wmf"/><Relationship Id="rId11" Type="http://schemas.openxmlformats.org/officeDocument/2006/relationships/image" Target="../media/image206.wmf"/><Relationship Id="rId10" Type="http://schemas.openxmlformats.org/officeDocument/2006/relationships/image" Target="../media/image205.wmf"/><Relationship Id="rId1" Type="http://schemas.openxmlformats.org/officeDocument/2006/relationships/image" Target="../media/image196.emf"/></Relationships>
</file>

<file path=ppt/drawings/_rels/vmlDrawing30.vml.rels><?xml version="1.0" encoding="UTF-8" standalone="yes"?>
<Relationships xmlns="http://schemas.openxmlformats.org/package/2006/relationships"><Relationship Id="rId5" Type="http://schemas.openxmlformats.org/officeDocument/2006/relationships/image" Target="../media/image210.wmf"/><Relationship Id="rId4" Type="http://schemas.openxmlformats.org/officeDocument/2006/relationships/image" Target="../media/image196.emf"/><Relationship Id="rId3" Type="http://schemas.openxmlformats.org/officeDocument/2006/relationships/image" Target="../media/image209.wmf"/><Relationship Id="rId2" Type="http://schemas.openxmlformats.org/officeDocument/2006/relationships/image" Target="../media/image208.wmf"/><Relationship Id="rId1" Type="http://schemas.openxmlformats.org/officeDocument/2006/relationships/image" Target="../media/image197.wmf"/></Relationships>
</file>

<file path=ppt/drawings/_rels/vmlDrawing31.vml.rels><?xml version="1.0" encoding="UTF-8" standalone="yes"?>
<Relationships xmlns="http://schemas.openxmlformats.org/package/2006/relationships"><Relationship Id="rId6" Type="http://schemas.openxmlformats.org/officeDocument/2006/relationships/image" Target="../media/image216.emf"/><Relationship Id="rId5" Type="http://schemas.openxmlformats.org/officeDocument/2006/relationships/image" Target="../media/image215.wmf"/><Relationship Id="rId4" Type="http://schemas.openxmlformats.org/officeDocument/2006/relationships/image" Target="../media/image214.wmf"/><Relationship Id="rId3" Type="http://schemas.openxmlformats.org/officeDocument/2006/relationships/image" Target="../media/image213.wmf"/><Relationship Id="rId2" Type="http://schemas.openxmlformats.org/officeDocument/2006/relationships/image" Target="../media/image212.wmf"/><Relationship Id="rId1" Type="http://schemas.openxmlformats.org/officeDocument/2006/relationships/image" Target="../media/image211.wmf"/></Relationships>
</file>

<file path=ppt/drawings/_rels/vmlDrawing32.vml.rels><?xml version="1.0" encoding="UTF-8" standalone="yes"?>
<Relationships xmlns="http://schemas.openxmlformats.org/package/2006/relationships"><Relationship Id="rId2" Type="http://schemas.openxmlformats.org/officeDocument/2006/relationships/image" Target="../media/image215.wmf"/><Relationship Id="rId1" Type="http://schemas.openxmlformats.org/officeDocument/2006/relationships/image" Target="../media/image211.wmf"/></Relationships>
</file>

<file path=ppt/drawings/_rels/vmlDrawing33.vml.rels><?xml version="1.0" encoding="UTF-8" standalone="yes"?>
<Relationships xmlns="http://schemas.openxmlformats.org/package/2006/relationships"><Relationship Id="rId4" Type="http://schemas.openxmlformats.org/officeDocument/2006/relationships/image" Target="../media/image218.wmf"/><Relationship Id="rId3" Type="http://schemas.openxmlformats.org/officeDocument/2006/relationships/image" Target="../media/image217.wmf"/><Relationship Id="rId2" Type="http://schemas.openxmlformats.org/officeDocument/2006/relationships/image" Target="../media/image182.wmf"/><Relationship Id="rId1" Type="http://schemas.openxmlformats.org/officeDocument/2006/relationships/image" Target="../media/image181.wmf"/></Relationships>
</file>

<file path=ppt/drawings/_rels/vmlDrawing34.vml.rels><?xml version="1.0" encoding="UTF-8" standalone="yes"?>
<Relationships xmlns="http://schemas.openxmlformats.org/package/2006/relationships"><Relationship Id="rId5" Type="http://schemas.openxmlformats.org/officeDocument/2006/relationships/image" Target="../media/image222.wmf"/><Relationship Id="rId4" Type="http://schemas.openxmlformats.org/officeDocument/2006/relationships/image" Target="../media/image221.wmf"/><Relationship Id="rId3" Type="http://schemas.openxmlformats.org/officeDocument/2006/relationships/image" Target="../media/image185.wmf"/><Relationship Id="rId2" Type="http://schemas.openxmlformats.org/officeDocument/2006/relationships/image" Target="../media/image220.wmf"/><Relationship Id="rId1" Type="http://schemas.openxmlformats.org/officeDocument/2006/relationships/image" Target="../media/image21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312322" name="页眉占位符 312321"/>
          <p:cNvSpPr>
            <a:spLocks noGrp="1"/>
          </p:cNvSpPr>
          <p:nvPr>
            <p:ph type="hdr" sz="quarter"/>
          </p:nvPr>
        </p:nvSpPr>
        <p:spPr>
          <a:xfrm>
            <a:off x="0" y="0"/>
            <a:ext cx="2971800" cy="457200"/>
          </a:xfrm>
          <a:prstGeom prst="rect">
            <a:avLst/>
          </a:prstGeom>
          <a:noFill/>
          <a:ln w="9525">
            <a:noFill/>
          </a:ln>
        </p:spPr>
        <p:txBody>
          <a:bodyPr/>
          <a:p>
            <a:pPr lvl="0" fontAlgn="base"/>
            <a:endParaRPr lang="zh-CN" sz="1200" b="0" strike="noStrike" noProof="1" dirty="0"/>
          </a:p>
        </p:txBody>
      </p:sp>
      <p:sp>
        <p:nvSpPr>
          <p:cNvPr id="312323" name="日期占位符 312322"/>
          <p:cNvSpPr>
            <a:spLocks noGrp="1"/>
          </p:cNvSpPr>
          <p:nvPr>
            <p:ph type="dt" sz="quarter" idx="1"/>
          </p:nvPr>
        </p:nvSpPr>
        <p:spPr>
          <a:xfrm>
            <a:off x="3884613" y="0"/>
            <a:ext cx="2971800" cy="457200"/>
          </a:xfrm>
          <a:prstGeom prst="rect">
            <a:avLst/>
          </a:prstGeom>
          <a:noFill/>
          <a:ln w="9525">
            <a:noFill/>
          </a:ln>
        </p:spPr>
        <p:txBody>
          <a:bodyPr/>
          <a:p>
            <a:pPr lvl="0" algn="r" fontAlgn="base"/>
            <a:endParaRPr lang="zh-CN" altLang="en-US" sz="1200" b="0" strike="noStrike" noProof="1" dirty="0"/>
          </a:p>
        </p:txBody>
      </p:sp>
      <p:sp>
        <p:nvSpPr>
          <p:cNvPr id="312324" name="页脚占位符 312323"/>
          <p:cNvSpPr>
            <a:spLocks noGrp="1"/>
          </p:cNvSpPr>
          <p:nvPr>
            <p:ph type="ftr" sz="quarter" idx="2"/>
          </p:nvPr>
        </p:nvSpPr>
        <p:spPr>
          <a:xfrm>
            <a:off x="0" y="8685213"/>
            <a:ext cx="2971800" cy="457200"/>
          </a:xfrm>
          <a:prstGeom prst="rect">
            <a:avLst/>
          </a:prstGeom>
          <a:noFill/>
          <a:ln w="9525">
            <a:noFill/>
          </a:ln>
        </p:spPr>
        <p:txBody>
          <a:bodyPr anchor="b"/>
          <a:p>
            <a:pPr lvl="0" fontAlgn="base"/>
            <a:endParaRPr lang="zh-CN" sz="1200" b="0" strike="noStrike" noProof="1" dirty="0"/>
          </a:p>
        </p:txBody>
      </p:sp>
      <p:sp>
        <p:nvSpPr>
          <p:cNvPr id="312325" name="灯片编号占位符 312324"/>
          <p:cNvSpPr>
            <a:spLocks noGrp="1"/>
          </p:cNvSpPr>
          <p:nvPr>
            <p:ph type="sldNum" sz="quarter" idx="3"/>
          </p:nvPr>
        </p:nvSpPr>
        <p:spPr>
          <a:xfrm>
            <a:off x="3884613" y="8685213"/>
            <a:ext cx="2971800" cy="457200"/>
          </a:xfrm>
          <a:prstGeom prst="rect">
            <a:avLst/>
          </a:prstGeom>
          <a:noFill/>
          <a:ln w="9525">
            <a:noFill/>
          </a:ln>
        </p:spPr>
        <p:txBody>
          <a:bodyPr anchor="b"/>
          <a:p>
            <a:pPr lvl="0" algn="r" fontAlgn="base"/>
            <a:fld id="{9A0DB2DC-4C9A-4742-B13C-FB6460FD3503}" type="slidenum">
              <a:rPr lang="zh-CN" sz="1200" b="0" strike="noStrike" noProof="1" dirty="0">
                <a:latin typeface="Times New Roman" panose="02020603050405020304" pitchFamily="18" charset="-94"/>
                <a:ea typeface="宋体" panose="02010600030101010101" pitchFamily="2" charset="-122"/>
                <a:cs typeface="+mn-ea"/>
              </a:rPr>
            </a:fld>
            <a:endParaRPr lang="zh-CN" sz="1200" b="0" strike="noStrike" noProof="1"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8674" name="页眉占位符 28673"/>
          <p:cNvSpPr>
            <a:spLocks noGrp="1"/>
          </p:cNvSpPr>
          <p:nvPr>
            <p:ph type="hdr" sz="quarter"/>
          </p:nvPr>
        </p:nvSpPr>
        <p:spPr>
          <a:xfrm>
            <a:off x="0" y="0"/>
            <a:ext cx="2971800" cy="457200"/>
          </a:xfrm>
          <a:prstGeom prst="rect">
            <a:avLst/>
          </a:prstGeom>
          <a:noFill/>
          <a:ln w="9525">
            <a:noFill/>
          </a:ln>
        </p:spPr>
        <p:txBody>
          <a:bodyPr wrap="none" anchor="ctr"/>
          <a:p>
            <a:pPr lvl="0" fontAlgn="base"/>
            <a:endParaRPr lang="zh-CN" sz="1200" b="0" strike="noStrike" noProof="1" dirty="0"/>
          </a:p>
        </p:txBody>
      </p:sp>
      <p:sp>
        <p:nvSpPr>
          <p:cNvPr id="28675" name="日期占位符 28674"/>
          <p:cNvSpPr>
            <a:spLocks noGrp="1"/>
          </p:cNvSpPr>
          <p:nvPr>
            <p:ph type="dt" idx="1"/>
          </p:nvPr>
        </p:nvSpPr>
        <p:spPr>
          <a:xfrm>
            <a:off x="3886200" y="0"/>
            <a:ext cx="2971800" cy="457200"/>
          </a:xfrm>
          <a:prstGeom prst="rect">
            <a:avLst/>
          </a:prstGeom>
          <a:noFill/>
          <a:ln w="9525">
            <a:noFill/>
          </a:ln>
        </p:spPr>
        <p:txBody>
          <a:bodyPr wrap="none" anchor="ctr"/>
          <a:p>
            <a:pPr lvl="0" algn="r" fontAlgn="base"/>
            <a:endParaRPr lang="zh-CN" altLang="en-US" sz="1200" b="0" strike="noStrike" noProof="1" dirty="0"/>
          </a:p>
        </p:txBody>
      </p:sp>
      <p:sp>
        <p:nvSpPr>
          <p:cNvPr id="6148" name="幻灯片图像占位符 28675"/>
          <p:cNvSpPr>
            <a:spLocks noTextEdit="1"/>
          </p:cNvSpPr>
          <p:nvPr>
            <p:ph type="sldImg"/>
          </p:nvPr>
        </p:nvSpPr>
        <p:spPr>
          <a:xfrm>
            <a:off x="1143000" y="685800"/>
            <a:ext cx="4572000" cy="3429000"/>
          </a:xfrm>
          <a:prstGeom prst="rect">
            <a:avLst/>
          </a:prstGeom>
          <a:noFill/>
          <a:ln w="9525" cap="flat" cmpd="sng">
            <a:solidFill>
              <a:srgbClr val="000000"/>
            </a:solidFill>
            <a:prstDash val="solid"/>
            <a:miter/>
            <a:headEnd type="none" w="med" len="med"/>
            <a:tailEnd type="none" w="med" len="med"/>
          </a:ln>
        </p:spPr>
      </p:sp>
      <p:sp>
        <p:nvSpPr>
          <p:cNvPr id="6149" name="文本占位符 28676"/>
          <p:cNvSpPr>
            <a:spLocks noGrp="1"/>
          </p:cNvSpPr>
          <p:nvPr>
            <p:ph type="body" sz="quarter"/>
          </p:nvPr>
        </p:nvSpPr>
        <p:spPr>
          <a:xfrm>
            <a:off x="914400" y="4343400"/>
            <a:ext cx="5029200" cy="4114800"/>
          </a:xfrm>
          <a:prstGeom prst="rect">
            <a:avLst/>
          </a:prstGeom>
          <a:noFill/>
          <a:ln w="9525">
            <a:noFill/>
          </a:ln>
        </p:spPr>
        <p:txBody>
          <a:bodyPr wrap="none" anchor="ctr" anchorCtr="0"/>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28678" name="页脚占位符 28677"/>
          <p:cNvSpPr>
            <a:spLocks noGrp="1"/>
          </p:cNvSpPr>
          <p:nvPr>
            <p:ph type="ftr" sz="quarter" idx="4"/>
          </p:nvPr>
        </p:nvSpPr>
        <p:spPr>
          <a:xfrm>
            <a:off x="0" y="8686800"/>
            <a:ext cx="2971800" cy="457200"/>
          </a:xfrm>
          <a:prstGeom prst="rect">
            <a:avLst/>
          </a:prstGeom>
          <a:noFill/>
          <a:ln w="9525">
            <a:noFill/>
          </a:ln>
        </p:spPr>
        <p:txBody>
          <a:bodyPr wrap="none" anchor="b"/>
          <a:p>
            <a:pPr lvl="0" fontAlgn="base"/>
            <a:endParaRPr lang="zh-CN" sz="1200" b="0" strike="noStrike" noProof="1" dirty="0"/>
          </a:p>
        </p:txBody>
      </p:sp>
      <p:sp>
        <p:nvSpPr>
          <p:cNvPr id="28679" name="灯片编号占位符 28678"/>
          <p:cNvSpPr>
            <a:spLocks noGrp="1"/>
          </p:cNvSpPr>
          <p:nvPr>
            <p:ph type="sldNum" sz="quarter" idx="5"/>
          </p:nvPr>
        </p:nvSpPr>
        <p:spPr>
          <a:xfrm>
            <a:off x="3886200" y="8686800"/>
            <a:ext cx="2971800" cy="457200"/>
          </a:xfrm>
          <a:prstGeom prst="rect">
            <a:avLst/>
          </a:prstGeom>
          <a:noFill/>
          <a:ln w="9525">
            <a:noFill/>
          </a:ln>
        </p:spPr>
        <p:txBody>
          <a:bodyPr wrap="none" anchor="b"/>
          <a:p>
            <a:pPr lvl="0" algn="r" fontAlgn="base"/>
            <a:fld id="{9A0DB2DC-4C9A-4742-B13C-FB6460FD3503}" type="slidenum">
              <a:rPr lang="zh-CN" sz="1200" b="0" strike="noStrike" noProof="1" dirty="0">
                <a:latin typeface="Times New Roman" panose="02020603050405020304" pitchFamily="18" charset="-94"/>
                <a:ea typeface="宋体" panose="02010600030101010101" pitchFamily="2" charset="-122"/>
                <a:cs typeface="+mn-ea"/>
              </a:rPr>
            </a:fld>
            <a:endParaRPr lang="zh-CN" sz="1200" b="0" strike="noStrike" noProof="1" dirty="0"/>
          </a:p>
        </p:txBody>
      </p:sp>
    </p:spTree>
  </p:cSld>
  <p:clrMap bg1="lt1" tx1="dk1" bg2="lt2" tx2="dk2" accent1="accent1" accent2="accent2" accent3="accent3" accent4="accent4" accent5="accent5" accent6="accent6" hlink="hlink" folHlink="folHlink"/>
  <p:hf sldNum="0" hdr="0" ftr="0" dt="0"/>
  <p:notesStyle>
    <a:lvl1pPr marL="0" lvl="0"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94"/>
        <a:ea typeface="宋体" panose="02010600030101010101" pitchFamily="2" charset="-122"/>
      </a:defRPr>
    </a:lvl2pPr>
    <a:lvl3pPr marL="914400" lvl="2"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94"/>
        <a:ea typeface="宋体" panose="02010600030101010101" pitchFamily="2" charset="-122"/>
      </a:defRPr>
    </a:lvl3pPr>
    <a:lvl4pPr marL="1371600" lvl="3"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94"/>
        <a:ea typeface="宋体" panose="02010600030101010101" pitchFamily="2" charset="-122"/>
      </a:defRPr>
    </a:lvl4pPr>
    <a:lvl5pPr marL="1828800" lvl="4"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94"/>
        <a:ea typeface="宋体" panose="02010600030101010101" pitchFamily="2" charset="-122"/>
      </a:defRPr>
    </a:lvl5pPr>
    <a:lvl6pPr marL="2286000" lvl="5"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94"/>
        <a:ea typeface="宋体" panose="02010600030101010101" pitchFamily="2" charset="-122"/>
      </a:defRPr>
    </a:lvl6pPr>
    <a:lvl7pPr marL="2743200" lvl="6"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94"/>
        <a:ea typeface="宋体" panose="02010600030101010101" pitchFamily="2" charset="-122"/>
      </a:defRPr>
    </a:lvl7pPr>
    <a:lvl8pPr marL="3200400" lvl="7"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94"/>
        <a:ea typeface="宋体" panose="02010600030101010101" pitchFamily="2" charset="-122"/>
      </a:defRPr>
    </a:lvl8pPr>
    <a:lvl9pPr marL="3657600" lvl="8"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94"/>
        <a:ea typeface="宋体" panose="02010600030101010101" pitchFamily="2" charset="-122"/>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9217" name="幻灯片图像占位符 315393"/>
          <p:cNvSpPr>
            <a:spLocks noTextEdit="1"/>
          </p:cNvSpPr>
          <p:nvPr>
            <p:ph type="sldImg"/>
          </p:nvPr>
        </p:nvSpPr>
        <p:spPr>
          <a:ln/>
        </p:spPr>
      </p:sp>
      <p:sp>
        <p:nvSpPr>
          <p:cNvPr id="9218" name="文本占位符 315394"/>
          <p:cNvSpPr>
            <a:spLocks noGrp="1"/>
          </p:cNvSpPr>
          <p:nvPr>
            <p:ph type="body"/>
          </p:nvPr>
        </p:nvSpPr>
        <p:spPr>
          <a:ln/>
        </p:spPr>
        <p:txBody>
          <a:bodyPr wrap="none" anchor="ctr" anchorCtr="0"/>
          <a:p>
            <a:pPr lvl="0"/>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75777" name="幻灯片图像占位符 246785"/>
          <p:cNvSpPr>
            <a:spLocks noTextEdit="1"/>
          </p:cNvSpPr>
          <p:nvPr>
            <p:ph type="sldImg"/>
          </p:nvPr>
        </p:nvSpPr>
        <p:spPr>
          <a:ln/>
        </p:spPr>
      </p:sp>
      <p:sp>
        <p:nvSpPr>
          <p:cNvPr id="75778" name="文本占位符 246786"/>
          <p:cNvSpPr>
            <a:spLocks noGrp="1"/>
          </p:cNvSpPr>
          <p:nvPr>
            <p:ph type="body"/>
          </p:nvPr>
        </p:nvSpPr>
        <p:spPr>
          <a:ln/>
        </p:spPr>
        <p:txBody>
          <a:bodyPr wrap="none" anchor="ctr" anchorCtr="0"/>
          <a:p>
            <a:pPr lvl="0"/>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dirty="0"/>
          </a:p>
        </p:txBody>
      </p:sp>
      <p:sp>
        <p:nvSpPr>
          <p:cNvPr id="5" name="页脚占位符 4"/>
          <p:cNvSpPr>
            <a:spLocks noGrp="1"/>
          </p:cNvSpPr>
          <p:nvPr>
            <p:ph type="ftr" sz="quarter" idx="11"/>
          </p:nvPr>
        </p:nvSpPr>
        <p:spPr/>
        <p:txBody>
          <a:bodyPr/>
          <a:p>
            <a:pPr lvl="0" fontAlgn="base"/>
            <a:endParaRPr lang="zh-CN" strike="noStrike" noProof="1" dirty="0"/>
          </a:p>
        </p:txBody>
      </p:sp>
      <p:sp>
        <p:nvSpPr>
          <p:cNvPr id="6" name="灯片编号占位符 5"/>
          <p:cNvSpPr>
            <a:spLocks noGrp="1"/>
          </p:cNvSpPr>
          <p:nvPr>
            <p:ph type="sldNum" sz="quarter" idx="12"/>
          </p:nvPr>
        </p:nvSpPr>
        <p:spPr/>
        <p:txBody>
          <a:bodyPr/>
          <a:p>
            <a:pPr lvl="0" fontAlgn="base"/>
            <a:fld id="{9A0DB2DC-4C9A-4742-B13C-FB6460FD3503}" type="slidenum">
              <a:rPr lang="zh-CN" strike="noStrike" noProof="1" dirty="0">
                <a:latin typeface="Times New Roman" panose="02020603050405020304" pitchFamily="18" charset="-94"/>
                <a:ea typeface="宋体" panose="02010600030101010101" pitchFamily="2" charset="-122"/>
                <a:cs typeface="+mn-ea"/>
              </a:rPr>
            </a:fld>
            <a:endParaRPr lang="zh-CN" strike="noStrike" noProof="1" dirty="0"/>
          </a:p>
        </p:txBody>
      </p:sp>
    </p:spTree>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dirty="0"/>
          </a:p>
        </p:txBody>
      </p:sp>
      <p:sp>
        <p:nvSpPr>
          <p:cNvPr id="5" name="页脚占位符 4"/>
          <p:cNvSpPr>
            <a:spLocks noGrp="1"/>
          </p:cNvSpPr>
          <p:nvPr>
            <p:ph type="ftr" sz="quarter" idx="11"/>
          </p:nvPr>
        </p:nvSpPr>
        <p:spPr/>
        <p:txBody>
          <a:bodyPr/>
          <a:p>
            <a:pPr lvl="0" fontAlgn="base"/>
            <a:endParaRPr lang="zh-CN" strike="noStrike" noProof="1" dirty="0"/>
          </a:p>
        </p:txBody>
      </p:sp>
      <p:sp>
        <p:nvSpPr>
          <p:cNvPr id="6" name="灯片编号占位符 5"/>
          <p:cNvSpPr>
            <a:spLocks noGrp="1"/>
          </p:cNvSpPr>
          <p:nvPr>
            <p:ph type="sldNum" sz="quarter" idx="12"/>
          </p:nvPr>
        </p:nvSpPr>
        <p:spPr/>
        <p:txBody>
          <a:bodyPr/>
          <a:p>
            <a:pPr lvl="0" fontAlgn="base"/>
            <a:fld id="{9A0DB2DC-4C9A-4742-B13C-FB6460FD3503}" type="slidenum">
              <a:rPr lang="zh-CN" strike="noStrike" noProof="1" dirty="0">
                <a:latin typeface="Times New Roman" panose="02020603050405020304" pitchFamily="18" charset="-94"/>
                <a:ea typeface="宋体" panose="02010600030101010101" pitchFamily="2" charset="-122"/>
                <a:cs typeface="+mn-ea"/>
              </a:rPr>
            </a:fld>
            <a:endParaRPr lang="zh-CN" strike="noStrike" noProof="1" dirty="0"/>
          </a:p>
        </p:txBody>
      </p:sp>
    </p:spTree>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日期占位符 3"/>
          <p:cNvSpPr>
            <a:spLocks noGrp="1"/>
          </p:cNvSpPr>
          <p:nvPr>
            <p:ph type="dt" sz="half" idx="10"/>
          </p:nvPr>
        </p:nvSpPr>
        <p:spPr/>
        <p:txBody>
          <a:bodyPr/>
          <a:p>
            <a:pPr lvl="0" fontAlgn="base"/>
            <a:endParaRPr lang="zh-CN" altLang="en-US" strike="noStrike" noProof="1" dirty="0"/>
          </a:p>
        </p:txBody>
      </p:sp>
      <p:sp>
        <p:nvSpPr>
          <p:cNvPr id="5" name="页脚占位符 4"/>
          <p:cNvSpPr>
            <a:spLocks noGrp="1"/>
          </p:cNvSpPr>
          <p:nvPr>
            <p:ph type="ftr" sz="quarter" idx="11"/>
          </p:nvPr>
        </p:nvSpPr>
        <p:spPr/>
        <p:txBody>
          <a:bodyPr/>
          <a:p>
            <a:pPr lvl="0" fontAlgn="base"/>
            <a:endParaRPr lang="zh-CN" strike="noStrike" noProof="1" dirty="0"/>
          </a:p>
        </p:txBody>
      </p:sp>
      <p:sp>
        <p:nvSpPr>
          <p:cNvPr id="6" name="灯片编号占位符 5"/>
          <p:cNvSpPr>
            <a:spLocks noGrp="1"/>
          </p:cNvSpPr>
          <p:nvPr>
            <p:ph type="sldNum" sz="quarter" idx="12"/>
          </p:nvPr>
        </p:nvSpPr>
        <p:spPr/>
        <p:txBody>
          <a:bodyPr/>
          <a:p>
            <a:pPr lvl="0" fontAlgn="base"/>
            <a:fld id="{9A0DB2DC-4C9A-4742-B13C-FB6460FD3503}" type="slidenum">
              <a:rPr lang="zh-CN" strike="noStrike" noProof="1" dirty="0">
                <a:latin typeface="Times New Roman" panose="02020603050405020304" pitchFamily="18" charset="-94"/>
                <a:ea typeface="宋体" panose="02010600030101010101" pitchFamily="2" charset="-122"/>
                <a:cs typeface="+mn-ea"/>
              </a:rPr>
            </a:fld>
            <a:endParaRPr lang="zh-CN" strike="noStrike" noProof="1" dirty="0"/>
          </a:p>
        </p:txBody>
      </p:sp>
    </p:spTree>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685800" y="1981200"/>
            <a:ext cx="3808476" cy="4114800"/>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9724" y="1981200"/>
            <a:ext cx="3808476" cy="4114800"/>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p>
            <a:pPr lvl="0" fontAlgn="base"/>
            <a:endParaRPr lang="zh-CN" altLang="en-US" strike="noStrike" noProof="1" dirty="0"/>
          </a:p>
        </p:txBody>
      </p:sp>
      <p:sp>
        <p:nvSpPr>
          <p:cNvPr id="6" name="页脚占位符 5"/>
          <p:cNvSpPr>
            <a:spLocks noGrp="1"/>
          </p:cNvSpPr>
          <p:nvPr>
            <p:ph type="ftr" sz="quarter" idx="11"/>
          </p:nvPr>
        </p:nvSpPr>
        <p:spPr/>
        <p:txBody>
          <a:bodyPr/>
          <a:p>
            <a:pPr lvl="0" fontAlgn="base"/>
            <a:endParaRPr lang="zh-CN" strike="noStrike" noProof="1" dirty="0"/>
          </a:p>
        </p:txBody>
      </p:sp>
      <p:sp>
        <p:nvSpPr>
          <p:cNvPr id="7" name="灯片编号占位符 6"/>
          <p:cNvSpPr>
            <a:spLocks noGrp="1"/>
          </p:cNvSpPr>
          <p:nvPr>
            <p:ph type="sldNum" sz="quarter" idx="12"/>
          </p:nvPr>
        </p:nvSpPr>
        <p:spPr/>
        <p:txBody>
          <a:bodyPr/>
          <a:p>
            <a:pPr lvl="0" fontAlgn="base"/>
            <a:fld id="{9A0DB2DC-4C9A-4742-B13C-FB6460FD3503}" type="slidenum">
              <a:rPr lang="zh-CN" strike="noStrike" noProof="1" dirty="0">
                <a:latin typeface="Times New Roman" panose="02020603050405020304" pitchFamily="18" charset="-94"/>
                <a:ea typeface="宋体" panose="02010600030101010101" pitchFamily="2" charset="-122"/>
                <a:cs typeface="+mn-ea"/>
              </a:rPr>
            </a:fld>
            <a:endParaRPr lang="zh-CN" strike="noStrike" noProof="1" dirty="0"/>
          </a:p>
        </p:txBody>
      </p:sp>
    </p:spTree>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890081" y="2665379"/>
            <a:ext cx="3655181"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92704" y="2665379"/>
            <a:ext cx="3673182"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p>
            <a:pPr lvl="0" fontAlgn="base"/>
            <a:endParaRPr lang="zh-CN" altLang="en-US" strike="noStrike" noProof="1" dirty="0"/>
          </a:p>
        </p:txBody>
      </p:sp>
      <p:sp>
        <p:nvSpPr>
          <p:cNvPr id="8" name="页脚占位符 7"/>
          <p:cNvSpPr>
            <a:spLocks noGrp="1"/>
          </p:cNvSpPr>
          <p:nvPr>
            <p:ph type="ftr" sz="quarter" idx="11"/>
          </p:nvPr>
        </p:nvSpPr>
        <p:spPr/>
        <p:txBody>
          <a:bodyPr/>
          <a:p>
            <a:pPr lvl="0" fontAlgn="base"/>
            <a:endParaRPr lang="zh-CN" strike="noStrike" noProof="1" dirty="0"/>
          </a:p>
        </p:txBody>
      </p:sp>
      <p:sp>
        <p:nvSpPr>
          <p:cNvPr id="9" name="灯片编号占位符 8"/>
          <p:cNvSpPr>
            <a:spLocks noGrp="1"/>
          </p:cNvSpPr>
          <p:nvPr>
            <p:ph type="sldNum" sz="quarter" idx="12"/>
          </p:nvPr>
        </p:nvSpPr>
        <p:spPr/>
        <p:txBody>
          <a:bodyPr/>
          <a:p>
            <a:pPr lvl="0" fontAlgn="base"/>
            <a:fld id="{9A0DB2DC-4C9A-4742-B13C-FB6460FD3503}" type="slidenum">
              <a:rPr lang="zh-CN" strike="noStrike" noProof="1" dirty="0">
                <a:latin typeface="Times New Roman" panose="02020603050405020304" pitchFamily="18" charset="-94"/>
                <a:ea typeface="宋体" panose="02010600030101010101" pitchFamily="2" charset="-122"/>
                <a:cs typeface="+mn-ea"/>
              </a:rPr>
            </a:fld>
            <a:endParaRPr lang="zh-CN" strike="noStrike" noProof="1" dirty="0"/>
          </a:p>
        </p:txBody>
      </p:sp>
    </p:spTree>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p>
            <a:pPr lvl="0" fontAlgn="base"/>
            <a:endParaRPr lang="zh-CN" altLang="en-US" strike="noStrike" noProof="1" dirty="0"/>
          </a:p>
        </p:txBody>
      </p:sp>
      <p:sp>
        <p:nvSpPr>
          <p:cNvPr id="4" name="页脚占位符 3"/>
          <p:cNvSpPr>
            <a:spLocks noGrp="1"/>
          </p:cNvSpPr>
          <p:nvPr>
            <p:ph type="ftr" sz="quarter" idx="11"/>
          </p:nvPr>
        </p:nvSpPr>
        <p:spPr/>
        <p:txBody>
          <a:bodyPr/>
          <a:p>
            <a:pPr lvl="0" fontAlgn="base"/>
            <a:endParaRPr lang="zh-CN" strike="noStrike" noProof="1" dirty="0"/>
          </a:p>
        </p:txBody>
      </p:sp>
      <p:sp>
        <p:nvSpPr>
          <p:cNvPr id="5" name="灯片编号占位符 4"/>
          <p:cNvSpPr>
            <a:spLocks noGrp="1"/>
          </p:cNvSpPr>
          <p:nvPr>
            <p:ph type="sldNum" sz="quarter" idx="12"/>
          </p:nvPr>
        </p:nvSpPr>
        <p:spPr/>
        <p:txBody>
          <a:bodyPr/>
          <a:p>
            <a:pPr lvl="0" fontAlgn="base"/>
            <a:fld id="{9A0DB2DC-4C9A-4742-B13C-FB6460FD3503}" type="slidenum">
              <a:rPr lang="zh-CN" strike="noStrike" noProof="1" dirty="0">
                <a:latin typeface="Times New Roman" panose="02020603050405020304" pitchFamily="18" charset="-94"/>
                <a:ea typeface="宋体" panose="02010600030101010101" pitchFamily="2" charset="-122"/>
                <a:cs typeface="+mn-ea"/>
              </a:rPr>
            </a:fld>
            <a:endParaRPr lang="zh-CN" strike="noStrike" noProof="1" dirty="0"/>
          </a:p>
        </p:txBody>
      </p:sp>
    </p:spTree>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lvl="0" fontAlgn="base"/>
            <a:endParaRPr lang="zh-CN" altLang="en-US" strike="noStrike" noProof="1" dirty="0"/>
          </a:p>
        </p:txBody>
      </p:sp>
      <p:sp>
        <p:nvSpPr>
          <p:cNvPr id="3" name="页脚占位符 2"/>
          <p:cNvSpPr>
            <a:spLocks noGrp="1"/>
          </p:cNvSpPr>
          <p:nvPr>
            <p:ph type="ftr" sz="quarter" idx="11"/>
          </p:nvPr>
        </p:nvSpPr>
        <p:spPr/>
        <p:txBody>
          <a:bodyPr/>
          <a:p>
            <a:pPr lvl="0" fontAlgn="base"/>
            <a:endParaRPr lang="zh-CN" strike="noStrike" noProof="1" dirty="0"/>
          </a:p>
        </p:txBody>
      </p:sp>
      <p:sp>
        <p:nvSpPr>
          <p:cNvPr id="4" name="灯片编号占位符 3"/>
          <p:cNvSpPr>
            <a:spLocks noGrp="1"/>
          </p:cNvSpPr>
          <p:nvPr>
            <p:ph type="sldNum" sz="quarter" idx="12"/>
          </p:nvPr>
        </p:nvSpPr>
        <p:spPr/>
        <p:txBody>
          <a:bodyPr/>
          <a:p>
            <a:pPr lvl="0" fontAlgn="base"/>
            <a:fld id="{9A0DB2DC-4C9A-4742-B13C-FB6460FD3503}" type="slidenum">
              <a:rPr lang="zh-CN" strike="noStrike" noProof="1" dirty="0">
                <a:latin typeface="Times New Roman" panose="02020603050405020304" pitchFamily="18" charset="-94"/>
                <a:ea typeface="宋体" panose="02010600030101010101" pitchFamily="2" charset="-122"/>
                <a:cs typeface="+mn-ea"/>
              </a:rPr>
            </a:fld>
            <a:endParaRPr lang="zh-CN" strike="noStrike" noProof="1" dirty="0"/>
          </a:p>
        </p:txBody>
      </p:sp>
    </p:spTree>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lvl="0" fontAlgn="base"/>
            <a:endParaRPr lang="zh-CN" altLang="en-US" strike="noStrike" noProof="1" dirty="0"/>
          </a:p>
        </p:txBody>
      </p:sp>
      <p:sp>
        <p:nvSpPr>
          <p:cNvPr id="6" name="页脚占位符 5"/>
          <p:cNvSpPr>
            <a:spLocks noGrp="1"/>
          </p:cNvSpPr>
          <p:nvPr>
            <p:ph type="ftr" sz="quarter" idx="11"/>
          </p:nvPr>
        </p:nvSpPr>
        <p:spPr/>
        <p:txBody>
          <a:bodyPr/>
          <a:p>
            <a:pPr lvl="0" fontAlgn="base"/>
            <a:endParaRPr lang="zh-CN" strike="noStrike" noProof="1" dirty="0"/>
          </a:p>
        </p:txBody>
      </p:sp>
      <p:sp>
        <p:nvSpPr>
          <p:cNvPr id="7" name="灯片编号占位符 6"/>
          <p:cNvSpPr>
            <a:spLocks noGrp="1"/>
          </p:cNvSpPr>
          <p:nvPr>
            <p:ph type="sldNum" sz="quarter" idx="12"/>
          </p:nvPr>
        </p:nvSpPr>
        <p:spPr/>
        <p:txBody>
          <a:bodyPr/>
          <a:p>
            <a:pPr lvl="0" fontAlgn="base"/>
            <a:fld id="{9A0DB2DC-4C9A-4742-B13C-FB6460FD3503}" type="slidenum">
              <a:rPr lang="zh-CN" strike="noStrike" noProof="1" dirty="0">
                <a:latin typeface="Times New Roman" panose="02020603050405020304" pitchFamily="18" charset="-94"/>
                <a:ea typeface="宋体" panose="02010600030101010101" pitchFamily="2" charset="-122"/>
                <a:cs typeface="+mn-ea"/>
              </a:rPr>
            </a:fld>
            <a:endParaRPr lang="zh-CN" strike="noStrike" noProof="1" dirty="0"/>
          </a:p>
        </p:txBody>
      </p:sp>
    </p:spTree>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zh-CN" altLang="en-US" strike="noStrike" noProof="1"/>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lvl="0" fontAlgn="base"/>
            <a:endParaRPr lang="zh-CN" altLang="en-US" strike="noStrike" noProof="1" dirty="0"/>
          </a:p>
        </p:txBody>
      </p:sp>
      <p:sp>
        <p:nvSpPr>
          <p:cNvPr id="6" name="页脚占位符 5"/>
          <p:cNvSpPr>
            <a:spLocks noGrp="1"/>
          </p:cNvSpPr>
          <p:nvPr>
            <p:ph type="ftr" sz="quarter" idx="11"/>
          </p:nvPr>
        </p:nvSpPr>
        <p:spPr/>
        <p:txBody>
          <a:bodyPr/>
          <a:p>
            <a:pPr lvl="0" fontAlgn="base"/>
            <a:endParaRPr lang="zh-CN" strike="noStrike" noProof="1" dirty="0"/>
          </a:p>
        </p:txBody>
      </p:sp>
      <p:sp>
        <p:nvSpPr>
          <p:cNvPr id="7" name="灯片编号占位符 6"/>
          <p:cNvSpPr>
            <a:spLocks noGrp="1"/>
          </p:cNvSpPr>
          <p:nvPr>
            <p:ph type="sldNum" sz="quarter" idx="12"/>
          </p:nvPr>
        </p:nvSpPr>
        <p:spPr/>
        <p:txBody>
          <a:bodyPr/>
          <a:p>
            <a:pPr lvl="0" fontAlgn="base"/>
            <a:fld id="{9A0DB2DC-4C9A-4742-B13C-FB6460FD3503}" type="slidenum">
              <a:rPr lang="zh-CN" strike="noStrike" noProof="1" dirty="0">
                <a:latin typeface="Times New Roman" panose="02020603050405020304" pitchFamily="18" charset="-94"/>
                <a:ea typeface="宋体" panose="02010600030101010101" pitchFamily="2" charset="-122"/>
                <a:cs typeface="+mn-ea"/>
              </a:rPr>
            </a:fld>
            <a:endParaRPr lang="zh-CN" strike="noStrike" noProof="1" dirty="0"/>
          </a:p>
        </p:txBody>
      </p:sp>
    </p:spTree>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dirty="0"/>
          </a:p>
        </p:txBody>
      </p:sp>
      <p:sp>
        <p:nvSpPr>
          <p:cNvPr id="5" name="页脚占位符 4"/>
          <p:cNvSpPr>
            <a:spLocks noGrp="1"/>
          </p:cNvSpPr>
          <p:nvPr>
            <p:ph type="ftr" sz="quarter" idx="11"/>
          </p:nvPr>
        </p:nvSpPr>
        <p:spPr/>
        <p:txBody>
          <a:bodyPr/>
          <a:p>
            <a:pPr lvl="0" fontAlgn="base"/>
            <a:endParaRPr lang="zh-CN" strike="noStrike" noProof="1" dirty="0"/>
          </a:p>
        </p:txBody>
      </p:sp>
      <p:sp>
        <p:nvSpPr>
          <p:cNvPr id="6" name="灯片编号占位符 5"/>
          <p:cNvSpPr>
            <a:spLocks noGrp="1"/>
          </p:cNvSpPr>
          <p:nvPr>
            <p:ph type="sldNum" sz="quarter" idx="12"/>
          </p:nvPr>
        </p:nvSpPr>
        <p:spPr/>
        <p:txBody>
          <a:bodyPr/>
          <a:p>
            <a:pPr lvl="0" fontAlgn="base"/>
            <a:fld id="{9A0DB2DC-4C9A-4742-B13C-FB6460FD3503}" type="slidenum">
              <a:rPr lang="zh-CN" strike="noStrike" noProof="1" dirty="0">
                <a:latin typeface="Times New Roman" panose="02020603050405020304" pitchFamily="18" charset="-94"/>
                <a:ea typeface="宋体" panose="02010600030101010101" pitchFamily="2" charset="-122"/>
                <a:cs typeface="+mn-ea"/>
              </a:rPr>
            </a:fld>
            <a:endParaRPr lang="zh-CN" strike="noStrike" noProof="1" dirty="0"/>
          </a:p>
        </p:txBody>
      </p:sp>
    </p:spTree>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15100" y="609600"/>
            <a:ext cx="1943100" cy="5486400"/>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685800" y="609600"/>
            <a:ext cx="5716657" cy="5486400"/>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dirty="0"/>
          </a:p>
        </p:txBody>
      </p:sp>
      <p:sp>
        <p:nvSpPr>
          <p:cNvPr id="5" name="页脚占位符 4"/>
          <p:cNvSpPr>
            <a:spLocks noGrp="1"/>
          </p:cNvSpPr>
          <p:nvPr>
            <p:ph type="ftr" sz="quarter" idx="11"/>
          </p:nvPr>
        </p:nvSpPr>
        <p:spPr/>
        <p:txBody>
          <a:bodyPr/>
          <a:p>
            <a:pPr lvl="0" fontAlgn="base"/>
            <a:endParaRPr lang="zh-CN" strike="noStrike" noProof="1" dirty="0"/>
          </a:p>
        </p:txBody>
      </p:sp>
      <p:sp>
        <p:nvSpPr>
          <p:cNvPr id="6" name="灯片编号占位符 5"/>
          <p:cNvSpPr>
            <a:spLocks noGrp="1"/>
          </p:cNvSpPr>
          <p:nvPr>
            <p:ph type="sldNum" sz="quarter" idx="12"/>
          </p:nvPr>
        </p:nvSpPr>
        <p:spPr/>
        <p:txBody>
          <a:bodyPr/>
          <a:p>
            <a:pPr lvl="0" fontAlgn="base"/>
            <a:fld id="{9A0DB2DC-4C9A-4742-B13C-FB6460FD3503}" type="slidenum">
              <a:rPr lang="zh-CN" strike="noStrike" noProof="1" dirty="0">
                <a:latin typeface="Times New Roman" panose="02020603050405020304" pitchFamily="18" charset="-94"/>
                <a:ea typeface="宋体" panose="02010600030101010101" pitchFamily="2" charset="-122"/>
                <a:cs typeface="+mn-ea"/>
              </a:rPr>
            </a:fld>
            <a:endParaRPr lang="zh-CN" strike="noStrike" noProof="1" dirty="0"/>
          </a:p>
        </p:txBody>
      </p:sp>
    </p:spTree>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dirty="0"/>
          </a:p>
        </p:txBody>
      </p:sp>
      <p:sp>
        <p:nvSpPr>
          <p:cNvPr id="5" name="页脚占位符 4"/>
          <p:cNvSpPr>
            <a:spLocks noGrp="1"/>
          </p:cNvSpPr>
          <p:nvPr>
            <p:ph type="ftr" sz="quarter" idx="11"/>
          </p:nvPr>
        </p:nvSpPr>
        <p:spPr/>
        <p:txBody>
          <a:bodyPr/>
          <a:p>
            <a:pPr lvl="0" fontAlgn="base"/>
            <a:endParaRPr lang="zh-CN" strike="noStrike" noProof="1" dirty="0"/>
          </a:p>
        </p:txBody>
      </p:sp>
      <p:sp>
        <p:nvSpPr>
          <p:cNvPr id="6" name="灯片编号占位符 5"/>
          <p:cNvSpPr>
            <a:spLocks noGrp="1"/>
          </p:cNvSpPr>
          <p:nvPr>
            <p:ph type="sldNum" sz="quarter" idx="12"/>
          </p:nvPr>
        </p:nvSpPr>
        <p:spPr/>
        <p:txBody>
          <a:bodyPr/>
          <a:p>
            <a:pPr lvl="0" fontAlgn="base"/>
            <a:fld id="{9A0DB2DC-4C9A-4742-B13C-FB6460FD3503}" type="slidenum">
              <a:rPr lang="zh-CN" strike="noStrike" noProof="1" dirty="0">
                <a:latin typeface="Times New Roman" panose="02020603050405020304" pitchFamily="18" charset="-94"/>
                <a:ea typeface="宋体" panose="02010600030101010101" pitchFamily="2" charset="-122"/>
                <a:cs typeface="+mn-ea"/>
              </a:rPr>
            </a:fld>
            <a:endParaRPr lang="zh-CN" strike="noStrike" noProof="1" dirty="0"/>
          </a:p>
        </p:txBody>
      </p:sp>
    </p:spTree>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dirty="0"/>
          </a:p>
        </p:txBody>
      </p:sp>
      <p:sp>
        <p:nvSpPr>
          <p:cNvPr id="5" name="页脚占位符 4"/>
          <p:cNvSpPr>
            <a:spLocks noGrp="1"/>
          </p:cNvSpPr>
          <p:nvPr>
            <p:ph type="ftr" sz="quarter" idx="11"/>
          </p:nvPr>
        </p:nvSpPr>
        <p:spPr/>
        <p:txBody>
          <a:bodyPr/>
          <a:p>
            <a:pPr lvl="0" fontAlgn="base"/>
            <a:endParaRPr lang="zh-CN" strike="noStrike" noProof="1" dirty="0"/>
          </a:p>
        </p:txBody>
      </p:sp>
      <p:sp>
        <p:nvSpPr>
          <p:cNvPr id="6" name="灯片编号占位符 5"/>
          <p:cNvSpPr>
            <a:spLocks noGrp="1"/>
          </p:cNvSpPr>
          <p:nvPr>
            <p:ph type="sldNum" sz="quarter" idx="12"/>
          </p:nvPr>
        </p:nvSpPr>
        <p:spPr/>
        <p:txBody>
          <a:bodyPr/>
          <a:p>
            <a:pPr lvl="0" fontAlgn="base"/>
            <a:fld id="{9A0DB2DC-4C9A-4742-B13C-FB6460FD3503}" type="slidenum">
              <a:rPr lang="zh-CN" strike="noStrike" noProof="1" dirty="0">
                <a:latin typeface="Times New Roman" panose="02020603050405020304" pitchFamily="18" charset="-94"/>
                <a:ea typeface="宋体" panose="02010600030101010101" pitchFamily="2" charset="-122"/>
                <a:cs typeface="+mn-ea"/>
              </a:rPr>
            </a:fld>
            <a:endParaRPr lang="zh-CN" strike="noStrike" noProof="1" dirty="0"/>
          </a:p>
        </p:txBody>
      </p:sp>
    </p:spTree>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日期占位符 3"/>
          <p:cNvSpPr>
            <a:spLocks noGrp="1"/>
          </p:cNvSpPr>
          <p:nvPr>
            <p:ph type="dt" sz="half" idx="10"/>
          </p:nvPr>
        </p:nvSpPr>
        <p:spPr/>
        <p:txBody>
          <a:bodyPr/>
          <a:p>
            <a:pPr lvl="0" fontAlgn="base"/>
            <a:endParaRPr lang="zh-CN" altLang="en-US" strike="noStrike" noProof="1" dirty="0"/>
          </a:p>
        </p:txBody>
      </p:sp>
      <p:sp>
        <p:nvSpPr>
          <p:cNvPr id="5" name="页脚占位符 4"/>
          <p:cNvSpPr>
            <a:spLocks noGrp="1"/>
          </p:cNvSpPr>
          <p:nvPr>
            <p:ph type="ftr" sz="quarter" idx="11"/>
          </p:nvPr>
        </p:nvSpPr>
        <p:spPr/>
        <p:txBody>
          <a:bodyPr/>
          <a:p>
            <a:pPr lvl="0" fontAlgn="base"/>
            <a:endParaRPr lang="zh-CN" strike="noStrike" noProof="1" dirty="0"/>
          </a:p>
        </p:txBody>
      </p:sp>
      <p:sp>
        <p:nvSpPr>
          <p:cNvPr id="6" name="灯片编号占位符 5"/>
          <p:cNvSpPr>
            <a:spLocks noGrp="1"/>
          </p:cNvSpPr>
          <p:nvPr>
            <p:ph type="sldNum" sz="quarter" idx="12"/>
          </p:nvPr>
        </p:nvSpPr>
        <p:spPr/>
        <p:txBody>
          <a:bodyPr/>
          <a:p>
            <a:pPr lvl="0" fontAlgn="base"/>
            <a:fld id="{9A0DB2DC-4C9A-4742-B13C-FB6460FD3503}" type="slidenum">
              <a:rPr lang="zh-CN" strike="noStrike" noProof="1" dirty="0">
                <a:latin typeface="Times New Roman" panose="02020603050405020304" pitchFamily="18" charset="-94"/>
                <a:ea typeface="宋体" panose="02010600030101010101" pitchFamily="2" charset="-122"/>
                <a:cs typeface="+mn-ea"/>
              </a:rPr>
            </a:fld>
            <a:endParaRPr lang="zh-CN" strike="noStrike" noProof="1" dirty="0"/>
          </a:p>
        </p:txBody>
      </p:sp>
    </p:spTree>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685800" y="1981200"/>
            <a:ext cx="3808476" cy="4114800"/>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9724" y="1981200"/>
            <a:ext cx="3808476" cy="4114800"/>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p>
            <a:pPr lvl="0" fontAlgn="base"/>
            <a:endParaRPr lang="zh-CN" altLang="en-US" strike="noStrike" noProof="1" dirty="0"/>
          </a:p>
        </p:txBody>
      </p:sp>
      <p:sp>
        <p:nvSpPr>
          <p:cNvPr id="6" name="页脚占位符 5"/>
          <p:cNvSpPr>
            <a:spLocks noGrp="1"/>
          </p:cNvSpPr>
          <p:nvPr>
            <p:ph type="ftr" sz="quarter" idx="11"/>
          </p:nvPr>
        </p:nvSpPr>
        <p:spPr/>
        <p:txBody>
          <a:bodyPr/>
          <a:p>
            <a:pPr lvl="0" fontAlgn="base"/>
            <a:endParaRPr lang="zh-CN" strike="noStrike" noProof="1" dirty="0"/>
          </a:p>
        </p:txBody>
      </p:sp>
      <p:sp>
        <p:nvSpPr>
          <p:cNvPr id="7" name="灯片编号占位符 6"/>
          <p:cNvSpPr>
            <a:spLocks noGrp="1"/>
          </p:cNvSpPr>
          <p:nvPr>
            <p:ph type="sldNum" sz="quarter" idx="12"/>
          </p:nvPr>
        </p:nvSpPr>
        <p:spPr/>
        <p:txBody>
          <a:bodyPr/>
          <a:p>
            <a:pPr lvl="0" fontAlgn="base"/>
            <a:fld id="{9A0DB2DC-4C9A-4742-B13C-FB6460FD3503}" type="slidenum">
              <a:rPr lang="zh-CN" strike="noStrike" noProof="1" dirty="0">
                <a:latin typeface="Times New Roman" panose="02020603050405020304" pitchFamily="18" charset="-94"/>
                <a:ea typeface="宋体" panose="02010600030101010101" pitchFamily="2" charset="-122"/>
                <a:cs typeface="+mn-ea"/>
              </a:rPr>
            </a:fld>
            <a:endParaRPr lang="zh-CN" strike="noStrike" noProof="1" dirty="0"/>
          </a:p>
        </p:txBody>
      </p:sp>
    </p:spTree>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890081" y="2665379"/>
            <a:ext cx="3655181"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92704" y="2665379"/>
            <a:ext cx="3673182"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p>
            <a:pPr lvl="0" fontAlgn="base"/>
            <a:endParaRPr lang="zh-CN" altLang="en-US" strike="noStrike" noProof="1" dirty="0"/>
          </a:p>
        </p:txBody>
      </p:sp>
      <p:sp>
        <p:nvSpPr>
          <p:cNvPr id="8" name="页脚占位符 7"/>
          <p:cNvSpPr>
            <a:spLocks noGrp="1"/>
          </p:cNvSpPr>
          <p:nvPr>
            <p:ph type="ftr" sz="quarter" idx="11"/>
          </p:nvPr>
        </p:nvSpPr>
        <p:spPr/>
        <p:txBody>
          <a:bodyPr/>
          <a:p>
            <a:pPr lvl="0" fontAlgn="base"/>
            <a:endParaRPr lang="zh-CN" strike="noStrike" noProof="1" dirty="0"/>
          </a:p>
        </p:txBody>
      </p:sp>
      <p:sp>
        <p:nvSpPr>
          <p:cNvPr id="9" name="灯片编号占位符 8"/>
          <p:cNvSpPr>
            <a:spLocks noGrp="1"/>
          </p:cNvSpPr>
          <p:nvPr>
            <p:ph type="sldNum" sz="quarter" idx="12"/>
          </p:nvPr>
        </p:nvSpPr>
        <p:spPr/>
        <p:txBody>
          <a:bodyPr/>
          <a:p>
            <a:pPr lvl="0" fontAlgn="base"/>
            <a:fld id="{9A0DB2DC-4C9A-4742-B13C-FB6460FD3503}" type="slidenum">
              <a:rPr lang="zh-CN" strike="noStrike" noProof="1" dirty="0">
                <a:latin typeface="Times New Roman" panose="02020603050405020304" pitchFamily="18" charset="-94"/>
                <a:ea typeface="宋体" panose="02010600030101010101" pitchFamily="2" charset="-122"/>
                <a:cs typeface="+mn-ea"/>
              </a:rPr>
            </a:fld>
            <a:endParaRPr lang="zh-CN" strike="noStrike" noProof="1" dirty="0"/>
          </a:p>
        </p:txBody>
      </p:sp>
    </p:spTree>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p>
            <a:pPr lvl="0" fontAlgn="base"/>
            <a:endParaRPr lang="zh-CN" altLang="en-US" strike="noStrike" noProof="1" dirty="0"/>
          </a:p>
        </p:txBody>
      </p:sp>
      <p:sp>
        <p:nvSpPr>
          <p:cNvPr id="4" name="页脚占位符 3"/>
          <p:cNvSpPr>
            <a:spLocks noGrp="1"/>
          </p:cNvSpPr>
          <p:nvPr>
            <p:ph type="ftr" sz="quarter" idx="11"/>
          </p:nvPr>
        </p:nvSpPr>
        <p:spPr/>
        <p:txBody>
          <a:bodyPr/>
          <a:p>
            <a:pPr lvl="0" fontAlgn="base"/>
            <a:endParaRPr lang="zh-CN" strike="noStrike" noProof="1" dirty="0"/>
          </a:p>
        </p:txBody>
      </p:sp>
      <p:sp>
        <p:nvSpPr>
          <p:cNvPr id="5" name="灯片编号占位符 4"/>
          <p:cNvSpPr>
            <a:spLocks noGrp="1"/>
          </p:cNvSpPr>
          <p:nvPr>
            <p:ph type="sldNum" sz="quarter" idx="12"/>
          </p:nvPr>
        </p:nvSpPr>
        <p:spPr/>
        <p:txBody>
          <a:bodyPr/>
          <a:p>
            <a:pPr lvl="0" fontAlgn="base"/>
            <a:fld id="{9A0DB2DC-4C9A-4742-B13C-FB6460FD3503}" type="slidenum">
              <a:rPr lang="zh-CN" strike="noStrike" noProof="1" dirty="0">
                <a:latin typeface="Times New Roman" panose="02020603050405020304" pitchFamily="18" charset="-94"/>
                <a:ea typeface="宋体" panose="02010600030101010101" pitchFamily="2" charset="-122"/>
                <a:cs typeface="+mn-ea"/>
              </a:rPr>
            </a:fld>
            <a:endParaRPr lang="zh-CN" strike="noStrike" noProof="1" dirty="0"/>
          </a:p>
        </p:txBody>
      </p:sp>
    </p:spTree>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lvl="0" fontAlgn="base"/>
            <a:endParaRPr lang="zh-CN" altLang="en-US" strike="noStrike" noProof="1" dirty="0"/>
          </a:p>
        </p:txBody>
      </p:sp>
      <p:sp>
        <p:nvSpPr>
          <p:cNvPr id="3" name="页脚占位符 2"/>
          <p:cNvSpPr>
            <a:spLocks noGrp="1"/>
          </p:cNvSpPr>
          <p:nvPr>
            <p:ph type="ftr" sz="quarter" idx="11"/>
          </p:nvPr>
        </p:nvSpPr>
        <p:spPr/>
        <p:txBody>
          <a:bodyPr/>
          <a:p>
            <a:pPr lvl="0" fontAlgn="base"/>
            <a:endParaRPr lang="zh-CN" strike="noStrike" noProof="1" dirty="0"/>
          </a:p>
        </p:txBody>
      </p:sp>
      <p:sp>
        <p:nvSpPr>
          <p:cNvPr id="4" name="灯片编号占位符 3"/>
          <p:cNvSpPr>
            <a:spLocks noGrp="1"/>
          </p:cNvSpPr>
          <p:nvPr>
            <p:ph type="sldNum" sz="quarter" idx="12"/>
          </p:nvPr>
        </p:nvSpPr>
        <p:spPr/>
        <p:txBody>
          <a:bodyPr/>
          <a:p>
            <a:pPr lvl="0" fontAlgn="base"/>
            <a:fld id="{9A0DB2DC-4C9A-4742-B13C-FB6460FD3503}" type="slidenum">
              <a:rPr lang="zh-CN" strike="noStrike" noProof="1" dirty="0">
                <a:latin typeface="Times New Roman" panose="02020603050405020304" pitchFamily="18" charset="-94"/>
                <a:ea typeface="宋体" panose="02010600030101010101" pitchFamily="2" charset="-122"/>
                <a:cs typeface="+mn-ea"/>
              </a:rPr>
            </a:fld>
            <a:endParaRPr lang="zh-CN" strike="noStrike" noProof="1" dirty="0"/>
          </a:p>
        </p:txBody>
      </p:sp>
    </p:spTree>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lvl="0" fontAlgn="base"/>
            <a:endParaRPr lang="zh-CN" altLang="en-US" strike="noStrike" noProof="1" dirty="0"/>
          </a:p>
        </p:txBody>
      </p:sp>
      <p:sp>
        <p:nvSpPr>
          <p:cNvPr id="6" name="页脚占位符 5"/>
          <p:cNvSpPr>
            <a:spLocks noGrp="1"/>
          </p:cNvSpPr>
          <p:nvPr>
            <p:ph type="ftr" sz="quarter" idx="11"/>
          </p:nvPr>
        </p:nvSpPr>
        <p:spPr/>
        <p:txBody>
          <a:bodyPr/>
          <a:p>
            <a:pPr lvl="0" fontAlgn="base"/>
            <a:endParaRPr lang="zh-CN" strike="noStrike" noProof="1" dirty="0"/>
          </a:p>
        </p:txBody>
      </p:sp>
      <p:sp>
        <p:nvSpPr>
          <p:cNvPr id="7" name="灯片编号占位符 6"/>
          <p:cNvSpPr>
            <a:spLocks noGrp="1"/>
          </p:cNvSpPr>
          <p:nvPr>
            <p:ph type="sldNum" sz="quarter" idx="12"/>
          </p:nvPr>
        </p:nvSpPr>
        <p:spPr/>
        <p:txBody>
          <a:bodyPr/>
          <a:p>
            <a:pPr lvl="0" fontAlgn="base"/>
            <a:fld id="{9A0DB2DC-4C9A-4742-B13C-FB6460FD3503}" type="slidenum">
              <a:rPr lang="zh-CN" strike="noStrike" noProof="1" dirty="0">
                <a:latin typeface="Times New Roman" panose="02020603050405020304" pitchFamily="18" charset="-94"/>
                <a:ea typeface="宋体" panose="02010600030101010101" pitchFamily="2" charset="-122"/>
                <a:cs typeface="+mn-ea"/>
              </a:rPr>
            </a:fld>
            <a:endParaRPr lang="zh-CN" strike="noStrike" noProof="1" dirty="0"/>
          </a:p>
        </p:txBody>
      </p:sp>
    </p:spTree>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zh-CN" altLang="en-US" strike="noStrike" noProof="1"/>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lvl="0" fontAlgn="base"/>
            <a:endParaRPr lang="zh-CN" altLang="en-US" strike="noStrike" noProof="1" dirty="0"/>
          </a:p>
        </p:txBody>
      </p:sp>
      <p:sp>
        <p:nvSpPr>
          <p:cNvPr id="6" name="页脚占位符 5"/>
          <p:cNvSpPr>
            <a:spLocks noGrp="1"/>
          </p:cNvSpPr>
          <p:nvPr>
            <p:ph type="ftr" sz="quarter" idx="11"/>
          </p:nvPr>
        </p:nvSpPr>
        <p:spPr/>
        <p:txBody>
          <a:bodyPr/>
          <a:p>
            <a:pPr lvl="0" fontAlgn="base"/>
            <a:endParaRPr lang="zh-CN" strike="noStrike" noProof="1" dirty="0"/>
          </a:p>
        </p:txBody>
      </p:sp>
      <p:sp>
        <p:nvSpPr>
          <p:cNvPr id="7" name="灯片编号占位符 6"/>
          <p:cNvSpPr>
            <a:spLocks noGrp="1"/>
          </p:cNvSpPr>
          <p:nvPr>
            <p:ph type="sldNum" sz="quarter" idx="12"/>
          </p:nvPr>
        </p:nvSpPr>
        <p:spPr/>
        <p:txBody>
          <a:bodyPr/>
          <a:p>
            <a:pPr lvl="0" fontAlgn="base"/>
            <a:fld id="{9A0DB2DC-4C9A-4742-B13C-FB6460FD3503}" type="slidenum">
              <a:rPr lang="zh-CN" strike="noStrike" noProof="1" dirty="0">
                <a:latin typeface="Times New Roman" panose="02020603050405020304" pitchFamily="18" charset="-94"/>
                <a:ea typeface="宋体" panose="02010600030101010101" pitchFamily="2" charset="-122"/>
                <a:cs typeface="+mn-ea"/>
              </a:rPr>
            </a:fld>
            <a:endParaRPr lang="zh-CN" strike="noStrike" noProof="1" dirty="0"/>
          </a:p>
        </p:txBody>
      </p:sp>
    </p:spTree>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dirty="0"/>
          </a:p>
        </p:txBody>
      </p:sp>
      <p:sp>
        <p:nvSpPr>
          <p:cNvPr id="5" name="页脚占位符 4"/>
          <p:cNvSpPr>
            <a:spLocks noGrp="1"/>
          </p:cNvSpPr>
          <p:nvPr>
            <p:ph type="ftr" sz="quarter" idx="11"/>
          </p:nvPr>
        </p:nvSpPr>
        <p:spPr/>
        <p:txBody>
          <a:bodyPr/>
          <a:p>
            <a:pPr lvl="0" fontAlgn="base"/>
            <a:endParaRPr lang="zh-CN" strike="noStrike" noProof="1" dirty="0"/>
          </a:p>
        </p:txBody>
      </p:sp>
      <p:sp>
        <p:nvSpPr>
          <p:cNvPr id="6" name="灯片编号占位符 5"/>
          <p:cNvSpPr>
            <a:spLocks noGrp="1"/>
          </p:cNvSpPr>
          <p:nvPr>
            <p:ph type="sldNum" sz="quarter" idx="12"/>
          </p:nvPr>
        </p:nvSpPr>
        <p:spPr/>
        <p:txBody>
          <a:bodyPr/>
          <a:p>
            <a:pPr lvl="0" fontAlgn="base"/>
            <a:fld id="{9A0DB2DC-4C9A-4742-B13C-FB6460FD3503}" type="slidenum">
              <a:rPr lang="zh-CN" strike="noStrike" noProof="1" dirty="0">
                <a:latin typeface="Times New Roman" panose="02020603050405020304" pitchFamily="18" charset="-94"/>
                <a:ea typeface="宋体" panose="02010600030101010101" pitchFamily="2" charset="-122"/>
                <a:cs typeface="+mn-ea"/>
              </a:rPr>
            </a:fld>
            <a:endParaRPr lang="zh-CN" strike="noStrike" noProof="1" dirty="0"/>
          </a:p>
        </p:txBody>
      </p:sp>
    </p:spTree>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15100" y="609600"/>
            <a:ext cx="1943100" cy="5486400"/>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685800" y="609600"/>
            <a:ext cx="5716657" cy="5486400"/>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dirty="0"/>
          </a:p>
        </p:txBody>
      </p:sp>
      <p:sp>
        <p:nvSpPr>
          <p:cNvPr id="5" name="页脚占位符 4"/>
          <p:cNvSpPr>
            <a:spLocks noGrp="1"/>
          </p:cNvSpPr>
          <p:nvPr>
            <p:ph type="ftr" sz="quarter" idx="11"/>
          </p:nvPr>
        </p:nvSpPr>
        <p:spPr/>
        <p:txBody>
          <a:bodyPr/>
          <a:p>
            <a:pPr lvl="0" fontAlgn="base"/>
            <a:endParaRPr lang="zh-CN" strike="noStrike" noProof="1" dirty="0"/>
          </a:p>
        </p:txBody>
      </p:sp>
      <p:sp>
        <p:nvSpPr>
          <p:cNvPr id="6" name="灯片编号占位符 5"/>
          <p:cNvSpPr>
            <a:spLocks noGrp="1"/>
          </p:cNvSpPr>
          <p:nvPr>
            <p:ph type="sldNum" sz="quarter" idx="12"/>
          </p:nvPr>
        </p:nvSpPr>
        <p:spPr/>
        <p:txBody>
          <a:bodyPr/>
          <a:p>
            <a:pPr lvl="0" fontAlgn="base"/>
            <a:fld id="{9A0DB2DC-4C9A-4742-B13C-FB6460FD3503}" type="slidenum">
              <a:rPr lang="zh-CN" strike="noStrike" noProof="1" dirty="0">
                <a:latin typeface="Times New Roman" panose="02020603050405020304" pitchFamily="18" charset="-94"/>
                <a:ea typeface="宋体" panose="02010600030101010101" pitchFamily="2" charset="-122"/>
                <a:cs typeface="+mn-ea"/>
              </a:rPr>
            </a:fld>
            <a:endParaRPr lang="zh-CN" strike="noStrike" noProof="1" dirty="0"/>
          </a:p>
        </p:txBody>
      </p:sp>
    </p:spTree>
  </p:cSld>
  <p:clrMapOvr>
    <a:masterClrMapping/>
  </p:clrMapOvr>
  <p:hf hdr="0" ft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3" Type="http://schemas.openxmlformats.org/officeDocument/2006/relationships/theme" Target="../theme/theme2.xml"/><Relationship Id="rId12" Type="http://schemas.openxmlformats.org/officeDocument/2006/relationships/image" Target="../media/image1.jpeg"/><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blipFill>
        <a:effectLst/>
      </p:bgPr>
    </p:bg>
    <p:spTree>
      <p:nvGrpSpPr>
        <p:cNvPr id="1" name=""/>
        <p:cNvGrpSpPr/>
        <p:nvPr/>
      </p:nvGrpSpPr>
      <p:grpSpPr/>
      <p:sp>
        <p:nvSpPr>
          <p:cNvPr id="1026" name="标题 1025"/>
          <p:cNvSpPr>
            <a:spLocks noGrp="1"/>
          </p:cNvSpPr>
          <p:nvPr>
            <p:ph type="title"/>
          </p:nvPr>
        </p:nvSpPr>
        <p:spPr>
          <a:xfrm>
            <a:off x="685800" y="609600"/>
            <a:ext cx="7772400" cy="1143000"/>
          </a:xfrm>
          <a:prstGeom prst="rect">
            <a:avLst/>
          </a:prstGeom>
          <a:noFill/>
          <a:ln w="9525">
            <a:noFill/>
          </a:ln>
        </p:spPr>
        <p:txBody>
          <a:bodyPr anchor="ctr" anchorCtr="0"/>
          <a:p>
            <a:pPr lvl="0"/>
            <a:r>
              <a:rPr lang="zh-CN" altLang="en-US" dirty="0"/>
              <a:t>单击此处编辑母版标题样式</a:t>
            </a:r>
            <a:endParaRPr lang="zh-CN" altLang="en-US" dirty="0"/>
          </a:p>
        </p:txBody>
      </p:sp>
      <p:sp>
        <p:nvSpPr>
          <p:cNvPr id="1027" name="文本占位符 1026"/>
          <p:cNvSpPr>
            <a:spLocks noGrp="1"/>
          </p:cNvSpPr>
          <p:nvPr>
            <p:ph type="body"/>
          </p:nvPr>
        </p:nvSpPr>
        <p:spPr>
          <a:xfrm>
            <a:off x="685800" y="1981200"/>
            <a:ext cx="7772400" cy="4114800"/>
          </a:xfrm>
          <a:prstGeom prst="rect">
            <a:avLst/>
          </a:prstGeom>
          <a:noFill/>
          <a:ln w="9525">
            <a:noFill/>
          </a:ln>
        </p:spPr>
        <p:txBody>
          <a:bodyPr anchor="t" anchorCtr="0"/>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028" name="日期占位符 1027"/>
          <p:cNvSpPr>
            <a:spLocks noGrp="1"/>
          </p:cNvSpPr>
          <p:nvPr>
            <p:ph type="dt" sz="half" idx="2"/>
          </p:nvPr>
        </p:nvSpPr>
        <p:spPr>
          <a:xfrm>
            <a:off x="685800" y="6248400"/>
            <a:ext cx="1905000" cy="457200"/>
          </a:xfrm>
          <a:prstGeom prst="rect">
            <a:avLst/>
          </a:prstGeom>
          <a:noFill/>
          <a:ln w="9525">
            <a:noFill/>
          </a:ln>
        </p:spPr>
        <p:txBody>
          <a:bodyPr/>
          <a:lstStyle>
            <a:lvl1pPr>
              <a:defRPr sz="1400" b="0"/>
            </a:lvl1pPr>
          </a:lstStyle>
          <a:p>
            <a:pPr lvl="0" fontAlgn="base"/>
            <a:endParaRPr lang="zh-CN" altLang="en-US" strike="noStrike" noProof="1" dirty="0"/>
          </a:p>
        </p:txBody>
      </p:sp>
      <p:sp>
        <p:nvSpPr>
          <p:cNvPr id="1029" name="页脚占位符 1028"/>
          <p:cNvSpPr>
            <a:spLocks noGrp="1"/>
          </p:cNvSpPr>
          <p:nvPr>
            <p:ph type="ftr" sz="quarter" idx="3"/>
          </p:nvPr>
        </p:nvSpPr>
        <p:spPr>
          <a:xfrm>
            <a:off x="3124200" y="6248400"/>
            <a:ext cx="2895600" cy="457200"/>
          </a:xfrm>
          <a:prstGeom prst="rect">
            <a:avLst/>
          </a:prstGeom>
          <a:noFill/>
          <a:ln w="9525">
            <a:noFill/>
          </a:ln>
        </p:spPr>
        <p:txBody>
          <a:bodyPr/>
          <a:lstStyle>
            <a:lvl1pPr algn="ctr">
              <a:defRPr sz="1400" b="0"/>
            </a:lvl1pPr>
          </a:lstStyle>
          <a:p>
            <a:pPr lvl="0" fontAlgn="base"/>
            <a:endParaRPr lang="zh-CN" strike="noStrike" noProof="1" dirty="0"/>
          </a:p>
        </p:txBody>
      </p:sp>
      <p:sp>
        <p:nvSpPr>
          <p:cNvPr id="1030" name="灯片编号占位符 1029"/>
          <p:cNvSpPr>
            <a:spLocks noGrp="1"/>
          </p:cNvSpPr>
          <p:nvPr>
            <p:ph type="sldNum" sz="quarter" idx="4"/>
          </p:nvPr>
        </p:nvSpPr>
        <p:spPr>
          <a:xfrm>
            <a:off x="6553200" y="6248400"/>
            <a:ext cx="1905000" cy="457200"/>
          </a:xfrm>
          <a:prstGeom prst="rect">
            <a:avLst/>
          </a:prstGeom>
          <a:noFill/>
          <a:ln w="9525">
            <a:noFill/>
          </a:ln>
        </p:spPr>
        <p:txBody>
          <a:bodyPr/>
          <a:lstStyle>
            <a:lvl1pPr algn="r">
              <a:defRPr sz="1400" b="0"/>
            </a:lvl1pPr>
          </a:lstStyle>
          <a:p>
            <a:pPr lvl="0" fontAlgn="base"/>
            <a:fld id="{9A0DB2DC-4C9A-4742-B13C-FB6460FD3503}" type="slidenum">
              <a:rPr lang="zh-CN" strike="noStrike" noProof="1" dirty="0">
                <a:latin typeface="Times New Roman" panose="02020603050405020304" pitchFamily="18" charset="-94"/>
                <a:ea typeface="宋体" panose="02010600030101010101" pitchFamily="2" charset="-122"/>
                <a:cs typeface="+mn-ea"/>
              </a:rPr>
            </a:fld>
            <a:endParaRPr lang="zh-CN" strike="noStrike" noProof="1"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ctr" defTabSz="914400" eaLnBrk="1" fontAlgn="base" latinLnBrk="0" hangingPunct="1">
        <a:lnSpc>
          <a:spcPct val="100000"/>
        </a:lnSpc>
        <a:spcBef>
          <a:spcPct val="0"/>
        </a:spcBef>
        <a:spcAft>
          <a:spcPct val="0"/>
        </a:spcAft>
        <a:buClr>
          <a:srgbClr val="000000"/>
        </a:buClr>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2400" b="0" i="0" u="none" kern="1200" baseline="0">
          <a:solidFill>
            <a:schemeClr val="tx1"/>
          </a:solidFill>
          <a:latin typeface="+mn-lt"/>
          <a:ea typeface="+mn-ea"/>
          <a:cs typeface="+mn-cs"/>
        </a:defRPr>
      </a:lvl1pPr>
      <a:lvl2pPr marL="457200" lvl="1" indent="0" algn="ctr" defTabSz="914400" eaLnBrk="1" fontAlgn="base" latinLnBrk="0" hangingPunct="1">
        <a:lnSpc>
          <a:spcPct val="100000"/>
        </a:lnSpc>
        <a:spcBef>
          <a:spcPct val="0"/>
        </a:spcBef>
        <a:spcAft>
          <a:spcPct val="0"/>
        </a:spcAft>
        <a:buNone/>
        <a:defRPr sz="2400" b="1" i="0" u="none" kern="1200" baseline="0">
          <a:solidFill>
            <a:schemeClr val="tx1"/>
          </a:solidFill>
          <a:latin typeface="+mn-lt"/>
          <a:ea typeface="+mn-ea"/>
          <a:cs typeface="+mn-cs"/>
        </a:defRPr>
      </a:lvl2pPr>
      <a:lvl3pPr marL="914400" lvl="2" indent="0" algn="ctr" defTabSz="914400" eaLnBrk="1" fontAlgn="base" latinLnBrk="0" hangingPunct="1">
        <a:lnSpc>
          <a:spcPct val="100000"/>
        </a:lnSpc>
        <a:spcBef>
          <a:spcPct val="0"/>
        </a:spcBef>
        <a:spcAft>
          <a:spcPct val="0"/>
        </a:spcAft>
        <a:buNone/>
        <a:defRPr sz="2400" b="1" i="0" u="none" kern="1200" baseline="0">
          <a:solidFill>
            <a:schemeClr val="tx1"/>
          </a:solidFill>
          <a:latin typeface="+mn-lt"/>
          <a:ea typeface="+mn-ea"/>
          <a:cs typeface="+mn-cs"/>
        </a:defRPr>
      </a:lvl3pPr>
      <a:lvl4pPr marL="1371600" lvl="3" indent="0" algn="ctr" defTabSz="914400" eaLnBrk="1" fontAlgn="base" latinLnBrk="0" hangingPunct="1">
        <a:lnSpc>
          <a:spcPct val="100000"/>
        </a:lnSpc>
        <a:spcBef>
          <a:spcPct val="0"/>
        </a:spcBef>
        <a:spcAft>
          <a:spcPct val="0"/>
        </a:spcAft>
        <a:buNone/>
        <a:defRPr sz="2400" b="1" i="0" u="none" kern="1200" baseline="0">
          <a:solidFill>
            <a:schemeClr val="tx1"/>
          </a:solidFill>
          <a:latin typeface="+mn-lt"/>
          <a:ea typeface="+mn-ea"/>
          <a:cs typeface="+mn-cs"/>
        </a:defRPr>
      </a:lvl4pPr>
      <a:lvl5pPr marL="1828800" lvl="4" indent="0" algn="ctr" defTabSz="914400" eaLnBrk="1" fontAlgn="base" latinLnBrk="0" hangingPunct="1">
        <a:lnSpc>
          <a:spcPct val="100000"/>
        </a:lnSpc>
        <a:spcBef>
          <a:spcPct val="0"/>
        </a:spcBef>
        <a:spcAft>
          <a:spcPct val="0"/>
        </a:spcAft>
        <a:buNone/>
        <a:defRPr sz="2400" b="1" i="0" u="none" kern="1200" baseline="0">
          <a:solidFill>
            <a:schemeClr val="tx1"/>
          </a:solidFill>
          <a:latin typeface="+mn-lt"/>
          <a:ea typeface="+mn-ea"/>
          <a:cs typeface="+mn-cs"/>
        </a:defRPr>
      </a:lvl5pPr>
      <a:lvl6pPr marL="2286000" lvl="5" indent="0" algn="ctr" defTabSz="914400" eaLnBrk="1" fontAlgn="base" latinLnBrk="0" hangingPunct="1">
        <a:lnSpc>
          <a:spcPct val="100000"/>
        </a:lnSpc>
        <a:spcBef>
          <a:spcPct val="0"/>
        </a:spcBef>
        <a:spcAft>
          <a:spcPct val="0"/>
        </a:spcAft>
        <a:buNone/>
        <a:defRPr sz="2400" b="1" i="0" u="none" kern="1200" baseline="0">
          <a:solidFill>
            <a:schemeClr val="tx1"/>
          </a:solidFill>
          <a:latin typeface="+mn-lt"/>
          <a:ea typeface="+mn-ea"/>
          <a:cs typeface="+mn-cs"/>
        </a:defRPr>
      </a:lvl6pPr>
      <a:lvl7pPr marL="2743200" lvl="6" indent="0" algn="ctr" defTabSz="914400" eaLnBrk="1" fontAlgn="base" latinLnBrk="0" hangingPunct="1">
        <a:lnSpc>
          <a:spcPct val="100000"/>
        </a:lnSpc>
        <a:spcBef>
          <a:spcPct val="0"/>
        </a:spcBef>
        <a:spcAft>
          <a:spcPct val="0"/>
        </a:spcAft>
        <a:buNone/>
        <a:defRPr sz="2400" b="1" i="0" u="none" kern="1200" baseline="0">
          <a:solidFill>
            <a:schemeClr val="tx1"/>
          </a:solidFill>
          <a:latin typeface="+mn-lt"/>
          <a:ea typeface="+mn-ea"/>
          <a:cs typeface="+mn-cs"/>
        </a:defRPr>
      </a:lvl7pPr>
      <a:lvl8pPr marL="3200400" lvl="7" indent="0" algn="ctr" defTabSz="914400" eaLnBrk="1" fontAlgn="base" latinLnBrk="0" hangingPunct="1">
        <a:lnSpc>
          <a:spcPct val="100000"/>
        </a:lnSpc>
        <a:spcBef>
          <a:spcPct val="0"/>
        </a:spcBef>
        <a:spcAft>
          <a:spcPct val="0"/>
        </a:spcAft>
        <a:buNone/>
        <a:defRPr sz="2400" b="1" i="0" u="none" kern="1200" baseline="0">
          <a:solidFill>
            <a:schemeClr val="tx1"/>
          </a:solidFill>
          <a:latin typeface="+mn-lt"/>
          <a:ea typeface="+mn-ea"/>
          <a:cs typeface="+mn-cs"/>
        </a:defRPr>
      </a:lvl8pPr>
      <a:lvl9pPr marL="3657600" lvl="8" indent="0" algn="ctr" defTabSz="914400" eaLnBrk="1" fontAlgn="base" latinLnBrk="0" hangingPunct="1">
        <a:lnSpc>
          <a:spcPct val="100000"/>
        </a:lnSpc>
        <a:spcBef>
          <a:spcPct val="0"/>
        </a:spcBef>
        <a:spcAft>
          <a:spcPct val="0"/>
        </a:spcAft>
        <a:buNone/>
        <a:defRPr sz="2400" b="1" i="0" u="none" kern="1200" baseline="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0">
          <a:blip r:embed="rId12"/>
        </a:blipFill>
        <a:effectLst/>
      </p:bgPr>
    </p:bg>
    <p:spTree>
      <p:nvGrpSpPr>
        <p:cNvPr id="1" name=""/>
        <p:cNvGrpSpPr/>
        <p:nvPr/>
      </p:nvGrpSpPr>
      <p:grpSpPr/>
      <p:sp>
        <p:nvSpPr>
          <p:cNvPr id="2050" name="标题 1025"/>
          <p:cNvSpPr>
            <a:spLocks noGrp="1"/>
          </p:cNvSpPr>
          <p:nvPr>
            <p:ph type="title"/>
          </p:nvPr>
        </p:nvSpPr>
        <p:spPr>
          <a:xfrm>
            <a:off x="685800" y="609600"/>
            <a:ext cx="7772400" cy="1143000"/>
          </a:xfrm>
          <a:prstGeom prst="rect">
            <a:avLst/>
          </a:prstGeom>
          <a:noFill/>
          <a:ln w="9525">
            <a:noFill/>
          </a:ln>
        </p:spPr>
        <p:txBody>
          <a:bodyPr anchor="ctr" anchorCtr="0"/>
          <a:p>
            <a:pPr lvl="0"/>
            <a:r>
              <a:rPr lang="zh-CN" altLang="en-US" dirty="0"/>
              <a:t>单击此处编辑母版标题样式</a:t>
            </a:r>
            <a:endParaRPr lang="zh-CN" altLang="en-US" dirty="0"/>
          </a:p>
        </p:txBody>
      </p:sp>
      <p:sp>
        <p:nvSpPr>
          <p:cNvPr id="2051" name="文本占位符 1026"/>
          <p:cNvSpPr>
            <a:spLocks noGrp="1"/>
          </p:cNvSpPr>
          <p:nvPr>
            <p:ph type="body"/>
          </p:nvPr>
        </p:nvSpPr>
        <p:spPr>
          <a:xfrm>
            <a:off x="685800" y="1981200"/>
            <a:ext cx="7772400" cy="4114800"/>
          </a:xfrm>
          <a:prstGeom prst="rect">
            <a:avLst/>
          </a:prstGeom>
          <a:noFill/>
          <a:ln w="9525">
            <a:noFill/>
          </a:ln>
        </p:spPr>
        <p:txBody>
          <a:bodyPr anchor="t" anchorCtr="0"/>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028" name="日期占位符 1027"/>
          <p:cNvSpPr>
            <a:spLocks noGrp="1"/>
          </p:cNvSpPr>
          <p:nvPr>
            <p:ph type="dt" sz="half" idx="2"/>
          </p:nvPr>
        </p:nvSpPr>
        <p:spPr>
          <a:xfrm>
            <a:off x="685800" y="6248400"/>
            <a:ext cx="1905000" cy="457200"/>
          </a:xfrm>
          <a:prstGeom prst="rect">
            <a:avLst/>
          </a:prstGeom>
          <a:noFill/>
          <a:ln w="9525">
            <a:noFill/>
          </a:ln>
        </p:spPr>
        <p:txBody>
          <a:bodyPr/>
          <a:lstStyle>
            <a:lvl1pPr>
              <a:defRPr sz="1400" b="0"/>
            </a:lvl1pPr>
          </a:lstStyle>
          <a:p>
            <a:pPr lvl="0" fontAlgn="base"/>
            <a:endParaRPr lang="zh-CN" altLang="en-US" strike="noStrike" noProof="1" dirty="0"/>
          </a:p>
        </p:txBody>
      </p:sp>
      <p:sp>
        <p:nvSpPr>
          <p:cNvPr id="1029" name="页脚占位符 1028"/>
          <p:cNvSpPr>
            <a:spLocks noGrp="1"/>
          </p:cNvSpPr>
          <p:nvPr>
            <p:ph type="ftr" sz="quarter" idx="3"/>
          </p:nvPr>
        </p:nvSpPr>
        <p:spPr>
          <a:xfrm>
            <a:off x="3124200" y="6248400"/>
            <a:ext cx="2895600" cy="457200"/>
          </a:xfrm>
          <a:prstGeom prst="rect">
            <a:avLst/>
          </a:prstGeom>
          <a:noFill/>
          <a:ln w="9525">
            <a:noFill/>
          </a:ln>
        </p:spPr>
        <p:txBody>
          <a:bodyPr/>
          <a:lstStyle>
            <a:lvl1pPr algn="ctr">
              <a:defRPr sz="1400" b="0"/>
            </a:lvl1pPr>
          </a:lstStyle>
          <a:p>
            <a:pPr lvl="0" fontAlgn="base"/>
            <a:endParaRPr lang="zh-CN" strike="noStrike" noProof="1" dirty="0"/>
          </a:p>
        </p:txBody>
      </p:sp>
      <p:sp>
        <p:nvSpPr>
          <p:cNvPr id="1030" name="灯片编号占位符 1029"/>
          <p:cNvSpPr>
            <a:spLocks noGrp="1"/>
          </p:cNvSpPr>
          <p:nvPr>
            <p:ph type="sldNum" sz="quarter" idx="4"/>
          </p:nvPr>
        </p:nvSpPr>
        <p:spPr>
          <a:xfrm>
            <a:off x="6553200" y="6248400"/>
            <a:ext cx="1905000" cy="457200"/>
          </a:xfrm>
          <a:prstGeom prst="rect">
            <a:avLst/>
          </a:prstGeom>
          <a:noFill/>
          <a:ln w="9525">
            <a:noFill/>
          </a:ln>
        </p:spPr>
        <p:txBody>
          <a:bodyPr/>
          <a:lstStyle>
            <a:lvl1pPr algn="r">
              <a:defRPr sz="1400" b="0"/>
            </a:lvl1pPr>
          </a:lstStyle>
          <a:p>
            <a:pPr lvl="0" fontAlgn="base"/>
            <a:fld id="{9A0DB2DC-4C9A-4742-B13C-FB6460FD3503}" type="slidenum">
              <a:rPr lang="zh-CN" strike="noStrike" noProof="1" dirty="0">
                <a:latin typeface="Times New Roman" panose="02020603050405020304" pitchFamily="18" charset="-94"/>
                <a:ea typeface="宋体" panose="02010600030101010101" pitchFamily="2" charset="-122"/>
                <a:cs typeface="+mn-ea"/>
              </a:rPr>
            </a:fld>
            <a:endParaRPr lang="zh-CN" strike="noStrike" noProof="1"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marL="0" lvl="0" indent="0" algn="ctr" defTabSz="914400" eaLnBrk="1" fontAlgn="base" latinLnBrk="0" hangingPunct="1">
        <a:lnSpc>
          <a:spcPct val="100000"/>
        </a:lnSpc>
        <a:spcBef>
          <a:spcPct val="0"/>
        </a:spcBef>
        <a:spcAft>
          <a:spcPct val="0"/>
        </a:spcAft>
        <a:buClr>
          <a:srgbClr val="000000"/>
        </a:buClr>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2400" b="0" i="0" u="none" kern="1200" baseline="0">
          <a:solidFill>
            <a:schemeClr val="tx1"/>
          </a:solidFill>
          <a:latin typeface="+mn-lt"/>
          <a:ea typeface="+mn-ea"/>
          <a:cs typeface="+mn-cs"/>
        </a:defRPr>
      </a:lvl1pPr>
      <a:lvl2pPr marL="457200" lvl="1" indent="0" algn="ctr" defTabSz="914400" eaLnBrk="1" fontAlgn="base" latinLnBrk="0" hangingPunct="1">
        <a:lnSpc>
          <a:spcPct val="100000"/>
        </a:lnSpc>
        <a:spcBef>
          <a:spcPct val="0"/>
        </a:spcBef>
        <a:spcAft>
          <a:spcPct val="0"/>
        </a:spcAft>
        <a:buNone/>
        <a:defRPr sz="2400" b="1" i="0" u="none" kern="1200" baseline="0">
          <a:solidFill>
            <a:schemeClr val="tx1"/>
          </a:solidFill>
          <a:latin typeface="+mn-lt"/>
          <a:ea typeface="+mn-ea"/>
          <a:cs typeface="+mn-cs"/>
        </a:defRPr>
      </a:lvl2pPr>
      <a:lvl3pPr marL="914400" lvl="2" indent="0" algn="ctr" defTabSz="914400" eaLnBrk="1" fontAlgn="base" latinLnBrk="0" hangingPunct="1">
        <a:lnSpc>
          <a:spcPct val="100000"/>
        </a:lnSpc>
        <a:spcBef>
          <a:spcPct val="0"/>
        </a:spcBef>
        <a:spcAft>
          <a:spcPct val="0"/>
        </a:spcAft>
        <a:buNone/>
        <a:defRPr sz="2400" b="1" i="0" u="none" kern="1200" baseline="0">
          <a:solidFill>
            <a:schemeClr val="tx1"/>
          </a:solidFill>
          <a:latin typeface="+mn-lt"/>
          <a:ea typeface="+mn-ea"/>
          <a:cs typeface="+mn-cs"/>
        </a:defRPr>
      </a:lvl3pPr>
      <a:lvl4pPr marL="1371600" lvl="3" indent="0" algn="ctr" defTabSz="914400" eaLnBrk="1" fontAlgn="base" latinLnBrk="0" hangingPunct="1">
        <a:lnSpc>
          <a:spcPct val="100000"/>
        </a:lnSpc>
        <a:spcBef>
          <a:spcPct val="0"/>
        </a:spcBef>
        <a:spcAft>
          <a:spcPct val="0"/>
        </a:spcAft>
        <a:buNone/>
        <a:defRPr sz="2400" b="1" i="0" u="none" kern="1200" baseline="0">
          <a:solidFill>
            <a:schemeClr val="tx1"/>
          </a:solidFill>
          <a:latin typeface="+mn-lt"/>
          <a:ea typeface="+mn-ea"/>
          <a:cs typeface="+mn-cs"/>
        </a:defRPr>
      </a:lvl4pPr>
      <a:lvl5pPr marL="1828800" lvl="4" indent="0" algn="ctr" defTabSz="914400" eaLnBrk="1" fontAlgn="base" latinLnBrk="0" hangingPunct="1">
        <a:lnSpc>
          <a:spcPct val="100000"/>
        </a:lnSpc>
        <a:spcBef>
          <a:spcPct val="0"/>
        </a:spcBef>
        <a:spcAft>
          <a:spcPct val="0"/>
        </a:spcAft>
        <a:buNone/>
        <a:defRPr sz="2400" b="1" i="0" u="none" kern="1200" baseline="0">
          <a:solidFill>
            <a:schemeClr val="tx1"/>
          </a:solidFill>
          <a:latin typeface="+mn-lt"/>
          <a:ea typeface="+mn-ea"/>
          <a:cs typeface="+mn-cs"/>
        </a:defRPr>
      </a:lvl5pPr>
      <a:lvl6pPr marL="2286000" lvl="5" indent="0" algn="ctr" defTabSz="914400" eaLnBrk="1" fontAlgn="base" latinLnBrk="0" hangingPunct="1">
        <a:lnSpc>
          <a:spcPct val="100000"/>
        </a:lnSpc>
        <a:spcBef>
          <a:spcPct val="0"/>
        </a:spcBef>
        <a:spcAft>
          <a:spcPct val="0"/>
        </a:spcAft>
        <a:buNone/>
        <a:defRPr sz="2400" b="1" i="0" u="none" kern="1200" baseline="0">
          <a:solidFill>
            <a:schemeClr val="tx1"/>
          </a:solidFill>
          <a:latin typeface="+mn-lt"/>
          <a:ea typeface="+mn-ea"/>
          <a:cs typeface="+mn-cs"/>
        </a:defRPr>
      </a:lvl6pPr>
      <a:lvl7pPr marL="2743200" lvl="6" indent="0" algn="ctr" defTabSz="914400" eaLnBrk="1" fontAlgn="base" latinLnBrk="0" hangingPunct="1">
        <a:lnSpc>
          <a:spcPct val="100000"/>
        </a:lnSpc>
        <a:spcBef>
          <a:spcPct val="0"/>
        </a:spcBef>
        <a:spcAft>
          <a:spcPct val="0"/>
        </a:spcAft>
        <a:buNone/>
        <a:defRPr sz="2400" b="1" i="0" u="none" kern="1200" baseline="0">
          <a:solidFill>
            <a:schemeClr val="tx1"/>
          </a:solidFill>
          <a:latin typeface="+mn-lt"/>
          <a:ea typeface="+mn-ea"/>
          <a:cs typeface="+mn-cs"/>
        </a:defRPr>
      </a:lvl7pPr>
      <a:lvl8pPr marL="3200400" lvl="7" indent="0" algn="ctr" defTabSz="914400" eaLnBrk="1" fontAlgn="base" latinLnBrk="0" hangingPunct="1">
        <a:lnSpc>
          <a:spcPct val="100000"/>
        </a:lnSpc>
        <a:spcBef>
          <a:spcPct val="0"/>
        </a:spcBef>
        <a:spcAft>
          <a:spcPct val="0"/>
        </a:spcAft>
        <a:buNone/>
        <a:defRPr sz="2400" b="1" i="0" u="none" kern="1200" baseline="0">
          <a:solidFill>
            <a:schemeClr val="tx1"/>
          </a:solidFill>
          <a:latin typeface="+mn-lt"/>
          <a:ea typeface="+mn-ea"/>
          <a:cs typeface="+mn-cs"/>
        </a:defRPr>
      </a:lvl8pPr>
      <a:lvl9pPr marL="3657600" lvl="8" indent="0" algn="ctr" defTabSz="914400" eaLnBrk="1" fontAlgn="base" latinLnBrk="0" hangingPunct="1">
        <a:lnSpc>
          <a:spcPct val="100000"/>
        </a:lnSpc>
        <a:spcBef>
          <a:spcPct val="0"/>
        </a:spcBef>
        <a:spcAft>
          <a:spcPct val="0"/>
        </a:spcAft>
        <a:buNone/>
        <a:defRPr sz="2400" b="1" i="0" u="none" kern="1200" baseline="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8.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6.xml"/><Relationship Id="rId7" Type="http://schemas.openxmlformats.org/officeDocument/2006/relationships/tags" Target="../tags/tag5.xml"/><Relationship Id="rId6" Type="http://schemas.openxmlformats.org/officeDocument/2006/relationships/image" Target="../media/image4.wmf"/><Relationship Id="rId5" Type="http://schemas.openxmlformats.org/officeDocument/2006/relationships/oleObject" Target="../embeddings/oleObject3.bin"/><Relationship Id="rId4" Type="http://schemas.openxmlformats.org/officeDocument/2006/relationships/image" Target="../media/image3.wmf"/><Relationship Id="rId3" Type="http://schemas.openxmlformats.org/officeDocument/2006/relationships/oleObject" Target="../embeddings/oleObject2.bin"/><Relationship Id="rId2" Type="http://schemas.openxmlformats.org/officeDocument/2006/relationships/image" Target="../media/image2.emf"/><Relationship Id="rId10" Type="http://schemas.openxmlformats.org/officeDocument/2006/relationships/vmlDrawing" Target="../drawings/vmlDrawing1.vml"/><Relationship Id="rId1"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image" Target="../media/image6.wmf"/><Relationship Id="rId1" Type="http://schemas.openxmlformats.org/officeDocument/2006/relationships/image" Target="../media/image5.wmf"/></Relationships>
</file>

<file path=ppt/slides/_rels/slide5.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11.wmf"/><Relationship Id="rId4" Type="http://schemas.openxmlformats.org/officeDocument/2006/relationships/image" Target="../media/image10.wmf"/><Relationship Id="rId3" Type="http://schemas.openxmlformats.org/officeDocument/2006/relationships/image" Target="../media/image9.wmf"/><Relationship Id="rId2" Type="http://schemas.openxmlformats.org/officeDocument/2006/relationships/image" Target="../media/image8.wmf"/><Relationship Id="rId1" Type="http://schemas.openxmlformats.org/officeDocument/2006/relationships/image" Target="../media/image7.emf"/></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1.wmf"/><Relationship Id="rId1" Type="http://schemas.openxmlformats.org/officeDocument/2006/relationships/image" Target="../media/image7.emf"/></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3.emf"/><Relationship Id="rId1" Type="http://schemas.openxmlformats.org/officeDocument/2006/relationships/image" Target="../media/image12.emf"/></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audio" Target="../media/audio1.wav"/><Relationship Id="rId2" Type="http://schemas.openxmlformats.org/officeDocument/2006/relationships/image" Target="../media/image1.jpeg"/><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5.wmf"/><Relationship Id="rId1" Type="http://schemas.openxmlformats.org/officeDocument/2006/relationships/image" Target="../media/image14.wmf"/></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image" Target="../media/image16.wmf"/></Relationships>
</file>

<file path=ppt/slides/_rels/slide13.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24.wmf"/><Relationship Id="rId5" Type="http://schemas.openxmlformats.org/officeDocument/2006/relationships/image" Target="../media/image23.wmf"/><Relationship Id="rId4" Type="http://schemas.openxmlformats.org/officeDocument/2006/relationships/image" Target="../media/image22.wmf"/><Relationship Id="rId3" Type="http://schemas.openxmlformats.org/officeDocument/2006/relationships/image" Target="../media/image21.wmf"/><Relationship Id="rId2" Type="http://schemas.openxmlformats.org/officeDocument/2006/relationships/image" Target="../media/image20.png"/><Relationship Id="rId1" Type="http://schemas.openxmlformats.org/officeDocument/2006/relationships/image" Target="../media/image19.w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9" Type="http://schemas.openxmlformats.org/officeDocument/2006/relationships/oleObject" Target="../embeddings/oleObject8.bin"/><Relationship Id="rId8" Type="http://schemas.openxmlformats.org/officeDocument/2006/relationships/image" Target="../media/image28.wmf"/><Relationship Id="rId7" Type="http://schemas.openxmlformats.org/officeDocument/2006/relationships/oleObject" Target="../embeddings/oleObject7.bin"/><Relationship Id="rId6" Type="http://schemas.openxmlformats.org/officeDocument/2006/relationships/image" Target="../media/image27.wmf"/><Relationship Id="rId5" Type="http://schemas.openxmlformats.org/officeDocument/2006/relationships/oleObject" Target="../embeddings/oleObject6.bin"/><Relationship Id="rId4" Type="http://schemas.openxmlformats.org/officeDocument/2006/relationships/image" Target="../media/image26.wmf"/><Relationship Id="rId3" Type="http://schemas.openxmlformats.org/officeDocument/2006/relationships/oleObject" Target="../embeddings/oleObject5.bin"/><Relationship Id="rId2" Type="http://schemas.openxmlformats.org/officeDocument/2006/relationships/image" Target="../media/image25.emf"/><Relationship Id="rId18" Type="http://schemas.openxmlformats.org/officeDocument/2006/relationships/vmlDrawing" Target="../drawings/vmlDrawing2.vml"/><Relationship Id="rId17" Type="http://schemas.openxmlformats.org/officeDocument/2006/relationships/slideLayout" Target="../slideLayouts/slideLayout18.xml"/><Relationship Id="rId16" Type="http://schemas.openxmlformats.org/officeDocument/2006/relationships/image" Target="../media/image32.wmf"/><Relationship Id="rId15" Type="http://schemas.openxmlformats.org/officeDocument/2006/relationships/oleObject" Target="../embeddings/oleObject11.bin"/><Relationship Id="rId14" Type="http://schemas.openxmlformats.org/officeDocument/2006/relationships/image" Target="../media/image31.wmf"/><Relationship Id="rId13" Type="http://schemas.openxmlformats.org/officeDocument/2006/relationships/oleObject" Target="../embeddings/oleObject10.bin"/><Relationship Id="rId12" Type="http://schemas.openxmlformats.org/officeDocument/2006/relationships/image" Target="../media/image30.wmf"/><Relationship Id="rId11" Type="http://schemas.openxmlformats.org/officeDocument/2006/relationships/oleObject" Target="../embeddings/oleObject9.bin"/><Relationship Id="rId10" Type="http://schemas.openxmlformats.org/officeDocument/2006/relationships/image" Target="../media/image29.wmf"/><Relationship Id="rId1" Type="http://schemas.openxmlformats.org/officeDocument/2006/relationships/oleObject" Target="../embeddings/oleObject4.bin"/></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5.wmf"/><Relationship Id="rId2" Type="http://schemas.openxmlformats.org/officeDocument/2006/relationships/image" Target="../media/image34.wmf"/><Relationship Id="rId1" Type="http://schemas.openxmlformats.org/officeDocument/2006/relationships/image" Target="../media/image33.wmf"/></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7.wmf"/><Relationship Id="rId1" Type="http://schemas.openxmlformats.org/officeDocument/2006/relationships/image" Target="../media/image36.w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6" Type="http://schemas.openxmlformats.org/officeDocument/2006/relationships/vmlDrawing" Target="../drawings/vmlDrawing3.vml"/><Relationship Id="rId5" Type="http://schemas.openxmlformats.org/officeDocument/2006/relationships/slideLayout" Target="../slideLayouts/slideLayout7.xml"/><Relationship Id="rId4" Type="http://schemas.openxmlformats.org/officeDocument/2006/relationships/image" Target="../media/image39.emf"/><Relationship Id="rId3" Type="http://schemas.openxmlformats.org/officeDocument/2006/relationships/oleObject" Target="../embeddings/oleObject13.bin"/><Relationship Id="rId2" Type="http://schemas.openxmlformats.org/officeDocument/2006/relationships/image" Target="../media/image38.emf"/><Relationship Id="rId1" Type="http://schemas.openxmlformats.org/officeDocument/2006/relationships/oleObject" Target="../embeddings/oleObject12.bin"/></Relationships>
</file>

<file path=ppt/slides/_rels/slide25.xml.rels><?xml version="1.0" encoding="UTF-8" standalone="yes"?>
<Relationships xmlns="http://schemas.openxmlformats.org/package/2006/relationships"><Relationship Id="rId6" Type="http://schemas.openxmlformats.org/officeDocument/2006/relationships/vmlDrawing" Target="../drawings/vmlDrawing4.vml"/><Relationship Id="rId5" Type="http://schemas.openxmlformats.org/officeDocument/2006/relationships/slideLayout" Target="../slideLayouts/slideLayout1.xml"/><Relationship Id="rId4" Type="http://schemas.openxmlformats.org/officeDocument/2006/relationships/image" Target="../media/image42.emf"/><Relationship Id="rId3" Type="http://schemas.openxmlformats.org/officeDocument/2006/relationships/oleObject" Target="../embeddings/oleObject14.bin"/><Relationship Id="rId2" Type="http://schemas.openxmlformats.org/officeDocument/2006/relationships/image" Target="../media/image41.emf"/><Relationship Id="rId1" Type="http://schemas.openxmlformats.org/officeDocument/2006/relationships/image" Target="../media/image40.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45.wmf"/><Relationship Id="rId7" Type="http://schemas.openxmlformats.org/officeDocument/2006/relationships/oleObject" Target="../embeddings/oleObject18.bin"/><Relationship Id="rId6" Type="http://schemas.openxmlformats.org/officeDocument/2006/relationships/image" Target="../media/image40.emf"/><Relationship Id="rId5" Type="http://schemas.openxmlformats.org/officeDocument/2006/relationships/oleObject" Target="../embeddings/oleObject17.bin"/><Relationship Id="rId4" Type="http://schemas.openxmlformats.org/officeDocument/2006/relationships/image" Target="../media/image44.wmf"/><Relationship Id="rId3" Type="http://schemas.openxmlformats.org/officeDocument/2006/relationships/oleObject" Target="../embeddings/oleObject16.bin"/><Relationship Id="rId2" Type="http://schemas.openxmlformats.org/officeDocument/2006/relationships/image" Target="../media/image43.wmf"/><Relationship Id="rId10" Type="http://schemas.openxmlformats.org/officeDocument/2006/relationships/vmlDrawing" Target="../drawings/vmlDrawing5.vml"/><Relationship Id="rId1" Type="http://schemas.openxmlformats.org/officeDocument/2006/relationships/oleObject" Target="../embeddings/oleObject15.bin"/></Relationships>
</file>

<file path=ppt/slides/_rels/slide28.xml.rels><?xml version="1.0" encoding="UTF-8" standalone="yes"?>
<Relationships xmlns="http://schemas.openxmlformats.org/package/2006/relationships"><Relationship Id="rId9" Type="http://schemas.openxmlformats.org/officeDocument/2006/relationships/oleObject" Target="../embeddings/oleObject23.bin"/><Relationship Id="rId8" Type="http://schemas.openxmlformats.org/officeDocument/2006/relationships/image" Target="../media/image48.wmf"/><Relationship Id="rId7" Type="http://schemas.openxmlformats.org/officeDocument/2006/relationships/oleObject" Target="../embeddings/oleObject22.bin"/><Relationship Id="rId6" Type="http://schemas.openxmlformats.org/officeDocument/2006/relationships/image" Target="../media/image44.wmf"/><Relationship Id="rId5" Type="http://schemas.openxmlformats.org/officeDocument/2006/relationships/oleObject" Target="../embeddings/oleObject21.bin"/><Relationship Id="rId4" Type="http://schemas.openxmlformats.org/officeDocument/2006/relationships/image" Target="../media/image47.wmf"/><Relationship Id="rId3" Type="http://schemas.openxmlformats.org/officeDocument/2006/relationships/oleObject" Target="../embeddings/oleObject20.bin"/><Relationship Id="rId25" Type="http://schemas.openxmlformats.org/officeDocument/2006/relationships/vmlDrawing" Target="../drawings/vmlDrawing6.vml"/><Relationship Id="rId24" Type="http://schemas.openxmlformats.org/officeDocument/2006/relationships/slideLayout" Target="../slideLayouts/slideLayout7.xml"/><Relationship Id="rId23" Type="http://schemas.openxmlformats.org/officeDocument/2006/relationships/oleObject" Target="../embeddings/oleObject30.bin"/><Relationship Id="rId22" Type="http://schemas.openxmlformats.org/officeDocument/2006/relationships/image" Target="../media/image54.wmf"/><Relationship Id="rId21" Type="http://schemas.openxmlformats.org/officeDocument/2006/relationships/oleObject" Target="../embeddings/oleObject29.bin"/><Relationship Id="rId20" Type="http://schemas.openxmlformats.org/officeDocument/2006/relationships/image" Target="../media/image40.emf"/><Relationship Id="rId2" Type="http://schemas.openxmlformats.org/officeDocument/2006/relationships/image" Target="../media/image46.wmf"/><Relationship Id="rId19" Type="http://schemas.openxmlformats.org/officeDocument/2006/relationships/oleObject" Target="../embeddings/oleObject28.bin"/><Relationship Id="rId18" Type="http://schemas.openxmlformats.org/officeDocument/2006/relationships/image" Target="../media/image53.wmf"/><Relationship Id="rId17" Type="http://schemas.openxmlformats.org/officeDocument/2006/relationships/oleObject" Target="../embeddings/oleObject27.bin"/><Relationship Id="rId16" Type="http://schemas.openxmlformats.org/officeDocument/2006/relationships/image" Target="../media/image52.wmf"/><Relationship Id="rId15" Type="http://schemas.openxmlformats.org/officeDocument/2006/relationships/oleObject" Target="../embeddings/oleObject26.bin"/><Relationship Id="rId14" Type="http://schemas.openxmlformats.org/officeDocument/2006/relationships/image" Target="../media/image51.wmf"/><Relationship Id="rId13" Type="http://schemas.openxmlformats.org/officeDocument/2006/relationships/oleObject" Target="../embeddings/oleObject25.bin"/><Relationship Id="rId12" Type="http://schemas.openxmlformats.org/officeDocument/2006/relationships/image" Target="../media/image50.wmf"/><Relationship Id="rId11" Type="http://schemas.openxmlformats.org/officeDocument/2006/relationships/oleObject" Target="../embeddings/oleObject24.bin"/><Relationship Id="rId10" Type="http://schemas.openxmlformats.org/officeDocument/2006/relationships/image" Target="../media/image49.wmf"/><Relationship Id="rId1" Type="http://schemas.openxmlformats.org/officeDocument/2006/relationships/oleObject" Target="../embeddings/oleObject19.bin"/></Relationships>
</file>

<file path=ppt/slides/_rels/slide29.xml.rels><?xml version="1.0" encoding="UTF-8" standalone="yes"?>
<Relationships xmlns="http://schemas.openxmlformats.org/package/2006/relationships"><Relationship Id="rId8" Type="http://schemas.openxmlformats.org/officeDocument/2006/relationships/vmlDrawing" Target="../drawings/vmlDrawing7.vml"/><Relationship Id="rId7" Type="http://schemas.openxmlformats.org/officeDocument/2006/relationships/slideLayout" Target="../slideLayouts/slideLayout7.xml"/><Relationship Id="rId6" Type="http://schemas.openxmlformats.org/officeDocument/2006/relationships/image" Target="../media/image51.wmf"/><Relationship Id="rId5" Type="http://schemas.openxmlformats.org/officeDocument/2006/relationships/oleObject" Target="../embeddings/oleObject33.bin"/><Relationship Id="rId4" Type="http://schemas.openxmlformats.org/officeDocument/2006/relationships/image" Target="../media/image55.wmf"/><Relationship Id="rId3" Type="http://schemas.openxmlformats.org/officeDocument/2006/relationships/oleObject" Target="../embeddings/oleObject32.bin"/><Relationship Id="rId2" Type="http://schemas.openxmlformats.org/officeDocument/2006/relationships/image" Target="../media/image49.wmf"/><Relationship Id="rId1" Type="http://schemas.openxmlformats.org/officeDocument/2006/relationships/oleObject" Target="../embeddings/oleObject31.bin"/></Relationships>
</file>

<file path=ppt/slides/_rels/slide30.xml.rels><?xml version="1.0" encoding="UTF-8" standalone="yes"?>
<Relationships xmlns="http://schemas.openxmlformats.org/package/2006/relationships"><Relationship Id="rId9" Type="http://schemas.openxmlformats.org/officeDocument/2006/relationships/tags" Target="../tags/tag10.xml"/><Relationship Id="rId8" Type="http://schemas.openxmlformats.org/officeDocument/2006/relationships/image" Target="../media/image51.wmf"/><Relationship Id="rId7" Type="http://schemas.openxmlformats.org/officeDocument/2006/relationships/oleObject" Target="../embeddings/oleObject37.bin"/><Relationship Id="rId6" Type="http://schemas.openxmlformats.org/officeDocument/2006/relationships/image" Target="../media/image55.wmf"/><Relationship Id="rId5" Type="http://schemas.openxmlformats.org/officeDocument/2006/relationships/oleObject" Target="../embeddings/oleObject36.bin"/><Relationship Id="rId4" Type="http://schemas.openxmlformats.org/officeDocument/2006/relationships/image" Target="../media/image49.wmf"/><Relationship Id="rId3" Type="http://schemas.openxmlformats.org/officeDocument/2006/relationships/oleObject" Target="../embeddings/oleObject35.bin"/><Relationship Id="rId2" Type="http://schemas.openxmlformats.org/officeDocument/2006/relationships/image" Target="../media/image56.wmf"/><Relationship Id="rId11" Type="http://schemas.openxmlformats.org/officeDocument/2006/relationships/vmlDrawing" Target="../drawings/vmlDrawing8.vml"/><Relationship Id="rId10" Type="http://schemas.openxmlformats.org/officeDocument/2006/relationships/slideLayout" Target="../slideLayouts/slideLayout7.xml"/><Relationship Id="rId1" Type="http://schemas.openxmlformats.org/officeDocument/2006/relationships/oleObject" Target="../embeddings/oleObject34.bin"/></Relationships>
</file>

<file path=ppt/slides/_rels/slide31.xml.rels><?xml version="1.0" encoding="UTF-8" standalone="yes"?>
<Relationships xmlns="http://schemas.openxmlformats.org/package/2006/relationships"><Relationship Id="rId9" Type="http://schemas.openxmlformats.org/officeDocument/2006/relationships/audio" Target="../media/audio2.wav"/><Relationship Id="rId8" Type="http://schemas.openxmlformats.org/officeDocument/2006/relationships/image" Target="../media/image63.wmf"/><Relationship Id="rId7" Type="http://schemas.openxmlformats.org/officeDocument/2006/relationships/image" Target="../media/image62.wmf"/><Relationship Id="rId6" Type="http://schemas.openxmlformats.org/officeDocument/2006/relationships/image" Target="../media/image61.wmf"/><Relationship Id="rId5" Type="http://schemas.openxmlformats.org/officeDocument/2006/relationships/image" Target="../media/image60.wmf"/><Relationship Id="rId4" Type="http://schemas.openxmlformats.org/officeDocument/2006/relationships/image" Target="../media/image59.wmf"/><Relationship Id="rId3" Type="http://schemas.openxmlformats.org/officeDocument/2006/relationships/image" Target="../media/image58.wmf"/><Relationship Id="rId2" Type="http://schemas.openxmlformats.org/officeDocument/2006/relationships/image" Target="../media/image57.wmf"/><Relationship Id="rId10" Type="http://schemas.openxmlformats.org/officeDocument/2006/relationships/slideLayout" Target="../slideLayouts/slideLayout1.xml"/><Relationship Id="rId1" Type="http://schemas.openxmlformats.org/officeDocument/2006/relationships/image" Target="../media/image40.emf"/></Relationships>
</file>

<file path=ppt/slides/_rels/slide32.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67.wmf"/><Relationship Id="rId4" Type="http://schemas.openxmlformats.org/officeDocument/2006/relationships/image" Target="../media/image66.wmf"/><Relationship Id="rId3" Type="http://schemas.openxmlformats.org/officeDocument/2006/relationships/image" Target="../media/image65.wmf"/><Relationship Id="rId2" Type="http://schemas.openxmlformats.org/officeDocument/2006/relationships/image" Target="../media/image40.emf"/><Relationship Id="rId1" Type="http://schemas.openxmlformats.org/officeDocument/2006/relationships/image" Target="../media/image64.wm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9" Type="http://schemas.openxmlformats.org/officeDocument/2006/relationships/image" Target="../media/image76.png"/><Relationship Id="rId8" Type="http://schemas.openxmlformats.org/officeDocument/2006/relationships/image" Target="../media/image75.png"/><Relationship Id="rId7" Type="http://schemas.openxmlformats.org/officeDocument/2006/relationships/image" Target="../media/image74.png"/><Relationship Id="rId6" Type="http://schemas.openxmlformats.org/officeDocument/2006/relationships/image" Target="../media/image73.png"/><Relationship Id="rId5" Type="http://schemas.openxmlformats.org/officeDocument/2006/relationships/image" Target="../media/image72.wmf"/><Relationship Id="rId4" Type="http://schemas.openxmlformats.org/officeDocument/2006/relationships/image" Target="../media/image71.wmf"/><Relationship Id="rId3" Type="http://schemas.openxmlformats.org/officeDocument/2006/relationships/image" Target="../media/image70.emf"/><Relationship Id="rId2" Type="http://schemas.openxmlformats.org/officeDocument/2006/relationships/image" Target="../media/image69.emf"/><Relationship Id="rId11" Type="http://schemas.openxmlformats.org/officeDocument/2006/relationships/slideLayout" Target="../slideLayouts/slideLayout1.xml"/><Relationship Id="rId10" Type="http://schemas.openxmlformats.org/officeDocument/2006/relationships/image" Target="../media/image77.png"/><Relationship Id="rId1" Type="http://schemas.openxmlformats.org/officeDocument/2006/relationships/image" Target="../media/image68.wmf"/></Relationships>
</file>

<file path=ppt/slides/_rels/slide35.xml.rels><?xml version="1.0" encoding="UTF-8" standalone="yes"?>
<Relationships xmlns="http://schemas.openxmlformats.org/package/2006/relationships"><Relationship Id="rId9" Type="http://schemas.openxmlformats.org/officeDocument/2006/relationships/image" Target="../media/image84.wmf"/><Relationship Id="rId8" Type="http://schemas.openxmlformats.org/officeDocument/2006/relationships/image" Target="../media/image83.wmf"/><Relationship Id="rId7" Type="http://schemas.openxmlformats.org/officeDocument/2006/relationships/image" Target="../media/image82.wmf"/><Relationship Id="rId6" Type="http://schemas.openxmlformats.org/officeDocument/2006/relationships/image" Target="../media/image81.wmf"/><Relationship Id="rId5" Type="http://schemas.openxmlformats.org/officeDocument/2006/relationships/image" Target="../media/image80.wmf"/><Relationship Id="rId4" Type="http://schemas.openxmlformats.org/officeDocument/2006/relationships/image" Target="../media/image68.wmf"/><Relationship Id="rId3" Type="http://schemas.openxmlformats.org/officeDocument/2006/relationships/image" Target="../media/image70.emf"/><Relationship Id="rId2" Type="http://schemas.openxmlformats.org/officeDocument/2006/relationships/image" Target="../media/image79.wmf"/><Relationship Id="rId11" Type="http://schemas.openxmlformats.org/officeDocument/2006/relationships/slideLayout" Target="../slideLayouts/slideLayout1.xml"/><Relationship Id="rId10" Type="http://schemas.openxmlformats.org/officeDocument/2006/relationships/image" Target="../media/image85.png"/><Relationship Id="rId1" Type="http://schemas.openxmlformats.org/officeDocument/2006/relationships/image" Target="../media/image78.wmf"/></Relationships>
</file>

<file path=ppt/slides/_rels/slide36.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89.emf"/><Relationship Id="rId3" Type="http://schemas.openxmlformats.org/officeDocument/2006/relationships/image" Target="../media/image88.wmf"/><Relationship Id="rId2" Type="http://schemas.openxmlformats.org/officeDocument/2006/relationships/image" Target="../media/image87.wmf"/><Relationship Id="rId1" Type="http://schemas.openxmlformats.org/officeDocument/2006/relationships/image" Target="../media/image86.wmf"/></Relationships>
</file>

<file path=ppt/slides/_rels/slide37.xml.rels><?xml version="1.0" encoding="UTF-8" standalone="yes"?>
<Relationships xmlns="http://schemas.openxmlformats.org/package/2006/relationships"><Relationship Id="rId9" Type="http://schemas.openxmlformats.org/officeDocument/2006/relationships/oleObject" Target="../embeddings/oleObject42.bin"/><Relationship Id="rId8" Type="http://schemas.openxmlformats.org/officeDocument/2006/relationships/image" Target="../media/image93.wmf"/><Relationship Id="rId7" Type="http://schemas.openxmlformats.org/officeDocument/2006/relationships/oleObject" Target="../embeddings/oleObject41.bin"/><Relationship Id="rId6" Type="http://schemas.openxmlformats.org/officeDocument/2006/relationships/image" Target="../media/image92.wmf"/><Relationship Id="rId5" Type="http://schemas.openxmlformats.org/officeDocument/2006/relationships/oleObject" Target="../embeddings/oleObject40.bin"/><Relationship Id="rId4" Type="http://schemas.openxmlformats.org/officeDocument/2006/relationships/image" Target="../media/image91.wmf"/><Relationship Id="rId3" Type="http://schemas.openxmlformats.org/officeDocument/2006/relationships/oleObject" Target="../embeddings/oleObject39.bin"/><Relationship Id="rId2" Type="http://schemas.openxmlformats.org/officeDocument/2006/relationships/image" Target="../media/image90.wmf"/><Relationship Id="rId18" Type="http://schemas.openxmlformats.org/officeDocument/2006/relationships/vmlDrawing" Target="../drawings/vmlDrawing9.vml"/><Relationship Id="rId17" Type="http://schemas.openxmlformats.org/officeDocument/2006/relationships/slideLayout" Target="../slideLayouts/slideLayout7.xml"/><Relationship Id="rId16" Type="http://schemas.openxmlformats.org/officeDocument/2006/relationships/image" Target="../media/image96.wmf"/><Relationship Id="rId15" Type="http://schemas.openxmlformats.org/officeDocument/2006/relationships/oleObject" Target="../embeddings/oleObject46.bin"/><Relationship Id="rId14" Type="http://schemas.openxmlformats.org/officeDocument/2006/relationships/oleObject" Target="../embeddings/oleObject45.bin"/><Relationship Id="rId13" Type="http://schemas.openxmlformats.org/officeDocument/2006/relationships/image" Target="../media/image95.emf"/><Relationship Id="rId12" Type="http://schemas.openxmlformats.org/officeDocument/2006/relationships/oleObject" Target="../embeddings/oleObject44.bin"/><Relationship Id="rId11" Type="http://schemas.openxmlformats.org/officeDocument/2006/relationships/image" Target="../media/image94.wmf"/><Relationship Id="rId10" Type="http://schemas.openxmlformats.org/officeDocument/2006/relationships/oleObject" Target="../embeddings/oleObject43.bin"/><Relationship Id="rId1" Type="http://schemas.openxmlformats.org/officeDocument/2006/relationships/oleObject" Target="../embeddings/oleObject38.bin"/></Relationships>
</file>

<file path=ppt/slides/_rels/slide38.xml.rels><?xml version="1.0" encoding="UTF-8" standalone="yes"?>
<Relationships xmlns="http://schemas.openxmlformats.org/package/2006/relationships"><Relationship Id="rId9" Type="http://schemas.openxmlformats.org/officeDocument/2006/relationships/oleObject" Target="../embeddings/oleObject51.bin"/><Relationship Id="rId8" Type="http://schemas.openxmlformats.org/officeDocument/2006/relationships/image" Target="../media/image51.wmf"/><Relationship Id="rId7" Type="http://schemas.openxmlformats.org/officeDocument/2006/relationships/oleObject" Target="../embeddings/oleObject50.bin"/><Relationship Id="rId6" Type="http://schemas.openxmlformats.org/officeDocument/2006/relationships/image" Target="../media/image99.wmf"/><Relationship Id="rId5" Type="http://schemas.openxmlformats.org/officeDocument/2006/relationships/oleObject" Target="../embeddings/oleObject49.bin"/><Relationship Id="rId4" Type="http://schemas.openxmlformats.org/officeDocument/2006/relationships/image" Target="../media/image98.wmf"/><Relationship Id="rId3" Type="http://schemas.openxmlformats.org/officeDocument/2006/relationships/oleObject" Target="../embeddings/oleObject48.bin"/><Relationship Id="rId2" Type="http://schemas.openxmlformats.org/officeDocument/2006/relationships/image" Target="../media/image97.wmf"/><Relationship Id="rId16" Type="http://schemas.openxmlformats.org/officeDocument/2006/relationships/vmlDrawing" Target="../drawings/vmlDrawing10.vml"/><Relationship Id="rId15" Type="http://schemas.openxmlformats.org/officeDocument/2006/relationships/slideLayout" Target="../slideLayouts/slideLayout7.xml"/><Relationship Id="rId14" Type="http://schemas.openxmlformats.org/officeDocument/2006/relationships/image" Target="../media/image100.wmf"/><Relationship Id="rId13" Type="http://schemas.openxmlformats.org/officeDocument/2006/relationships/oleObject" Target="../embeddings/oleObject53.bin"/><Relationship Id="rId12" Type="http://schemas.openxmlformats.org/officeDocument/2006/relationships/image" Target="../media/image91.wmf"/><Relationship Id="rId11" Type="http://schemas.openxmlformats.org/officeDocument/2006/relationships/oleObject" Target="../embeddings/oleObject52.bin"/><Relationship Id="rId10" Type="http://schemas.openxmlformats.org/officeDocument/2006/relationships/image" Target="../media/image95.emf"/><Relationship Id="rId1" Type="http://schemas.openxmlformats.org/officeDocument/2006/relationships/oleObject" Target="../embeddings/oleObject47.bin"/></Relationships>
</file>

<file path=ppt/slides/_rels/slide39.xml.rels><?xml version="1.0" encoding="UTF-8" standalone="yes"?>
<Relationships xmlns="http://schemas.openxmlformats.org/package/2006/relationships"><Relationship Id="rId9" Type="http://schemas.openxmlformats.org/officeDocument/2006/relationships/oleObject" Target="../embeddings/oleObject58.bin"/><Relationship Id="rId8" Type="http://schemas.openxmlformats.org/officeDocument/2006/relationships/image" Target="../media/image104.emf"/><Relationship Id="rId7" Type="http://schemas.openxmlformats.org/officeDocument/2006/relationships/oleObject" Target="../embeddings/oleObject57.bin"/><Relationship Id="rId6" Type="http://schemas.openxmlformats.org/officeDocument/2006/relationships/image" Target="../media/image103.emf"/><Relationship Id="rId5" Type="http://schemas.openxmlformats.org/officeDocument/2006/relationships/oleObject" Target="../embeddings/oleObject56.bin"/><Relationship Id="rId4" Type="http://schemas.openxmlformats.org/officeDocument/2006/relationships/image" Target="../media/image102.wmf"/><Relationship Id="rId3" Type="http://schemas.openxmlformats.org/officeDocument/2006/relationships/oleObject" Target="../embeddings/oleObject55.bin"/><Relationship Id="rId20" Type="http://schemas.openxmlformats.org/officeDocument/2006/relationships/vmlDrawing" Target="../drawings/vmlDrawing11.vml"/><Relationship Id="rId2" Type="http://schemas.openxmlformats.org/officeDocument/2006/relationships/image" Target="../media/image101.wmf"/><Relationship Id="rId19" Type="http://schemas.openxmlformats.org/officeDocument/2006/relationships/slideLayout" Target="../slideLayouts/slideLayout7.xml"/><Relationship Id="rId18" Type="http://schemas.openxmlformats.org/officeDocument/2006/relationships/image" Target="../media/image109.wmf"/><Relationship Id="rId17" Type="http://schemas.openxmlformats.org/officeDocument/2006/relationships/oleObject" Target="../embeddings/oleObject62.bin"/><Relationship Id="rId16" Type="http://schemas.openxmlformats.org/officeDocument/2006/relationships/image" Target="../media/image108.wmf"/><Relationship Id="rId15" Type="http://schemas.openxmlformats.org/officeDocument/2006/relationships/oleObject" Target="../embeddings/oleObject61.bin"/><Relationship Id="rId14" Type="http://schemas.openxmlformats.org/officeDocument/2006/relationships/image" Target="../media/image107.wmf"/><Relationship Id="rId13" Type="http://schemas.openxmlformats.org/officeDocument/2006/relationships/oleObject" Target="../embeddings/oleObject60.bin"/><Relationship Id="rId12" Type="http://schemas.openxmlformats.org/officeDocument/2006/relationships/image" Target="../media/image106.wmf"/><Relationship Id="rId11" Type="http://schemas.openxmlformats.org/officeDocument/2006/relationships/oleObject" Target="../embeddings/oleObject59.bin"/><Relationship Id="rId10" Type="http://schemas.openxmlformats.org/officeDocument/2006/relationships/image" Target="../media/image105.wmf"/><Relationship Id="rId1" Type="http://schemas.openxmlformats.org/officeDocument/2006/relationships/oleObject" Target="../embeddings/oleObject54.bin"/></Relationships>
</file>

<file path=ppt/slides/_rels/slide40.xml.rels><?xml version="1.0" encoding="UTF-8" standalone="yes"?>
<Relationships xmlns="http://schemas.openxmlformats.org/package/2006/relationships"><Relationship Id="rId9" Type="http://schemas.openxmlformats.org/officeDocument/2006/relationships/oleObject" Target="../embeddings/oleObject67.bin"/><Relationship Id="rId8" Type="http://schemas.openxmlformats.org/officeDocument/2006/relationships/image" Target="../media/image104.emf"/><Relationship Id="rId7" Type="http://schemas.openxmlformats.org/officeDocument/2006/relationships/oleObject" Target="../embeddings/oleObject66.bin"/><Relationship Id="rId6" Type="http://schemas.openxmlformats.org/officeDocument/2006/relationships/image" Target="../media/image103.emf"/><Relationship Id="rId5" Type="http://schemas.openxmlformats.org/officeDocument/2006/relationships/oleObject" Target="../embeddings/oleObject65.bin"/><Relationship Id="rId4" Type="http://schemas.openxmlformats.org/officeDocument/2006/relationships/image" Target="../media/image111.wmf"/><Relationship Id="rId3" Type="http://schemas.openxmlformats.org/officeDocument/2006/relationships/oleObject" Target="../embeddings/oleObject64.bin"/><Relationship Id="rId2" Type="http://schemas.openxmlformats.org/officeDocument/2006/relationships/image" Target="../media/image110.wmf"/><Relationship Id="rId18" Type="http://schemas.openxmlformats.org/officeDocument/2006/relationships/vmlDrawing" Target="../drawings/vmlDrawing12.vml"/><Relationship Id="rId17" Type="http://schemas.openxmlformats.org/officeDocument/2006/relationships/slideLayout" Target="../slideLayouts/slideLayout7.xml"/><Relationship Id="rId16" Type="http://schemas.openxmlformats.org/officeDocument/2006/relationships/image" Target="../media/image114.wmf"/><Relationship Id="rId15" Type="http://schemas.openxmlformats.org/officeDocument/2006/relationships/oleObject" Target="../embeddings/oleObject70.bin"/><Relationship Id="rId14" Type="http://schemas.openxmlformats.org/officeDocument/2006/relationships/image" Target="../media/image109.wmf"/><Relationship Id="rId13" Type="http://schemas.openxmlformats.org/officeDocument/2006/relationships/oleObject" Target="../embeddings/oleObject69.bin"/><Relationship Id="rId12" Type="http://schemas.openxmlformats.org/officeDocument/2006/relationships/image" Target="../media/image113.wmf"/><Relationship Id="rId11" Type="http://schemas.openxmlformats.org/officeDocument/2006/relationships/oleObject" Target="../embeddings/oleObject68.bin"/><Relationship Id="rId10" Type="http://schemas.openxmlformats.org/officeDocument/2006/relationships/image" Target="../media/image112.wmf"/><Relationship Id="rId1" Type="http://schemas.openxmlformats.org/officeDocument/2006/relationships/oleObject" Target="../embeddings/oleObject63.bin"/></Relationships>
</file>

<file path=ppt/slides/_rels/slide41.xml.rels><?xml version="1.0" encoding="UTF-8" standalone="yes"?>
<Relationships xmlns="http://schemas.openxmlformats.org/package/2006/relationships"><Relationship Id="rId9" Type="http://schemas.openxmlformats.org/officeDocument/2006/relationships/vmlDrawing" Target="../drawings/vmlDrawing13.vml"/><Relationship Id="rId8" Type="http://schemas.openxmlformats.org/officeDocument/2006/relationships/slideLayout" Target="../slideLayouts/slideLayout7.xml"/><Relationship Id="rId7" Type="http://schemas.openxmlformats.org/officeDocument/2006/relationships/oleObject" Target="../embeddings/oleObject74.bin"/><Relationship Id="rId6" Type="http://schemas.openxmlformats.org/officeDocument/2006/relationships/image" Target="../media/image116.wmf"/><Relationship Id="rId5" Type="http://schemas.openxmlformats.org/officeDocument/2006/relationships/oleObject" Target="../embeddings/oleObject73.bin"/><Relationship Id="rId4" Type="http://schemas.openxmlformats.org/officeDocument/2006/relationships/image" Target="../media/image115.wmf"/><Relationship Id="rId3" Type="http://schemas.openxmlformats.org/officeDocument/2006/relationships/oleObject" Target="../embeddings/oleObject72.bin"/><Relationship Id="rId2" Type="http://schemas.openxmlformats.org/officeDocument/2006/relationships/image" Target="../media/image91.wmf"/><Relationship Id="rId1" Type="http://schemas.openxmlformats.org/officeDocument/2006/relationships/oleObject" Target="../embeddings/oleObject71.bin"/></Relationships>
</file>

<file path=ppt/slides/_rels/slide42.xml.rels><?xml version="1.0" encoding="UTF-8" standalone="yes"?>
<Relationships xmlns="http://schemas.openxmlformats.org/package/2006/relationships"><Relationship Id="rId8" Type="http://schemas.openxmlformats.org/officeDocument/2006/relationships/vmlDrawing" Target="../drawings/vmlDrawing14.vml"/><Relationship Id="rId7" Type="http://schemas.openxmlformats.org/officeDocument/2006/relationships/slideLayout" Target="../slideLayouts/slideLayout7.xml"/><Relationship Id="rId6" Type="http://schemas.openxmlformats.org/officeDocument/2006/relationships/image" Target="../media/image41.emf"/><Relationship Id="rId5" Type="http://schemas.openxmlformats.org/officeDocument/2006/relationships/oleObject" Target="../embeddings/oleObject77.bin"/><Relationship Id="rId4" Type="http://schemas.openxmlformats.org/officeDocument/2006/relationships/image" Target="../media/image118.wmf"/><Relationship Id="rId3" Type="http://schemas.openxmlformats.org/officeDocument/2006/relationships/oleObject" Target="../embeddings/oleObject76.bin"/><Relationship Id="rId2" Type="http://schemas.openxmlformats.org/officeDocument/2006/relationships/image" Target="../media/image117.wmf"/><Relationship Id="rId1" Type="http://schemas.openxmlformats.org/officeDocument/2006/relationships/oleObject" Target="../embeddings/oleObject75.bin"/></Relationships>
</file>

<file path=ppt/slides/_rels/slide43.xml.rels><?xml version="1.0" encoding="UTF-8" standalone="yes"?>
<Relationships xmlns="http://schemas.openxmlformats.org/package/2006/relationships"><Relationship Id="rId9" Type="http://schemas.openxmlformats.org/officeDocument/2006/relationships/oleObject" Target="../embeddings/oleObject82.bin"/><Relationship Id="rId8" Type="http://schemas.openxmlformats.org/officeDocument/2006/relationships/image" Target="../media/image121.wmf"/><Relationship Id="rId7" Type="http://schemas.openxmlformats.org/officeDocument/2006/relationships/oleObject" Target="../embeddings/oleObject81.bin"/><Relationship Id="rId6" Type="http://schemas.openxmlformats.org/officeDocument/2006/relationships/image" Target="../media/image120.wmf"/><Relationship Id="rId5" Type="http://schemas.openxmlformats.org/officeDocument/2006/relationships/oleObject" Target="../embeddings/oleObject80.bin"/><Relationship Id="rId4" Type="http://schemas.openxmlformats.org/officeDocument/2006/relationships/image" Target="../media/image119.wmf"/><Relationship Id="rId3" Type="http://schemas.openxmlformats.org/officeDocument/2006/relationships/oleObject" Target="../embeddings/oleObject79.bin"/><Relationship Id="rId2" Type="http://schemas.openxmlformats.org/officeDocument/2006/relationships/image" Target="../media/image118.wmf"/><Relationship Id="rId14" Type="http://schemas.openxmlformats.org/officeDocument/2006/relationships/vmlDrawing" Target="../drawings/vmlDrawing15.vml"/><Relationship Id="rId13" Type="http://schemas.openxmlformats.org/officeDocument/2006/relationships/slideLayout" Target="../slideLayouts/slideLayout7.xml"/><Relationship Id="rId12" Type="http://schemas.openxmlformats.org/officeDocument/2006/relationships/image" Target="../media/image41.emf"/><Relationship Id="rId11" Type="http://schemas.openxmlformats.org/officeDocument/2006/relationships/oleObject" Target="../embeddings/oleObject83.bin"/><Relationship Id="rId10" Type="http://schemas.openxmlformats.org/officeDocument/2006/relationships/image" Target="../media/image122.wmf"/><Relationship Id="rId1" Type="http://schemas.openxmlformats.org/officeDocument/2006/relationships/oleObject" Target="../embeddings/oleObject78.bin"/></Relationships>
</file>

<file path=ppt/slides/_rels/slide44.xml.rels><?xml version="1.0" encoding="UTF-8" standalone="yes"?>
<Relationships xmlns="http://schemas.openxmlformats.org/package/2006/relationships"><Relationship Id="rId9" Type="http://schemas.openxmlformats.org/officeDocument/2006/relationships/oleObject" Target="../embeddings/oleObject88.bin"/><Relationship Id="rId8" Type="http://schemas.openxmlformats.org/officeDocument/2006/relationships/image" Target="../media/image126.wmf"/><Relationship Id="rId7" Type="http://schemas.openxmlformats.org/officeDocument/2006/relationships/oleObject" Target="../embeddings/oleObject87.bin"/><Relationship Id="rId6" Type="http://schemas.openxmlformats.org/officeDocument/2006/relationships/image" Target="../media/image125.wmf"/><Relationship Id="rId5" Type="http://schemas.openxmlformats.org/officeDocument/2006/relationships/oleObject" Target="../embeddings/oleObject86.bin"/><Relationship Id="rId4" Type="http://schemas.openxmlformats.org/officeDocument/2006/relationships/image" Target="../media/image124.wmf"/><Relationship Id="rId3" Type="http://schemas.openxmlformats.org/officeDocument/2006/relationships/oleObject" Target="../embeddings/oleObject85.bin"/><Relationship Id="rId2" Type="http://schemas.openxmlformats.org/officeDocument/2006/relationships/image" Target="../media/image123.wmf"/><Relationship Id="rId12" Type="http://schemas.openxmlformats.org/officeDocument/2006/relationships/vmlDrawing" Target="../drawings/vmlDrawing16.vml"/><Relationship Id="rId11" Type="http://schemas.openxmlformats.org/officeDocument/2006/relationships/slideLayout" Target="../slideLayouts/slideLayout7.xml"/><Relationship Id="rId10" Type="http://schemas.openxmlformats.org/officeDocument/2006/relationships/image" Target="../media/image41.emf"/><Relationship Id="rId1" Type="http://schemas.openxmlformats.org/officeDocument/2006/relationships/oleObject" Target="../embeddings/oleObject84.bin"/></Relationships>
</file>

<file path=ppt/slides/_rels/slide45.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131.wmf"/><Relationship Id="rId4" Type="http://schemas.openxmlformats.org/officeDocument/2006/relationships/image" Target="../media/image130.wmf"/><Relationship Id="rId3" Type="http://schemas.openxmlformats.org/officeDocument/2006/relationships/image" Target="../media/image129.wmf"/><Relationship Id="rId2" Type="http://schemas.openxmlformats.org/officeDocument/2006/relationships/image" Target="../media/image128.wmf"/><Relationship Id="rId1" Type="http://schemas.openxmlformats.org/officeDocument/2006/relationships/image" Target="../media/image127.wmf"/></Relationships>
</file>

<file path=ppt/slides/_rels/slide46.xml.rels><?xml version="1.0" encoding="UTF-8" standalone="yes"?>
<Relationships xmlns="http://schemas.openxmlformats.org/package/2006/relationships"><Relationship Id="rId8" Type="http://schemas.openxmlformats.org/officeDocument/2006/relationships/vmlDrawing" Target="../drawings/vmlDrawing17.vml"/><Relationship Id="rId7" Type="http://schemas.openxmlformats.org/officeDocument/2006/relationships/slideLayout" Target="../slideLayouts/slideLayout7.xml"/><Relationship Id="rId6" Type="http://schemas.openxmlformats.org/officeDocument/2006/relationships/image" Target="../media/image134.wmf"/><Relationship Id="rId5" Type="http://schemas.openxmlformats.org/officeDocument/2006/relationships/oleObject" Target="../embeddings/oleObject91.bin"/><Relationship Id="rId4" Type="http://schemas.openxmlformats.org/officeDocument/2006/relationships/image" Target="../media/image133.wmf"/><Relationship Id="rId3" Type="http://schemas.openxmlformats.org/officeDocument/2006/relationships/oleObject" Target="../embeddings/oleObject90.bin"/><Relationship Id="rId2" Type="http://schemas.openxmlformats.org/officeDocument/2006/relationships/image" Target="../media/image132.wmf"/><Relationship Id="rId1" Type="http://schemas.openxmlformats.org/officeDocument/2006/relationships/oleObject" Target="../embeddings/oleObject89.bin"/></Relationships>
</file>

<file path=ppt/slides/_rels/slide47.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138.wmf"/><Relationship Id="rId7" Type="http://schemas.openxmlformats.org/officeDocument/2006/relationships/oleObject" Target="../embeddings/oleObject95.bin"/><Relationship Id="rId6" Type="http://schemas.openxmlformats.org/officeDocument/2006/relationships/image" Target="../media/image137.emf"/><Relationship Id="rId5" Type="http://schemas.openxmlformats.org/officeDocument/2006/relationships/oleObject" Target="../embeddings/oleObject94.bin"/><Relationship Id="rId4" Type="http://schemas.openxmlformats.org/officeDocument/2006/relationships/image" Target="../media/image136.emf"/><Relationship Id="rId3" Type="http://schemas.openxmlformats.org/officeDocument/2006/relationships/oleObject" Target="../embeddings/oleObject93.bin"/><Relationship Id="rId2" Type="http://schemas.openxmlformats.org/officeDocument/2006/relationships/image" Target="../media/image135.emf"/><Relationship Id="rId10" Type="http://schemas.openxmlformats.org/officeDocument/2006/relationships/vmlDrawing" Target="../drawings/vmlDrawing18.vml"/><Relationship Id="rId1" Type="http://schemas.openxmlformats.org/officeDocument/2006/relationships/oleObject" Target="../embeddings/oleObject92.bin"/></Relationships>
</file>

<file path=ppt/slides/_rels/slide48.xml.rels><?xml version="1.0" encoding="UTF-8" standalone="yes"?>
<Relationships xmlns="http://schemas.openxmlformats.org/package/2006/relationships"><Relationship Id="rId9" Type="http://schemas.openxmlformats.org/officeDocument/2006/relationships/oleObject" Target="../embeddings/oleObject100.bin"/><Relationship Id="rId8" Type="http://schemas.openxmlformats.org/officeDocument/2006/relationships/image" Target="../media/image141.wmf"/><Relationship Id="rId7" Type="http://schemas.openxmlformats.org/officeDocument/2006/relationships/oleObject" Target="../embeddings/oleObject99.bin"/><Relationship Id="rId6" Type="http://schemas.openxmlformats.org/officeDocument/2006/relationships/image" Target="../media/image140.wmf"/><Relationship Id="rId5" Type="http://schemas.openxmlformats.org/officeDocument/2006/relationships/oleObject" Target="../embeddings/oleObject98.bin"/><Relationship Id="rId4" Type="http://schemas.openxmlformats.org/officeDocument/2006/relationships/image" Target="../media/image139.emf"/><Relationship Id="rId3" Type="http://schemas.openxmlformats.org/officeDocument/2006/relationships/oleObject" Target="../embeddings/oleObject97.bin"/><Relationship Id="rId24" Type="http://schemas.openxmlformats.org/officeDocument/2006/relationships/vmlDrawing" Target="../drawings/vmlDrawing19.vml"/><Relationship Id="rId23" Type="http://schemas.openxmlformats.org/officeDocument/2006/relationships/slideLayout" Target="../slideLayouts/slideLayout7.xml"/><Relationship Id="rId22" Type="http://schemas.openxmlformats.org/officeDocument/2006/relationships/image" Target="../media/image148.wmf"/><Relationship Id="rId21" Type="http://schemas.openxmlformats.org/officeDocument/2006/relationships/oleObject" Target="../embeddings/oleObject106.bin"/><Relationship Id="rId20" Type="http://schemas.openxmlformats.org/officeDocument/2006/relationships/image" Target="../media/image147.wmf"/><Relationship Id="rId2" Type="http://schemas.openxmlformats.org/officeDocument/2006/relationships/image" Target="../media/image136.emf"/><Relationship Id="rId19" Type="http://schemas.openxmlformats.org/officeDocument/2006/relationships/oleObject" Target="../embeddings/oleObject105.bin"/><Relationship Id="rId18" Type="http://schemas.openxmlformats.org/officeDocument/2006/relationships/image" Target="../media/image146.wmf"/><Relationship Id="rId17" Type="http://schemas.openxmlformats.org/officeDocument/2006/relationships/oleObject" Target="../embeddings/oleObject104.bin"/><Relationship Id="rId16" Type="http://schemas.openxmlformats.org/officeDocument/2006/relationships/image" Target="../media/image145.wmf"/><Relationship Id="rId15" Type="http://schemas.openxmlformats.org/officeDocument/2006/relationships/oleObject" Target="../embeddings/oleObject103.bin"/><Relationship Id="rId14" Type="http://schemas.openxmlformats.org/officeDocument/2006/relationships/image" Target="../media/image144.wmf"/><Relationship Id="rId13" Type="http://schemas.openxmlformats.org/officeDocument/2006/relationships/oleObject" Target="../embeddings/oleObject102.bin"/><Relationship Id="rId12" Type="http://schemas.openxmlformats.org/officeDocument/2006/relationships/image" Target="../media/image143.emf"/><Relationship Id="rId11" Type="http://schemas.openxmlformats.org/officeDocument/2006/relationships/oleObject" Target="../embeddings/oleObject101.bin"/><Relationship Id="rId10" Type="http://schemas.openxmlformats.org/officeDocument/2006/relationships/image" Target="../media/image142.wmf"/><Relationship Id="rId1" Type="http://schemas.openxmlformats.org/officeDocument/2006/relationships/oleObject" Target="../embeddings/oleObject96.bin"/></Relationships>
</file>

<file path=ppt/slides/_rels/slide49.xml.rels><?xml version="1.0" encoding="UTF-8" standalone="yes"?>
<Relationships xmlns="http://schemas.openxmlformats.org/package/2006/relationships"><Relationship Id="rId9" Type="http://schemas.openxmlformats.org/officeDocument/2006/relationships/oleObject" Target="../embeddings/oleObject111.bin"/><Relationship Id="rId8" Type="http://schemas.openxmlformats.org/officeDocument/2006/relationships/image" Target="../media/image135.emf"/><Relationship Id="rId7" Type="http://schemas.openxmlformats.org/officeDocument/2006/relationships/oleObject" Target="../embeddings/oleObject110.bin"/><Relationship Id="rId6" Type="http://schemas.openxmlformats.org/officeDocument/2006/relationships/image" Target="../media/image151.wmf"/><Relationship Id="rId5" Type="http://schemas.openxmlformats.org/officeDocument/2006/relationships/oleObject" Target="../embeddings/oleObject109.bin"/><Relationship Id="rId4" Type="http://schemas.openxmlformats.org/officeDocument/2006/relationships/image" Target="../media/image150.wmf"/><Relationship Id="rId30" Type="http://schemas.openxmlformats.org/officeDocument/2006/relationships/vmlDrawing" Target="../drawings/vmlDrawing20.vml"/><Relationship Id="rId3" Type="http://schemas.openxmlformats.org/officeDocument/2006/relationships/oleObject" Target="../embeddings/oleObject108.bin"/><Relationship Id="rId29" Type="http://schemas.openxmlformats.org/officeDocument/2006/relationships/slideLayout" Target="../slideLayouts/slideLayout7.xml"/><Relationship Id="rId28" Type="http://schemas.openxmlformats.org/officeDocument/2006/relationships/image" Target="../media/image138.wmf"/><Relationship Id="rId27" Type="http://schemas.openxmlformats.org/officeDocument/2006/relationships/oleObject" Target="../embeddings/oleObject120.bin"/><Relationship Id="rId26" Type="http://schemas.openxmlformats.org/officeDocument/2006/relationships/image" Target="../media/image160.emf"/><Relationship Id="rId25" Type="http://schemas.openxmlformats.org/officeDocument/2006/relationships/oleObject" Target="../embeddings/oleObject119.bin"/><Relationship Id="rId24" Type="http://schemas.openxmlformats.org/officeDocument/2006/relationships/image" Target="../media/image159.wmf"/><Relationship Id="rId23" Type="http://schemas.openxmlformats.org/officeDocument/2006/relationships/oleObject" Target="../embeddings/oleObject118.bin"/><Relationship Id="rId22" Type="http://schemas.openxmlformats.org/officeDocument/2006/relationships/image" Target="../media/image158.wmf"/><Relationship Id="rId21" Type="http://schemas.openxmlformats.org/officeDocument/2006/relationships/oleObject" Target="../embeddings/oleObject117.bin"/><Relationship Id="rId20" Type="http://schemas.openxmlformats.org/officeDocument/2006/relationships/image" Target="../media/image157.wmf"/><Relationship Id="rId2" Type="http://schemas.openxmlformats.org/officeDocument/2006/relationships/image" Target="../media/image149.wmf"/><Relationship Id="rId19" Type="http://schemas.openxmlformats.org/officeDocument/2006/relationships/oleObject" Target="../embeddings/oleObject116.bin"/><Relationship Id="rId18" Type="http://schemas.openxmlformats.org/officeDocument/2006/relationships/image" Target="../media/image156.wmf"/><Relationship Id="rId17" Type="http://schemas.openxmlformats.org/officeDocument/2006/relationships/oleObject" Target="../embeddings/oleObject115.bin"/><Relationship Id="rId16" Type="http://schemas.openxmlformats.org/officeDocument/2006/relationships/image" Target="../media/image155.wmf"/><Relationship Id="rId15" Type="http://schemas.openxmlformats.org/officeDocument/2006/relationships/oleObject" Target="../embeddings/oleObject114.bin"/><Relationship Id="rId14" Type="http://schemas.openxmlformats.org/officeDocument/2006/relationships/image" Target="../media/image154.wmf"/><Relationship Id="rId13" Type="http://schemas.openxmlformats.org/officeDocument/2006/relationships/oleObject" Target="../embeddings/oleObject113.bin"/><Relationship Id="rId12" Type="http://schemas.openxmlformats.org/officeDocument/2006/relationships/image" Target="../media/image153.wmf"/><Relationship Id="rId11" Type="http://schemas.openxmlformats.org/officeDocument/2006/relationships/oleObject" Target="../embeddings/oleObject112.bin"/><Relationship Id="rId10" Type="http://schemas.openxmlformats.org/officeDocument/2006/relationships/image" Target="../media/image152.emf"/><Relationship Id="rId1" Type="http://schemas.openxmlformats.org/officeDocument/2006/relationships/oleObject" Target="../embeddings/oleObject107.bin"/></Relationships>
</file>

<file path=ppt/slides/_rels/slide50.xml.rels><?xml version="1.0" encoding="UTF-8" standalone="yes"?>
<Relationships xmlns="http://schemas.openxmlformats.org/package/2006/relationships"><Relationship Id="rId9" Type="http://schemas.openxmlformats.org/officeDocument/2006/relationships/oleObject" Target="../embeddings/oleObject125.bin"/><Relationship Id="rId8" Type="http://schemas.openxmlformats.org/officeDocument/2006/relationships/image" Target="../media/image164.emf"/><Relationship Id="rId7" Type="http://schemas.openxmlformats.org/officeDocument/2006/relationships/oleObject" Target="../embeddings/oleObject124.bin"/><Relationship Id="rId6" Type="http://schemas.openxmlformats.org/officeDocument/2006/relationships/image" Target="../media/image163.wmf"/><Relationship Id="rId5" Type="http://schemas.openxmlformats.org/officeDocument/2006/relationships/oleObject" Target="../embeddings/oleObject123.bin"/><Relationship Id="rId4" Type="http://schemas.openxmlformats.org/officeDocument/2006/relationships/image" Target="../media/image162.wmf"/><Relationship Id="rId3" Type="http://schemas.openxmlformats.org/officeDocument/2006/relationships/oleObject" Target="../embeddings/oleObject122.bin"/><Relationship Id="rId2" Type="http://schemas.openxmlformats.org/officeDocument/2006/relationships/image" Target="../media/image161.wmf"/><Relationship Id="rId16" Type="http://schemas.openxmlformats.org/officeDocument/2006/relationships/vmlDrawing" Target="../drawings/vmlDrawing21.vml"/><Relationship Id="rId15" Type="http://schemas.openxmlformats.org/officeDocument/2006/relationships/slideLayout" Target="../slideLayouts/slideLayout7.xml"/><Relationship Id="rId14" Type="http://schemas.openxmlformats.org/officeDocument/2006/relationships/image" Target="../media/image166.wmf"/><Relationship Id="rId13" Type="http://schemas.openxmlformats.org/officeDocument/2006/relationships/oleObject" Target="../embeddings/oleObject127.bin"/><Relationship Id="rId12" Type="http://schemas.openxmlformats.org/officeDocument/2006/relationships/image" Target="../media/image165.wmf"/><Relationship Id="rId11" Type="http://schemas.openxmlformats.org/officeDocument/2006/relationships/oleObject" Target="../embeddings/oleObject126.bin"/><Relationship Id="rId10" Type="http://schemas.openxmlformats.org/officeDocument/2006/relationships/image" Target="../media/image118.wmf"/><Relationship Id="rId1" Type="http://schemas.openxmlformats.org/officeDocument/2006/relationships/oleObject" Target="../embeddings/oleObject121.bin"/></Relationships>
</file>

<file path=ppt/slides/_rels/slide51.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68.wmf"/><Relationship Id="rId3" Type="http://schemas.openxmlformats.org/officeDocument/2006/relationships/image" Target="../media/image167.wmf"/><Relationship Id="rId2" Type="http://schemas.openxmlformats.org/officeDocument/2006/relationships/tags" Target="../tags/tag12.xml"/><Relationship Id="rId1" Type="http://schemas.openxmlformats.org/officeDocument/2006/relationships/tags" Target="../tags/tag11.xml"/></Relationships>
</file>

<file path=ppt/slides/_rels/slide52.xml.rels><?xml version="1.0" encoding="UTF-8" standalone="yes"?>
<Relationships xmlns="http://schemas.openxmlformats.org/package/2006/relationships"><Relationship Id="rId9" Type="http://schemas.openxmlformats.org/officeDocument/2006/relationships/vmlDrawing" Target="../drawings/vmlDrawing22.vml"/><Relationship Id="rId8" Type="http://schemas.openxmlformats.org/officeDocument/2006/relationships/slideLayout" Target="../slideLayouts/slideLayout7.xml"/><Relationship Id="rId7" Type="http://schemas.openxmlformats.org/officeDocument/2006/relationships/image" Target="../media/image41.emf"/><Relationship Id="rId6" Type="http://schemas.openxmlformats.org/officeDocument/2006/relationships/oleObject" Target="../embeddings/oleObject130.bin"/><Relationship Id="rId5" Type="http://schemas.openxmlformats.org/officeDocument/2006/relationships/image" Target="../media/image171.wmf"/><Relationship Id="rId4" Type="http://schemas.openxmlformats.org/officeDocument/2006/relationships/oleObject" Target="../embeddings/oleObject129.bin"/><Relationship Id="rId3" Type="http://schemas.openxmlformats.org/officeDocument/2006/relationships/image" Target="../media/image170.wmf"/><Relationship Id="rId2" Type="http://schemas.openxmlformats.org/officeDocument/2006/relationships/oleObject" Target="../embeddings/oleObject128.bin"/><Relationship Id="rId1" Type="http://schemas.openxmlformats.org/officeDocument/2006/relationships/image" Target="../media/image169.jpeg"/></Relationships>
</file>

<file path=ppt/slides/_rels/slide53.xml.rels><?xml version="1.0" encoding="UTF-8" standalone="yes"?>
<Relationships xmlns="http://schemas.openxmlformats.org/package/2006/relationships"><Relationship Id="rId7" Type="http://schemas.openxmlformats.org/officeDocument/2006/relationships/vmlDrawing" Target="../drawings/vmlDrawing23.vml"/><Relationship Id="rId6" Type="http://schemas.openxmlformats.org/officeDocument/2006/relationships/slideLayout" Target="../slideLayouts/slideLayout7.xml"/><Relationship Id="rId5" Type="http://schemas.openxmlformats.org/officeDocument/2006/relationships/image" Target="../media/image171.wmf"/><Relationship Id="rId4" Type="http://schemas.openxmlformats.org/officeDocument/2006/relationships/oleObject" Target="../embeddings/oleObject132.bin"/><Relationship Id="rId3" Type="http://schemas.openxmlformats.org/officeDocument/2006/relationships/image" Target="../media/image1.jpeg"/><Relationship Id="rId2" Type="http://schemas.openxmlformats.org/officeDocument/2006/relationships/image" Target="../media/image172.wmf"/><Relationship Id="rId1" Type="http://schemas.openxmlformats.org/officeDocument/2006/relationships/oleObject" Target="../embeddings/oleObject131.bin"/></Relationships>
</file>

<file path=ppt/slides/_rels/slide54.xml.rels><?xml version="1.0" encoding="UTF-8" standalone="yes"?>
<Relationships xmlns="http://schemas.openxmlformats.org/package/2006/relationships"><Relationship Id="rId8" Type="http://schemas.openxmlformats.org/officeDocument/2006/relationships/vmlDrawing" Target="../drawings/vmlDrawing24.vml"/><Relationship Id="rId7" Type="http://schemas.openxmlformats.org/officeDocument/2006/relationships/slideLayout" Target="../slideLayouts/slideLayout7.xml"/><Relationship Id="rId6" Type="http://schemas.openxmlformats.org/officeDocument/2006/relationships/image" Target="../media/image174.emf"/><Relationship Id="rId5" Type="http://schemas.openxmlformats.org/officeDocument/2006/relationships/oleObject" Target="../embeddings/oleObject135.bin"/><Relationship Id="rId4" Type="http://schemas.openxmlformats.org/officeDocument/2006/relationships/image" Target="../media/image173.emf"/><Relationship Id="rId3" Type="http://schemas.openxmlformats.org/officeDocument/2006/relationships/oleObject" Target="../embeddings/oleObject134.bin"/><Relationship Id="rId2" Type="http://schemas.openxmlformats.org/officeDocument/2006/relationships/image" Target="../media/image41.emf"/><Relationship Id="rId1" Type="http://schemas.openxmlformats.org/officeDocument/2006/relationships/oleObject" Target="../embeddings/oleObject133.bin"/></Relationships>
</file>

<file path=ppt/slides/_rels/slide55.xml.rels><?xml version="1.0" encoding="UTF-8" standalone="yes"?>
<Relationships xmlns="http://schemas.openxmlformats.org/package/2006/relationships"><Relationship Id="rId6" Type="http://schemas.openxmlformats.org/officeDocument/2006/relationships/vmlDrawing" Target="../drawings/vmlDrawing25.vml"/><Relationship Id="rId5" Type="http://schemas.openxmlformats.org/officeDocument/2006/relationships/slideLayout" Target="../slideLayouts/slideLayout7.xml"/><Relationship Id="rId4" Type="http://schemas.openxmlformats.org/officeDocument/2006/relationships/image" Target="../media/image41.emf"/><Relationship Id="rId3" Type="http://schemas.openxmlformats.org/officeDocument/2006/relationships/oleObject" Target="../embeddings/oleObject137.bin"/><Relationship Id="rId2" Type="http://schemas.openxmlformats.org/officeDocument/2006/relationships/image" Target="../media/image175.wmf"/><Relationship Id="rId1" Type="http://schemas.openxmlformats.org/officeDocument/2006/relationships/oleObject" Target="../embeddings/oleObject136.bin"/></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9" Type="http://schemas.openxmlformats.org/officeDocument/2006/relationships/oleObject" Target="../embeddings/oleObject142.bin"/><Relationship Id="rId8" Type="http://schemas.openxmlformats.org/officeDocument/2006/relationships/image" Target="../media/image179.wmf"/><Relationship Id="rId7" Type="http://schemas.openxmlformats.org/officeDocument/2006/relationships/oleObject" Target="../embeddings/oleObject141.bin"/><Relationship Id="rId6" Type="http://schemas.openxmlformats.org/officeDocument/2006/relationships/image" Target="../media/image178.wmf"/><Relationship Id="rId5" Type="http://schemas.openxmlformats.org/officeDocument/2006/relationships/oleObject" Target="../embeddings/oleObject140.bin"/><Relationship Id="rId4" Type="http://schemas.openxmlformats.org/officeDocument/2006/relationships/image" Target="../media/image177.wmf"/><Relationship Id="rId3" Type="http://schemas.openxmlformats.org/officeDocument/2006/relationships/oleObject" Target="../embeddings/oleObject139.bin"/><Relationship Id="rId2" Type="http://schemas.openxmlformats.org/officeDocument/2006/relationships/image" Target="../media/image176.wmf"/><Relationship Id="rId12" Type="http://schemas.openxmlformats.org/officeDocument/2006/relationships/vmlDrawing" Target="../drawings/vmlDrawing26.vml"/><Relationship Id="rId11" Type="http://schemas.openxmlformats.org/officeDocument/2006/relationships/slideLayout" Target="../slideLayouts/slideLayout7.xml"/><Relationship Id="rId10" Type="http://schemas.openxmlformats.org/officeDocument/2006/relationships/image" Target="../media/image180.wmf"/><Relationship Id="rId1" Type="http://schemas.openxmlformats.org/officeDocument/2006/relationships/oleObject" Target="../embeddings/oleObject138.bin"/></Relationships>
</file>

<file path=ppt/slides/_rels/slide58.xml.rels><?xml version="1.0" encoding="UTF-8" standalone="yes"?>
<Relationships xmlns="http://schemas.openxmlformats.org/package/2006/relationships"><Relationship Id="rId9" Type="http://schemas.openxmlformats.org/officeDocument/2006/relationships/vmlDrawing" Target="../drawings/vmlDrawing27.vml"/><Relationship Id="rId8" Type="http://schemas.openxmlformats.org/officeDocument/2006/relationships/slideLayout" Target="../slideLayouts/slideLayout7.xml"/><Relationship Id="rId7" Type="http://schemas.openxmlformats.org/officeDocument/2006/relationships/tags" Target="../tags/tag13.xml"/><Relationship Id="rId6" Type="http://schemas.openxmlformats.org/officeDocument/2006/relationships/image" Target="../media/image183.wmf"/><Relationship Id="rId5" Type="http://schemas.openxmlformats.org/officeDocument/2006/relationships/oleObject" Target="../embeddings/oleObject145.bin"/><Relationship Id="rId4" Type="http://schemas.openxmlformats.org/officeDocument/2006/relationships/image" Target="../media/image182.wmf"/><Relationship Id="rId3" Type="http://schemas.openxmlformats.org/officeDocument/2006/relationships/oleObject" Target="../embeddings/oleObject144.bin"/><Relationship Id="rId2" Type="http://schemas.openxmlformats.org/officeDocument/2006/relationships/image" Target="../media/image181.wmf"/><Relationship Id="rId10" Type="http://schemas.openxmlformats.org/officeDocument/2006/relationships/notesSlide" Target="../notesSlides/notesSlide2.xml"/><Relationship Id="rId1" Type="http://schemas.openxmlformats.org/officeDocument/2006/relationships/oleObject" Target="../embeddings/oleObject143.bin"/></Relationships>
</file>

<file path=ppt/slides/_rels/slide59.xml.rels><?xml version="1.0" encoding="UTF-8" standalone="yes"?>
<Relationships xmlns="http://schemas.openxmlformats.org/package/2006/relationships"><Relationship Id="rId8" Type="http://schemas.openxmlformats.org/officeDocument/2006/relationships/vmlDrawing" Target="../drawings/vmlDrawing28.vml"/><Relationship Id="rId7" Type="http://schemas.openxmlformats.org/officeDocument/2006/relationships/slideLayout" Target="../slideLayouts/slideLayout7.xml"/><Relationship Id="rId6" Type="http://schemas.openxmlformats.org/officeDocument/2006/relationships/image" Target="../media/image185.wmf"/><Relationship Id="rId5" Type="http://schemas.openxmlformats.org/officeDocument/2006/relationships/oleObject" Target="../embeddings/oleObject148.bin"/><Relationship Id="rId4" Type="http://schemas.openxmlformats.org/officeDocument/2006/relationships/image" Target="../media/image183.wmf"/><Relationship Id="rId3" Type="http://schemas.openxmlformats.org/officeDocument/2006/relationships/oleObject" Target="../embeddings/oleObject147.bin"/><Relationship Id="rId2" Type="http://schemas.openxmlformats.org/officeDocument/2006/relationships/image" Target="../media/image184.wmf"/><Relationship Id="rId1" Type="http://schemas.openxmlformats.org/officeDocument/2006/relationships/oleObject" Target="../embeddings/oleObject146.bin"/></Relationships>
</file>

<file path=ppt/slides/_rels/slide60.xml.rels><?xml version="1.0" encoding="UTF-8" standalone="yes"?>
<Relationships xmlns="http://schemas.openxmlformats.org/package/2006/relationships"><Relationship Id="rId9" Type="http://schemas.openxmlformats.org/officeDocument/2006/relationships/image" Target="../media/image194.wmf"/><Relationship Id="rId8" Type="http://schemas.openxmlformats.org/officeDocument/2006/relationships/image" Target="../media/image193.wmf"/><Relationship Id="rId7" Type="http://schemas.openxmlformats.org/officeDocument/2006/relationships/image" Target="../media/image192.wmf"/><Relationship Id="rId6" Type="http://schemas.openxmlformats.org/officeDocument/2006/relationships/image" Target="../media/image191.wmf"/><Relationship Id="rId5" Type="http://schemas.openxmlformats.org/officeDocument/2006/relationships/image" Target="../media/image190.wmf"/><Relationship Id="rId4" Type="http://schemas.openxmlformats.org/officeDocument/2006/relationships/image" Target="../media/image189.wmf"/><Relationship Id="rId3" Type="http://schemas.openxmlformats.org/officeDocument/2006/relationships/image" Target="../media/image188.wmf"/><Relationship Id="rId2" Type="http://schemas.openxmlformats.org/officeDocument/2006/relationships/image" Target="../media/image187.emf"/><Relationship Id="rId11" Type="http://schemas.openxmlformats.org/officeDocument/2006/relationships/slideLayout" Target="../slideLayouts/slideLayout1.xml"/><Relationship Id="rId10" Type="http://schemas.openxmlformats.org/officeDocument/2006/relationships/image" Target="../media/image195.png"/><Relationship Id="rId1" Type="http://schemas.openxmlformats.org/officeDocument/2006/relationships/image" Target="../media/image186.png"/></Relationships>
</file>

<file path=ppt/slides/_rels/slide61.xml.rels><?xml version="1.0" encoding="UTF-8" standalone="yes"?>
<Relationships xmlns="http://schemas.openxmlformats.org/package/2006/relationships"><Relationship Id="rId9" Type="http://schemas.openxmlformats.org/officeDocument/2006/relationships/oleObject" Target="../embeddings/oleObject153.bin"/><Relationship Id="rId8" Type="http://schemas.openxmlformats.org/officeDocument/2006/relationships/image" Target="../media/image199.emf"/><Relationship Id="rId7" Type="http://schemas.openxmlformats.org/officeDocument/2006/relationships/oleObject" Target="../embeddings/oleObject152.bin"/><Relationship Id="rId6" Type="http://schemas.openxmlformats.org/officeDocument/2006/relationships/image" Target="../media/image198.emf"/><Relationship Id="rId5" Type="http://schemas.openxmlformats.org/officeDocument/2006/relationships/oleObject" Target="../embeddings/oleObject151.bin"/><Relationship Id="rId4" Type="http://schemas.openxmlformats.org/officeDocument/2006/relationships/image" Target="../media/image197.wmf"/><Relationship Id="rId3" Type="http://schemas.openxmlformats.org/officeDocument/2006/relationships/oleObject" Target="../embeddings/oleObject150.bin"/><Relationship Id="rId26" Type="http://schemas.openxmlformats.org/officeDocument/2006/relationships/vmlDrawing" Target="../drawings/vmlDrawing29.vml"/><Relationship Id="rId25" Type="http://schemas.openxmlformats.org/officeDocument/2006/relationships/slideLayout" Target="../slideLayouts/slideLayout7.xml"/><Relationship Id="rId24" Type="http://schemas.openxmlformats.org/officeDocument/2006/relationships/image" Target="../media/image207.wmf"/><Relationship Id="rId23" Type="http://schemas.openxmlformats.org/officeDocument/2006/relationships/oleObject" Target="../embeddings/oleObject160.bin"/><Relationship Id="rId22" Type="http://schemas.openxmlformats.org/officeDocument/2006/relationships/image" Target="../media/image206.wmf"/><Relationship Id="rId21" Type="http://schemas.openxmlformats.org/officeDocument/2006/relationships/oleObject" Target="../embeddings/oleObject159.bin"/><Relationship Id="rId20" Type="http://schemas.openxmlformats.org/officeDocument/2006/relationships/image" Target="../media/image205.wmf"/><Relationship Id="rId2" Type="http://schemas.openxmlformats.org/officeDocument/2006/relationships/image" Target="../media/image196.emf"/><Relationship Id="rId19" Type="http://schemas.openxmlformats.org/officeDocument/2006/relationships/oleObject" Target="../embeddings/oleObject158.bin"/><Relationship Id="rId18" Type="http://schemas.openxmlformats.org/officeDocument/2006/relationships/image" Target="../media/image204.wmf"/><Relationship Id="rId17" Type="http://schemas.openxmlformats.org/officeDocument/2006/relationships/oleObject" Target="../embeddings/oleObject157.bin"/><Relationship Id="rId16" Type="http://schemas.openxmlformats.org/officeDocument/2006/relationships/image" Target="../media/image203.wmf"/><Relationship Id="rId15" Type="http://schemas.openxmlformats.org/officeDocument/2006/relationships/oleObject" Target="../embeddings/oleObject156.bin"/><Relationship Id="rId14" Type="http://schemas.openxmlformats.org/officeDocument/2006/relationships/image" Target="../media/image202.wmf"/><Relationship Id="rId13" Type="http://schemas.openxmlformats.org/officeDocument/2006/relationships/oleObject" Target="../embeddings/oleObject155.bin"/><Relationship Id="rId12" Type="http://schemas.openxmlformats.org/officeDocument/2006/relationships/image" Target="../media/image201.wmf"/><Relationship Id="rId11" Type="http://schemas.openxmlformats.org/officeDocument/2006/relationships/oleObject" Target="../embeddings/oleObject154.bin"/><Relationship Id="rId10" Type="http://schemas.openxmlformats.org/officeDocument/2006/relationships/image" Target="../media/image200.emf"/><Relationship Id="rId1" Type="http://schemas.openxmlformats.org/officeDocument/2006/relationships/oleObject" Target="../embeddings/oleObject149.bin"/></Relationships>
</file>

<file path=ppt/slides/_rels/slide62.xml.rels><?xml version="1.0" encoding="UTF-8" standalone="yes"?>
<Relationships xmlns="http://schemas.openxmlformats.org/package/2006/relationships"><Relationship Id="rId9" Type="http://schemas.openxmlformats.org/officeDocument/2006/relationships/oleObject" Target="../embeddings/oleObject165.bin"/><Relationship Id="rId8" Type="http://schemas.openxmlformats.org/officeDocument/2006/relationships/image" Target="../media/image196.emf"/><Relationship Id="rId7" Type="http://schemas.openxmlformats.org/officeDocument/2006/relationships/oleObject" Target="../embeddings/oleObject164.bin"/><Relationship Id="rId6" Type="http://schemas.openxmlformats.org/officeDocument/2006/relationships/image" Target="../media/image209.wmf"/><Relationship Id="rId5" Type="http://schemas.openxmlformats.org/officeDocument/2006/relationships/oleObject" Target="../embeddings/oleObject163.bin"/><Relationship Id="rId4" Type="http://schemas.openxmlformats.org/officeDocument/2006/relationships/image" Target="../media/image208.wmf"/><Relationship Id="rId3" Type="http://schemas.openxmlformats.org/officeDocument/2006/relationships/oleObject" Target="../embeddings/oleObject162.bin"/><Relationship Id="rId2" Type="http://schemas.openxmlformats.org/officeDocument/2006/relationships/image" Target="../media/image197.wmf"/><Relationship Id="rId12" Type="http://schemas.openxmlformats.org/officeDocument/2006/relationships/vmlDrawing" Target="../drawings/vmlDrawing30.vml"/><Relationship Id="rId11" Type="http://schemas.openxmlformats.org/officeDocument/2006/relationships/slideLayout" Target="../slideLayouts/slideLayout7.xml"/><Relationship Id="rId10" Type="http://schemas.openxmlformats.org/officeDocument/2006/relationships/image" Target="../media/image210.wmf"/><Relationship Id="rId1" Type="http://schemas.openxmlformats.org/officeDocument/2006/relationships/oleObject" Target="../embeddings/oleObject161.bin"/></Relationships>
</file>

<file path=ppt/slides/_rels/slide63.xml.rels><?xml version="1.0" encoding="UTF-8" standalone="yes"?>
<Relationships xmlns="http://schemas.openxmlformats.org/package/2006/relationships"><Relationship Id="rId9" Type="http://schemas.openxmlformats.org/officeDocument/2006/relationships/oleObject" Target="../embeddings/oleObject170.bin"/><Relationship Id="rId8" Type="http://schemas.openxmlformats.org/officeDocument/2006/relationships/image" Target="../media/image214.wmf"/><Relationship Id="rId7" Type="http://schemas.openxmlformats.org/officeDocument/2006/relationships/oleObject" Target="../embeddings/oleObject169.bin"/><Relationship Id="rId6" Type="http://schemas.openxmlformats.org/officeDocument/2006/relationships/image" Target="../media/image213.wmf"/><Relationship Id="rId5" Type="http://schemas.openxmlformats.org/officeDocument/2006/relationships/oleObject" Target="../embeddings/oleObject168.bin"/><Relationship Id="rId4" Type="http://schemas.openxmlformats.org/officeDocument/2006/relationships/image" Target="../media/image212.wmf"/><Relationship Id="rId3" Type="http://schemas.openxmlformats.org/officeDocument/2006/relationships/oleObject" Target="../embeddings/oleObject167.bin"/><Relationship Id="rId2" Type="http://schemas.openxmlformats.org/officeDocument/2006/relationships/image" Target="../media/image211.wmf"/><Relationship Id="rId14" Type="http://schemas.openxmlformats.org/officeDocument/2006/relationships/vmlDrawing" Target="../drawings/vmlDrawing31.vml"/><Relationship Id="rId13" Type="http://schemas.openxmlformats.org/officeDocument/2006/relationships/slideLayout" Target="../slideLayouts/slideLayout7.xml"/><Relationship Id="rId12" Type="http://schemas.openxmlformats.org/officeDocument/2006/relationships/image" Target="../media/image216.emf"/><Relationship Id="rId11" Type="http://schemas.openxmlformats.org/officeDocument/2006/relationships/oleObject" Target="../embeddings/oleObject171.bin"/><Relationship Id="rId10" Type="http://schemas.openxmlformats.org/officeDocument/2006/relationships/image" Target="../media/image215.wmf"/><Relationship Id="rId1" Type="http://schemas.openxmlformats.org/officeDocument/2006/relationships/oleObject" Target="../embeddings/oleObject166.bin"/></Relationships>
</file>

<file path=ppt/slides/_rels/slide64.xml.rels><?xml version="1.0" encoding="UTF-8" standalone="yes"?>
<Relationships xmlns="http://schemas.openxmlformats.org/package/2006/relationships"><Relationship Id="rId6" Type="http://schemas.openxmlformats.org/officeDocument/2006/relationships/vmlDrawing" Target="../drawings/vmlDrawing32.vml"/><Relationship Id="rId5" Type="http://schemas.openxmlformats.org/officeDocument/2006/relationships/slideLayout" Target="../slideLayouts/slideLayout7.xml"/><Relationship Id="rId4" Type="http://schemas.openxmlformats.org/officeDocument/2006/relationships/image" Target="../media/image215.wmf"/><Relationship Id="rId3" Type="http://schemas.openxmlformats.org/officeDocument/2006/relationships/oleObject" Target="../embeddings/oleObject173.bin"/><Relationship Id="rId2" Type="http://schemas.openxmlformats.org/officeDocument/2006/relationships/image" Target="../media/image211.wmf"/><Relationship Id="rId1" Type="http://schemas.openxmlformats.org/officeDocument/2006/relationships/oleObject" Target="../embeddings/oleObject172.bin"/></Relationships>
</file>

<file path=ppt/slides/_rels/slide65.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218.wmf"/><Relationship Id="rId7" Type="http://schemas.openxmlformats.org/officeDocument/2006/relationships/oleObject" Target="../embeddings/oleObject177.bin"/><Relationship Id="rId6" Type="http://schemas.openxmlformats.org/officeDocument/2006/relationships/image" Target="../media/image217.wmf"/><Relationship Id="rId5" Type="http://schemas.openxmlformats.org/officeDocument/2006/relationships/oleObject" Target="../embeddings/oleObject176.bin"/><Relationship Id="rId4" Type="http://schemas.openxmlformats.org/officeDocument/2006/relationships/image" Target="../media/image182.wmf"/><Relationship Id="rId3" Type="http://schemas.openxmlformats.org/officeDocument/2006/relationships/oleObject" Target="../embeddings/oleObject175.bin"/><Relationship Id="rId2" Type="http://schemas.openxmlformats.org/officeDocument/2006/relationships/image" Target="../media/image181.wmf"/><Relationship Id="rId10" Type="http://schemas.openxmlformats.org/officeDocument/2006/relationships/vmlDrawing" Target="../drawings/vmlDrawing33.vml"/><Relationship Id="rId1" Type="http://schemas.openxmlformats.org/officeDocument/2006/relationships/oleObject" Target="../embeddings/oleObject174.bin"/></Relationships>
</file>

<file path=ppt/slides/_rels/slide66.xml.rels><?xml version="1.0" encoding="UTF-8" standalone="yes"?>
<Relationships xmlns="http://schemas.openxmlformats.org/package/2006/relationships"><Relationship Id="rId9" Type="http://schemas.openxmlformats.org/officeDocument/2006/relationships/oleObject" Target="../embeddings/oleObject182.bin"/><Relationship Id="rId8" Type="http://schemas.openxmlformats.org/officeDocument/2006/relationships/image" Target="../media/image221.wmf"/><Relationship Id="rId7" Type="http://schemas.openxmlformats.org/officeDocument/2006/relationships/oleObject" Target="../embeddings/oleObject181.bin"/><Relationship Id="rId6" Type="http://schemas.openxmlformats.org/officeDocument/2006/relationships/image" Target="../media/image185.wmf"/><Relationship Id="rId5" Type="http://schemas.openxmlformats.org/officeDocument/2006/relationships/oleObject" Target="../embeddings/oleObject180.bin"/><Relationship Id="rId4" Type="http://schemas.openxmlformats.org/officeDocument/2006/relationships/image" Target="../media/image220.wmf"/><Relationship Id="rId3" Type="http://schemas.openxmlformats.org/officeDocument/2006/relationships/oleObject" Target="../embeddings/oleObject179.bin"/><Relationship Id="rId2" Type="http://schemas.openxmlformats.org/officeDocument/2006/relationships/image" Target="../media/image219.wmf"/><Relationship Id="rId12" Type="http://schemas.openxmlformats.org/officeDocument/2006/relationships/vmlDrawing" Target="../drawings/vmlDrawing34.vml"/><Relationship Id="rId11" Type="http://schemas.openxmlformats.org/officeDocument/2006/relationships/slideLayout" Target="../slideLayouts/slideLayout7.xml"/><Relationship Id="rId10" Type="http://schemas.openxmlformats.org/officeDocument/2006/relationships/image" Target="../media/image222.wmf"/><Relationship Id="rId1" Type="http://schemas.openxmlformats.org/officeDocument/2006/relationships/oleObject" Target="../embeddings/oleObject178.bin"/></Relationships>
</file>

<file path=ppt/slides/_rels/slide67.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audio" Target="../media/audio3.wav"/><Relationship Id="rId3" Type="http://schemas.openxmlformats.org/officeDocument/2006/relationships/image" Target="../media/image225.wmf"/><Relationship Id="rId2" Type="http://schemas.openxmlformats.org/officeDocument/2006/relationships/image" Target="../media/image224.wmf"/><Relationship Id="rId1" Type="http://schemas.openxmlformats.org/officeDocument/2006/relationships/image" Target="../media/image223.wmf"/></Relationships>
</file>

<file path=ppt/slides/_rels/slide68.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223.wmf"/><Relationship Id="rId3" Type="http://schemas.openxmlformats.org/officeDocument/2006/relationships/image" Target="../media/image224.wmf"/><Relationship Id="rId2" Type="http://schemas.openxmlformats.org/officeDocument/2006/relationships/image" Target="../media/image227.wmf"/><Relationship Id="rId1" Type="http://schemas.openxmlformats.org/officeDocument/2006/relationships/image" Target="../media/image226.wmf"/></Relationships>
</file>

<file path=ppt/slides/_rels/slide69.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audio" Target="../media/audio3.wav"/><Relationship Id="rId2" Type="http://schemas.openxmlformats.org/officeDocument/2006/relationships/image" Target="../media/image223.wmf"/><Relationship Id="rId1" Type="http://schemas.openxmlformats.org/officeDocument/2006/relationships/image" Target="../media/image225.wmf"/></Relationships>
</file>

<file path=ppt/slides/_rels/slide70.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223.wmf"/><Relationship Id="rId3" Type="http://schemas.openxmlformats.org/officeDocument/2006/relationships/image" Target="../media/image225.wmf"/><Relationship Id="rId2" Type="http://schemas.openxmlformats.org/officeDocument/2006/relationships/image" Target="../media/image227.wmf"/><Relationship Id="rId1" Type="http://schemas.openxmlformats.org/officeDocument/2006/relationships/image" Target="../media/image228.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7890" name="标题 37889"/>
          <p:cNvSpPr>
            <a:spLocks noGrp="1"/>
          </p:cNvSpPr>
          <p:nvPr>
            <p:ph type="title"/>
          </p:nvPr>
        </p:nvSpPr>
        <p:spPr>
          <a:xfrm>
            <a:off x="833438" y="147638"/>
            <a:ext cx="7242175" cy="684212"/>
          </a:xfrm>
          <a:solidFill>
            <a:srgbClr val="CCFFCC"/>
          </a:solidFill>
          <a:ln w="12700"/>
          <a:effectLst>
            <a:prstShdw prst="shdw17" dist="17961" dir="2699999">
              <a:srgbClr val="7A997A"/>
            </a:prstShdw>
          </a:effectLst>
        </p:spPr>
        <p:txBody>
          <a:bodyPr wrap="square" lIns="91440" tIns="45720" rIns="91440" bIns="45720" anchor="ctr" anchorCtr="0"/>
          <a:p>
            <a:r>
              <a:rPr lang="zh-CN" altLang="en-US" sz="4800" b="1" dirty="0">
                <a:solidFill>
                  <a:srgbClr val="FF0000"/>
                </a:solidFill>
                <a:latin typeface="隶书" panose="02010509060101010101" pitchFamily="49" charset="-122"/>
                <a:ea typeface="隶书" panose="02010509060101010101" pitchFamily="49" charset="-122"/>
              </a:rPr>
              <a:t>第七章   一 阶 电 路</a:t>
            </a:r>
            <a:endParaRPr lang="zh-CN" altLang="en-US" sz="4800" b="1" i="1" dirty="0">
              <a:solidFill>
                <a:srgbClr val="FF00FF"/>
              </a:solidFill>
              <a:latin typeface="隶书" panose="02010509060101010101" pitchFamily="49" charset="-122"/>
              <a:ea typeface="隶书" panose="02010509060101010101" pitchFamily="49" charset="-122"/>
            </a:endParaRPr>
          </a:p>
        </p:txBody>
      </p:sp>
      <p:sp>
        <p:nvSpPr>
          <p:cNvPr id="8194" name="矩形 191489"/>
          <p:cNvSpPr/>
          <p:nvPr>
            <p:custDataLst>
              <p:tags r:id="rId1"/>
            </p:custDataLst>
          </p:nvPr>
        </p:nvSpPr>
        <p:spPr>
          <a:xfrm>
            <a:off x="930275" y="1192213"/>
            <a:ext cx="6478588" cy="539750"/>
          </a:xfrm>
          <a:prstGeom prst="rect">
            <a:avLst/>
          </a:prstGeom>
          <a:solidFill>
            <a:srgbClr val="CCFFCC"/>
          </a:solidFill>
          <a:ln w="9525">
            <a:noFill/>
          </a:ln>
          <a:effectLst>
            <a:outerShdw dist="107763" dir="2699999" algn="ctr" rotWithShape="0">
              <a:srgbClr val="808080"/>
            </a:outerShdw>
          </a:effectLst>
        </p:spPr>
        <p:txBody>
          <a:bodyPr wrap="none" anchor="ctr" anchorCtr="0"/>
          <a:p>
            <a:pPr algn="just">
              <a:spcBef>
                <a:spcPct val="50000"/>
              </a:spcBef>
            </a:pPr>
            <a:r>
              <a:rPr lang="zh-CN" altLang="en-US" sz="2800">
                <a:latin typeface="宋体" panose="02010600030101010101" pitchFamily="2" charset="-122"/>
                <a:ea typeface="宋体" panose="02010600030101010101" pitchFamily="2" charset="-122"/>
              </a:rPr>
              <a:t>§</a:t>
            </a:r>
            <a:r>
              <a:rPr lang="zh-CN" altLang="en-US" sz="2800">
                <a:latin typeface="Times New Roman" panose="02020603050405020304" pitchFamily="18" charset="-94"/>
                <a:ea typeface="宋体" panose="02010600030101010101" pitchFamily="2" charset="-122"/>
              </a:rPr>
              <a:t> </a:t>
            </a:r>
            <a:r>
              <a:rPr lang="en-US" altLang="zh-CN" sz="2800">
                <a:latin typeface="Times New Roman" panose="02020603050405020304" pitchFamily="18" charset="-94"/>
                <a:ea typeface="宋体" panose="02010600030101010101" pitchFamily="2" charset="-122"/>
              </a:rPr>
              <a:t>7 </a:t>
            </a:r>
            <a:r>
              <a:rPr lang="en-US" altLang="zh-CN" sz="3600">
                <a:latin typeface="隶书" panose="02010509060101010101" pitchFamily="49" charset="-122"/>
                <a:ea typeface="隶书" panose="02010509060101010101" pitchFamily="49" charset="-122"/>
              </a:rPr>
              <a:t>-</a:t>
            </a:r>
            <a:r>
              <a:rPr lang="en-US" altLang="zh-CN" sz="2800" dirty="0">
                <a:latin typeface="Times New Roman" panose="02020603050405020304" pitchFamily="18" charset="-94"/>
                <a:ea typeface="宋体" panose="02010600030101010101" pitchFamily="2" charset="-122"/>
              </a:rPr>
              <a:t> 1  </a:t>
            </a:r>
            <a:r>
              <a:rPr lang="zh-CN" altLang="en-US" sz="2800" dirty="0">
                <a:latin typeface="Times New Roman" panose="02020603050405020304" pitchFamily="18" charset="-94"/>
                <a:ea typeface="宋体" panose="02010600030101010101" pitchFamily="2" charset="-122"/>
              </a:rPr>
              <a:t>动态电路的方程及其初始条件</a:t>
            </a:r>
            <a:endParaRPr lang="zh-CN" altLang="en-US" sz="2800">
              <a:latin typeface="Times New Roman" panose="02020603050405020304" pitchFamily="18" charset="-94"/>
              <a:ea typeface="宋体" panose="02010600030101010101" pitchFamily="2" charset="-122"/>
            </a:endParaRPr>
          </a:p>
        </p:txBody>
      </p:sp>
      <p:sp>
        <p:nvSpPr>
          <p:cNvPr id="8195" name="矩形 191490"/>
          <p:cNvSpPr/>
          <p:nvPr>
            <p:custDataLst>
              <p:tags r:id="rId2"/>
            </p:custDataLst>
          </p:nvPr>
        </p:nvSpPr>
        <p:spPr>
          <a:xfrm>
            <a:off x="898525" y="4164013"/>
            <a:ext cx="6478588" cy="539750"/>
          </a:xfrm>
          <a:prstGeom prst="rect">
            <a:avLst/>
          </a:prstGeom>
          <a:solidFill>
            <a:srgbClr val="CCFFCC"/>
          </a:solidFill>
          <a:ln w="9525">
            <a:noFill/>
          </a:ln>
          <a:effectLst>
            <a:outerShdw dist="107763" dir="2699999" algn="ctr" rotWithShape="0">
              <a:srgbClr val="808080"/>
            </a:outerShdw>
          </a:effectLst>
        </p:spPr>
        <p:txBody>
          <a:bodyPr wrap="none" anchor="ctr" anchorCtr="0"/>
          <a:p>
            <a:pPr algn="just">
              <a:spcBef>
                <a:spcPct val="50000"/>
              </a:spcBef>
            </a:pPr>
            <a:r>
              <a:rPr lang="zh-CN" altLang="en-US" sz="2800">
                <a:latin typeface="宋体" panose="02010600030101010101" pitchFamily="2" charset="-122"/>
                <a:ea typeface="宋体" panose="02010600030101010101" pitchFamily="2" charset="-122"/>
              </a:rPr>
              <a:t>§</a:t>
            </a:r>
            <a:r>
              <a:rPr lang="zh-CN" altLang="en-US" sz="2800">
                <a:latin typeface="Times New Roman" panose="02020603050405020304" pitchFamily="18" charset="-94"/>
                <a:ea typeface="宋体" panose="02010600030101010101" pitchFamily="2" charset="-122"/>
              </a:rPr>
              <a:t> </a:t>
            </a:r>
            <a:r>
              <a:rPr lang="en-US" altLang="zh-CN" sz="2800">
                <a:latin typeface="Times New Roman" panose="02020603050405020304" pitchFamily="18" charset="-94"/>
                <a:ea typeface="宋体" panose="02010600030101010101" pitchFamily="2" charset="-122"/>
              </a:rPr>
              <a:t>7 </a:t>
            </a:r>
            <a:r>
              <a:rPr lang="en-US" altLang="zh-CN" sz="3600">
                <a:latin typeface="隶书" panose="02010509060101010101" pitchFamily="49" charset="-122"/>
                <a:ea typeface="隶书" panose="02010509060101010101" pitchFamily="49" charset="-122"/>
              </a:rPr>
              <a:t>-</a:t>
            </a:r>
            <a:r>
              <a:rPr lang="en-US" altLang="zh-CN" sz="2800" dirty="0">
                <a:latin typeface="Times New Roman" panose="02020603050405020304" pitchFamily="18" charset="-94"/>
                <a:ea typeface="宋体" panose="02010600030101010101" pitchFamily="2" charset="-122"/>
              </a:rPr>
              <a:t> 4  </a:t>
            </a:r>
            <a:r>
              <a:rPr lang="zh-CN" altLang="en-US" sz="2800" dirty="0">
                <a:latin typeface="Times New Roman" panose="02020603050405020304" pitchFamily="18" charset="-94"/>
                <a:ea typeface="宋体" panose="02010600030101010101" pitchFamily="2" charset="-122"/>
              </a:rPr>
              <a:t>一阶电路的全响应</a:t>
            </a:r>
            <a:endParaRPr lang="zh-CN" altLang="en-US" sz="2800">
              <a:latin typeface="Times New Roman" panose="02020603050405020304" pitchFamily="18" charset="-94"/>
              <a:ea typeface="宋体" panose="02010600030101010101" pitchFamily="2" charset="-122"/>
            </a:endParaRPr>
          </a:p>
        </p:txBody>
      </p:sp>
      <p:sp>
        <p:nvSpPr>
          <p:cNvPr id="8196" name="矩形 191491"/>
          <p:cNvSpPr/>
          <p:nvPr>
            <p:custDataLst>
              <p:tags r:id="rId3"/>
            </p:custDataLst>
          </p:nvPr>
        </p:nvSpPr>
        <p:spPr>
          <a:xfrm>
            <a:off x="898525" y="3187700"/>
            <a:ext cx="6478588" cy="539750"/>
          </a:xfrm>
          <a:prstGeom prst="rect">
            <a:avLst/>
          </a:prstGeom>
          <a:solidFill>
            <a:srgbClr val="CCFFCC"/>
          </a:solidFill>
          <a:ln w="9525">
            <a:noFill/>
          </a:ln>
          <a:effectLst>
            <a:outerShdw dist="107763" dir="2699999" algn="ctr" rotWithShape="0">
              <a:srgbClr val="808080"/>
            </a:outerShdw>
          </a:effectLst>
        </p:spPr>
        <p:txBody>
          <a:bodyPr wrap="none" anchor="ctr" anchorCtr="0"/>
          <a:p>
            <a:pPr algn="just">
              <a:spcBef>
                <a:spcPct val="50000"/>
              </a:spcBef>
            </a:pPr>
            <a:r>
              <a:rPr lang="zh-CN" altLang="en-US" sz="2800">
                <a:latin typeface="宋体" panose="02010600030101010101" pitchFamily="2" charset="-122"/>
                <a:ea typeface="宋体" panose="02010600030101010101" pitchFamily="2" charset="-122"/>
              </a:rPr>
              <a:t>§</a:t>
            </a:r>
            <a:r>
              <a:rPr lang="en-US" altLang="zh-CN" sz="2800">
                <a:latin typeface="Times New Roman" panose="02020603050405020304" pitchFamily="18" charset="-94"/>
                <a:ea typeface="宋体" panose="02010600030101010101" pitchFamily="2" charset="-122"/>
              </a:rPr>
              <a:t>7 </a:t>
            </a:r>
            <a:r>
              <a:rPr lang="en-US" altLang="zh-CN" sz="3600">
                <a:latin typeface="隶书" panose="02010509060101010101" pitchFamily="49" charset="-122"/>
                <a:ea typeface="隶书" panose="02010509060101010101" pitchFamily="49" charset="-122"/>
              </a:rPr>
              <a:t>-</a:t>
            </a:r>
            <a:r>
              <a:rPr lang="en-US" altLang="zh-CN" sz="2800" dirty="0">
                <a:latin typeface="Times New Roman" panose="02020603050405020304" pitchFamily="18" charset="-94"/>
                <a:ea typeface="宋体" panose="02010600030101010101" pitchFamily="2" charset="-122"/>
              </a:rPr>
              <a:t> 3  </a:t>
            </a:r>
            <a:r>
              <a:rPr lang="zh-CN" altLang="en-US" sz="2800" dirty="0">
                <a:latin typeface="Times New Roman" panose="02020603050405020304" pitchFamily="18" charset="-94"/>
                <a:ea typeface="宋体" panose="02010600030101010101" pitchFamily="2" charset="-122"/>
              </a:rPr>
              <a:t>一阶电路的零状态响应</a:t>
            </a:r>
            <a:endParaRPr lang="zh-CN" altLang="en-US" sz="2800">
              <a:latin typeface="Times New Roman" panose="02020603050405020304" pitchFamily="18" charset="-94"/>
              <a:ea typeface="宋体" panose="02010600030101010101" pitchFamily="2" charset="-122"/>
            </a:endParaRPr>
          </a:p>
        </p:txBody>
      </p:sp>
      <p:sp>
        <p:nvSpPr>
          <p:cNvPr id="8197" name="矩形 191492"/>
          <p:cNvSpPr/>
          <p:nvPr>
            <p:custDataLst>
              <p:tags r:id="rId4"/>
            </p:custDataLst>
          </p:nvPr>
        </p:nvSpPr>
        <p:spPr>
          <a:xfrm>
            <a:off x="944563" y="2166938"/>
            <a:ext cx="6415087" cy="541337"/>
          </a:xfrm>
          <a:prstGeom prst="rect">
            <a:avLst/>
          </a:prstGeom>
          <a:solidFill>
            <a:srgbClr val="CCFFCC"/>
          </a:solidFill>
          <a:ln w="9525">
            <a:noFill/>
          </a:ln>
          <a:effectLst>
            <a:outerShdw dist="107763" dir="2699999" algn="ctr" rotWithShape="0">
              <a:srgbClr val="808080"/>
            </a:outerShdw>
          </a:effectLst>
        </p:spPr>
        <p:txBody>
          <a:bodyPr wrap="none" anchor="ctr" anchorCtr="0"/>
          <a:p>
            <a:pPr algn="just">
              <a:spcBef>
                <a:spcPct val="50000"/>
              </a:spcBef>
            </a:pPr>
            <a:r>
              <a:rPr lang="zh-CN" altLang="en-US" sz="2800">
                <a:latin typeface="宋体" panose="02010600030101010101" pitchFamily="2" charset="-122"/>
                <a:ea typeface="宋体" panose="02010600030101010101" pitchFamily="2" charset="-122"/>
              </a:rPr>
              <a:t>§</a:t>
            </a:r>
            <a:r>
              <a:rPr lang="zh-CN" altLang="en-US" sz="2800">
                <a:latin typeface="Times New Roman" panose="02020603050405020304" pitchFamily="18" charset="-94"/>
                <a:ea typeface="宋体" panose="02010600030101010101" pitchFamily="2" charset="-122"/>
              </a:rPr>
              <a:t> </a:t>
            </a:r>
            <a:r>
              <a:rPr lang="en-US" altLang="zh-CN" sz="2800">
                <a:latin typeface="Times New Roman" panose="02020603050405020304" pitchFamily="18" charset="-94"/>
                <a:ea typeface="宋体" panose="02010600030101010101" pitchFamily="2" charset="-122"/>
              </a:rPr>
              <a:t>7</a:t>
            </a:r>
            <a:r>
              <a:rPr lang="en-US" altLang="zh-CN" sz="3600">
                <a:latin typeface="隶书" panose="02010509060101010101" pitchFamily="49" charset="-122"/>
                <a:ea typeface="隶书" panose="02010509060101010101" pitchFamily="49" charset="-122"/>
              </a:rPr>
              <a:t>-</a:t>
            </a:r>
            <a:r>
              <a:rPr lang="en-US" altLang="zh-CN" sz="2800" dirty="0">
                <a:latin typeface="Times New Roman" panose="02020603050405020304" pitchFamily="18" charset="-94"/>
                <a:ea typeface="宋体" panose="02010600030101010101" pitchFamily="2" charset="-122"/>
              </a:rPr>
              <a:t> 2  </a:t>
            </a:r>
            <a:r>
              <a:rPr lang="zh-CN" altLang="en-US" sz="2800" dirty="0">
                <a:latin typeface="Times New Roman" panose="02020603050405020304" pitchFamily="18" charset="-94"/>
                <a:ea typeface="宋体" panose="02010600030101010101" pitchFamily="2" charset="-122"/>
              </a:rPr>
              <a:t>一阶电路的零输入响应</a:t>
            </a:r>
            <a:endParaRPr lang="zh-CN" altLang="en-US" sz="2800" dirty="0">
              <a:latin typeface="Times New Roman" panose="02020603050405020304" pitchFamily="18" charset="-94"/>
              <a:ea typeface="宋体" panose="02010600030101010101" pitchFamily="2" charset="-122"/>
            </a:endParaRPr>
          </a:p>
        </p:txBody>
      </p:sp>
      <p:sp>
        <p:nvSpPr>
          <p:cNvPr id="8198" name="灯片编号占位符 1"/>
          <p:cNvSpPr>
            <a:spLocks noGrp="1"/>
          </p:cNvSpPr>
          <p:nvPr>
            <p:ph type="sldNum" sz="quarter" idx="12"/>
          </p:nvPr>
        </p:nvSpPr>
        <p:spPr>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fld id="{9A0DB2DC-4C9A-4742-B13C-FB6460FD3503}" type="slidenum">
              <a:rPr lang="zh-CN" altLang="zh-CN" sz="1400" b="0" dirty="0">
                <a:latin typeface="Times New Roman" panose="02020603050405020304" pitchFamily="18" charset="-94"/>
                <a:ea typeface="宋体" panose="02010600030101010101" pitchFamily="2" charset="-122"/>
              </a:rPr>
            </a:fld>
            <a:endParaRPr lang="zh-CN" altLang="zh-CN" sz="1400" b="0" dirty="0">
              <a:latin typeface="Times New Roman" panose="02020603050405020304" pitchFamily="18" charset="-94"/>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7890"/>
                                        </p:tgtEl>
                                        <p:attrNameLst>
                                          <p:attrName>style.visibility</p:attrName>
                                        </p:attrNameLst>
                                      </p:cBhvr>
                                      <p:to>
                                        <p:strVal val="visible"/>
                                      </p:to>
                                    </p:set>
                                    <p:anim calcmode="lin" valueType="num">
                                      <p:cBhvr>
                                        <p:cTn id="7" dur="500" fill="hold"/>
                                        <p:tgtEl>
                                          <p:spTgt spid="37890"/>
                                        </p:tgtEl>
                                        <p:attrNameLst>
                                          <p:attrName>ppt_x</p:attrName>
                                        </p:attrNameLst>
                                      </p:cBhvr>
                                      <p:tavLst>
                                        <p:tav tm="0">
                                          <p:val>
                                            <p:strVal val="0-#ppt_w/2"/>
                                          </p:val>
                                        </p:tav>
                                        <p:tav tm="100000">
                                          <p:val>
                                            <p:strVal val="#ppt_x"/>
                                          </p:val>
                                        </p:tav>
                                      </p:tavLst>
                                    </p:anim>
                                    <p:anim calcmode="lin" valueType="num">
                                      <p:cBhvr>
                                        <p:cTn id="8" dur="500" fill="hold"/>
                                        <p:tgtEl>
                                          <p:spTgt spid="3789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1" name="Rectangle 2"/>
          <p:cNvSpPr>
            <a:spLocks noGrp="1"/>
          </p:cNvSpPr>
          <p:nvPr>
            <p:ph type="subTitle" idx="1"/>
          </p:nvPr>
        </p:nvSpPr>
        <p:spPr>
          <a:xfrm>
            <a:off x="1187450" y="341313"/>
            <a:ext cx="4310063" cy="855662"/>
          </a:xfrm>
          <a:ln/>
        </p:spPr>
        <p:txBody>
          <a:bodyPr vert="horz" wrap="square" lIns="91440" tIns="45720" rIns="91440" bIns="45720" anchor="t" anchorCtr="0"/>
          <a:p>
            <a:pPr algn="l" defTabSz="0" latinLnBrk="1">
              <a:buClrTx/>
              <a:buSzTx/>
              <a:buFontTx/>
            </a:pPr>
            <a:r>
              <a:rPr lang="zh-CN" altLang="en-US" sz="4000" b="1" kern="1200" baseline="0" dirty="0">
                <a:solidFill>
                  <a:srgbClr val="CC3300"/>
                </a:solidFill>
                <a:latin typeface="+mn-lt"/>
                <a:ea typeface="楷体_GB2312" pitchFamily="49" charset="-122"/>
                <a:cs typeface="+mn-cs"/>
                <a:sym typeface="Times New Roman" panose="02020603050405020304" charset="0"/>
              </a:rPr>
              <a:t>本章教学要求</a:t>
            </a:r>
            <a:r>
              <a:rPr lang="zh-CN" altLang="en-US" sz="4000" b="1" kern="1200" baseline="0" dirty="0">
                <a:solidFill>
                  <a:srgbClr val="CC3300"/>
                </a:solidFill>
                <a:latin typeface="+mn-lt"/>
                <a:ea typeface="+mn-ea"/>
                <a:cs typeface="+mn-cs"/>
                <a:sym typeface="Times New Roman" panose="02020603050405020304" charset="0"/>
              </a:rPr>
              <a:t>：</a:t>
            </a:r>
            <a:endParaRPr lang="zh-CN" altLang="en-US" sz="3200" kern="1200" baseline="0" dirty="0">
              <a:latin typeface="+mn-lt"/>
              <a:ea typeface="+mn-ea"/>
              <a:cs typeface="+mn-cs"/>
              <a:sym typeface="Times New Roman" panose="02020603050405020304" charset="0"/>
            </a:endParaRPr>
          </a:p>
        </p:txBody>
      </p:sp>
      <p:sp>
        <p:nvSpPr>
          <p:cNvPr id="10242" name="Rectangle 3"/>
          <p:cNvSpPr/>
          <p:nvPr/>
        </p:nvSpPr>
        <p:spPr>
          <a:xfrm>
            <a:off x="882650" y="1200150"/>
            <a:ext cx="7567613" cy="3892550"/>
          </a:xfrm>
          <a:prstGeom prst="rect">
            <a:avLst/>
          </a:prstGeom>
          <a:noFill/>
          <a:ln w="9525">
            <a:noFill/>
          </a:ln>
        </p:spPr>
        <p:txBody>
          <a:bodyPr anchor="t" anchorCtr="0">
            <a:spAutoFit/>
          </a:bodyPr>
          <a:p>
            <a:pPr latinLnBrk="1">
              <a:lnSpc>
                <a:spcPct val="130000"/>
              </a:lnSpc>
              <a:buFontTx/>
            </a:pPr>
            <a:r>
              <a:rPr lang="en-US" altLang="zh-CN" sz="2800" b="0" dirty="0">
                <a:solidFill>
                  <a:srgbClr val="000000"/>
                </a:solidFill>
                <a:latin typeface="Times New Roman" panose="02020603050405020304" charset="0"/>
                <a:ea typeface="宋体" panose="02010600030101010101" pitchFamily="2" charset="-122"/>
                <a:sym typeface="Times New Roman" panose="02020603050405020304" charset="0"/>
              </a:rPr>
              <a:t>        </a:t>
            </a:r>
            <a:r>
              <a:rPr lang="en-US" altLang="zh-CN" sz="3200" b="0" dirty="0">
                <a:solidFill>
                  <a:srgbClr val="000000"/>
                </a:solidFill>
                <a:latin typeface="Times New Roman" panose="02020603050405020304" charset="0"/>
                <a:ea typeface="宋体" panose="02010600030101010101" pitchFamily="2" charset="-122"/>
                <a:sym typeface="Times New Roman" panose="02020603050405020304" charset="0"/>
              </a:rPr>
              <a:t>1. </a:t>
            </a:r>
            <a:r>
              <a:rPr lang="zh-CN" altLang="en-US" sz="3200" b="0" dirty="0">
                <a:solidFill>
                  <a:srgbClr val="000000"/>
                </a:solidFill>
                <a:latin typeface="楷体_GB2312" pitchFamily="49" charset="-122"/>
                <a:ea typeface="楷体_GB2312" pitchFamily="49" charset="-122"/>
                <a:sym typeface="楷体_GB2312" pitchFamily="49" charset="-122"/>
              </a:rPr>
              <a:t>理解电路的暂态和稳态、零输入响应， 零状态响应、全响应的概念，以及时间常数的物理意义。</a:t>
            </a:r>
            <a:endParaRPr lang="zh-CN" altLang="en-US" sz="3200" b="0" dirty="0">
              <a:solidFill>
                <a:srgbClr val="000000"/>
              </a:solidFill>
              <a:latin typeface="楷体_GB2312" pitchFamily="49" charset="-122"/>
              <a:ea typeface="楷体_GB2312" pitchFamily="49" charset="-122"/>
              <a:sym typeface="楷体_GB2312" pitchFamily="49" charset="-122"/>
            </a:endParaRPr>
          </a:p>
          <a:p>
            <a:pPr latinLnBrk="1">
              <a:lnSpc>
                <a:spcPct val="130000"/>
              </a:lnSpc>
              <a:buFontTx/>
            </a:pPr>
            <a:r>
              <a:rPr lang="zh-CN" altLang="en-US" sz="3200" b="0" dirty="0">
                <a:solidFill>
                  <a:srgbClr val="000000"/>
                </a:solidFill>
                <a:latin typeface="Times New Roman" panose="02020603050405020304" charset="0"/>
                <a:ea typeface="宋体" panose="02010600030101010101" pitchFamily="2" charset="-122"/>
                <a:sym typeface="Times New Roman" panose="02020603050405020304" charset="0"/>
              </a:rPr>
              <a:t>        </a:t>
            </a:r>
            <a:r>
              <a:rPr lang="en-US" altLang="zh-CN" sz="3200" b="0" dirty="0">
                <a:solidFill>
                  <a:srgbClr val="000000"/>
                </a:solidFill>
                <a:latin typeface="Times New Roman" panose="02020603050405020304" charset="0"/>
                <a:ea typeface="宋体" panose="02010600030101010101" pitchFamily="2" charset="-122"/>
                <a:sym typeface="Times New Roman" panose="02020603050405020304" charset="0"/>
              </a:rPr>
              <a:t>2. </a:t>
            </a:r>
            <a:r>
              <a:rPr lang="zh-CN" altLang="en-US" sz="3200" b="0" dirty="0">
                <a:solidFill>
                  <a:srgbClr val="000000"/>
                </a:solidFill>
                <a:latin typeface="Times New Roman" panose="02020603050405020304" charset="0"/>
                <a:ea typeface="楷体_GB2312" pitchFamily="49" charset="-122"/>
                <a:sym typeface="Times New Roman" panose="02020603050405020304" charset="0"/>
              </a:rPr>
              <a:t>掌握</a:t>
            </a:r>
            <a:r>
              <a:rPr lang="zh-CN" altLang="en-US" sz="3200" b="0" dirty="0">
                <a:solidFill>
                  <a:srgbClr val="FF3300"/>
                </a:solidFill>
                <a:latin typeface="Times New Roman" panose="02020603050405020304" charset="0"/>
                <a:ea typeface="楷体_GB2312" pitchFamily="49" charset="-122"/>
                <a:sym typeface="Times New Roman" panose="02020603050405020304" charset="0"/>
              </a:rPr>
              <a:t>换路定则</a:t>
            </a:r>
            <a:r>
              <a:rPr lang="zh-CN" altLang="en-US" sz="3200" b="0" dirty="0">
                <a:solidFill>
                  <a:srgbClr val="000000"/>
                </a:solidFill>
                <a:latin typeface="Times New Roman" panose="02020603050405020304" charset="0"/>
                <a:ea typeface="楷体_GB2312" pitchFamily="49" charset="-122"/>
                <a:sym typeface="Times New Roman" panose="02020603050405020304" charset="0"/>
              </a:rPr>
              <a:t>及初始值的求法</a:t>
            </a:r>
            <a:r>
              <a:rPr lang="zh-CN" altLang="en-US" sz="3200" b="0" dirty="0">
                <a:solidFill>
                  <a:srgbClr val="000000"/>
                </a:solidFill>
                <a:latin typeface="Times New Roman" panose="02020603050405020304" charset="0"/>
                <a:ea typeface="宋体" panose="02010600030101010101" pitchFamily="2" charset="-122"/>
                <a:sym typeface="Times New Roman" panose="02020603050405020304" charset="0"/>
              </a:rPr>
              <a:t>。</a:t>
            </a:r>
            <a:endParaRPr lang="zh-CN" altLang="en-US" sz="3200" b="0" dirty="0">
              <a:solidFill>
                <a:srgbClr val="000000"/>
              </a:solidFill>
              <a:latin typeface="Times New Roman" panose="02020603050405020304" charset="0"/>
              <a:ea typeface="宋体" panose="02010600030101010101" pitchFamily="2" charset="-122"/>
              <a:sym typeface="Times New Roman" panose="02020603050405020304" charset="0"/>
            </a:endParaRPr>
          </a:p>
          <a:p>
            <a:pPr latinLnBrk="1">
              <a:lnSpc>
                <a:spcPct val="130000"/>
              </a:lnSpc>
              <a:buFontTx/>
            </a:pPr>
            <a:r>
              <a:rPr lang="zh-CN" altLang="en-US" sz="3200" b="0" dirty="0">
                <a:solidFill>
                  <a:srgbClr val="000000"/>
                </a:solidFill>
                <a:latin typeface="Times New Roman" panose="02020603050405020304" charset="0"/>
                <a:ea typeface="宋体" panose="02010600030101010101" pitchFamily="2" charset="-122"/>
                <a:sym typeface="Times New Roman" panose="02020603050405020304" charset="0"/>
              </a:rPr>
              <a:t>        </a:t>
            </a:r>
            <a:r>
              <a:rPr lang="en-US" altLang="zh-CN" sz="3200" b="0" dirty="0">
                <a:solidFill>
                  <a:srgbClr val="000000"/>
                </a:solidFill>
                <a:latin typeface="Times New Roman" panose="02020603050405020304" charset="0"/>
                <a:ea typeface="宋体" panose="02010600030101010101" pitchFamily="2" charset="-122"/>
                <a:sym typeface="Times New Roman" panose="02020603050405020304" charset="0"/>
              </a:rPr>
              <a:t>3. </a:t>
            </a:r>
            <a:r>
              <a:rPr lang="zh-CN" altLang="en-US" sz="3200" b="0" dirty="0">
                <a:solidFill>
                  <a:srgbClr val="000000"/>
                </a:solidFill>
                <a:latin typeface="Times New Roman" panose="02020603050405020304" charset="0"/>
                <a:ea typeface="楷体_GB2312" pitchFamily="49" charset="-122"/>
                <a:sym typeface="Times New Roman" panose="02020603050405020304" charset="0"/>
              </a:rPr>
              <a:t>掌握</a:t>
            </a:r>
            <a:r>
              <a:rPr lang="zh-CN" altLang="en-US" sz="3200" b="0" dirty="0">
                <a:solidFill>
                  <a:srgbClr val="FF3300"/>
                </a:solidFill>
                <a:latin typeface="Times New Roman" panose="02020603050405020304" charset="0"/>
                <a:ea typeface="楷体_GB2312" pitchFamily="49" charset="-122"/>
                <a:sym typeface="Times New Roman" panose="02020603050405020304" charset="0"/>
              </a:rPr>
              <a:t>一阶线性电路分析的三要素法</a:t>
            </a:r>
            <a:r>
              <a:rPr lang="zh-CN" altLang="en-US" sz="3200" b="0" dirty="0">
                <a:solidFill>
                  <a:srgbClr val="000000"/>
                </a:solidFill>
                <a:latin typeface="Times New Roman" panose="02020603050405020304" charset="0"/>
                <a:ea typeface="宋体" panose="02010600030101010101" pitchFamily="2" charset="-122"/>
                <a:sym typeface="Times New Roman" panose="02020603050405020304" charset="0"/>
              </a:rPr>
              <a:t>。</a:t>
            </a:r>
            <a:endParaRPr lang="zh-CN" altLang="en-US" sz="3200" b="0" dirty="0">
              <a:solidFill>
                <a:srgbClr val="000000"/>
              </a:solidFill>
              <a:latin typeface="Times New Roman" panose="02020603050405020304" charset="0"/>
              <a:ea typeface="宋体" panose="02010600030101010101" pitchFamily="2" charset="-122"/>
              <a:sym typeface="Times New Roman" panose="02020603050405020304" charset="0"/>
            </a:endParaRPr>
          </a:p>
          <a:p>
            <a:pPr latinLnBrk="1">
              <a:lnSpc>
                <a:spcPct val="130000"/>
              </a:lnSpc>
              <a:buFontTx/>
            </a:pPr>
            <a:r>
              <a:rPr lang="zh-CN" altLang="en-US" sz="3200" b="0" dirty="0">
                <a:solidFill>
                  <a:srgbClr val="000000"/>
                </a:solidFill>
                <a:latin typeface="Times New Roman" panose="02020603050405020304" charset="0"/>
                <a:ea typeface="宋体" panose="02010600030101010101" pitchFamily="2" charset="-122"/>
                <a:sym typeface="Times New Roman" panose="02020603050405020304" charset="0"/>
              </a:rPr>
              <a:t>        </a:t>
            </a:r>
            <a:r>
              <a:rPr lang="en-US" altLang="zh-CN" sz="3200" b="0" dirty="0">
                <a:solidFill>
                  <a:srgbClr val="000000"/>
                </a:solidFill>
                <a:latin typeface="Times New Roman" panose="02020603050405020304" charset="0"/>
                <a:ea typeface="宋体" panose="02010600030101010101" pitchFamily="2" charset="-122"/>
                <a:sym typeface="Times New Roman" panose="02020603050405020304" charset="0"/>
              </a:rPr>
              <a:t>4. </a:t>
            </a:r>
            <a:r>
              <a:rPr lang="zh-CN" altLang="en-US" sz="3200" b="0" dirty="0">
                <a:solidFill>
                  <a:srgbClr val="000000"/>
                </a:solidFill>
                <a:latin typeface="Times New Roman" panose="02020603050405020304" charset="0"/>
                <a:ea typeface="楷体_GB2312" pitchFamily="49" charset="-122"/>
                <a:sym typeface="Times New Roman" panose="02020603050405020304" charset="0"/>
              </a:rPr>
              <a:t>了解微分电路和积分电路</a:t>
            </a:r>
            <a:r>
              <a:rPr lang="zh-CN" altLang="en-US" sz="3200" b="0" dirty="0">
                <a:solidFill>
                  <a:srgbClr val="000000"/>
                </a:solidFill>
                <a:latin typeface="Times New Roman" panose="02020603050405020304" charset="0"/>
                <a:ea typeface="宋体" panose="02010600030101010101" pitchFamily="2" charset="-122"/>
                <a:sym typeface="Times New Roman" panose="02020603050405020304" charset="0"/>
              </a:rPr>
              <a:t>。</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10243" name="灯片编号占位符 1"/>
          <p:cNvSpPr>
            <a:spLocks noGrp="1"/>
          </p:cNvSpPr>
          <p:nvPr>
            <p:ph type="sldNum" sz="quarter" idx="12"/>
          </p:nvPr>
        </p:nvSpPr>
        <p:spPr>
          <a:xfrm>
            <a:off x="6553200" y="6245225"/>
            <a:ext cx="2133600" cy="476250"/>
          </a:xfrm>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buFontTx/>
            </a:pPr>
            <a:fld id="{9A0DB2DC-4C9A-4742-B13C-FB6460FD3503}" type="slidenum">
              <a:rPr lang="en-US" altLang="zh-CN" sz="1400" b="0" dirty="0">
                <a:latin typeface="Times New Roman" panose="02020603050405020304" charset="0"/>
                <a:sym typeface="Times New Roman" panose="02020603050405020304" charset="0"/>
              </a:rPr>
            </a:fld>
            <a:endParaRPr lang="en-US" altLang="zh-CN" sz="1400" b="0" dirty="0">
              <a:latin typeface="Times New Roman" panose="02020603050405020304" charset="0"/>
              <a:sym typeface="Times New Roman" panose="02020603050405020304" charset="0"/>
            </a:endParaRPr>
          </a:p>
        </p:txBody>
      </p:sp>
      <p:sp>
        <p:nvSpPr>
          <p:cNvPr id="10244" name="灯片编号占位符 1"/>
          <p:cNvSpPr/>
          <p:nvPr/>
        </p:nvSpPr>
        <p:spPr>
          <a:xfrm>
            <a:off x="6553200" y="6248400"/>
            <a:ext cx="1905000" cy="457200"/>
          </a:xfrm>
          <a:prstGeom prst="rect">
            <a:avLst/>
          </a:prstGeom>
          <a:noFill/>
          <a:ln w="9525">
            <a:noFill/>
          </a:ln>
        </p:spPr>
        <p:txBody>
          <a:bodyPr anchor="t" anchorCtr="0"/>
          <a:p>
            <a:pPr algn="r">
              <a:buFontTx/>
            </a:pPr>
            <a:fld id="{9A0DB2DC-4C9A-4742-B13C-FB6460FD3503}" type="slidenum">
              <a:rPr lang="zh-CN" altLang="en-US" sz="1400" b="0" dirty="0">
                <a:latin typeface="Times New Roman" panose="02020603050405020304" charset="0"/>
                <a:ea typeface="宋体" panose="02010600030101010101" pitchFamily="2" charset="-122"/>
                <a:sym typeface="Times New Roman" panose="02020603050405020304" charset="0"/>
              </a:rPr>
            </a:fld>
            <a:endParaRPr lang="zh-CN" altLang="en-US" sz="1400" b="0" dirty="0">
              <a:latin typeface="Times New Roman" panose="02020603050405020304" charset="0"/>
              <a:ea typeface="宋体" panose="02010600030101010101" pitchFamily="2" charset="-122"/>
              <a:sym typeface="Times New Roman" panose="02020603050405020304" charset="0"/>
            </a:endParaRP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5" name="灯片编号占位符 3"/>
          <p:cNvSpPr>
            <a:spLocks noGrp="1"/>
          </p:cNvSpPr>
          <p:nvPr>
            <p:ph type="sldNum" sz="quarter" idx="12"/>
          </p:nvPr>
        </p:nvSpPr>
        <p:spPr>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buFontTx/>
            </a:pPr>
            <a:fld id="{9A0DB2DC-4C9A-4742-B13C-FB6460FD3503}" type="slidenum">
              <a:rPr lang="zh-CN" altLang="en-US" sz="1400" b="0" dirty="0">
                <a:latin typeface="Times New Roman" panose="02020603050405020304" charset="0"/>
                <a:sym typeface="Times New Roman" panose="02020603050405020304" charset="0"/>
              </a:rPr>
            </a:fld>
            <a:endParaRPr lang="zh-CN" altLang="en-US" sz="1400" b="0" dirty="0">
              <a:latin typeface="Times New Roman" panose="02020603050405020304" charset="0"/>
              <a:sym typeface="Times New Roman" panose="02020603050405020304" charset="0"/>
            </a:endParaRPr>
          </a:p>
        </p:txBody>
      </p:sp>
      <p:sp>
        <p:nvSpPr>
          <p:cNvPr id="11266" name="Text Box 2"/>
          <p:cNvSpPr/>
          <p:nvPr/>
        </p:nvSpPr>
        <p:spPr>
          <a:xfrm>
            <a:off x="444500" y="1706563"/>
            <a:ext cx="2916238" cy="530225"/>
          </a:xfrm>
          <a:prstGeom prst="rect">
            <a:avLst/>
          </a:prstGeom>
          <a:noFill/>
          <a:ln w="9525">
            <a:noFill/>
          </a:ln>
        </p:spPr>
        <p:txBody>
          <a:bodyPr anchor="ctr" anchorCtr="0">
            <a:spAutoFit/>
          </a:bodyPr>
          <a:p>
            <a:pPr marL="1524000" indent="-1428750">
              <a:lnSpc>
                <a:spcPct val="120000"/>
              </a:lnSpc>
              <a:spcBef>
                <a:spcPct val="50000"/>
              </a:spcBef>
              <a:buFontTx/>
            </a:pPr>
            <a:r>
              <a:rPr lang="en-US" altLang="zh-CN" u="sng" dirty="0">
                <a:solidFill>
                  <a:srgbClr val="FF0000"/>
                </a:solidFill>
                <a:latin typeface="Times New Roman" panose="02020603050405020304" charset="0"/>
                <a:ea typeface="宋体" panose="02010600030101010101" pitchFamily="2" charset="-122"/>
                <a:sym typeface="Times New Roman" panose="02020603050405020304" charset="0"/>
              </a:rPr>
              <a:t>1</a:t>
            </a:r>
            <a:r>
              <a:rPr lang="zh-CN" altLang="en-US" u="sng" dirty="0">
                <a:solidFill>
                  <a:srgbClr val="FF0000"/>
                </a:solidFill>
                <a:latin typeface="Times New Roman" panose="02020603050405020304" charset="0"/>
                <a:ea typeface="宋体" panose="02010600030101010101" pitchFamily="2" charset="-122"/>
                <a:sym typeface="Times New Roman" panose="02020603050405020304" charset="0"/>
              </a:rPr>
              <a:t>、电阻电路</a:t>
            </a:r>
            <a:r>
              <a:rPr lang="zh-CN" altLang="en-US" dirty="0">
                <a:latin typeface="Times New Roman" panose="02020603050405020304" charset="0"/>
                <a:ea typeface="宋体" panose="02010600030101010101" pitchFamily="2" charset="-122"/>
                <a:sym typeface="Times New Roman" panose="02020603050405020304" charset="0"/>
              </a:rPr>
              <a:t>：</a:t>
            </a:r>
            <a:endParaRPr lang="zh-CN" altLang="en-US" sz="2800" dirty="0">
              <a:latin typeface="Times New Roman" panose="02020603050405020304" charset="0"/>
              <a:ea typeface="宋体" panose="02010600030101010101" pitchFamily="2" charset="-122"/>
              <a:sym typeface="Times New Roman" panose="02020603050405020304" charset="0"/>
            </a:endParaRPr>
          </a:p>
        </p:txBody>
      </p:sp>
      <p:sp>
        <p:nvSpPr>
          <p:cNvPr id="11272" name="Rectangle 8"/>
          <p:cNvSpPr/>
          <p:nvPr/>
        </p:nvSpPr>
        <p:spPr>
          <a:xfrm>
            <a:off x="444500" y="2419350"/>
            <a:ext cx="8515350" cy="1187450"/>
          </a:xfrm>
          <a:prstGeom prst="rect">
            <a:avLst/>
          </a:prstGeom>
          <a:noFill/>
          <a:ln w="9525">
            <a:noFill/>
          </a:ln>
        </p:spPr>
        <p:txBody>
          <a:bodyPr anchor="t" anchorCtr="0">
            <a:spAutoFit/>
          </a:bodyPr>
          <a:p>
            <a:pPr>
              <a:lnSpc>
                <a:spcPct val="150000"/>
              </a:lnSpc>
              <a:buFontTx/>
            </a:pPr>
            <a:r>
              <a:rPr lang="zh-CN" altLang="en-US" dirty="0">
                <a:solidFill>
                  <a:srgbClr val="000000"/>
                </a:solidFill>
                <a:latin typeface="Times New Roman" panose="02020603050405020304" charset="0"/>
                <a:ea typeface="宋体" panose="02010600030101010101" pitchFamily="2" charset="-122"/>
                <a:sym typeface="Times New Roman" panose="02020603050405020304" charset="0"/>
              </a:rPr>
              <a:t>电路中仅由</a:t>
            </a:r>
            <a:r>
              <a:rPr lang="zh-CN" altLang="en-US" u="sng" dirty="0">
                <a:solidFill>
                  <a:srgbClr val="FF0000"/>
                </a:solidFill>
                <a:latin typeface="Times New Roman" panose="02020603050405020304" charset="0"/>
                <a:ea typeface="宋体" panose="02010600030101010101" pitchFamily="2" charset="-122"/>
                <a:sym typeface="Times New Roman" panose="02020603050405020304" charset="0"/>
              </a:rPr>
              <a:t>电阻元件和电源元件</a:t>
            </a:r>
            <a:r>
              <a:rPr lang="zh-CN" altLang="en-US" dirty="0">
                <a:solidFill>
                  <a:srgbClr val="000000"/>
                </a:solidFill>
                <a:latin typeface="Times New Roman" panose="02020603050405020304" charset="0"/>
                <a:ea typeface="宋体" panose="02010600030101010101" pitchFamily="2" charset="-122"/>
                <a:sym typeface="Times New Roman" panose="02020603050405020304" charset="0"/>
              </a:rPr>
              <a:t>构成。</a:t>
            </a:r>
            <a:r>
              <a:rPr lang="en-US" altLang="zh-CN" dirty="0">
                <a:solidFill>
                  <a:srgbClr val="000000"/>
                </a:solidFill>
                <a:latin typeface="Times New Roman" panose="02020603050405020304" charset="0"/>
                <a:ea typeface="宋体" panose="02010600030101010101" pitchFamily="2" charset="-122"/>
                <a:sym typeface="Times New Roman" panose="02020603050405020304" charset="0"/>
              </a:rPr>
              <a:t>KCL</a:t>
            </a:r>
            <a:r>
              <a:rPr lang="zh-CN" altLang="en-US" dirty="0">
                <a:solidFill>
                  <a:srgbClr val="000000"/>
                </a:solidFill>
                <a:latin typeface="Times New Roman" panose="02020603050405020304" charset="0"/>
                <a:ea typeface="宋体" panose="02010600030101010101" pitchFamily="2" charset="-122"/>
                <a:sym typeface="Times New Roman" panose="02020603050405020304" charset="0"/>
              </a:rPr>
              <a:t>、</a:t>
            </a:r>
            <a:r>
              <a:rPr lang="en-US" altLang="zh-CN" dirty="0">
                <a:solidFill>
                  <a:srgbClr val="000000"/>
                </a:solidFill>
                <a:latin typeface="Times New Roman" panose="02020603050405020304" charset="0"/>
                <a:ea typeface="宋体" panose="02010600030101010101" pitchFamily="2" charset="-122"/>
                <a:sym typeface="Times New Roman" panose="02020603050405020304" charset="0"/>
              </a:rPr>
              <a:t>KVL</a:t>
            </a:r>
            <a:r>
              <a:rPr lang="zh-CN" altLang="en-US" dirty="0">
                <a:solidFill>
                  <a:srgbClr val="000000"/>
                </a:solidFill>
                <a:latin typeface="Times New Roman" panose="02020603050405020304" charset="0"/>
                <a:ea typeface="宋体" panose="02010600030101010101" pitchFamily="2" charset="-122"/>
                <a:sym typeface="Times New Roman" panose="02020603050405020304" charset="0"/>
              </a:rPr>
              <a:t>方程和元件特性均为代数方程。因此描述电路的方程为代数方程。</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11268" name="灯片编号占位符 1"/>
          <p:cNvSpPr/>
          <p:nvPr/>
        </p:nvSpPr>
        <p:spPr>
          <a:xfrm>
            <a:off x="6553200" y="6248400"/>
            <a:ext cx="1905000" cy="457200"/>
          </a:xfrm>
          <a:prstGeom prst="rect">
            <a:avLst/>
          </a:prstGeom>
          <a:noFill/>
          <a:ln w="9525">
            <a:noFill/>
          </a:ln>
        </p:spPr>
        <p:txBody>
          <a:bodyPr anchor="t" anchorCtr="0"/>
          <a:p>
            <a:pPr algn="r">
              <a:buFontTx/>
            </a:pPr>
            <a:fld id="{9A0DB2DC-4C9A-4742-B13C-FB6460FD3503}" type="slidenum">
              <a:rPr lang="zh-CN" altLang="en-US" sz="1400" b="0" dirty="0">
                <a:latin typeface="Times New Roman" panose="02020603050405020304" charset="0"/>
                <a:ea typeface="宋体" panose="02010600030101010101" pitchFamily="2" charset="-122"/>
                <a:sym typeface="Times New Roman" panose="02020603050405020304" charset="0"/>
              </a:rPr>
            </a:fld>
            <a:endParaRPr lang="zh-CN" altLang="en-US" sz="1400" b="0" dirty="0">
              <a:latin typeface="Times New Roman" panose="02020603050405020304" charset="0"/>
              <a:ea typeface="宋体" panose="02010600030101010101" pitchFamily="2" charset="-122"/>
              <a:sym typeface="Times New Roman" panose="02020603050405020304" charset="0"/>
            </a:endParaRPr>
          </a:p>
        </p:txBody>
      </p:sp>
      <p:graphicFrame>
        <p:nvGraphicFramePr>
          <p:cNvPr id="11269" name="对象 1"/>
          <p:cNvGraphicFramePr>
            <a:graphicFrameLocks noChangeAspect="1"/>
          </p:cNvGraphicFramePr>
          <p:nvPr/>
        </p:nvGraphicFramePr>
        <p:xfrm>
          <a:off x="0" y="3443288"/>
          <a:ext cx="5251450" cy="3205162"/>
        </p:xfrm>
        <a:graphic>
          <a:graphicData uri="http://schemas.openxmlformats.org/presentationml/2006/ole">
            <mc:AlternateContent xmlns:mc="http://schemas.openxmlformats.org/markup-compatibility/2006">
              <mc:Choice xmlns:v="urn:schemas-microsoft-com:vml" Requires="v">
                <p:oleObj spid="_x0000_s3076" name="" r:id="rId1" imgW="3149600" imgH="1918970" progId="Visio.Drawing.11">
                  <p:embed/>
                </p:oleObj>
              </mc:Choice>
              <mc:Fallback>
                <p:oleObj name="" r:id="rId1" imgW="3149600" imgH="1918970" progId="Visio.Drawing.11">
                  <p:embed/>
                  <p:pic>
                    <p:nvPicPr>
                      <p:cNvPr id="0" name="图片 3075"/>
                      <p:cNvPicPr/>
                      <p:nvPr/>
                    </p:nvPicPr>
                    <p:blipFill>
                      <a:blip r:embed="rId2"/>
                      <a:stretch>
                        <a:fillRect/>
                      </a:stretch>
                    </p:blipFill>
                    <p:spPr>
                      <a:xfrm>
                        <a:off x="0" y="3443288"/>
                        <a:ext cx="5251450" cy="3205162"/>
                      </a:xfrm>
                      <a:prstGeom prst="rect">
                        <a:avLst/>
                      </a:prstGeom>
                      <a:noFill/>
                      <a:ln w="38100">
                        <a:noFill/>
                        <a:miter/>
                      </a:ln>
                    </p:spPr>
                  </p:pic>
                </p:oleObj>
              </mc:Fallback>
            </mc:AlternateContent>
          </a:graphicData>
        </a:graphic>
      </p:graphicFrame>
      <p:graphicFrame>
        <p:nvGraphicFramePr>
          <p:cNvPr id="3" name="对象 2"/>
          <p:cNvGraphicFramePr>
            <a:graphicFrameLocks noChangeAspect="1"/>
          </p:cNvGraphicFramePr>
          <p:nvPr/>
        </p:nvGraphicFramePr>
        <p:xfrm>
          <a:off x="5235575" y="3935413"/>
          <a:ext cx="2138363" cy="787400"/>
        </p:xfrm>
        <a:graphic>
          <a:graphicData uri="http://schemas.openxmlformats.org/presentationml/2006/ole">
            <mc:AlternateContent xmlns:mc="http://schemas.openxmlformats.org/markup-compatibility/2006">
              <mc:Choice xmlns:v="urn:schemas-microsoft-com:vml" Requires="v">
                <p:oleObj spid="_x0000_s3077" name="" r:id="rId3" imgW="525145" imgH="191770" progId="Equation.3">
                  <p:embed/>
                </p:oleObj>
              </mc:Choice>
              <mc:Fallback>
                <p:oleObj name="" r:id="rId3" imgW="525145" imgH="191770" progId="Equation.3">
                  <p:embed/>
                  <p:pic>
                    <p:nvPicPr>
                      <p:cNvPr id="0" name="图片 3076"/>
                      <p:cNvPicPr/>
                      <p:nvPr/>
                    </p:nvPicPr>
                    <p:blipFill>
                      <a:blip r:embed="rId4"/>
                      <a:stretch>
                        <a:fillRect/>
                      </a:stretch>
                    </p:blipFill>
                    <p:spPr>
                      <a:xfrm>
                        <a:off x="5235575" y="3935413"/>
                        <a:ext cx="2138363" cy="787400"/>
                      </a:xfrm>
                      <a:prstGeom prst="rect">
                        <a:avLst/>
                      </a:prstGeom>
                      <a:noFill/>
                      <a:ln w="38100">
                        <a:noFill/>
                        <a:miter/>
                      </a:ln>
                    </p:spPr>
                  </p:pic>
                </p:oleObj>
              </mc:Fallback>
            </mc:AlternateContent>
          </a:graphicData>
        </a:graphic>
      </p:graphicFrame>
      <p:graphicFrame>
        <p:nvGraphicFramePr>
          <p:cNvPr id="4" name="对象 3"/>
          <p:cNvGraphicFramePr>
            <a:graphicFrameLocks noChangeAspect="1"/>
          </p:cNvGraphicFramePr>
          <p:nvPr/>
        </p:nvGraphicFramePr>
        <p:xfrm>
          <a:off x="5135563" y="4887913"/>
          <a:ext cx="3105150" cy="1198562"/>
        </p:xfrm>
        <a:graphic>
          <a:graphicData uri="http://schemas.openxmlformats.org/presentationml/2006/ole">
            <mc:AlternateContent xmlns:mc="http://schemas.openxmlformats.org/markup-compatibility/2006">
              <mc:Choice xmlns:v="urn:schemas-microsoft-com:vml" Requires="v">
                <p:oleObj spid="_x0000_s3078" name="" r:id="rId5" imgW="1203960" imgH="461010" progId="Equation.3">
                  <p:embed/>
                </p:oleObj>
              </mc:Choice>
              <mc:Fallback>
                <p:oleObj name="" r:id="rId5" imgW="1203960" imgH="461010" progId="Equation.3">
                  <p:embed/>
                  <p:pic>
                    <p:nvPicPr>
                      <p:cNvPr id="0" name="图片 3077"/>
                      <p:cNvPicPr/>
                      <p:nvPr/>
                    </p:nvPicPr>
                    <p:blipFill>
                      <a:blip r:embed="rId6"/>
                      <a:stretch>
                        <a:fillRect/>
                      </a:stretch>
                    </p:blipFill>
                    <p:spPr>
                      <a:xfrm>
                        <a:off x="5135563" y="4887913"/>
                        <a:ext cx="3105150" cy="1198562"/>
                      </a:xfrm>
                      <a:prstGeom prst="rect">
                        <a:avLst/>
                      </a:prstGeom>
                      <a:noFill/>
                      <a:ln w="38100">
                        <a:noFill/>
                        <a:miter/>
                      </a:ln>
                    </p:spPr>
                  </p:pic>
                </p:oleObj>
              </mc:Fallback>
            </mc:AlternateContent>
          </a:graphicData>
        </a:graphic>
      </p:graphicFrame>
      <p:sp>
        <p:nvSpPr>
          <p:cNvPr id="163851" name="文本框 163850"/>
          <p:cNvSpPr txBox="1"/>
          <p:nvPr>
            <p:custDataLst>
              <p:tags r:id="rId7"/>
            </p:custDataLst>
          </p:nvPr>
        </p:nvSpPr>
        <p:spPr>
          <a:xfrm>
            <a:off x="1093788" y="177800"/>
            <a:ext cx="7364412" cy="646113"/>
          </a:xfrm>
          <a:prstGeom prst="rect">
            <a:avLst/>
          </a:prstGeom>
          <a:solidFill>
            <a:srgbClr val="CCFFCC"/>
          </a:solidFill>
          <a:ln w="9525">
            <a:noFill/>
          </a:ln>
          <a:effectLst>
            <a:prstShdw prst="shdw17" dist="17961" dir="2699999">
              <a:srgbClr val="7A997A"/>
            </a:prstShdw>
          </a:effectLst>
        </p:spPr>
        <p:txBody>
          <a:bodyPr wrap="square" anchor="t" anchorCtr="0">
            <a:spAutoFit/>
          </a:bodyPr>
          <a:p>
            <a:pPr algn="ctr">
              <a:spcBef>
                <a:spcPct val="50000"/>
              </a:spcBef>
            </a:pPr>
            <a:r>
              <a:rPr lang="en-US" altLang="zh-CN" sz="3600">
                <a:solidFill>
                  <a:schemeClr val="accent2"/>
                </a:solidFill>
                <a:latin typeface="隶书" panose="02010509060101010101" pitchFamily="49" charset="-122"/>
                <a:ea typeface="隶书" panose="02010509060101010101" pitchFamily="49" charset="-122"/>
              </a:rPr>
              <a:t>7-1 </a:t>
            </a:r>
            <a:r>
              <a:rPr lang="zh-CN" altLang="en-US" sz="3600" dirty="0">
                <a:solidFill>
                  <a:schemeClr val="accent2"/>
                </a:solidFill>
                <a:latin typeface="Times New Roman" panose="02020603050405020304" pitchFamily="18" charset="-94"/>
                <a:ea typeface="宋体" panose="02010600030101010101" pitchFamily="2" charset="-122"/>
              </a:rPr>
              <a:t>动态电路的方程及其初始条件</a:t>
            </a:r>
            <a:endParaRPr lang="zh-CN" altLang="en-US" sz="1800">
              <a:solidFill>
                <a:schemeClr val="accent2"/>
              </a:solidFill>
              <a:latin typeface="Times New Roman" panose="02020603050405020304" pitchFamily="18" charset="-94"/>
              <a:ea typeface="宋体" panose="02010600030101010101" pitchFamily="2" charset="-122"/>
            </a:endParaRPr>
          </a:p>
        </p:txBody>
      </p:sp>
      <p:sp>
        <p:nvSpPr>
          <p:cNvPr id="163845" name="文本框 163844"/>
          <p:cNvSpPr txBox="1"/>
          <p:nvPr>
            <p:custDataLst>
              <p:tags r:id="rId8"/>
            </p:custDataLst>
          </p:nvPr>
        </p:nvSpPr>
        <p:spPr>
          <a:xfrm>
            <a:off x="333375" y="1109663"/>
            <a:ext cx="2416175" cy="519112"/>
          </a:xfrm>
          <a:prstGeom prst="rect">
            <a:avLst/>
          </a:prstGeom>
          <a:solidFill>
            <a:srgbClr val="CCFFFF"/>
          </a:solidFill>
          <a:ln w="9525">
            <a:noFill/>
          </a:ln>
        </p:spPr>
        <p:txBody>
          <a:bodyPr wrap="none" anchor="ctr" anchorCtr="0">
            <a:spAutoFit/>
          </a:bodyPr>
          <a:p>
            <a:r>
              <a:rPr lang="zh-CN" altLang="en-US" sz="2800" dirty="0">
                <a:latin typeface="Times New Roman" panose="02020603050405020304" pitchFamily="18" charset="-94"/>
                <a:ea typeface="宋体" panose="02010600030101010101" pitchFamily="2" charset="-122"/>
              </a:rPr>
              <a:t>一、 基本概念</a:t>
            </a:r>
            <a:endParaRPr lang="zh-CN" altLang="en-US" sz="2800">
              <a:latin typeface="Times New Roman" panose="02020603050405020304" pitchFamily="18" charset="-94"/>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272"/>
                                        </p:tgtEl>
                                        <p:attrNameLst>
                                          <p:attrName>style.visibility</p:attrName>
                                        </p:attrNameLst>
                                      </p:cBhvr>
                                      <p:to>
                                        <p:strVal val="visible"/>
                                      </p:to>
                                    </p:set>
                                    <p:animEffect filter="blinds(horizontal)">
                                      <p:cBhvr>
                                        <p:cTn id="7" dur="500"/>
                                        <p:tgtEl>
                                          <p:spTgt spid="1127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ppt_x</p:attrName>
                                        </p:attrNameLst>
                                      </p:cBhvr>
                                      <p:tavLst>
                                        <p:tav tm="0">
                                          <p:val>
                                            <p:strVal val="#ppt_x"/>
                                          </p:val>
                                        </p:tav>
                                        <p:tav tm="100000">
                                          <p:val>
                                            <p:strVal val="#ppt_x"/>
                                          </p:val>
                                        </p:tav>
                                      </p:tavLst>
                                    </p:anim>
                                    <p:anim calcmode="lin" valueType="num">
                                      <p:cBhvr>
                                        <p:cTn id="18" dur="500" fill="hold"/>
                                        <p:tgtEl>
                                          <p:spTgt spid="4"/>
                                        </p:tgtEl>
                                        <p:attrNameLst>
                                          <p:attrName>ppt_y</p:attrName>
                                        </p:attrNameLst>
                                      </p:cBhvr>
                                      <p:tavLst>
                                        <p:tav tm="0">
                                          <p:val>
                                            <p:strVal val="1+#ppt_h/2"/>
                                          </p:val>
                                        </p:tav>
                                        <p:tav tm="100000">
                                          <p:val>
                                            <p:strVal val="#ppt_y"/>
                                          </p:val>
                                        </p:tav>
                                      </p:tavLst>
                                    </p:anim>
                                  </p:childTnLst>
                                </p:cTn>
                              </p:par>
                            </p:childTnLst>
                          </p:cTn>
                        </p:par>
                        <p:par>
                          <p:cTn id="19" fill="hold">
                            <p:stCondLst>
                              <p:cond delay="500"/>
                            </p:stCondLst>
                            <p:childTnLst>
                              <p:par>
                                <p:cTn id="20" presetID="2" presetClass="entr" presetSubtype="8" fill="hold" grpId="0" nodeType="afterEffect">
                                  <p:stCondLst>
                                    <p:cond delay="0"/>
                                  </p:stCondLst>
                                  <p:iterate type="lt">
                                    <p:tmPct val="100000"/>
                                  </p:iterate>
                                  <p:childTnLst>
                                    <p:set>
                                      <p:cBhvr>
                                        <p:cTn id="21" dur="1" fill="hold">
                                          <p:stCondLst>
                                            <p:cond delay="0"/>
                                          </p:stCondLst>
                                        </p:cTn>
                                        <p:tgtEl>
                                          <p:spTgt spid="163851"/>
                                        </p:tgtEl>
                                        <p:attrNameLst>
                                          <p:attrName>style.visibility</p:attrName>
                                        </p:attrNameLst>
                                      </p:cBhvr>
                                      <p:to>
                                        <p:strVal val="visible"/>
                                      </p:to>
                                    </p:set>
                                    <p:anim calcmode="lin" valueType="num">
                                      <p:cBhvr>
                                        <p:cTn id="22" dur="75" fill="hold"/>
                                        <p:tgtEl>
                                          <p:spTgt spid="163851"/>
                                        </p:tgtEl>
                                        <p:attrNameLst>
                                          <p:attrName>ppt_x</p:attrName>
                                        </p:attrNameLst>
                                      </p:cBhvr>
                                      <p:tavLst>
                                        <p:tav tm="0">
                                          <p:val>
                                            <p:strVal val="0-#ppt_w/2"/>
                                          </p:val>
                                        </p:tav>
                                        <p:tav tm="100000">
                                          <p:val>
                                            <p:strVal val="#ppt_x"/>
                                          </p:val>
                                        </p:tav>
                                      </p:tavLst>
                                    </p:anim>
                                    <p:anim calcmode="lin" valueType="num">
                                      <p:cBhvr>
                                        <p:cTn id="23" dur="75" fill="hold"/>
                                        <p:tgtEl>
                                          <p:spTgt spid="163851"/>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grpId="0" nodeType="clickEffect">
                                  <p:stCondLst>
                                    <p:cond delay="0"/>
                                  </p:stCondLst>
                                  <p:childTnLst>
                                    <p:set>
                                      <p:cBhvr>
                                        <p:cTn id="27" dur="1" fill="hold">
                                          <p:stCondLst>
                                            <p:cond delay="0"/>
                                          </p:stCondLst>
                                        </p:cTn>
                                        <p:tgtEl>
                                          <p:spTgt spid="163845"/>
                                        </p:tgtEl>
                                        <p:attrNameLst>
                                          <p:attrName>style.visibility</p:attrName>
                                        </p:attrNameLst>
                                      </p:cBhvr>
                                      <p:to>
                                        <p:strVal val="visible"/>
                                      </p:to>
                                    </p:set>
                                    <p:anim calcmode="lin" valueType="num">
                                      <p:cBhvr>
                                        <p:cTn id="28" dur="500" fill="hold"/>
                                        <p:tgtEl>
                                          <p:spTgt spid="163845"/>
                                        </p:tgtEl>
                                        <p:attrNameLst>
                                          <p:attrName>ppt_x</p:attrName>
                                        </p:attrNameLst>
                                      </p:cBhvr>
                                      <p:tavLst>
                                        <p:tav tm="0">
                                          <p:val>
                                            <p:strVal val="0-#ppt_w/2"/>
                                          </p:val>
                                        </p:tav>
                                        <p:tav tm="100000">
                                          <p:val>
                                            <p:strVal val="#ppt_x"/>
                                          </p:val>
                                        </p:tav>
                                      </p:tavLst>
                                    </p:anim>
                                    <p:anim calcmode="lin" valueType="num">
                                      <p:cBhvr>
                                        <p:cTn id="29" dur="500" fill="hold"/>
                                        <p:tgtEl>
                                          <p:spTgt spid="1638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2" grpId="0" bldLvl="0"/>
      <p:bldP spid="163851" grpId="0" bldLvl="0" animBg="1"/>
      <p:bldP spid="163845"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89" name="灯片编号占位符 3"/>
          <p:cNvSpPr>
            <a:spLocks noGrp="1"/>
          </p:cNvSpPr>
          <p:nvPr>
            <p:ph type="sldNum" sz="quarter" idx="12"/>
          </p:nvPr>
        </p:nvSpPr>
        <p:spPr>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buFontTx/>
            </a:pPr>
            <a:fld id="{9A0DB2DC-4C9A-4742-B13C-FB6460FD3503}" type="slidenum">
              <a:rPr lang="zh-CN" altLang="en-US" sz="1400" b="0" dirty="0">
                <a:latin typeface="Times New Roman" panose="02020603050405020304" charset="0"/>
                <a:sym typeface="Times New Roman" panose="02020603050405020304" charset="0"/>
              </a:rPr>
            </a:fld>
            <a:endParaRPr lang="zh-CN" altLang="en-US" sz="1400" b="0" dirty="0">
              <a:latin typeface="Times New Roman" panose="02020603050405020304" charset="0"/>
              <a:sym typeface="Times New Roman" panose="02020603050405020304" charset="0"/>
            </a:endParaRPr>
          </a:p>
        </p:txBody>
      </p:sp>
      <p:sp>
        <p:nvSpPr>
          <p:cNvPr id="12290" name="Text Box 4"/>
          <p:cNvSpPr/>
          <p:nvPr/>
        </p:nvSpPr>
        <p:spPr>
          <a:xfrm>
            <a:off x="280988" y="1870075"/>
            <a:ext cx="8497887" cy="434975"/>
          </a:xfrm>
          <a:prstGeom prst="rect">
            <a:avLst/>
          </a:prstGeom>
          <a:noFill/>
          <a:ln w="9525">
            <a:noFill/>
          </a:ln>
        </p:spPr>
        <p:txBody>
          <a:bodyPr anchor="ctr" anchorCtr="0">
            <a:spAutoFit/>
          </a:bodyPr>
          <a:p>
            <a:pPr marL="1524000" indent="-1524000">
              <a:lnSpc>
                <a:spcPct val="80000"/>
              </a:lnSpc>
              <a:spcBef>
                <a:spcPct val="50000"/>
              </a:spcBef>
              <a:buFontTx/>
            </a:pPr>
            <a:r>
              <a:rPr lang="en-US" altLang="zh-CN" sz="2800" u="sng" dirty="0">
                <a:solidFill>
                  <a:srgbClr val="FF0000"/>
                </a:solidFill>
                <a:latin typeface="Times New Roman" panose="02020603050405020304" charset="0"/>
                <a:ea typeface="宋体" panose="02010600030101010101" pitchFamily="2" charset="-122"/>
                <a:sym typeface="Times New Roman" panose="02020603050405020304" charset="0"/>
              </a:rPr>
              <a:t>2</a:t>
            </a:r>
            <a:r>
              <a:rPr lang="zh-CN" altLang="en-US" sz="2800" u="sng" dirty="0">
                <a:solidFill>
                  <a:srgbClr val="FF0000"/>
                </a:solidFill>
                <a:latin typeface="Times New Roman" panose="02020603050405020304" charset="0"/>
                <a:ea typeface="宋体" panose="02010600030101010101" pitchFamily="2" charset="-122"/>
                <a:sym typeface="Times New Roman" panose="02020603050405020304" charset="0"/>
              </a:rPr>
              <a:t>、动态元件 </a:t>
            </a:r>
            <a:r>
              <a:rPr lang="zh-CN" altLang="en-US" sz="2800" dirty="0">
                <a:latin typeface="Times New Roman" panose="02020603050405020304" charset="0"/>
                <a:ea typeface="宋体" panose="02010600030101010101" pitchFamily="2" charset="-122"/>
                <a:sym typeface="Times New Roman" panose="02020603050405020304" charset="0"/>
              </a:rPr>
              <a:t>：</a:t>
            </a:r>
            <a:endParaRPr lang="zh-CN" altLang="en-US" sz="2800" dirty="0">
              <a:latin typeface="Times New Roman" panose="02020603050405020304" charset="0"/>
              <a:ea typeface="宋体" panose="02010600030101010101" pitchFamily="2" charset="-122"/>
              <a:sym typeface="Times New Roman" panose="02020603050405020304" charset="0"/>
            </a:endParaRPr>
          </a:p>
        </p:txBody>
      </p:sp>
      <p:pic>
        <p:nvPicPr>
          <p:cNvPr id="11269" name="Object 5" descr="羊皮纸"/>
          <p:cNvPicPr>
            <a:picLocks noChangeAspect="1"/>
          </p:cNvPicPr>
          <p:nvPr/>
        </p:nvPicPr>
        <p:blipFill>
          <a:blip r:embed="rId1"/>
          <a:stretch>
            <a:fillRect/>
          </a:stretch>
        </p:blipFill>
        <p:spPr>
          <a:xfrm>
            <a:off x="3883025" y="4097338"/>
            <a:ext cx="3538538" cy="941387"/>
          </a:xfrm>
          <a:prstGeom prst="rect">
            <a:avLst/>
          </a:prstGeom>
          <a:noFill/>
          <a:ln w="9525">
            <a:noFill/>
          </a:ln>
        </p:spPr>
      </p:pic>
      <p:pic>
        <p:nvPicPr>
          <p:cNvPr id="11270" name="Object 6" descr="羊皮纸"/>
          <p:cNvPicPr>
            <a:picLocks noChangeAspect="1"/>
          </p:cNvPicPr>
          <p:nvPr/>
        </p:nvPicPr>
        <p:blipFill>
          <a:blip r:embed="rId2"/>
          <a:stretch>
            <a:fillRect/>
          </a:stretch>
        </p:blipFill>
        <p:spPr>
          <a:xfrm>
            <a:off x="673100" y="3919538"/>
            <a:ext cx="1884363" cy="1119187"/>
          </a:xfrm>
          <a:prstGeom prst="rect">
            <a:avLst/>
          </a:prstGeom>
          <a:noFill/>
          <a:ln w="9525">
            <a:noFill/>
          </a:ln>
        </p:spPr>
      </p:pic>
      <p:sp>
        <p:nvSpPr>
          <p:cNvPr id="11273" name="Rectangle 9"/>
          <p:cNvSpPr/>
          <p:nvPr/>
        </p:nvSpPr>
        <p:spPr>
          <a:xfrm>
            <a:off x="363538" y="2408238"/>
            <a:ext cx="8493125" cy="1187450"/>
          </a:xfrm>
          <a:prstGeom prst="rect">
            <a:avLst/>
          </a:prstGeom>
          <a:noFill/>
          <a:ln w="9525">
            <a:noFill/>
          </a:ln>
        </p:spPr>
        <p:txBody>
          <a:bodyPr anchor="t" anchorCtr="0">
            <a:spAutoFit/>
          </a:bodyPr>
          <a:p>
            <a:pPr>
              <a:lnSpc>
                <a:spcPct val="150000"/>
              </a:lnSpc>
              <a:buFontTx/>
            </a:pPr>
            <a:r>
              <a:rPr lang="zh-CN" altLang="en-US" dirty="0">
                <a:solidFill>
                  <a:srgbClr val="000000"/>
                </a:solidFill>
                <a:latin typeface="Times New Roman" panose="02020603050405020304" charset="0"/>
                <a:ea typeface="宋体" panose="02010600030101010101" pitchFamily="2" charset="-122"/>
                <a:sym typeface="Times New Roman" panose="02020603050405020304" charset="0"/>
              </a:rPr>
              <a:t>电容元件和电感元件的电压和电流的约束关系式通过导数或积分表达的，所以</a:t>
            </a:r>
            <a:r>
              <a:rPr lang="zh-CN" altLang="en-US" u="sng" dirty="0">
                <a:solidFill>
                  <a:srgbClr val="FF0000"/>
                </a:solidFill>
                <a:latin typeface="Times New Roman" panose="02020603050405020304" charset="0"/>
                <a:ea typeface="宋体" panose="02010600030101010101" pitchFamily="2" charset="-122"/>
                <a:sym typeface="Times New Roman" panose="02020603050405020304" charset="0"/>
              </a:rPr>
              <a:t>电感和电容称为动态元件</a:t>
            </a:r>
            <a:r>
              <a:rPr lang="zh-CN" altLang="en-US" dirty="0">
                <a:solidFill>
                  <a:srgbClr val="000000"/>
                </a:solidFill>
                <a:latin typeface="Times New Roman" panose="02020603050405020304" charset="0"/>
                <a:ea typeface="宋体" panose="02010600030101010101" pitchFamily="2" charset="-122"/>
                <a:sym typeface="Times New Roman" panose="02020603050405020304" charset="0"/>
              </a:rPr>
              <a:t>。又称为储能元件。</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12294" name="灯片编号占位符 1"/>
          <p:cNvSpPr/>
          <p:nvPr/>
        </p:nvSpPr>
        <p:spPr>
          <a:xfrm>
            <a:off x="6553200" y="6248400"/>
            <a:ext cx="1905000" cy="457200"/>
          </a:xfrm>
          <a:prstGeom prst="rect">
            <a:avLst/>
          </a:prstGeom>
          <a:noFill/>
          <a:ln w="9525">
            <a:noFill/>
          </a:ln>
        </p:spPr>
        <p:txBody>
          <a:bodyPr anchor="t" anchorCtr="0"/>
          <a:p>
            <a:pPr algn="r">
              <a:buFontTx/>
            </a:pPr>
            <a:fld id="{9A0DB2DC-4C9A-4742-B13C-FB6460FD3503}" type="slidenum">
              <a:rPr lang="zh-CN" altLang="en-US" sz="1400" b="0" dirty="0">
                <a:latin typeface="Times New Roman" panose="02020603050405020304" charset="0"/>
                <a:ea typeface="宋体" panose="02010600030101010101" pitchFamily="2" charset="-122"/>
                <a:sym typeface="Times New Roman" panose="02020603050405020304" charset="0"/>
              </a:rPr>
            </a:fld>
            <a:endParaRPr lang="zh-CN" altLang="en-US" sz="1400" b="0" dirty="0">
              <a:latin typeface="Times New Roman" panose="02020603050405020304" charset="0"/>
              <a:ea typeface="宋体" panose="02010600030101010101" pitchFamily="2" charset="-122"/>
              <a:sym typeface="Times New Roman" panose="02020603050405020304" charset="0"/>
            </a:endParaRPr>
          </a:p>
        </p:txBody>
      </p:sp>
      <p:sp>
        <p:nvSpPr>
          <p:cNvPr id="163851" name="文本框 163850"/>
          <p:cNvSpPr txBox="1"/>
          <p:nvPr>
            <p:custDataLst>
              <p:tags r:id="rId3"/>
            </p:custDataLst>
          </p:nvPr>
        </p:nvSpPr>
        <p:spPr>
          <a:xfrm>
            <a:off x="1093788" y="177800"/>
            <a:ext cx="7364412" cy="646113"/>
          </a:xfrm>
          <a:prstGeom prst="rect">
            <a:avLst/>
          </a:prstGeom>
          <a:solidFill>
            <a:srgbClr val="CCFFCC"/>
          </a:solidFill>
          <a:ln w="9525">
            <a:noFill/>
          </a:ln>
          <a:effectLst>
            <a:prstShdw prst="shdw17" dist="17961" dir="2699999">
              <a:srgbClr val="7A997A"/>
            </a:prstShdw>
          </a:effectLst>
        </p:spPr>
        <p:txBody>
          <a:bodyPr wrap="square" anchor="t" anchorCtr="0">
            <a:spAutoFit/>
          </a:bodyPr>
          <a:p>
            <a:pPr algn="ctr">
              <a:spcBef>
                <a:spcPct val="50000"/>
              </a:spcBef>
            </a:pPr>
            <a:r>
              <a:rPr lang="en-US" altLang="zh-CN" sz="3600">
                <a:solidFill>
                  <a:schemeClr val="accent2"/>
                </a:solidFill>
                <a:latin typeface="隶书" panose="02010509060101010101" pitchFamily="49" charset="-122"/>
                <a:ea typeface="隶书" panose="02010509060101010101" pitchFamily="49" charset="-122"/>
              </a:rPr>
              <a:t>7-1 </a:t>
            </a:r>
            <a:r>
              <a:rPr lang="zh-CN" altLang="en-US" sz="3600" dirty="0">
                <a:solidFill>
                  <a:schemeClr val="accent2"/>
                </a:solidFill>
                <a:latin typeface="Times New Roman" panose="02020603050405020304" pitchFamily="18" charset="-94"/>
                <a:ea typeface="宋体" panose="02010600030101010101" pitchFamily="2" charset="-122"/>
              </a:rPr>
              <a:t>动态电路的方程及其初始条件</a:t>
            </a:r>
            <a:endParaRPr lang="zh-CN" altLang="en-US" sz="1800">
              <a:solidFill>
                <a:schemeClr val="accent2"/>
              </a:solidFill>
              <a:latin typeface="Times New Roman" panose="02020603050405020304" pitchFamily="18" charset="-94"/>
              <a:ea typeface="宋体" panose="02010600030101010101" pitchFamily="2" charset="-122"/>
            </a:endParaRPr>
          </a:p>
        </p:txBody>
      </p:sp>
      <p:sp>
        <p:nvSpPr>
          <p:cNvPr id="163845" name="文本框 163844"/>
          <p:cNvSpPr txBox="1"/>
          <p:nvPr>
            <p:custDataLst>
              <p:tags r:id="rId4"/>
            </p:custDataLst>
          </p:nvPr>
        </p:nvSpPr>
        <p:spPr>
          <a:xfrm>
            <a:off x="333375" y="1109663"/>
            <a:ext cx="2416175" cy="519112"/>
          </a:xfrm>
          <a:prstGeom prst="rect">
            <a:avLst/>
          </a:prstGeom>
          <a:solidFill>
            <a:srgbClr val="CCFFFF"/>
          </a:solidFill>
          <a:ln w="9525">
            <a:noFill/>
          </a:ln>
        </p:spPr>
        <p:txBody>
          <a:bodyPr wrap="none" anchor="ctr" anchorCtr="0">
            <a:spAutoFit/>
          </a:bodyPr>
          <a:p>
            <a:r>
              <a:rPr lang="zh-CN" altLang="en-US" sz="2800" dirty="0">
                <a:latin typeface="Times New Roman" panose="02020603050405020304" pitchFamily="18" charset="-94"/>
                <a:ea typeface="宋体" panose="02010600030101010101" pitchFamily="2" charset="-122"/>
              </a:rPr>
              <a:t>一、 基本概念</a:t>
            </a:r>
            <a:endParaRPr lang="zh-CN" altLang="en-US" sz="2800">
              <a:latin typeface="Times New Roman" panose="02020603050405020304" pitchFamily="18" charset="-94"/>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273"/>
                                        </p:tgtEl>
                                        <p:attrNameLst>
                                          <p:attrName>style.visibility</p:attrName>
                                        </p:attrNameLst>
                                      </p:cBhvr>
                                      <p:to>
                                        <p:strVal val="visible"/>
                                      </p:to>
                                    </p:set>
                                    <p:anim calcmode="lin" valueType="num">
                                      <p:cBhvr>
                                        <p:cTn id="7" dur="500" fill="hold"/>
                                        <p:tgtEl>
                                          <p:spTgt spid="11273"/>
                                        </p:tgtEl>
                                        <p:attrNameLst>
                                          <p:attrName>ppt_x</p:attrName>
                                        </p:attrNameLst>
                                      </p:cBhvr>
                                      <p:tavLst>
                                        <p:tav tm="0">
                                          <p:val>
                                            <p:strVal val="#ppt_x"/>
                                          </p:val>
                                        </p:tav>
                                        <p:tav tm="100000">
                                          <p:val>
                                            <p:strVal val="#ppt_x"/>
                                          </p:val>
                                        </p:tav>
                                      </p:tavLst>
                                    </p:anim>
                                    <p:anim calcmode="lin" valueType="num">
                                      <p:cBhvr>
                                        <p:cTn id="8" dur="500" fill="hold"/>
                                        <p:tgtEl>
                                          <p:spTgt spid="11273"/>
                                        </p:tgtEl>
                                        <p:attrNameLst>
                                          <p:attrName>ppt_y</p:attrName>
                                        </p:attrNameLst>
                                      </p:cBhvr>
                                      <p:tavLst>
                                        <p:tav tm="0">
                                          <p:val>
                                            <p:strVal val="1+#ppt_h/2"/>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1270"/>
                                        </p:tgtEl>
                                        <p:attrNameLst>
                                          <p:attrName>style.visibility</p:attrName>
                                        </p:attrNameLst>
                                      </p:cBhvr>
                                      <p:to>
                                        <p:strVal val="visible"/>
                                      </p:to>
                                    </p:set>
                                    <p:anim calcmode="lin" valueType="num">
                                      <p:cBhvr>
                                        <p:cTn id="11" dur="500" fill="hold"/>
                                        <p:tgtEl>
                                          <p:spTgt spid="11270"/>
                                        </p:tgtEl>
                                        <p:attrNameLst>
                                          <p:attrName>ppt_x</p:attrName>
                                        </p:attrNameLst>
                                      </p:cBhvr>
                                      <p:tavLst>
                                        <p:tav tm="0">
                                          <p:val>
                                            <p:strVal val="0-#ppt_w/2"/>
                                          </p:val>
                                        </p:tav>
                                        <p:tav tm="100000">
                                          <p:val>
                                            <p:strVal val="#ppt_x"/>
                                          </p:val>
                                        </p:tav>
                                      </p:tavLst>
                                    </p:anim>
                                    <p:anim calcmode="lin" valueType="num">
                                      <p:cBhvr>
                                        <p:cTn id="12" dur="500" fill="hold"/>
                                        <p:tgtEl>
                                          <p:spTgt spid="11270"/>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11269"/>
                                        </p:tgtEl>
                                        <p:attrNameLst>
                                          <p:attrName>style.visibility</p:attrName>
                                        </p:attrNameLst>
                                      </p:cBhvr>
                                      <p:to>
                                        <p:strVal val="visible"/>
                                      </p:to>
                                    </p:set>
                                    <p:anim calcmode="lin" valueType="num">
                                      <p:cBhvr>
                                        <p:cTn id="15" dur="500" fill="hold"/>
                                        <p:tgtEl>
                                          <p:spTgt spid="11269"/>
                                        </p:tgtEl>
                                        <p:attrNameLst>
                                          <p:attrName>ppt_x</p:attrName>
                                        </p:attrNameLst>
                                      </p:cBhvr>
                                      <p:tavLst>
                                        <p:tav tm="0">
                                          <p:val>
                                            <p:strVal val="0-#ppt_w/2"/>
                                          </p:val>
                                        </p:tav>
                                        <p:tav tm="100000">
                                          <p:val>
                                            <p:strVal val="#ppt_x"/>
                                          </p:val>
                                        </p:tav>
                                      </p:tavLst>
                                    </p:anim>
                                    <p:anim calcmode="lin" valueType="num">
                                      <p:cBhvr>
                                        <p:cTn id="16" dur="500" fill="hold"/>
                                        <p:tgtEl>
                                          <p:spTgt spid="11269"/>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2" presetClass="entr" presetSubtype="8" fill="hold" grpId="0" nodeType="afterEffect">
                                  <p:stCondLst>
                                    <p:cond delay="0"/>
                                  </p:stCondLst>
                                  <p:iterate type="lt">
                                    <p:tmPct val="100000"/>
                                  </p:iterate>
                                  <p:childTnLst>
                                    <p:set>
                                      <p:cBhvr>
                                        <p:cTn id="19" dur="1" fill="hold">
                                          <p:stCondLst>
                                            <p:cond delay="0"/>
                                          </p:stCondLst>
                                        </p:cTn>
                                        <p:tgtEl>
                                          <p:spTgt spid="163851"/>
                                        </p:tgtEl>
                                        <p:attrNameLst>
                                          <p:attrName>style.visibility</p:attrName>
                                        </p:attrNameLst>
                                      </p:cBhvr>
                                      <p:to>
                                        <p:strVal val="visible"/>
                                      </p:to>
                                    </p:set>
                                    <p:anim calcmode="lin" valueType="num">
                                      <p:cBhvr>
                                        <p:cTn id="20" dur="75" fill="hold"/>
                                        <p:tgtEl>
                                          <p:spTgt spid="163851"/>
                                        </p:tgtEl>
                                        <p:attrNameLst>
                                          <p:attrName>ppt_x</p:attrName>
                                        </p:attrNameLst>
                                      </p:cBhvr>
                                      <p:tavLst>
                                        <p:tav tm="0">
                                          <p:val>
                                            <p:strVal val="0-#ppt_w/2"/>
                                          </p:val>
                                        </p:tav>
                                        <p:tav tm="100000">
                                          <p:val>
                                            <p:strVal val="#ppt_x"/>
                                          </p:val>
                                        </p:tav>
                                      </p:tavLst>
                                    </p:anim>
                                    <p:anim calcmode="lin" valueType="num">
                                      <p:cBhvr>
                                        <p:cTn id="21" dur="75" fill="hold"/>
                                        <p:tgtEl>
                                          <p:spTgt spid="163851"/>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grpId="0" nodeType="clickEffect">
                                  <p:stCondLst>
                                    <p:cond delay="0"/>
                                  </p:stCondLst>
                                  <p:childTnLst>
                                    <p:set>
                                      <p:cBhvr>
                                        <p:cTn id="25" dur="1" fill="hold">
                                          <p:stCondLst>
                                            <p:cond delay="0"/>
                                          </p:stCondLst>
                                        </p:cTn>
                                        <p:tgtEl>
                                          <p:spTgt spid="163845"/>
                                        </p:tgtEl>
                                        <p:attrNameLst>
                                          <p:attrName>style.visibility</p:attrName>
                                        </p:attrNameLst>
                                      </p:cBhvr>
                                      <p:to>
                                        <p:strVal val="visible"/>
                                      </p:to>
                                    </p:set>
                                    <p:anim calcmode="lin" valueType="num">
                                      <p:cBhvr>
                                        <p:cTn id="26" dur="500" fill="hold"/>
                                        <p:tgtEl>
                                          <p:spTgt spid="163845"/>
                                        </p:tgtEl>
                                        <p:attrNameLst>
                                          <p:attrName>ppt_x</p:attrName>
                                        </p:attrNameLst>
                                      </p:cBhvr>
                                      <p:tavLst>
                                        <p:tav tm="0">
                                          <p:val>
                                            <p:strVal val="0-#ppt_w/2"/>
                                          </p:val>
                                        </p:tav>
                                        <p:tav tm="100000">
                                          <p:val>
                                            <p:strVal val="#ppt_x"/>
                                          </p:val>
                                        </p:tav>
                                      </p:tavLst>
                                    </p:anim>
                                    <p:anim calcmode="lin" valueType="num">
                                      <p:cBhvr>
                                        <p:cTn id="27" dur="500" fill="hold"/>
                                        <p:tgtEl>
                                          <p:spTgt spid="1638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3" grpId="0" bldLvl="0"/>
      <p:bldP spid="163851" grpId="0" bldLvl="0" animBg="1"/>
      <p:bldP spid="163845"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3" name="灯片编号占位符 3"/>
          <p:cNvSpPr>
            <a:spLocks noGrp="1"/>
          </p:cNvSpPr>
          <p:nvPr>
            <p:ph type="sldNum" sz="quarter" idx="12"/>
          </p:nvPr>
        </p:nvSpPr>
        <p:spPr>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buFontTx/>
            </a:pPr>
            <a:fld id="{9A0DB2DC-4C9A-4742-B13C-FB6460FD3503}" type="slidenum">
              <a:rPr lang="zh-CN" altLang="en-US" sz="1400" b="0" dirty="0">
                <a:latin typeface="Times New Roman" panose="02020603050405020304" charset="0"/>
                <a:sym typeface="Times New Roman" panose="02020603050405020304" charset="0"/>
              </a:rPr>
            </a:fld>
            <a:endParaRPr lang="zh-CN" altLang="en-US" sz="1400" b="0" dirty="0">
              <a:latin typeface="Times New Roman" panose="02020603050405020304" charset="0"/>
              <a:sym typeface="Times New Roman" panose="02020603050405020304" charset="0"/>
            </a:endParaRPr>
          </a:p>
        </p:txBody>
      </p:sp>
      <p:sp>
        <p:nvSpPr>
          <p:cNvPr id="13314" name="Text Box 2"/>
          <p:cNvSpPr/>
          <p:nvPr/>
        </p:nvSpPr>
        <p:spPr>
          <a:xfrm>
            <a:off x="650875" y="387350"/>
            <a:ext cx="7748588" cy="2190750"/>
          </a:xfrm>
          <a:prstGeom prst="rect">
            <a:avLst/>
          </a:prstGeom>
          <a:noFill/>
          <a:ln w="9525">
            <a:noFill/>
          </a:ln>
        </p:spPr>
        <p:txBody>
          <a:bodyPr lIns="0" tIns="0" rIns="0" bIns="0" anchor="ctr" anchorCtr="0">
            <a:spAutoFit/>
          </a:bodyPr>
          <a:p>
            <a:pPr marL="1524000" indent="-1524000">
              <a:lnSpc>
                <a:spcPct val="150000"/>
              </a:lnSpc>
              <a:buFontTx/>
            </a:pPr>
            <a:r>
              <a:rPr lang="en-US" altLang="zh-CN" u="sng" dirty="0">
                <a:solidFill>
                  <a:srgbClr val="FF0000"/>
                </a:solidFill>
                <a:latin typeface="Times New Roman" panose="02020603050405020304" charset="0"/>
                <a:ea typeface="宋体" panose="02010600030101010101" pitchFamily="2" charset="-122"/>
                <a:sym typeface="Times New Roman" panose="02020603050405020304" charset="0"/>
              </a:rPr>
              <a:t>3</a:t>
            </a:r>
            <a:r>
              <a:rPr lang="zh-CN" altLang="en-US" u="sng" dirty="0">
                <a:solidFill>
                  <a:srgbClr val="FF0000"/>
                </a:solidFill>
                <a:latin typeface="Times New Roman" panose="02020603050405020304" charset="0"/>
                <a:ea typeface="宋体" panose="02010600030101010101" pitchFamily="2" charset="-122"/>
                <a:sym typeface="Times New Roman" panose="02020603050405020304" charset="0"/>
              </a:rPr>
              <a:t>、动态电路</a:t>
            </a:r>
            <a:r>
              <a:rPr lang="zh-CN" altLang="en-US" dirty="0">
                <a:solidFill>
                  <a:srgbClr val="FF0000"/>
                </a:solidFill>
                <a:latin typeface="Times New Roman" panose="02020603050405020304" charset="0"/>
                <a:ea typeface="宋体" panose="02010600030101010101" pitchFamily="2" charset="-122"/>
                <a:sym typeface="Times New Roman" panose="02020603050405020304" charset="0"/>
              </a:rPr>
              <a:t>：</a:t>
            </a:r>
            <a:endParaRPr lang="zh-CN" altLang="en-US" dirty="0">
              <a:solidFill>
                <a:srgbClr val="FF0000"/>
              </a:solidFill>
              <a:latin typeface="Times New Roman" panose="02020603050405020304" charset="0"/>
              <a:ea typeface="宋体" panose="02010600030101010101" pitchFamily="2" charset="-122"/>
              <a:sym typeface="Times New Roman" panose="02020603050405020304" charset="0"/>
            </a:endParaRPr>
          </a:p>
          <a:p>
            <a:pPr marL="1524000" indent="-1524000">
              <a:lnSpc>
                <a:spcPct val="150000"/>
              </a:lnSpc>
              <a:buFontTx/>
            </a:pPr>
            <a:r>
              <a:rPr lang="zh-CN" altLang="en-US" u="sng" dirty="0">
                <a:latin typeface="Times New Roman" panose="02020603050405020304" charset="0"/>
                <a:ea typeface="宋体" panose="02010600030101010101" pitchFamily="2" charset="-122"/>
                <a:sym typeface="Times New Roman" panose="02020603050405020304" charset="0"/>
              </a:rPr>
              <a:t>当电路中含</a:t>
            </a:r>
            <a:r>
              <a:rPr lang="zh-CN" altLang="en-US" u="sng" dirty="0">
                <a:solidFill>
                  <a:srgbClr val="FF0000"/>
                </a:solidFill>
                <a:latin typeface="Times New Roman" panose="02020603050405020304" charset="0"/>
                <a:ea typeface="宋体" panose="02010600030101010101" pitchFamily="2" charset="-122"/>
                <a:sym typeface="Times New Roman" panose="02020603050405020304" charset="0"/>
              </a:rPr>
              <a:t>储能元件</a:t>
            </a:r>
            <a:r>
              <a:rPr lang="en-US" altLang="zh-CN" i="1" u="sng" dirty="0">
                <a:solidFill>
                  <a:srgbClr val="FF0000"/>
                </a:solidFill>
                <a:latin typeface="Times New Roman" panose="02020603050405020304" charset="0"/>
                <a:ea typeface="宋体" panose="02010600030101010101" pitchFamily="2" charset="-122"/>
                <a:sym typeface="Times New Roman" panose="02020603050405020304" charset="0"/>
              </a:rPr>
              <a:t>L</a:t>
            </a:r>
            <a:r>
              <a:rPr lang="en-US" altLang="zh-CN" u="sng" dirty="0">
                <a:solidFill>
                  <a:srgbClr val="FF0000"/>
                </a:solidFill>
                <a:latin typeface="Times New Roman" panose="02020603050405020304" charset="0"/>
                <a:ea typeface="宋体" panose="02010600030101010101" pitchFamily="2" charset="-122"/>
                <a:sym typeface="Times New Roman" panose="02020603050405020304" charset="0"/>
              </a:rPr>
              <a:t>(</a:t>
            </a:r>
            <a:r>
              <a:rPr lang="en-US" altLang="zh-CN" i="1" u="sng" dirty="0">
                <a:solidFill>
                  <a:srgbClr val="FF0000"/>
                </a:solidFill>
                <a:latin typeface="Times New Roman" panose="02020603050405020304" charset="0"/>
                <a:ea typeface="宋体" panose="02010600030101010101" pitchFamily="2" charset="-122"/>
                <a:sym typeface="Times New Roman" panose="02020603050405020304" charset="0"/>
              </a:rPr>
              <a:t>M</a:t>
            </a:r>
            <a:r>
              <a:rPr lang="en-US" altLang="zh-CN" u="sng" dirty="0">
                <a:solidFill>
                  <a:srgbClr val="FF0000"/>
                </a:solidFill>
                <a:latin typeface="Times New Roman" panose="02020603050405020304" charset="0"/>
                <a:ea typeface="宋体" panose="02010600030101010101" pitchFamily="2" charset="-122"/>
                <a:sym typeface="Times New Roman" panose="02020603050405020304" charset="0"/>
              </a:rPr>
              <a:t>)</a:t>
            </a:r>
            <a:r>
              <a:rPr lang="zh-CN" altLang="en-US" u="sng" dirty="0">
                <a:solidFill>
                  <a:srgbClr val="FF0000"/>
                </a:solidFill>
                <a:latin typeface="Times New Roman" panose="02020603050405020304" charset="0"/>
                <a:ea typeface="宋体" panose="02010600030101010101" pitchFamily="2" charset="-122"/>
                <a:sym typeface="Times New Roman" panose="02020603050405020304" charset="0"/>
              </a:rPr>
              <a:t>、</a:t>
            </a:r>
            <a:r>
              <a:rPr lang="en-US" altLang="zh-CN" i="1" u="sng" dirty="0">
                <a:solidFill>
                  <a:srgbClr val="FF0000"/>
                </a:solidFill>
                <a:latin typeface="Times New Roman" panose="02020603050405020304" charset="0"/>
                <a:ea typeface="宋体" panose="02010600030101010101" pitchFamily="2" charset="-122"/>
                <a:sym typeface="Times New Roman" panose="02020603050405020304" charset="0"/>
              </a:rPr>
              <a:t>C</a:t>
            </a:r>
            <a:r>
              <a:rPr lang="zh-CN" altLang="en-US" dirty="0">
                <a:latin typeface="Times New Roman" panose="02020603050405020304" charset="0"/>
                <a:ea typeface="宋体" panose="02010600030101010101" pitchFamily="2" charset="-122"/>
                <a:sym typeface="Times New Roman" panose="02020603050405020304" charset="0"/>
              </a:rPr>
              <a:t>时，该电路称为动态电路。</a:t>
            </a:r>
            <a:endParaRPr lang="zh-CN" altLang="en-US" dirty="0">
              <a:latin typeface="Times New Roman" panose="02020603050405020304" charset="0"/>
              <a:ea typeface="宋体" panose="02010600030101010101" pitchFamily="2" charset="-122"/>
              <a:sym typeface="Times New Roman" panose="02020603050405020304" charset="0"/>
            </a:endParaRPr>
          </a:p>
          <a:p>
            <a:pPr marL="1524000" indent="-1524000">
              <a:lnSpc>
                <a:spcPct val="150000"/>
              </a:lnSpc>
              <a:buFontTx/>
            </a:pPr>
            <a:r>
              <a:rPr lang="en-US" altLang="zh-CN" dirty="0">
                <a:latin typeface="Times New Roman" panose="02020603050405020304" charset="0"/>
                <a:ea typeface="宋体" panose="02010600030101010101" pitchFamily="2" charset="-122"/>
                <a:sym typeface="Times New Roman" panose="02020603050405020304" charset="0"/>
              </a:rPr>
              <a:t>KCL</a:t>
            </a:r>
            <a:r>
              <a:rPr lang="zh-CN" altLang="en-US" dirty="0">
                <a:latin typeface="Times New Roman" panose="02020603050405020304" charset="0"/>
                <a:ea typeface="宋体" panose="02010600030101010101" pitchFamily="2" charset="-122"/>
                <a:sym typeface="Times New Roman" panose="02020603050405020304" charset="0"/>
              </a:rPr>
              <a:t>、</a:t>
            </a:r>
            <a:r>
              <a:rPr lang="en-US" altLang="zh-CN" dirty="0">
                <a:latin typeface="Times New Roman" panose="02020603050405020304" charset="0"/>
                <a:ea typeface="宋体" panose="02010600030101010101" pitchFamily="2" charset="-122"/>
                <a:sym typeface="Times New Roman" panose="02020603050405020304" charset="0"/>
              </a:rPr>
              <a:t>KVL</a:t>
            </a:r>
            <a:r>
              <a:rPr lang="zh-CN" altLang="en-US" dirty="0">
                <a:latin typeface="Times New Roman" panose="02020603050405020304" charset="0"/>
                <a:ea typeface="宋体" panose="02010600030101010101" pitchFamily="2" charset="-122"/>
                <a:sym typeface="Times New Roman" panose="02020603050405020304" charset="0"/>
              </a:rPr>
              <a:t>方程以及元件的</a:t>
            </a:r>
            <a:r>
              <a:rPr lang="en-US" altLang="zh-CN" dirty="0">
                <a:latin typeface="Times New Roman" panose="02020603050405020304" charset="0"/>
                <a:ea typeface="宋体" panose="02010600030101010101" pitchFamily="2" charset="-122"/>
                <a:sym typeface="Times New Roman" panose="02020603050405020304" charset="0"/>
              </a:rPr>
              <a:t>VCR</a:t>
            </a:r>
            <a:r>
              <a:rPr lang="zh-CN" altLang="en-US" dirty="0">
                <a:latin typeface="Times New Roman" panose="02020603050405020304" charset="0"/>
                <a:ea typeface="宋体" panose="02010600030101010101" pitchFamily="2" charset="-122"/>
                <a:sym typeface="Times New Roman" panose="02020603050405020304" charset="0"/>
              </a:rPr>
              <a:t>建立的电路方程是以电</a:t>
            </a:r>
            <a:endParaRPr lang="zh-CN" altLang="en-US" dirty="0">
              <a:latin typeface="Times New Roman" panose="02020603050405020304" charset="0"/>
              <a:ea typeface="宋体" panose="02010600030101010101" pitchFamily="2" charset="-122"/>
              <a:sym typeface="Times New Roman" panose="02020603050405020304" charset="0"/>
            </a:endParaRPr>
          </a:p>
          <a:p>
            <a:pPr marL="1524000" indent="-1524000">
              <a:lnSpc>
                <a:spcPct val="150000"/>
              </a:lnSpc>
              <a:buFontTx/>
            </a:pPr>
            <a:r>
              <a:rPr lang="zh-CN" altLang="en-US" dirty="0">
                <a:latin typeface="Times New Roman" panose="02020603050405020304" charset="0"/>
                <a:ea typeface="宋体" panose="02010600030101010101" pitchFamily="2" charset="-122"/>
                <a:sym typeface="Times New Roman" panose="02020603050405020304" charset="0"/>
              </a:rPr>
              <a:t>流和电压为变量的微分方程或积分方程。</a:t>
            </a:r>
            <a:endParaRPr lang="zh-CN" altLang="en-US" dirty="0">
              <a:latin typeface="Times New Roman" panose="02020603050405020304" charset="0"/>
              <a:ea typeface="宋体" panose="02010600030101010101" pitchFamily="2" charset="-122"/>
              <a:sym typeface="Times New Roman" panose="02020603050405020304" charset="0"/>
            </a:endParaRPr>
          </a:p>
        </p:txBody>
      </p:sp>
      <p:pic>
        <p:nvPicPr>
          <p:cNvPr id="13315" name="Object 3"/>
          <p:cNvPicPr>
            <a:picLocks noChangeAspect="1"/>
          </p:cNvPicPr>
          <p:nvPr/>
        </p:nvPicPr>
        <p:blipFill>
          <a:blip r:embed="rId1"/>
          <a:stretch>
            <a:fillRect/>
          </a:stretch>
        </p:blipFill>
        <p:spPr>
          <a:xfrm>
            <a:off x="441325" y="2894013"/>
            <a:ext cx="5008563" cy="2622550"/>
          </a:xfrm>
          <a:prstGeom prst="rect">
            <a:avLst/>
          </a:prstGeom>
          <a:noFill/>
          <a:ln w="9525">
            <a:noFill/>
          </a:ln>
        </p:spPr>
      </p:pic>
      <p:pic>
        <p:nvPicPr>
          <p:cNvPr id="12293" name="Object 4"/>
          <p:cNvPicPr>
            <a:picLocks noChangeAspect="1"/>
          </p:cNvPicPr>
          <p:nvPr/>
        </p:nvPicPr>
        <p:blipFill>
          <a:blip r:embed="rId2"/>
          <a:stretch>
            <a:fillRect/>
          </a:stretch>
        </p:blipFill>
        <p:spPr>
          <a:xfrm>
            <a:off x="5346700" y="2779713"/>
            <a:ext cx="3573463" cy="630237"/>
          </a:xfrm>
          <a:prstGeom prst="rect">
            <a:avLst/>
          </a:prstGeom>
          <a:noFill/>
          <a:ln w="9525">
            <a:noFill/>
          </a:ln>
        </p:spPr>
      </p:pic>
      <p:pic>
        <p:nvPicPr>
          <p:cNvPr id="12294" name="Object 5"/>
          <p:cNvPicPr>
            <a:picLocks noChangeAspect="1"/>
          </p:cNvPicPr>
          <p:nvPr/>
        </p:nvPicPr>
        <p:blipFill>
          <a:blip r:embed="rId3"/>
          <a:stretch>
            <a:fillRect/>
          </a:stretch>
        </p:blipFill>
        <p:spPr>
          <a:xfrm>
            <a:off x="5570538" y="3382963"/>
            <a:ext cx="3038475" cy="1063625"/>
          </a:xfrm>
          <a:prstGeom prst="rect">
            <a:avLst/>
          </a:prstGeom>
          <a:noFill/>
          <a:ln w="9525">
            <a:noFill/>
          </a:ln>
        </p:spPr>
      </p:pic>
      <p:pic>
        <p:nvPicPr>
          <p:cNvPr id="12295" name="Object 6"/>
          <p:cNvPicPr>
            <a:picLocks noChangeAspect="1"/>
          </p:cNvPicPr>
          <p:nvPr/>
        </p:nvPicPr>
        <p:blipFill>
          <a:blip r:embed="rId4"/>
          <a:stretch>
            <a:fillRect/>
          </a:stretch>
        </p:blipFill>
        <p:spPr>
          <a:xfrm>
            <a:off x="5499100" y="4327525"/>
            <a:ext cx="3148013" cy="987425"/>
          </a:xfrm>
          <a:prstGeom prst="rect">
            <a:avLst/>
          </a:prstGeom>
          <a:noFill/>
          <a:ln w="9525">
            <a:noFill/>
          </a:ln>
        </p:spPr>
      </p:pic>
      <p:pic>
        <p:nvPicPr>
          <p:cNvPr id="12296" name="Object 7"/>
          <p:cNvPicPr>
            <a:picLocks noChangeAspect="1"/>
          </p:cNvPicPr>
          <p:nvPr/>
        </p:nvPicPr>
        <p:blipFill>
          <a:blip r:embed="rId5"/>
          <a:stretch>
            <a:fillRect/>
          </a:stretch>
        </p:blipFill>
        <p:spPr>
          <a:xfrm>
            <a:off x="4913313" y="5567363"/>
            <a:ext cx="4006850" cy="965200"/>
          </a:xfrm>
          <a:prstGeom prst="rect">
            <a:avLst/>
          </a:prstGeom>
          <a:noFill/>
          <a:ln w="76200" cap="flat" cmpd="sng">
            <a:solidFill>
              <a:srgbClr val="FF0000"/>
            </a:solidFill>
            <a:prstDash val="solid"/>
            <a:miter/>
            <a:headEnd type="none" w="med" len="med"/>
            <a:tailEnd type="none" w="med" len="med"/>
          </a:ln>
        </p:spPr>
      </p:pic>
      <p:sp>
        <p:nvSpPr>
          <p:cNvPr id="13320" name="灯片编号占位符 1"/>
          <p:cNvSpPr/>
          <p:nvPr/>
        </p:nvSpPr>
        <p:spPr>
          <a:xfrm>
            <a:off x="6553200" y="6248400"/>
            <a:ext cx="1905000" cy="457200"/>
          </a:xfrm>
          <a:prstGeom prst="rect">
            <a:avLst/>
          </a:prstGeom>
          <a:noFill/>
          <a:ln w="9525">
            <a:noFill/>
          </a:ln>
        </p:spPr>
        <p:txBody>
          <a:bodyPr anchor="t" anchorCtr="0"/>
          <a:p>
            <a:pPr algn="r">
              <a:buFontTx/>
            </a:pPr>
            <a:fld id="{9A0DB2DC-4C9A-4742-B13C-FB6460FD3503}" type="slidenum">
              <a:rPr lang="zh-CN" altLang="en-US" sz="1400" b="0" dirty="0">
                <a:latin typeface="Times New Roman" panose="02020603050405020304" charset="0"/>
                <a:ea typeface="宋体" panose="02010600030101010101" pitchFamily="2" charset="-122"/>
                <a:sym typeface="Times New Roman" panose="02020603050405020304" charset="0"/>
              </a:rPr>
            </a:fld>
            <a:endParaRPr lang="zh-CN" altLang="en-US" sz="1400" b="0" dirty="0">
              <a:latin typeface="Times New Roman" panose="02020603050405020304" charset="0"/>
              <a:ea typeface="宋体" panose="02010600030101010101" pitchFamily="2" charset="-122"/>
              <a:sym typeface="Times New Roman" panose="0202060305040502030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2293"/>
                                        </p:tgtEl>
                                        <p:attrNameLst>
                                          <p:attrName>style.visibility</p:attrName>
                                        </p:attrNameLst>
                                      </p:cBhvr>
                                      <p:to>
                                        <p:strVal val="visible"/>
                                      </p:to>
                                    </p:set>
                                    <p:anim calcmode="lin" valueType="num">
                                      <p:cBhvr>
                                        <p:cTn id="7" dur="500" fill="hold"/>
                                        <p:tgtEl>
                                          <p:spTgt spid="12293"/>
                                        </p:tgtEl>
                                        <p:attrNameLst>
                                          <p:attrName>ppt_x</p:attrName>
                                        </p:attrNameLst>
                                      </p:cBhvr>
                                      <p:tavLst>
                                        <p:tav tm="0">
                                          <p:val>
                                            <p:strVal val="0-#ppt_w/2"/>
                                          </p:val>
                                        </p:tav>
                                        <p:tav tm="100000">
                                          <p:val>
                                            <p:strVal val="#ppt_x"/>
                                          </p:val>
                                        </p:tav>
                                      </p:tavLst>
                                    </p:anim>
                                    <p:anim calcmode="lin" valueType="num">
                                      <p:cBhvr>
                                        <p:cTn id="8" dur="500" fill="hold"/>
                                        <p:tgtEl>
                                          <p:spTgt spid="1229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2294"/>
                                        </p:tgtEl>
                                        <p:attrNameLst>
                                          <p:attrName>style.visibility</p:attrName>
                                        </p:attrNameLst>
                                      </p:cBhvr>
                                      <p:to>
                                        <p:strVal val="visible"/>
                                      </p:to>
                                    </p:set>
                                    <p:anim calcmode="lin" valueType="num">
                                      <p:cBhvr>
                                        <p:cTn id="13" dur="500" fill="hold"/>
                                        <p:tgtEl>
                                          <p:spTgt spid="12294"/>
                                        </p:tgtEl>
                                        <p:attrNameLst>
                                          <p:attrName>ppt_x</p:attrName>
                                        </p:attrNameLst>
                                      </p:cBhvr>
                                      <p:tavLst>
                                        <p:tav tm="0">
                                          <p:val>
                                            <p:strVal val="0-#ppt_w/2"/>
                                          </p:val>
                                        </p:tav>
                                        <p:tav tm="100000">
                                          <p:val>
                                            <p:strVal val="#ppt_x"/>
                                          </p:val>
                                        </p:tav>
                                      </p:tavLst>
                                    </p:anim>
                                    <p:anim calcmode="lin" valueType="num">
                                      <p:cBhvr>
                                        <p:cTn id="14" dur="500" fill="hold"/>
                                        <p:tgtEl>
                                          <p:spTgt spid="1229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2295"/>
                                        </p:tgtEl>
                                        <p:attrNameLst>
                                          <p:attrName>style.visibility</p:attrName>
                                        </p:attrNameLst>
                                      </p:cBhvr>
                                      <p:to>
                                        <p:strVal val="visible"/>
                                      </p:to>
                                    </p:set>
                                    <p:anim calcmode="lin" valueType="num">
                                      <p:cBhvr>
                                        <p:cTn id="19" dur="500" fill="hold"/>
                                        <p:tgtEl>
                                          <p:spTgt spid="12295"/>
                                        </p:tgtEl>
                                        <p:attrNameLst>
                                          <p:attrName>ppt_x</p:attrName>
                                        </p:attrNameLst>
                                      </p:cBhvr>
                                      <p:tavLst>
                                        <p:tav tm="0">
                                          <p:val>
                                            <p:strVal val="0-#ppt_w/2"/>
                                          </p:val>
                                        </p:tav>
                                        <p:tav tm="100000">
                                          <p:val>
                                            <p:strVal val="#ppt_x"/>
                                          </p:val>
                                        </p:tav>
                                      </p:tavLst>
                                    </p:anim>
                                    <p:anim calcmode="lin" valueType="num">
                                      <p:cBhvr>
                                        <p:cTn id="20" dur="500" fill="hold"/>
                                        <p:tgtEl>
                                          <p:spTgt spid="1229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2296"/>
                                        </p:tgtEl>
                                        <p:attrNameLst>
                                          <p:attrName>style.visibility</p:attrName>
                                        </p:attrNameLst>
                                      </p:cBhvr>
                                      <p:to>
                                        <p:strVal val="visible"/>
                                      </p:to>
                                    </p:set>
                                    <p:anim calcmode="lin" valueType="num">
                                      <p:cBhvr>
                                        <p:cTn id="25" dur="500" fill="hold"/>
                                        <p:tgtEl>
                                          <p:spTgt spid="12296"/>
                                        </p:tgtEl>
                                        <p:attrNameLst>
                                          <p:attrName>ppt_x</p:attrName>
                                        </p:attrNameLst>
                                      </p:cBhvr>
                                      <p:tavLst>
                                        <p:tav tm="0">
                                          <p:val>
                                            <p:strVal val="0-#ppt_w/2"/>
                                          </p:val>
                                        </p:tav>
                                        <p:tav tm="100000">
                                          <p:val>
                                            <p:strVal val="#ppt_x"/>
                                          </p:val>
                                        </p:tav>
                                      </p:tavLst>
                                    </p:anim>
                                    <p:anim calcmode="lin" valueType="num">
                                      <p:cBhvr>
                                        <p:cTn id="26" dur="500" fill="hold"/>
                                        <p:tgtEl>
                                          <p:spTgt spid="1229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337" name="灯片编号占位符 3"/>
          <p:cNvSpPr>
            <a:spLocks noGrp="1"/>
          </p:cNvSpPr>
          <p:nvPr>
            <p:ph type="sldNum" sz="quarter" idx="12"/>
          </p:nvPr>
        </p:nvSpPr>
        <p:spPr>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buFontTx/>
            </a:pPr>
            <a:fld id="{9A0DB2DC-4C9A-4742-B13C-FB6460FD3503}" type="slidenum">
              <a:rPr lang="zh-CN" altLang="en-US" sz="1400" b="0" dirty="0">
                <a:latin typeface="Times New Roman" panose="02020603050405020304" charset="0"/>
                <a:sym typeface="Times New Roman" panose="02020603050405020304" charset="0"/>
              </a:rPr>
            </a:fld>
            <a:endParaRPr lang="zh-CN" altLang="en-US" sz="1400" b="0" dirty="0">
              <a:latin typeface="Times New Roman" panose="02020603050405020304" charset="0"/>
              <a:sym typeface="Times New Roman" panose="02020603050405020304" charset="0"/>
            </a:endParaRPr>
          </a:p>
        </p:txBody>
      </p:sp>
      <p:sp>
        <p:nvSpPr>
          <p:cNvPr id="14338" name="Text Box 2"/>
          <p:cNvSpPr/>
          <p:nvPr/>
        </p:nvSpPr>
        <p:spPr>
          <a:xfrm>
            <a:off x="1009650" y="4043363"/>
            <a:ext cx="2622550" cy="457200"/>
          </a:xfrm>
          <a:prstGeom prst="rect">
            <a:avLst/>
          </a:prstGeom>
          <a:noFill/>
          <a:ln w="9525">
            <a:noFill/>
          </a:ln>
        </p:spPr>
        <p:txBody>
          <a:bodyPr wrap="none" anchor="ctr" anchorCtr="0">
            <a:spAutoFit/>
          </a:bodyPr>
          <a:p>
            <a:pPr algn="ctr">
              <a:spcBef>
                <a:spcPct val="50000"/>
              </a:spcBef>
              <a:buFontTx/>
            </a:pPr>
            <a:r>
              <a:rPr lang="zh-CN" altLang="en-US" u="sng" dirty="0">
                <a:solidFill>
                  <a:srgbClr val="000000"/>
                </a:solidFill>
                <a:latin typeface="Times New Roman" panose="02020603050405020304" charset="0"/>
                <a:ea typeface="宋体" panose="02010600030101010101" pitchFamily="2" charset="-122"/>
                <a:sym typeface="Times New Roman" panose="02020603050405020304" charset="0"/>
              </a:rPr>
              <a:t>动态电路的</a:t>
            </a:r>
            <a:r>
              <a:rPr lang="zh-CN" altLang="en-US" u="sng" dirty="0">
                <a:solidFill>
                  <a:srgbClr val="FF0000"/>
                </a:solidFill>
                <a:latin typeface="Times New Roman" panose="02020603050405020304" charset="0"/>
                <a:ea typeface="宋体" panose="02010600030101010101" pitchFamily="2" charset="-122"/>
                <a:sym typeface="Times New Roman" panose="02020603050405020304" charset="0"/>
              </a:rPr>
              <a:t>阶数</a:t>
            </a:r>
            <a:r>
              <a:rPr lang="zh-CN" altLang="en-US" u="sng" dirty="0">
                <a:solidFill>
                  <a:srgbClr val="000000"/>
                </a:solidFill>
                <a:latin typeface="Times New Roman" panose="02020603050405020304" charset="0"/>
                <a:ea typeface="宋体" panose="02010600030101010101" pitchFamily="2" charset="-122"/>
                <a:sym typeface="Times New Roman" panose="02020603050405020304" charset="0"/>
              </a:rPr>
              <a:t>：</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14339" name="Text Box 3"/>
          <p:cNvSpPr/>
          <p:nvPr/>
        </p:nvSpPr>
        <p:spPr>
          <a:xfrm>
            <a:off x="1927225" y="4519613"/>
            <a:ext cx="5746750" cy="1735137"/>
          </a:xfrm>
          <a:prstGeom prst="rect">
            <a:avLst/>
          </a:prstGeom>
          <a:noFill/>
          <a:ln w="9525">
            <a:noFill/>
          </a:ln>
        </p:spPr>
        <p:txBody>
          <a:bodyPr wrap="none" anchor="ctr" anchorCtr="0">
            <a:spAutoFit/>
          </a:bodyPr>
          <a:p>
            <a:pPr>
              <a:lnSpc>
                <a:spcPct val="150000"/>
              </a:lnSpc>
              <a:buFontTx/>
            </a:pPr>
            <a:r>
              <a:rPr lang="zh-CN" altLang="en-US" dirty="0">
                <a:solidFill>
                  <a:srgbClr val="FF0066"/>
                </a:solidFill>
                <a:latin typeface="Times New Roman" panose="02020603050405020304" charset="0"/>
                <a:ea typeface="宋体" panose="02010600030101010101" pitchFamily="2" charset="-122"/>
                <a:sym typeface="Times New Roman" panose="02020603050405020304" charset="0"/>
              </a:rPr>
              <a:t>一阶电路</a:t>
            </a:r>
            <a:r>
              <a:rPr lang="zh-CN" altLang="en-US" dirty="0">
                <a:solidFill>
                  <a:srgbClr val="000000"/>
                </a:solidFill>
                <a:latin typeface="Times New Roman" panose="02020603050405020304" charset="0"/>
                <a:ea typeface="宋体" panose="02010600030101010101" pitchFamily="2" charset="-122"/>
                <a:sym typeface="Times New Roman" panose="02020603050405020304" charset="0"/>
              </a:rPr>
              <a:t>：一阶微分方程所描述的电路。</a:t>
            </a:r>
            <a:endParaRPr lang="zh-CN" altLang="en-US" dirty="0">
              <a:solidFill>
                <a:srgbClr val="000000"/>
              </a:solidFill>
              <a:latin typeface="Times New Roman" panose="02020603050405020304" charset="0"/>
              <a:ea typeface="宋体" panose="02010600030101010101" pitchFamily="2" charset="-122"/>
              <a:sym typeface="Times New Roman" panose="02020603050405020304" charset="0"/>
            </a:endParaRPr>
          </a:p>
          <a:p>
            <a:pPr>
              <a:lnSpc>
                <a:spcPct val="150000"/>
              </a:lnSpc>
              <a:buFontTx/>
            </a:pPr>
            <a:r>
              <a:rPr lang="zh-CN" altLang="en-US" dirty="0">
                <a:solidFill>
                  <a:srgbClr val="FF0066"/>
                </a:solidFill>
                <a:latin typeface="Times New Roman" panose="02020603050405020304" charset="0"/>
                <a:ea typeface="宋体" panose="02010600030101010101" pitchFamily="2" charset="-122"/>
                <a:sym typeface="Times New Roman" panose="02020603050405020304" charset="0"/>
              </a:rPr>
              <a:t>二阶电路</a:t>
            </a:r>
            <a:r>
              <a:rPr lang="zh-CN" altLang="en-US" dirty="0">
                <a:solidFill>
                  <a:srgbClr val="000000"/>
                </a:solidFill>
                <a:latin typeface="Times New Roman" panose="02020603050405020304" charset="0"/>
                <a:ea typeface="宋体" panose="02010600030101010101" pitchFamily="2" charset="-122"/>
                <a:sym typeface="Times New Roman" panose="02020603050405020304" charset="0"/>
              </a:rPr>
              <a:t>：二 阶微分方程所描述的电路。</a:t>
            </a:r>
            <a:endParaRPr lang="zh-CN" altLang="en-US" dirty="0">
              <a:solidFill>
                <a:srgbClr val="000000"/>
              </a:solidFill>
              <a:latin typeface="Times New Roman" panose="02020603050405020304" charset="0"/>
              <a:ea typeface="宋体" panose="02010600030101010101" pitchFamily="2" charset="-122"/>
              <a:sym typeface="Times New Roman" panose="02020603050405020304" charset="0"/>
            </a:endParaRPr>
          </a:p>
          <a:p>
            <a:pPr>
              <a:lnSpc>
                <a:spcPct val="150000"/>
              </a:lnSpc>
              <a:buFontTx/>
            </a:pPr>
            <a:r>
              <a:rPr lang="zh-CN" altLang="en-US" dirty="0">
                <a:solidFill>
                  <a:srgbClr val="FF0066"/>
                </a:solidFill>
                <a:latin typeface="Times New Roman" panose="02020603050405020304" charset="0"/>
                <a:ea typeface="宋体" panose="02010600030101010101" pitchFamily="2" charset="-122"/>
                <a:sym typeface="Times New Roman" panose="02020603050405020304" charset="0"/>
              </a:rPr>
              <a:t>高阶电路</a:t>
            </a:r>
            <a:r>
              <a:rPr lang="zh-CN" altLang="en-US" dirty="0">
                <a:solidFill>
                  <a:srgbClr val="000000"/>
                </a:solidFill>
                <a:latin typeface="Times New Roman" panose="02020603050405020304" charset="0"/>
                <a:ea typeface="宋体" panose="02010600030101010101" pitchFamily="2" charset="-122"/>
                <a:sym typeface="Times New Roman" panose="02020603050405020304" charset="0"/>
              </a:rPr>
              <a:t>：高 阶微分方程所描述的电路。</a:t>
            </a:r>
            <a:endParaRPr lang="zh-CN" altLang="en-US" dirty="0">
              <a:latin typeface="Times New Roman" panose="02020603050405020304" charset="0"/>
              <a:ea typeface="宋体" panose="02010600030101010101" pitchFamily="2" charset="-122"/>
              <a:sym typeface="Times New Roman" panose="02020603050405020304" charset="0"/>
            </a:endParaRPr>
          </a:p>
        </p:txBody>
      </p:sp>
      <p:pic>
        <p:nvPicPr>
          <p:cNvPr id="14340" name="Object 4"/>
          <p:cNvPicPr>
            <a:picLocks noChangeAspect="1"/>
          </p:cNvPicPr>
          <p:nvPr/>
        </p:nvPicPr>
        <p:blipFill>
          <a:blip r:embed="rId1"/>
          <a:stretch>
            <a:fillRect/>
          </a:stretch>
        </p:blipFill>
        <p:spPr>
          <a:xfrm>
            <a:off x="1525588" y="246063"/>
            <a:ext cx="5008562" cy="2622550"/>
          </a:xfrm>
          <a:prstGeom prst="rect">
            <a:avLst/>
          </a:prstGeom>
          <a:noFill/>
          <a:ln w="9525">
            <a:noFill/>
          </a:ln>
        </p:spPr>
      </p:pic>
      <p:pic>
        <p:nvPicPr>
          <p:cNvPr id="14341" name="Object 5"/>
          <p:cNvPicPr>
            <a:picLocks noChangeAspect="1"/>
          </p:cNvPicPr>
          <p:nvPr/>
        </p:nvPicPr>
        <p:blipFill>
          <a:blip r:embed="rId2"/>
          <a:stretch>
            <a:fillRect/>
          </a:stretch>
        </p:blipFill>
        <p:spPr>
          <a:xfrm>
            <a:off x="1968500" y="2970213"/>
            <a:ext cx="4006850" cy="965200"/>
          </a:xfrm>
          <a:prstGeom prst="rect">
            <a:avLst/>
          </a:prstGeom>
          <a:noFill/>
          <a:ln w="9525">
            <a:noFill/>
          </a:ln>
        </p:spPr>
      </p:pic>
      <p:sp>
        <p:nvSpPr>
          <p:cNvPr id="14342" name="灯片编号占位符 1"/>
          <p:cNvSpPr/>
          <p:nvPr/>
        </p:nvSpPr>
        <p:spPr>
          <a:xfrm>
            <a:off x="6553200" y="6248400"/>
            <a:ext cx="1905000" cy="457200"/>
          </a:xfrm>
          <a:prstGeom prst="rect">
            <a:avLst/>
          </a:prstGeom>
          <a:noFill/>
          <a:ln w="9525">
            <a:noFill/>
          </a:ln>
        </p:spPr>
        <p:txBody>
          <a:bodyPr anchor="t" anchorCtr="0"/>
          <a:p>
            <a:pPr algn="r">
              <a:buFontTx/>
            </a:pPr>
            <a:fld id="{9A0DB2DC-4C9A-4742-B13C-FB6460FD3503}" type="slidenum">
              <a:rPr lang="zh-CN" altLang="en-US" sz="1400" b="0" dirty="0">
                <a:latin typeface="Times New Roman" panose="02020603050405020304" charset="0"/>
                <a:ea typeface="宋体" panose="02010600030101010101" pitchFamily="2" charset="-122"/>
                <a:sym typeface="Times New Roman" panose="02020603050405020304" charset="0"/>
              </a:rPr>
            </a:fld>
            <a:endParaRPr lang="zh-CN" altLang="en-US" sz="1400" b="0" dirty="0">
              <a:latin typeface="Times New Roman" panose="02020603050405020304" charset="0"/>
              <a:ea typeface="宋体" panose="02010600030101010101" pitchFamily="2" charset="-122"/>
              <a:sym typeface="Times New Roman" panose="0202060305040502030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1" name="灯片编号占位符 3"/>
          <p:cNvSpPr>
            <a:spLocks noGrp="1"/>
          </p:cNvSpPr>
          <p:nvPr>
            <p:ph type="sldNum" sz="quarter" idx="12"/>
          </p:nvPr>
        </p:nvSpPr>
        <p:spPr>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buFontTx/>
            </a:pPr>
            <a:fld id="{9A0DB2DC-4C9A-4742-B13C-FB6460FD3503}" type="slidenum">
              <a:rPr lang="zh-CN" altLang="en-US" sz="1400" b="0" dirty="0">
                <a:latin typeface="Times New Roman" panose="02020603050405020304" charset="0"/>
                <a:sym typeface="Times New Roman" panose="02020603050405020304" charset="0"/>
              </a:rPr>
            </a:fld>
            <a:endParaRPr lang="zh-CN" altLang="en-US" sz="1400" b="0" dirty="0">
              <a:latin typeface="Times New Roman" panose="02020603050405020304" charset="0"/>
              <a:sym typeface="Times New Roman" panose="02020603050405020304" charset="0"/>
            </a:endParaRPr>
          </a:p>
        </p:txBody>
      </p:sp>
      <p:sp>
        <p:nvSpPr>
          <p:cNvPr id="15362" name="Text Box 2"/>
          <p:cNvSpPr/>
          <p:nvPr/>
        </p:nvSpPr>
        <p:spPr>
          <a:xfrm>
            <a:off x="649288" y="431800"/>
            <a:ext cx="8043862" cy="2738438"/>
          </a:xfrm>
          <a:prstGeom prst="rect">
            <a:avLst/>
          </a:prstGeom>
          <a:noFill/>
          <a:ln w="9525">
            <a:noFill/>
          </a:ln>
        </p:spPr>
        <p:txBody>
          <a:bodyPr lIns="0" tIns="0" rIns="0" bIns="0" anchor="ctr" anchorCtr="0">
            <a:spAutoFit/>
          </a:bodyPr>
          <a:p>
            <a:pPr marL="1524000" indent="-1524000">
              <a:lnSpc>
                <a:spcPct val="150000"/>
              </a:lnSpc>
              <a:buFontTx/>
            </a:pPr>
            <a:r>
              <a:rPr lang="en-US" altLang="zh-CN" u="sng" dirty="0">
                <a:solidFill>
                  <a:srgbClr val="FF0000"/>
                </a:solidFill>
                <a:latin typeface="Times New Roman" panose="02020603050405020304" charset="0"/>
                <a:ea typeface="宋体" panose="02010600030101010101" pitchFamily="2" charset="-122"/>
                <a:sym typeface="Times New Roman" panose="02020603050405020304" charset="0"/>
              </a:rPr>
              <a:t>4</a:t>
            </a:r>
            <a:r>
              <a:rPr lang="zh-CN" altLang="en-US" u="sng" dirty="0">
                <a:solidFill>
                  <a:srgbClr val="FF0000"/>
                </a:solidFill>
                <a:latin typeface="Times New Roman" panose="02020603050405020304" charset="0"/>
                <a:ea typeface="宋体" panose="02010600030101010101" pitchFamily="2" charset="-122"/>
                <a:sym typeface="Times New Roman" panose="02020603050405020304" charset="0"/>
              </a:rPr>
              <a:t>、一阶动态电路：</a:t>
            </a:r>
            <a:endParaRPr lang="zh-CN" altLang="en-US" u="sng" dirty="0">
              <a:solidFill>
                <a:srgbClr val="FF0000"/>
              </a:solidFill>
              <a:latin typeface="Times New Roman" panose="02020603050405020304" charset="0"/>
              <a:ea typeface="宋体" panose="02010600030101010101" pitchFamily="2" charset="-122"/>
              <a:sym typeface="Times New Roman" panose="02020603050405020304" charset="0"/>
            </a:endParaRPr>
          </a:p>
          <a:p>
            <a:pPr marL="1524000" indent="-1524000">
              <a:lnSpc>
                <a:spcPct val="150000"/>
              </a:lnSpc>
              <a:buFontTx/>
            </a:pPr>
            <a:r>
              <a:rPr lang="zh-CN" altLang="en-US" dirty="0">
                <a:latin typeface="Times New Roman" panose="02020603050405020304" charset="0"/>
                <a:ea typeface="宋体" panose="02010600030101010101" pitchFamily="2" charset="-122"/>
                <a:sym typeface="Times New Roman" panose="02020603050405020304" charset="0"/>
              </a:rPr>
              <a:t>如果电路仅含一个动态元件，则可把动态元件以外的电路</a:t>
            </a:r>
            <a:endParaRPr lang="zh-CN" altLang="en-US" dirty="0">
              <a:latin typeface="Times New Roman" panose="02020603050405020304" charset="0"/>
              <a:ea typeface="宋体" panose="02010600030101010101" pitchFamily="2" charset="-122"/>
              <a:sym typeface="Times New Roman" panose="02020603050405020304" charset="0"/>
            </a:endParaRPr>
          </a:p>
          <a:p>
            <a:pPr marL="1524000" indent="-1524000">
              <a:lnSpc>
                <a:spcPct val="150000"/>
              </a:lnSpc>
              <a:buFontTx/>
            </a:pPr>
            <a:r>
              <a:rPr lang="zh-CN" altLang="en-US" dirty="0">
                <a:latin typeface="Times New Roman" panose="02020603050405020304" charset="0"/>
                <a:ea typeface="宋体" panose="02010600030101010101" pitchFamily="2" charset="-122"/>
                <a:sym typeface="Times New Roman" panose="02020603050405020304" charset="0"/>
              </a:rPr>
              <a:t>用戴维宁定理或诺顿定理变换为电压源和电阻的串联组合</a:t>
            </a:r>
            <a:endParaRPr lang="zh-CN" altLang="en-US" dirty="0">
              <a:latin typeface="Times New Roman" panose="02020603050405020304" charset="0"/>
              <a:ea typeface="宋体" panose="02010600030101010101" pitchFamily="2" charset="-122"/>
              <a:sym typeface="Times New Roman" panose="02020603050405020304" charset="0"/>
            </a:endParaRPr>
          </a:p>
          <a:p>
            <a:pPr marL="1524000" indent="-1524000">
              <a:lnSpc>
                <a:spcPct val="150000"/>
              </a:lnSpc>
              <a:buFontTx/>
            </a:pPr>
            <a:r>
              <a:rPr lang="zh-CN" altLang="en-US" dirty="0">
                <a:latin typeface="Times New Roman" panose="02020603050405020304" charset="0"/>
                <a:ea typeface="宋体" panose="02010600030101010101" pitchFamily="2" charset="-122"/>
                <a:sym typeface="Times New Roman" panose="02020603050405020304" charset="0"/>
              </a:rPr>
              <a:t>或电流源和电阻的并联组合，从而成为</a:t>
            </a:r>
            <a:r>
              <a:rPr lang="en-US" altLang="zh-CN" u="sng" dirty="0">
                <a:solidFill>
                  <a:srgbClr val="FF0000"/>
                </a:solidFill>
                <a:latin typeface="Times New Roman" panose="02020603050405020304" charset="0"/>
                <a:ea typeface="宋体" panose="02010600030101010101" pitchFamily="2" charset="-122"/>
                <a:sym typeface="Times New Roman" panose="02020603050405020304" charset="0"/>
              </a:rPr>
              <a:t>RC</a:t>
            </a:r>
            <a:r>
              <a:rPr lang="zh-CN" altLang="en-US" u="sng" dirty="0">
                <a:solidFill>
                  <a:srgbClr val="FF0000"/>
                </a:solidFill>
                <a:latin typeface="Times New Roman" panose="02020603050405020304" charset="0"/>
                <a:ea typeface="宋体" panose="02010600030101010101" pitchFamily="2" charset="-122"/>
                <a:sym typeface="Times New Roman" panose="02020603050405020304" charset="0"/>
              </a:rPr>
              <a:t>电路</a:t>
            </a:r>
            <a:r>
              <a:rPr lang="zh-CN" altLang="en-US" dirty="0">
                <a:latin typeface="Times New Roman" panose="02020603050405020304" charset="0"/>
                <a:ea typeface="宋体" panose="02010600030101010101" pitchFamily="2" charset="-122"/>
                <a:sym typeface="Times New Roman" panose="02020603050405020304" charset="0"/>
              </a:rPr>
              <a:t>或</a:t>
            </a:r>
            <a:r>
              <a:rPr lang="en-US" altLang="zh-CN" u="sng" dirty="0">
                <a:solidFill>
                  <a:srgbClr val="FF0000"/>
                </a:solidFill>
                <a:latin typeface="Times New Roman" panose="02020603050405020304" charset="0"/>
                <a:ea typeface="宋体" panose="02010600030101010101" pitchFamily="2" charset="-122"/>
                <a:sym typeface="Times New Roman" panose="02020603050405020304" charset="0"/>
              </a:rPr>
              <a:t>RL</a:t>
            </a:r>
            <a:r>
              <a:rPr lang="zh-CN" altLang="en-US" u="sng" dirty="0">
                <a:solidFill>
                  <a:srgbClr val="FF0000"/>
                </a:solidFill>
                <a:latin typeface="Times New Roman" panose="02020603050405020304" charset="0"/>
                <a:ea typeface="宋体" panose="02010600030101010101" pitchFamily="2" charset="-122"/>
                <a:sym typeface="Times New Roman" panose="02020603050405020304" charset="0"/>
              </a:rPr>
              <a:t>电路</a:t>
            </a:r>
            <a:r>
              <a:rPr lang="zh-CN" altLang="en-US" dirty="0">
                <a:latin typeface="Times New Roman" panose="02020603050405020304" charset="0"/>
                <a:ea typeface="宋体" panose="02010600030101010101" pitchFamily="2" charset="-122"/>
                <a:sym typeface="Times New Roman" panose="02020603050405020304" charset="0"/>
              </a:rPr>
              <a:t>，</a:t>
            </a:r>
            <a:endParaRPr lang="zh-CN" altLang="en-US" dirty="0">
              <a:latin typeface="Times New Roman" panose="02020603050405020304" charset="0"/>
              <a:ea typeface="宋体" panose="02010600030101010101" pitchFamily="2" charset="-122"/>
              <a:sym typeface="Times New Roman" panose="02020603050405020304" charset="0"/>
            </a:endParaRPr>
          </a:p>
          <a:p>
            <a:pPr marL="1524000" indent="-1524000">
              <a:lnSpc>
                <a:spcPct val="150000"/>
              </a:lnSpc>
              <a:buFontTx/>
            </a:pPr>
            <a:r>
              <a:rPr lang="zh-CN" altLang="en-US" dirty="0">
                <a:latin typeface="Times New Roman" panose="02020603050405020304" charset="0"/>
                <a:ea typeface="宋体" panose="02010600030101010101" pitchFamily="2" charset="-122"/>
                <a:sym typeface="Times New Roman" panose="02020603050405020304" charset="0"/>
              </a:rPr>
              <a:t>这种电路称为一阶动态电路。</a:t>
            </a:r>
            <a:endParaRPr lang="zh-CN" altLang="en-US" dirty="0">
              <a:latin typeface="Times New Roman" panose="02020603050405020304" charset="0"/>
              <a:ea typeface="宋体" panose="02010600030101010101" pitchFamily="2" charset="-122"/>
              <a:sym typeface="Times New Roman" panose="02020603050405020304" charset="0"/>
            </a:endParaRPr>
          </a:p>
        </p:txBody>
      </p:sp>
      <p:pic>
        <p:nvPicPr>
          <p:cNvPr id="14340" name="Object 3"/>
          <p:cNvPicPr>
            <a:picLocks noChangeAspect="1"/>
          </p:cNvPicPr>
          <p:nvPr/>
        </p:nvPicPr>
        <p:blipFill>
          <a:blip r:embed="rId1"/>
          <a:stretch>
            <a:fillRect/>
          </a:stretch>
        </p:blipFill>
        <p:spPr>
          <a:xfrm>
            <a:off x="0" y="3168650"/>
            <a:ext cx="4514850" cy="2900363"/>
          </a:xfrm>
          <a:prstGeom prst="rect">
            <a:avLst/>
          </a:prstGeom>
          <a:noFill/>
          <a:ln w="9525">
            <a:noFill/>
          </a:ln>
        </p:spPr>
      </p:pic>
      <p:pic>
        <p:nvPicPr>
          <p:cNvPr id="14341" name="Object 4"/>
          <p:cNvPicPr>
            <a:picLocks noChangeAspect="1"/>
          </p:cNvPicPr>
          <p:nvPr/>
        </p:nvPicPr>
        <p:blipFill>
          <a:blip r:embed="rId2"/>
          <a:stretch>
            <a:fillRect/>
          </a:stretch>
        </p:blipFill>
        <p:spPr>
          <a:xfrm>
            <a:off x="4883150" y="3452813"/>
            <a:ext cx="3816350" cy="2598737"/>
          </a:xfrm>
          <a:prstGeom prst="rect">
            <a:avLst/>
          </a:prstGeom>
          <a:noFill/>
          <a:ln w="9525">
            <a:noFill/>
          </a:ln>
        </p:spPr>
      </p:pic>
      <p:sp>
        <p:nvSpPr>
          <p:cNvPr id="15365" name="灯片编号占位符 1"/>
          <p:cNvSpPr/>
          <p:nvPr/>
        </p:nvSpPr>
        <p:spPr>
          <a:xfrm>
            <a:off x="6553200" y="6248400"/>
            <a:ext cx="1905000" cy="457200"/>
          </a:xfrm>
          <a:prstGeom prst="rect">
            <a:avLst/>
          </a:prstGeom>
          <a:noFill/>
          <a:ln w="9525">
            <a:noFill/>
          </a:ln>
        </p:spPr>
        <p:txBody>
          <a:bodyPr anchor="t" anchorCtr="0"/>
          <a:p>
            <a:pPr algn="r">
              <a:buFontTx/>
            </a:pPr>
            <a:fld id="{9A0DB2DC-4C9A-4742-B13C-FB6460FD3503}" type="slidenum">
              <a:rPr lang="zh-CN" altLang="en-US" sz="1400" b="0" dirty="0">
                <a:latin typeface="Times New Roman" panose="02020603050405020304" charset="0"/>
                <a:ea typeface="宋体" panose="02010600030101010101" pitchFamily="2" charset="-122"/>
                <a:sym typeface="Times New Roman" panose="02020603050405020304" charset="0"/>
              </a:rPr>
            </a:fld>
            <a:endParaRPr lang="zh-CN" altLang="en-US" sz="1400" b="0" dirty="0">
              <a:latin typeface="Times New Roman" panose="02020603050405020304" charset="0"/>
              <a:ea typeface="宋体" panose="02010600030101010101" pitchFamily="2" charset="-122"/>
              <a:sym typeface="Times New Roman" panose="0202060305040502030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4340"/>
                                        </p:tgtEl>
                                        <p:attrNameLst>
                                          <p:attrName>style.visibility</p:attrName>
                                        </p:attrNameLst>
                                      </p:cBhvr>
                                      <p:to>
                                        <p:strVal val="visible"/>
                                      </p:to>
                                    </p:set>
                                    <p:anim calcmode="lin" valueType="num">
                                      <p:cBhvr>
                                        <p:cTn id="7" dur="500" fill="hold"/>
                                        <p:tgtEl>
                                          <p:spTgt spid="14340"/>
                                        </p:tgtEl>
                                        <p:attrNameLst>
                                          <p:attrName>ppt_x</p:attrName>
                                        </p:attrNameLst>
                                      </p:cBhvr>
                                      <p:tavLst>
                                        <p:tav tm="0">
                                          <p:val>
                                            <p:strVal val="0-#ppt_w/2"/>
                                          </p:val>
                                        </p:tav>
                                        <p:tav tm="100000">
                                          <p:val>
                                            <p:strVal val="#ppt_x"/>
                                          </p:val>
                                        </p:tav>
                                      </p:tavLst>
                                    </p:anim>
                                    <p:anim calcmode="lin" valueType="num">
                                      <p:cBhvr>
                                        <p:cTn id="8" dur="500" fill="hold"/>
                                        <p:tgtEl>
                                          <p:spTgt spid="1434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4341"/>
                                        </p:tgtEl>
                                        <p:attrNameLst>
                                          <p:attrName>style.visibility</p:attrName>
                                        </p:attrNameLst>
                                      </p:cBhvr>
                                      <p:to>
                                        <p:strVal val="visible"/>
                                      </p:to>
                                    </p:set>
                                    <p:anim calcmode="lin" valueType="num">
                                      <p:cBhvr>
                                        <p:cTn id="11" dur="500" fill="hold"/>
                                        <p:tgtEl>
                                          <p:spTgt spid="14341"/>
                                        </p:tgtEl>
                                        <p:attrNameLst>
                                          <p:attrName>ppt_x</p:attrName>
                                        </p:attrNameLst>
                                      </p:cBhvr>
                                      <p:tavLst>
                                        <p:tav tm="0">
                                          <p:val>
                                            <p:strVal val="0-#ppt_w/2"/>
                                          </p:val>
                                        </p:tav>
                                        <p:tav tm="100000">
                                          <p:val>
                                            <p:strVal val="#ppt_x"/>
                                          </p:val>
                                        </p:tav>
                                      </p:tavLst>
                                    </p:anim>
                                    <p:anim calcmode="lin" valueType="num">
                                      <p:cBhvr>
                                        <p:cTn id="12" dur="500" fill="hold"/>
                                        <p:tgtEl>
                                          <p:spTgt spid="143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5" name="灯片编号占位符 3"/>
          <p:cNvSpPr>
            <a:spLocks noGrp="1"/>
          </p:cNvSpPr>
          <p:nvPr>
            <p:ph type="sldNum" sz="quarter" idx="12"/>
          </p:nvPr>
        </p:nvSpPr>
        <p:spPr>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buFontTx/>
            </a:pPr>
            <a:fld id="{9A0DB2DC-4C9A-4742-B13C-FB6460FD3503}" type="slidenum">
              <a:rPr lang="zh-CN" altLang="en-US" sz="1400" b="0" dirty="0">
                <a:latin typeface="Times New Roman" panose="02020603050405020304" charset="0"/>
                <a:sym typeface="Times New Roman" panose="02020603050405020304" charset="0"/>
              </a:rPr>
            </a:fld>
            <a:endParaRPr lang="zh-CN" altLang="en-US" sz="1400" b="0" dirty="0">
              <a:latin typeface="Times New Roman" panose="02020603050405020304" charset="0"/>
              <a:sym typeface="Times New Roman" panose="02020603050405020304" charset="0"/>
            </a:endParaRPr>
          </a:p>
        </p:txBody>
      </p:sp>
      <p:sp>
        <p:nvSpPr>
          <p:cNvPr id="15363" name="Text Box 2" descr="蓝色砂纸"/>
          <p:cNvSpPr/>
          <p:nvPr/>
        </p:nvSpPr>
        <p:spPr>
          <a:xfrm>
            <a:off x="84138" y="-117475"/>
            <a:ext cx="8686800" cy="1419225"/>
          </a:xfrm>
          <a:prstGeom prst="rect">
            <a:avLst/>
          </a:prstGeom>
          <a:noFill/>
          <a:ln w="9525">
            <a:noFill/>
          </a:ln>
        </p:spPr>
        <p:txBody>
          <a:bodyPr anchor="t" anchorCtr="0">
            <a:spAutoFit/>
          </a:bodyPr>
          <a:p>
            <a:pPr>
              <a:lnSpc>
                <a:spcPct val="120000"/>
              </a:lnSpc>
              <a:buFontTx/>
            </a:pPr>
            <a:r>
              <a:rPr lang="zh-CN" altLang="en-US" dirty="0">
                <a:solidFill>
                  <a:srgbClr val="000000"/>
                </a:solidFill>
                <a:latin typeface="Times New Roman" panose="02020603050405020304" charset="0"/>
                <a:ea typeface="宋体" panose="02010600030101010101" pitchFamily="2" charset="-122"/>
                <a:sym typeface="Times New Roman" panose="02020603050405020304" charset="0"/>
              </a:rPr>
              <a:t> </a:t>
            </a:r>
            <a:r>
              <a:rPr lang="en-US" altLang="zh-CN" dirty="0">
                <a:solidFill>
                  <a:srgbClr val="000000"/>
                </a:solidFill>
                <a:latin typeface="Times New Roman" panose="02020603050405020304" charset="0"/>
                <a:ea typeface="宋体" panose="02010600030101010101" pitchFamily="2" charset="-122"/>
                <a:sym typeface="Times New Roman" panose="02020603050405020304" charset="0"/>
              </a:rPr>
              <a:t>5</a:t>
            </a:r>
            <a:r>
              <a:rPr lang="zh-CN" altLang="en-US" dirty="0">
                <a:solidFill>
                  <a:srgbClr val="000000"/>
                </a:solidFill>
                <a:latin typeface="Times New Roman" panose="02020603050405020304" charset="0"/>
                <a:ea typeface="宋体" panose="02010600030101010101" pitchFamily="2" charset="-122"/>
                <a:sym typeface="Times New Roman" panose="02020603050405020304" charset="0"/>
              </a:rPr>
              <a:t>、</a:t>
            </a:r>
            <a:r>
              <a:rPr lang="zh-CN" altLang="en-US" dirty="0">
                <a:solidFill>
                  <a:srgbClr val="000000"/>
                </a:solidFill>
                <a:latin typeface="Times New Roman" panose="02020603050405020304" charset="0"/>
                <a:ea typeface="楷体_GB2312" pitchFamily="49" charset="-122"/>
                <a:sym typeface="Times New Roman" panose="02020603050405020304" charset="0"/>
              </a:rPr>
              <a:t>过渡过程</a:t>
            </a:r>
            <a:endParaRPr lang="zh-CN" altLang="en-US" dirty="0">
              <a:solidFill>
                <a:srgbClr val="000000"/>
              </a:solidFill>
              <a:latin typeface="Times New Roman" panose="02020603050405020304" charset="0"/>
              <a:ea typeface="楷体_GB2312" pitchFamily="49" charset="-122"/>
              <a:sym typeface="Times New Roman" panose="02020603050405020304" charset="0"/>
            </a:endParaRPr>
          </a:p>
          <a:p>
            <a:pPr>
              <a:lnSpc>
                <a:spcPct val="120000"/>
              </a:lnSpc>
              <a:buFontTx/>
            </a:pPr>
            <a:r>
              <a:rPr lang="zh-CN" altLang="en-US" dirty="0">
                <a:solidFill>
                  <a:srgbClr val="CC0000"/>
                </a:solidFill>
                <a:latin typeface="Times New Roman" panose="02020603050405020304" charset="0"/>
                <a:ea typeface="楷体_GB2312" pitchFamily="49" charset="-122"/>
                <a:sym typeface="Times New Roman" panose="02020603050405020304" charset="0"/>
              </a:rPr>
              <a:t>稳定状态</a:t>
            </a:r>
            <a:r>
              <a:rPr lang="zh-CN" altLang="en-US" dirty="0">
                <a:solidFill>
                  <a:srgbClr val="CC0000"/>
                </a:solidFill>
                <a:latin typeface="Times New Roman" panose="02020603050405020304" charset="0"/>
                <a:ea typeface="宋体" panose="02010600030101010101" pitchFamily="2" charset="-122"/>
                <a:sym typeface="Times New Roman" panose="02020603050405020304" charset="0"/>
              </a:rPr>
              <a:t>：</a:t>
            </a:r>
            <a:endParaRPr lang="zh-CN" altLang="en-US" dirty="0">
              <a:solidFill>
                <a:srgbClr val="CC0000"/>
              </a:solidFill>
              <a:latin typeface="Times New Roman" panose="02020603050405020304" charset="0"/>
              <a:ea typeface="宋体" panose="02010600030101010101" pitchFamily="2" charset="-122"/>
              <a:sym typeface="Times New Roman" panose="02020603050405020304" charset="0"/>
            </a:endParaRPr>
          </a:p>
          <a:p>
            <a:pPr>
              <a:lnSpc>
                <a:spcPct val="120000"/>
              </a:lnSpc>
              <a:buFontTx/>
            </a:pPr>
            <a:r>
              <a:rPr lang="zh-CN" altLang="en-US" dirty="0">
                <a:solidFill>
                  <a:schemeClr val="accent2"/>
                </a:solidFill>
                <a:latin typeface="Times New Roman" panose="02020603050405020304" charset="0"/>
                <a:ea typeface="宋体" panose="02010600030101010101" pitchFamily="2" charset="-122"/>
                <a:sym typeface="Times New Roman" panose="02020603050405020304" charset="0"/>
              </a:rPr>
              <a:t>         </a:t>
            </a:r>
            <a:r>
              <a:rPr lang="zh-CN" altLang="en-US" dirty="0">
                <a:solidFill>
                  <a:srgbClr val="000000"/>
                </a:solidFill>
                <a:latin typeface="Times New Roman" panose="02020603050405020304" charset="0"/>
                <a:ea typeface="楷体_GB2312" pitchFamily="49" charset="-122"/>
                <a:sym typeface="Times New Roman" panose="02020603050405020304" charset="0"/>
              </a:rPr>
              <a:t>在指定条件下电路中电压、电流已达到稳定值</a:t>
            </a:r>
            <a:r>
              <a:rPr lang="zh-CN" altLang="en-US" dirty="0">
                <a:solidFill>
                  <a:srgbClr val="000000"/>
                </a:solidFill>
                <a:latin typeface="Times New Roman" panose="02020603050405020304" charset="0"/>
                <a:ea typeface="宋体" panose="02010600030101010101" pitchFamily="2" charset="-122"/>
                <a:sym typeface="Times New Roman" panose="02020603050405020304" charset="0"/>
              </a:rPr>
              <a:t>。</a:t>
            </a:r>
            <a:endParaRPr lang="zh-CN" altLang="en-US" b="0" dirty="0">
              <a:solidFill>
                <a:srgbClr val="000000"/>
              </a:solidFill>
              <a:latin typeface="Times New Roman" panose="02020603050405020304" charset="0"/>
              <a:ea typeface="宋体" panose="02010600030101010101" pitchFamily="2" charset="-122"/>
              <a:sym typeface="Times New Roman" panose="02020603050405020304" charset="0"/>
            </a:endParaRPr>
          </a:p>
        </p:txBody>
      </p:sp>
      <p:sp>
        <p:nvSpPr>
          <p:cNvPr id="15364" name="Text Box 3"/>
          <p:cNvSpPr/>
          <p:nvPr/>
        </p:nvSpPr>
        <p:spPr>
          <a:xfrm>
            <a:off x="85725" y="1346200"/>
            <a:ext cx="8915400" cy="977900"/>
          </a:xfrm>
          <a:prstGeom prst="rect">
            <a:avLst/>
          </a:prstGeom>
          <a:noFill/>
          <a:ln w="9525">
            <a:noFill/>
          </a:ln>
        </p:spPr>
        <p:txBody>
          <a:bodyPr anchor="t" anchorCtr="0">
            <a:spAutoFit/>
          </a:bodyPr>
          <a:p>
            <a:pPr>
              <a:lnSpc>
                <a:spcPct val="120000"/>
              </a:lnSpc>
              <a:buFontTx/>
            </a:pPr>
            <a:r>
              <a:rPr lang="zh-CN" altLang="en-US" dirty="0">
                <a:solidFill>
                  <a:srgbClr val="CC0000"/>
                </a:solidFill>
                <a:latin typeface="Times New Roman" panose="02020603050405020304" charset="0"/>
                <a:ea typeface="宋体" panose="02010600030101010101" pitchFamily="2" charset="-122"/>
                <a:sym typeface="Times New Roman" panose="02020603050405020304" charset="0"/>
              </a:rPr>
              <a:t>   </a:t>
            </a:r>
            <a:r>
              <a:rPr lang="zh-CN" altLang="en-US" dirty="0">
                <a:solidFill>
                  <a:srgbClr val="CC0000"/>
                </a:solidFill>
                <a:latin typeface="Times New Roman" panose="02020603050405020304" charset="0"/>
                <a:ea typeface="楷体_GB2312" pitchFamily="49" charset="-122"/>
                <a:sym typeface="Times New Roman" panose="02020603050405020304" charset="0"/>
              </a:rPr>
              <a:t>暂态过程</a:t>
            </a:r>
            <a:r>
              <a:rPr lang="zh-CN" altLang="en-US" dirty="0">
                <a:solidFill>
                  <a:srgbClr val="CC0000"/>
                </a:solidFill>
                <a:latin typeface="Times New Roman" panose="02020603050405020304" charset="0"/>
                <a:ea typeface="宋体" panose="02010600030101010101" pitchFamily="2" charset="-122"/>
                <a:sym typeface="Times New Roman" panose="02020603050405020304" charset="0"/>
              </a:rPr>
              <a:t>：</a:t>
            </a:r>
            <a:endParaRPr lang="zh-CN" altLang="en-US" dirty="0">
              <a:solidFill>
                <a:srgbClr val="CC0000"/>
              </a:solidFill>
              <a:latin typeface="Times New Roman" panose="02020603050405020304" charset="0"/>
              <a:ea typeface="宋体" panose="02010600030101010101" pitchFamily="2" charset="-122"/>
              <a:sym typeface="Times New Roman" panose="02020603050405020304" charset="0"/>
            </a:endParaRPr>
          </a:p>
          <a:p>
            <a:pPr>
              <a:lnSpc>
                <a:spcPct val="120000"/>
              </a:lnSpc>
              <a:buFontTx/>
            </a:pPr>
            <a:r>
              <a:rPr lang="zh-CN" altLang="en-US" dirty="0">
                <a:solidFill>
                  <a:schemeClr val="accent2"/>
                </a:solidFill>
                <a:latin typeface="Times New Roman" panose="02020603050405020304" charset="0"/>
                <a:ea typeface="宋体" panose="02010600030101010101" pitchFamily="2" charset="-122"/>
                <a:sym typeface="Times New Roman" panose="02020603050405020304" charset="0"/>
              </a:rPr>
              <a:t>            </a:t>
            </a:r>
            <a:r>
              <a:rPr lang="zh-CN" altLang="en-US" dirty="0">
                <a:solidFill>
                  <a:srgbClr val="000000"/>
                </a:solidFill>
                <a:latin typeface="Times New Roman" panose="02020603050405020304" charset="0"/>
                <a:ea typeface="楷体_GB2312" pitchFamily="49" charset="-122"/>
                <a:sym typeface="Times New Roman" panose="02020603050405020304" charset="0"/>
              </a:rPr>
              <a:t>电路从一种稳态变化到另一种稳态的过渡过程</a:t>
            </a:r>
            <a:r>
              <a:rPr lang="zh-CN" altLang="en-US" dirty="0">
                <a:solidFill>
                  <a:srgbClr val="000000"/>
                </a:solidFill>
                <a:latin typeface="Times New Roman" panose="02020603050405020304" charset="0"/>
                <a:ea typeface="宋体" panose="02010600030101010101" pitchFamily="2" charset="-122"/>
                <a:sym typeface="Times New Roman" panose="02020603050405020304" charset="0"/>
              </a:rPr>
              <a:t>。</a:t>
            </a:r>
            <a:endParaRPr lang="zh-CN" altLang="en-US" dirty="0">
              <a:solidFill>
                <a:srgbClr val="000000"/>
              </a:solidFill>
              <a:latin typeface="Times New Roman" panose="02020603050405020304" charset="0"/>
              <a:ea typeface="宋体" panose="02010600030101010101" pitchFamily="2" charset="-122"/>
              <a:sym typeface="Times New Roman" panose="02020603050405020304" charset="0"/>
            </a:endParaRPr>
          </a:p>
        </p:txBody>
      </p:sp>
      <p:sp>
        <p:nvSpPr>
          <p:cNvPr id="15365" name="Text Box 4"/>
          <p:cNvSpPr/>
          <p:nvPr/>
        </p:nvSpPr>
        <p:spPr>
          <a:xfrm>
            <a:off x="1117600" y="4202113"/>
            <a:ext cx="990600" cy="460375"/>
          </a:xfrm>
          <a:prstGeom prst="rect">
            <a:avLst/>
          </a:prstGeom>
          <a:solidFill>
            <a:srgbClr val="FFCC99"/>
          </a:solidFill>
          <a:ln w="9525">
            <a:noFill/>
          </a:ln>
        </p:spPr>
        <p:txBody>
          <a:bodyPr anchor="t" anchorCtr="0">
            <a:spAutoFit/>
          </a:bodyPr>
          <a:p>
            <a:pPr>
              <a:spcBef>
                <a:spcPct val="50000"/>
              </a:spcBef>
              <a:buFontTx/>
            </a:pPr>
            <a:r>
              <a:rPr lang="zh-CN" altLang="en-US" dirty="0">
                <a:solidFill>
                  <a:srgbClr val="000099"/>
                </a:solidFill>
                <a:latin typeface="楷体_GB2312" pitchFamily="49" charset="-122"/>
                <a:ea typeface="楷体_GB2312" pitchFamily="49" charset="-122"/>
                <a:sym typeface="楷体_GB2312" pitchFamily="49" charset="-122"/>
              </a:rPr>
              <a:t>稳态</a:t>
            </a:r>
            <a:endParaRPr lang="zh-CN" altLang="en-US" dirty="0">
              <a:solidFill>
                <a:srgbClr val="000099"/>
              </a:solidFill>
              <a:latin typeface="楷体_GB2312" pitchFamily="49" charset="-122"/>
              <a:ea typeface="楷体_GB2312" pitchFamily="49" charset="-122"/>
              <a:sym typeface="楷体_GB2312" pitchFamily="49" charset="-122"/>
            </a:endParaRPr>
          </a:p>
        </p:txBody>
      </p:sp>
      <p:sp>
        <p:nvSpPr>
          <p:cNvPr id="15366" name="Text Box 5"/>
          <p:cNvSpPr/>
          <p:nvPr/>
        </p:nvSpPr>
        <p:spPr>
          <a:xfrm>
            <a:off x="3276600" y="3668713"/>
            <a:ext cx="990600" cy="460375"/>
          </a:xfrm>
          <a:prstGeom prst="rect">
            <a:avLst/>
          </a:prstGeom>
          <a:solidFill>
            <a:srgbClr val="FFCC99"/>
          </a:solidFill>
          <a:ln w="9525">
            <a:noFill/>
          </a:ln>
        </p:spPr>
        <p:txBody>
          <a:bodyPr anchor="t" anchorCtr="0">
            <a:spAutoFit/>
          </a:bodyPr>
          <a:p>
            <a:pPr>
              <a:spcBef>
                <a:spcPct val="50000"/>
              </a:spcBef>
              <a:buFontTx/>
            </a:pPr>
            <a:r>
              <a:rPr lang="zh-CN" altLang="en-US" dirty="0">
                <a:solidFill>
                  <a:srgbClr val="000099"/>
                </a:solidFill>
                <a:latin typeface="楷体_GB2312" pitchFamily="49" charset="-122"/>
                <a:ea typeface="楷体_GB2312" pitchFamily="49" charset="-122"/>
                <a:sym typeface="楷体_GB2312" pitchFamily="49" charset="-122"/>
              </a:rPr>
              <a:t>暂态</a:t>
            </a:r>
            <a:endParaRPr lang="zh-CN" altLang="en-US" dirty="0">
              <a:solidFill>
                <a:srgbClr val="000099"/>
              </a:solidFill>
              <a:latin typeface="楷体_GB2312" pitchFamily="49" charset="-122"/>
              <a:ea typeface="楷体_GB2312" pitchFamily="49" charset="-122"/>
              <a:sym typeface="楷体_GB2312" pitchFamily="49" charset="-122"/>
            </a:endParaRPr>
          </a:p>
        </p:txBody>
      </p:sp>
      <p:sp>
        <p:nvSpPr>
          <p:cNvPr id="15367" name="Text Box 6"/>
          <p:cNvSpPr/>
          <p:nvPr/>
        </p:nvSpPr>
        <p:spPr>
          <a:xfrm>
            <a:off x="6307138" y="4210050"/>
            <a:ext cx="1676400" cy="460375"/>
          </a:xfrm>
          <a:prstGeom prst="rect">
            <a:avLst/>
          </a:prstGeom>
          <a:solidFill>
            <a:srgbClr val="FFCC99"/>
          </a:solidFill>
          <a:ln w="9525">
            <a:noFill/>
          </a:ln>
        </p:spPr>
        <p:txBody>
          <a:bodyPr anchor="t" anchorCtr="0">
            <a:spAutoFit/>
          </a:bodyPr>
          <a:p>
            <a:pPr>
              <a:spcBef>
                <a:spcPct val="50000"/>
              </a:spcBef>
              <a:buFontTx/>
            </a:pPr>
            <a:r>
              <a:rPr lang="zh-CN" altLang="en-US" dirty="0">
                <a:solidFill>
                  <a:srgbClr val="000099"/>
                </a:solidFill>
                <a:latin typeface="楷体_GB2312" pitchFamily="49" charset="-122"/>
                <a:ea typeface="楷体_GB2312" pitchFamily="49" charset="-122"/>
                <a:sym typeface="楷体_GB2312" pitchFamily="49" charset="-122"/>
              </a:rPr>
              <a:t>新的稳态</a:t>
            </a:r>
            <a:endParaRPr lang="zh-CN" altLang="en-US" dirty="0">
              <a:solidFill>
                <a:srgbClr val="000099"/>
              </a:solidFill>
              <a:latin typeface="楷体_GB2312" pitchFamily="49" charset="-122"/>
              <a:ea typeface="楷体_GB2312" pitchFamily="49" charset="-122"/>
              <a:sym typeface="楷体_GB2312" pitchFamily="49" charset="-122"/>
            </a:endParaRPr>
          </a:p>
        </p:txBody>
      </p:sp>
      <p:sp>
        <p:nvSpPr>
          <p:cNvPr id="15368" name="AutoShape 7"/>
          <p:cNvSpPr/>
          <p:nvPr/>
        </p:nvSpPr>
        <p:spPr>
          <a:xfrm>
            <a:off x="2254250" y="4005263"/>
            <a:ext cx="3962400" cy="857250"/>
          </a:xfrm>
          <a:prstGeom prst="rightArrow">
            <a:avLst>
              <a:gd name="adj1" fmla="val 50000"/>
              <a:gd name="adj2" fmla="val 87458"/>
            </a:avLst>
          </a:prstGeom>
          <a:solidFill>
            <a:srgbClr val="FFCC99"/>
          </a:solidFill>
          <a:ln w="9525">
            <a:noFill/>
          </a:ln>
        </p:spPr>
        <p:txBody>
          <a:bodyPr wrap="none" anchor="ctr" anchorCtr="0"/>
          <a:p>
            <a:pPr>
              <a:buFontTx/>
            </a:pPr>
            <a:endParaRPr lang="zh-CN" altLang="zh-CN" dirty="0">
              <a:solidFill>
                <a:srgbClr val="000000"/>
              </a:solidFill>
              <a:latin typeface="Times New Roman" panose="02020603050405020304" charset="0"/>
              <a:ea typeface="宋体" panose="02010600030101010101" pitchFamily="2" charset="-122"/>
              <a:sym typeface="Times New Roman" panose="02020603050405020304" charset="0"/>
            </a:endParaRPr>
          </a:p>
        </p:txBody>
      </p:sp>
      <p:sp>
        <p:nvSpPr>
          <p:cNvPr id="15369" name="Text Box 8"/>
          <p:cNvSpPr/>
          <p:nvPr/>
        </p:nvSpPr>
        <p:spPr>
          <a:xfrm>
            <a:off x="3205163" y="4229100"/>
            <a:ext cx="990600" cy="390525"/>
          </a:xfrm>
          <a:prstGeom prst="rect">
            <a:avLst/>
          </a:prstGeom>
          <a:solidFill>
            <a:srgbClr val="FFCC99"/>
          </a:solidFill>
          <a:ln w="9525">
            <a:noFill/>
          </a:ln>
        </p:spPr>
        <p:txBody>
          <a:bodyPr lIns="18000" tIns="10800" rIns="18000" bIns="10800" anchor="t" anchorCtr="0">
            <a:spAutoFit/>
          </a:bodyPr>
          <a:p>
            <a:pPr>
              <a:spcBef>
                <a:spcPct val="50000"/>
              </a:spcBef>
              <a:buFontTx/>
            </a:pPr>
            <a:r>
              <a:rPr lang="zh-CN" altLang="en-US" dirty="0">
                <a:solidFill>
                  <a:srgbClr val="000099"/>
                </a:solidFill>
                <a:latin typeface="楷体_GB2312" pitchFamily="49" charset="-122"/>
                <a:ea typeface="楷体_GB2312" pitchFamily="49" charset="-122"/>
                <a:sym typeface="楷体_GB2312" pitchFamily="49" charset="-122"/>
              </a:rPr>
              <a:t>换路</a:t>
            </a:r>
            <a:endParaRPr lang="zh-CN" altLang="en-US" dirty="0">
              <a:solidFill>
                <a:srgbClr val="000099"/>
              </a:solidFill>
              <a:latin typeface="楷体_GB2312" pitchFamily="49" charset="-122"/>
              <a:ea typeface="楷体_GB2312" pitchFamily="49" charset="-122"/>
              <a:sym typeface="楷体_GB2312" pitchFamily="49" charset="-122"/>
            </a:endParaRPr>
          </a:p>
        </p:txBody>
      </p:sp>
      <p:sp>
        <p:nvSpPr>
          <p:cNvPr id="15370" name="Text Box 9"/>
          <p:cNvSpPr/>
          <p:nvPr/>
        </p:nvSpPr>
        <p:spPr>
          <a:xfrm>
            <a:off x="627063" y="2514600"/>
            <a:ext cx="5410200" cy="460375"/>
          </a:xfrm>
          <a:prstGeom prst="rect">
            <a:avLst/>
          </a:prstGeom>
          <a:noFill/>
          <a:ln w="9525">
            <a:noFill/>
          </a:ln>
        </p:spPr>
        <p:txBody>
          <a:bodyPr anchor="t" anchorCtr="0">
            <a:spAutoFit/>
          </a:bodyPr>
          <a:p>
            <a:pPr>
              <a:spcBef>
                <a:spcPct val="50000"/>
              </a:spcBef>
              <a:buFontTx/>
            </a:pPr>
            <a:r>
              <a:rPr lang="zh-CN" altLang="en-US" dirty="0">
                <a:solidFill>
                  <a:srgbClr val="CC0000"/>
                </a:solidFill>
                <a:latin typeface="楷体_GB2312" pitchFamily="49" charset="-122"/>
                <a:ea typeface="楷体_GB2312" pitchFamily="49" charset="-122"/>
                <a:sym typeface="楷体_GB2312" pitchFamily="49" charset="-122"/>
              </a:rPr>
              <a:t>换路</a:t>
            </a:r>
            <a:r>
              <a:rPr lang="en-US" altLang="zh-CN" dirty="0">
                <a:solidFill>
                  <a:srgbClr val="CC0000"/>
                </a:solidFill>
                <a:latin typeface="宋体" panose="02010600030101010101" pitchFamily="2" charset="-122"/>
                <a:ea typeface="宋体" panose="02010600030101010101" pitchFamily="2" charset="-122"/>
                <a:sym typeface="宋体" panose="02010600030101010101" pitchFamily="2" charset="-122"/>
              </a:rPr>
              <a:t>:</a:t>
            </a:r>
            <a:r>
              <a:rPr lang="en-US" altLang="zh-CN" dirty="0">
                <a:solidFill>
                  <a:schemeClr val="tx2"/>
                </a:solidFill>
                <a:latin typeface="宋体" panose="02010600030101010101" pitchFamily="2" charset="-122"/>
                <a:ea typeface="宋体" panose="02010600030101010101" pitchFamily="2" charset="-122"/>
                <a:sym typeface="宋体" panose="02010600030101010101" pitchFamily="2" charset="-122"/>
              </a:rPr>
              <a:t> </a:t>
            </a:r>
            <a:r>
              <a:rPr lang="zh-CN" altLang="en-US" dirty="0">
                <a:solidFill>
                  <a:schemeClr val="tx2"/>
                </a:solidFill>
                <a:latin typeface="楷体_GB2312" pitchFamily="49" charset="-122"/>
                <a:ea typeface="楷体_GB2312" pitchFamily="49" charset="-122"/>
                <a:sym typeface="楷体_GB2312" pitchFamily="49" charset="-122"/>
              </a:rPr>
              <a:t>电路状态的改变</a:t>
            </a:r>
            <a:r>
              <a:rPr lang="zh-CN" altLang="en-US" dirty="0">
                <a:solidFill>
                  <a:schemeClr val="tx2"/>
                </a:solidFill>
                <a:latin typeface="宋体" panose="02010600030101010101" pitchFamily="2" charset="-122"/>
                <a:ea typeface="宋体" panose="02010600030101010101" pitchFamily="2" charset="-122"/>
                <a:sym typeface="宋体" panose="02010600030101010101" pitchFamily="2" charset="-122"/>
              </a:rPr>
              <a:t>。</a:t>
            </a:r>
            <a:r>
              <a:rPr lang="zh-CN" altLang="en-US" dirty="0">
                <a:solidFill>
                  <a:schemeClr val="tx2"/>
                </a:solidFill>
                <a:latin typeface="楷体_GB2312" pitchFamily="49" charset="-122"/>
                <a:ea typeface="楷体_GB2312" pitchFamily="49" charset="-122"/>
                <a:sym typeface="楷体_GB2312" pitchFamily="49" charset="-122"/>
              </a:rPr>
              <a:t>如</a:t>
            </a:r>
            <a:r>
              <a:rPr lang="zh-CN" altLang="en-US" dirty="0">
                <a:solidFill>
                  <a:schemeClr val="tx2"/>
                </a:solidFill>
                <a:latin typeface="宋体" panose="02010600030101010101" pitchFamily="2" charset="-122"/>
                <a:ea typeface="宋体" panose="02010600030101010101" pitchFamily="2" charset="-122"/>
                <a:sym typeface="宋体" panose="02010600030101010101" pitchFamily="2" charset="-122"/>
              </a:rPr>
              <a:t>：</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15371" name="Text Box 10"/>
          <p:cNvSpPr/>
          <p:nvPr/>
        </p:nvSpPr>
        <p:spPr>
          <a:xfrm>
            <a:off x="395288" y="3003550"/>
            <a:ext cx="8534400" cy="533400"/>
          </a:xfrm>
          <a:prstGeom prst="rect">
            <a:avLst/>
          </a:prstGeom>
          <a:noFill/>
          <a:ln w="9525">
            <a:noFill/>
          </a:ln>
        </p:spPr>
        <p:txBody>
          <a:bodyPr anchor="t" anchorCtr="0">
            <a:spAutoFit/>
          </a:bodyPr>
          <a:p>
            <a:pPr>
              <a:lnSpc>
                <a:spcPct val="120000"/>
              </a:lnSpc>
              <a:buFontTx/>
            </a:pPr>
            <a:r>
              <a:rPr lang="zh-CN" altLang="en-US" dirty="0">
                <a:solidFill>
                  <a:schemeClr val="tx2"/>
                </a:solidFill>
                <a:latin typeface="楷体_GB2312" pitchFamily="49" charset="-122"/>
                <a:ea typeface="楷体_GB2312" pitchFamily="49" charset="-122"/>
                <a:sym typeface="楷体_GB2312" pitchFamily="49" charset="-122"/>
              </a:rPr>
              <a:t>     电路接通、切断、 短路、电压改变或参数改变</a:t>
            </a:r>
            <a:endParaRPr lang="zh-CN" altLang="en-US" dirty="0">
              <a:solidFill>
                <a:schemeClr val="tx2"/>
              </a:solidFill>
              <a:latin typeface="楷体_GB2312" pitchFamily="49" charset="-122"/>
              <a:ea typeface="楷体_GB2312" pitchFamily="49" charset="-122"/>
              <a:sym typeface="楷体_GB2312" pitchFamily="49" charset="-122"/>
            </a:endParaRPr>
          </a:p>
        </p:txBody>
      </p:sp>
      <p:sp>
        <p:nvSpPr>
          <p:cNvPr id="16395" name="Text Box 11"/>
          <p:cNvSpPr/>
          <p:nvPr/>
        </p:nvSpPr>
        <p:spPr>
          <a:xfrm>
            <a:off x="1562100" y="4318000"/>
            <a:ext cx="184150" cy="366713"/>
          </a:xfrm>
          <a:prstGeom prst="rect">
            <a:avLst/>
          </a:prstGeom>
          <a:noFill/>
          <a:ln w="9525">
            <a:noFill/>
          </a:ln>
        </p:spPr>
        <p:txBody>
          <a:bodyPr wrap="none" anchor="t" anchorCtr="0">
            <a:spAutoFit/>
          </a:bodyPr>
          <a:p>
            <a:pPr>
              <a:buFontTx/>
            </a:pPr>
            <a:endParaRPr lang="zh-CN" altLang="zh-CN" sz="1800" b="0"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
        <p:nvSpPr>
          <p:cNvPr id="16396" name="灯片编号占位符 1"/>
          <p:cNvSpPr/>
          <p:nvPr/>
        </p:nvSpPr>
        <p:spPr>
          <a:xfrm>
            <a:off x="6553200" y="6248400"/>
            <a:ext cx="1905000" cy="457200"/>
          </a:xfrm>
          <a:prstGeom prst="rect">
            <a:avLst/>
          </a:prstGeom>
          <a:noFill/>
          <a:ln w="9525">
            <a:noFill/>
          </a:ln>
        </p:spPr>
        <p:txBody>
          <a:bodyPr anchor="t" anchorCtr="0"/>
          <a:p>
            <a:pPr algn="r">
              <a:buFontTx/>
            </a:pPr>
            <a:fld id="{9A0DB2DC-4C9A-4742-B13C-FB6460FD3503}" type="slidenum">
              <a:rPr lang="zh-CN" altLang="en-US" sz="1400" b="0" dirty="0">
                <a:latin typeface="Times New Roman" panose="02020603050405020304" charset="0"/>
                <a:ea typeface="宋体" panose="02010600030101010101" pitchFamily="2" charset="-122"/>
                <a:sym typeface="Times New Roman" panose="02020603050405020304" charset="0"/>
              </a:rPr>
            </a:fld>
            <a:endParaRPr lang="zh-CN" altLang="en-US" sz="1400" b="0" dirty="0">
              <a:latin typeface="Times New Roman" panose="02020603050405020304" charset="0"/>
              <a:ea typeface="宋体" panose="02010600030101010101" pitchFamily="2" charset="-122"/>
              <a:sym typeface="Times New Roman" panose="02020603050405020304" charset="0"/>
            </a:endParaRPr>
          </a:p>
        </p:txBody>
      </p:sp>
      <p:sp>
        <p:nvSpPr>
          <p:cNvPr id="142400" name="文本框 142399" descr="羊皮纸"/>
          <p:cNvSpPr txBox="1"/>
          <p:nvPr>
            <p:custDataLst>
              <p:tags r:id="rId1"/>
            </p:custDataLst>
          </p:nvPr>
        </p:nvSpPr>
        <p:spPr>
          <a:xfrm>
            <a:off x="85725" y="5135563"/>
            <a:ext cx="8978900" cy="1365250"/>
          </a:xfrm>
          <a:prstGeom prst="rect">
            <a:avLst/>
          </a:prstGeom>
          <a:blipFill rotWithShape="0">
            <a:blip r:embed="rId2"/>
          </a:blipFill>
          <a:ln w="9525">
            <a:noFill/>
          </a:ln>
        </p:spPr>
        <p:txBody>
          <a:bodyPr wrap="none" anchor="ctr" anchorCtr="0"/>
          <a:p>
            <a:pPr>
              <a:lnSpc>
                <a:spcPct val="140000"/>
              </a:lnSpc>
            </a:pPr>
            <a:r>
              <a:rPr lang="zh-CN" altLang="en-US" u="sng" dirty="0">
                <a:solidFill>
                  <a:srgbClr val="FF0000"/>
                </a:solidFill>
                <a:latin typeface="Times New Roman" panose="02020603050405020304" pitchFamily="18" charset="-94"/>
                <a:ea typeface="宋体" panose="02010600030101010101" pitchFamily="2" charset="-122"/>
              </a:rPr>
              <a:t>过渡过程</a:t>
            </a:r>
            <a:r>
              <a:rPr lang="zh-CN" altLang="en-US" dirty="0">
                <a:latin typeface="Times New Roman" panose="02020603050405020304" pitchFamily="18" charset="-94"/>
                <a:ea typeface="宋体" panose="02010600030101010101" pitchFamily="2" charset="-122"/>
              </a:rPr>
              <a:t>： 当电路的结构或元件的参数发生变化时（如电路</a:t>
            </a:r>
            <a:endParaRPr lang="zh-CN" altLang="en-US" dirty="0">
              <a:latin typeface="Times New Roman" panose="02020603050405020304" pitchFamily="18" charset="-94"/>
              <a:ea typeface="宋体" panose="02010600030101010101" pitchFamily="2" charset="-122"/>
            </a:endParaRPr>
          </a:p>
          <a:p>
            <a:pPr>
              <a:lnSpc>
                <a:spcPct val="140000"/>
              </a:lnSpc>
            </a:pPr>
            <a:r>
              <a:rPr lang="zh-CN" altLang="en-US" dirty="0">
                <a:latin typeface="Times New Roman" panose="02020603050405020304" pitchFamily="18" charset="-94"/>
                <a:ea typeface="宋体" panose="02010600030101010101" pitchFamily="2" charset="-122"/>
              </a:rPr>
              <a:t>中电源或无源元件的断开或接如，信号的突然注入等），可能</a:t>
            </a:r>
            <a:endParaRPr lang="zh-CN" altLang="en-US" dirty="0">
              <a:latin typeface="Times New Roman" panose="02020603050405020304" pitchFamily="18" charset="-94"/>
              <a:ea typeface="宋体" panose="02010600030101010101" pitchFamily="2" charset="-122"/>
            </a:endParaRPr>
          </a:p>
          <a:p>
            <a:pPr>
              <a:lnSpc>
                <a:spcPct val="140000"/>
              </a:lnSpc>
            </a:pPr>
            <a:r>
              <a:rPr lang="zh-CN" altLang="en-US" dirty="0">
                <a:latin typeface="Times New Roman" panose="02020603050405020304" pitchFamily="18" charset="-94"/>
                <a:ea typeface="宋体" panose="02010600030101010101" pitchFamily="2" charset="-122"/>
              </a:rPr>
              <a:t>使电路改变原来的工作状态，转变到另一个工作状态，这种转</a:t>
            </a:r>
            <a:endParaRPr lang="zh-CN" altLang="en-US" dirty="0">
              <a:latin typeface="Times New Roman" panose="02020603050405020304" pitchFamily="18" charset="-94"/>
              <a:ea typeface="宋体" panose="02010600030101010101" pitchFamily="2" charset="-122"/>
            </a:endParaRPr>
          </a:p>
          <a:p>
            <a:pPr>
              <a:lnSpc>
                <a:spcPct val="140000"/>
              </a:lnSpc>
            </a:pPr>
            <a:r>
              <a:rPr lang="zh-CN" altLang="en-US" dirty="0">
                <a:latin typeface="Times New Roman" panose="02020603050405020304" pitchFamily="18" charset="-94"/>
                <a:ea typeface="宋体" panose="02010600030101010101" pitchFamily="2" charset="-122"/>
              </a:rPr>
              <a:t>变往往需要经历一个过程，在工程上称为</a:t>
            </a:r>
            <a:r>
              <a:rPr lang="zh-CN" altLang="en-US" dirty="0">
                <a:solidFill>
                  <a:srgbClr val="FF0000"/>
                </a:solidFill>
                <a:latin typeface="Times New Roman" panose="02020603050405020304" pitchFamily="18" charset="-94"/>
                <a:ea typeface="宋体" panose="02010600030101010101" pitchFamily="2" charset="-122"/>
              </a:rPr>
              <a:t>过渡过程</a:t>
            </a:r>
            <a:r>
              <a:rPr lang="zh-CN" altLang="en-US" dirty="0">
                <a:latin typeface="Times New Roman" panose="02020603050405020304" pitchFamily="18" charset="-94"/>
                <a:ea typeface="宋体" panose="02010600030101010101" pitchFamily="2" charset="-122"/>
              </a:rPr>
              <a:t>。</a:t>
            </a:r>
            <a:endParaRPr lang="zh-CN" altLang="en-US" dirty="0">
              <a:latin typeface="Times New Roman" panose="02020603050405020304" pitchFamily="18" charset="-94"/>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363"/>
                                        </p:tgtEl>
                                        <p:attrNameLst>
                                          <p:attrName>style.visibility</p:attrName>
                                        </p:attrNameLst>
                                      </p:cBhvr>
                                      <p:to>
                                        <p:strVal val="visible"/>
                                      </p:to>
                                    </p:set>
                                    <p:animEffect filter="wipe(left)">
                                      <p:cBhvr>
                                        <p:cTn id="7" dur="500"/>
                                        <p:tgtEl>
                                          <p:spTgt spid="1536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5364"/>
                                        </p:tgtEl>
                                        <p:attrNameLst>
                                          <p:attrName>style.visibility</p:attrName>
                                        </p:attrNameLst>
                                      </p:cBhvr>
                                      <p:to>
                                        <p:strVal val="visible"/>
                                      </p:to>
                                    </p:set>
                                    <p:animEffect filter="wipe(left)">
                                      <p:cBhvr>
                                        <p:cTn id="12" dur="500"/>
                                        <p:tgtEl>
                                          <p:spTgt spid="1536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5370"/>
                                        </p:tgtEl>
                                        <p:attrNameLst>
                                          <p:attrName>style.visibility</p:attrName>
                                        </p:attrNameLst>
                                      </p:cBhvr>
                                      <p:to>
                                        <p:strVal val="visible"/>
                                      </p:to>
                                    </p:set>
                                    <p:animEffect filter="wipe(left)">
                                      <p:cBhvr>
                                        <p:cTn id="17" dur="500"/>
                                        <p:tgtEl>
                                          <p:spTgt spid="1537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5371"/>
                                        </p:tgtEl>
                                        <p:attrNameLst>
                                          <p:attrName>style.visibility</p:attrName>
                                        </p:attrNameLst>
                                      </p:cBhvr>
                                      <p:to>
                                        <p:strVal val="visible"/>
                                      </p:to>
                                    </p:set>
                                    <p:animEffect filter="wipe(left)">
                                      <p:cBhvr>
                                        <p:cTn id="22" dur="500"/>
                                        <p:tgtEl>
                                          <p:spTgt spid="15371"/>
                                        </p:tgtEl>
                                      </p:cBhvr>
                                    </p:animEffect>
                                  </p:childTnLst>
                                  <p:subTnLst>
                                    <p:audio>
                                      <p:cMediaNode>
                                        <p:cTn display="0" masterRel="sameClick">
                                          <p:stCondLst>
                                            <p:cond evt="begin" delay="0">
                                              <p:tn val="20"/>
                                            </p:cond>
                                          </p:stCondLst>
                                          <p:endCondLst>
                                            <p:cond evt="onStopAudio" delay="0">
                                              <p:tgtEl>
                                                <p:sldTgt/>
                                              </p:tgtEl>
                                            </p:cond>
                                          </p:endCondLst>
                                        </p:cTn>
                                        <p:tgtEl>
                                          <p:sndTgt r:embed="rId3" name="CAMERA.WAV"/>
                                        </p:tgtEl>
                                      </p:cMediaNode>
                                    </p:audio>
                                  </p:sub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5365"/>
                                        </p:tgtEl>
                                        <p:attrNameLst>
                                          <p:attrName>style.visibility</p:attrName>
                                        </p:attrNameLst>
                                      </p:cBhvr>
                                      <p:to>
                                        <p:strVal val="visible"/>
                                      </p:to>
                                    </p:set>
                                    <p:animEffect filter="wipe(left)">
                                      <p:cBhvr>
                                        <p:cTn id="27" dur="500"/>
                                        <p:tgtEl>
                                          <p:spTgt spid="1536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5369"/>
                                        </p:tgtEl>
                                        <p:attrNameLst>
                                          <p:attrName>style.visibility</p:attrName>
                                        </p:attrNameLst>
                                      </p:cBhvr>
                                      <p:to>
                                        <p:strVal val="visible"/>
                                      </p:to>
                                    </p:set>
                                    <p:animEffect filter="wipe(left)">
                                      <p:cBhvr>
                                        <p:cTn id="32" dur="500"/>
                                        <p:tgtEl>
                                          <p:spTgt spid="1536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5366"/>
                                        </p:tgtEl>
                                        <p:attrNameLst>
                                          <p:attrName>style.visibility</p:attrName>
                                        </p:attrNameLst>
                                      </p:cBhvr>
                                      <p:to>
                                        <p:strVal val="visible"/>
                                      </p:to>
                                    </p:set>
                                    <p:animEffect filter="wipe(left)">
                                      <p:cBhvr>
                                        <p:cTn id="37" dur="500"/>
                                        <p:tgtEl>
                                          <p:spTgt spid="15366"/>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5368"/>
                                        </p:tgtEl>
                                        <p:attrNameLst>
                                          <p:attrName>style.visibility</p:attrName>
                                        </p:attrNameLst>
                                      </p:cBhvr>
                                      <p:to>
                                        <p:strVal val="visible"/>
                                      </p:to>
                                    </p:set>
                                    <p:animEffect filter="wipe(left)">
                                      <p:cBhvr>
                                        <p:cTn id="42" dur="1000"/>
                                        <p:tgtEl>
                                          <p:spTgt spid="15368"/>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5367"/>
                                        </p:tgtEl>
                                        <p:attrNameLst>
                                          <p:attrName>style.visibility</p:attrName>
                                        </p:attrNameLst>
                                      </p:cBhvr>
                                      <p:to>
                                        <p:strVal val="visible"/>
                                      </p:to>
                                    </p:set>
                                    <p:animEffect filter="wipe(left)">
                                      <p:cBhvr>
                                        <p:cTn id="47" dur="500"/>
                                        <p:tgtEl>
                                          <p:spTgt spid="15367"/>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ntr" presetSubtype="8" fill="hold" grpId="0" nodeType="clickEffect">
                                  <p:stCondLst>
                                    <p:cond delay="0"/>
                                  </p:stCondLst>
                                  <p:childTnLst>
                                    <p:set>
                                      <p:cBhvr>
                                        <p:cTn id="51" dur="1" fill="hold">
                                          <p:stCondLst>
                                            <p:cond delay="0"/>
                                          </p:stCondLst>
                                        </p:cTn>
                                        <p:tgtEl>
                                          <p:spTgt spid="142400"/>
                                        </p:tgtEl>
                                        <p:attrNameLst>
                                          <p:attrName>style.visibility</p:attrName>
                                        </p:attrNameLst>
                                      </p:cBhvr>
                                      <p:to>
                                        <p:strVal val="visible"/>
                                      </p:to>
                                    </p:set>
                                    <p:anim calcmode="lin" valueType="num">
                                      <p:cBhvr>
                                        <p:cTn id="52" dur="500" fill="hold"/>
                                        <p:tgtEl>
                                          <p:spTgt spid="142400"/>
                                        </p:tgtEl>
                                        <p:attrNameLst>
                                          <p:attrName>ppt_x</p:attrName>
                                        </p:attrNameLst>
                                      </p:cBhvr>
                                      <p:tavLst>
                                        <p:tav tm="0">
                                          <p:val>
                                            <p:strVal val="0-#ppt_w/2"/>
                                          </p:val>
                                        </p:tav>
                                        <p:tav tm="100000">
                                          <p:val>
                                            <p:strVal val="#ppt_x"/>
                                          </p:val>
                                        </p:tav>
                                      </p:tavLst>
                                    </p:anim>
                                    <p:anim calcmode="lin" valueType="num">
                                      <p:cBhvr>
                                        <p:cTn id="53" dur="500" fill="hold"/>
                                        <p:tgtEl>
                                          <p:spTgt spid="14240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ldLvl="0"/>
      <p:bldP spid="15364" grpId="0" bldLvl="0"/>
      <p:bldP spid="15365" grpId="0" bldLvl="0" animBg="1"/>
      <p:bldP spid="15366" grpId="0" bldLvl="0" animBg="1"/>
      <p:bldP spid="15367" grpId="0" bldLvl="0" animBg="1"/>
      <p:bldP spid="15368" grpId="0" bldLvl="0" animBg="1"/>
      <p:bldP spid="15369" grpId="0" bldLvl="0" animBg="1"/>
      <p:bldP spid="15370" grpId="0" bldLvl="0"/>
      <p:bldP spid="15371" grpId="0" bldLvl="0"/>
      <p:bldP spid="142400"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09" name="灯片编号占位符 3"/>
          <p:cNvSpPr>
            <a:spLocks noGrp="1"/>
          </p:cNvSpPr>
          <p:nvPr>
            <p:ph type="sldNum" sz="quarter" idx="12"/>
          </p:nvPr>
        </p:nvSpPr>
        <p:spPr>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buFontTx/>
            </a:pPr>
            <a:fld id="{9A0DB2DC-4C9A-4742-B13C-FB6460FD3503}" type="slidenum">
              <a:rPr lang="zh-CN" altLang="en-US" sz="1400" b="0" dirty="0">
                <a:latin typeface="Times New Roman" panose="02020603050405020304" charset="0"/>
                <a:sym typeface="Times New Roman" panose="02020603050405020304" charset="0"/>
              </a:rPr>
            </a:fld>
            <a:endParaRPr lang="zh-CN" altLang="en-US" sz="1400" b="0" dirty="0">
              <a:latin typeface="Times New Roman" panose="02020603050405020304" charset="0"/>
              <a:sym typeface="Times New Roman" panose="02020603050405020304" charset="0"/>
            </a:endParaRPr>
          </a:p>
        </p:txBody>
      </p:sp>
      <p:sp>
        <p:nvSpPr>
          <p:cNvPr id="16387" name="Text Box 2"/>
          <p:cNvSpPr/>
          <p:nvPr/>
        </p:nvSpPr>
        <p:spPr>
          <a:xfrm>
            <a:off x="4719638" y="1157288"/>
            <a:ext cx="1573212" cy="457200"/>
          </a:xfrm>
          <a:prstGeom prst="rect">
            <a:avLst/>
          </a:prstGeom>
          <a:noFill/>
          <a:ln w="9525">
            <a:noFill/>
          </a:ln>
        </p:spPr>
        <p:txBody>
          <a:bodyPr wrap="none" anchor="ctr" anchorCtr="0">
            <a:spAutoFit/>
          </a:bodyPr>
          <a:p>
            <a:pPr algn="ctr">
              <a:spcBef>
                <a:spcPct val="50000"/>
              </a:spcBef>
              <a:buFontTx/>
            </a:pPr>
            <a:r>
              <a:rPr lang="zh-CN" altLang="en-US" dirty="0">
                <a:solidFill>
                  <a:srgbClr val="000000"/>
                </a:solidFill>
                <a:latin typeface="Times New Roman" panose="02020603050405020304" charset="0"/>
                <a:ea typeface="宋体" panose="02010600030101010101" pitchFamily="2" charset="-122"/>
                <a:sym typeface="Times New Roman" panose="02020603050405020304" charset="0"/>
              </a:rPr>
              <a:t>S未动作前</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16388" name="Text Box 3"/>
          <p:cNvSpPr/>
          <p:nvPr/>
        </p:nvSpPr>
        <p:spPr>
          <a:xfrm>
            <a:off x="4711700" y="2509838"/>
            <a:ext cx="4168775" cy="457200"/>
          </a:xfrm>
          <a:prstGeom prst="rect">
            <a:avLst/>
          </a:prstGeom>
          <a:noFill/>
          <a:ln w="9525">
            <a:noFill/>
          </a:ln>
        </p:spPr>
        <p:txBody>
          <a:bodyPr anchor="ctr" anchorCtr="0">
            <a:spAutoFit/>
          </a:bodyPr>
          <a:p>
            <a:pPr>
              <a:spcBef>
                <a:spcPct val="50000"/>
              </a:spcBef>
              <a:buFontTx/>
            </a:pPr>
            <a:r>
              <a:rPr lang="zh-CN" altLang="en-US" dirty="0">
                <a:solidFill>
                  <a:srgbClr val="000000"/>
                </a:solidFill>
                <a:latin typeface="Times New Roman" panose="02020603050405020304" charset="0"/>
                <a:ea typeface="宋体" panose="02010600030101010101" pitchFamily="2" charset="-122"/>
                <a:sym typeface="Times New Roman" panose="02020603050405020304" charset="0"/>
              </a:rPr>
              <a:t>S接通电源后进入另一稳态</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16389" name="Text Box 4"/>
          <p:cNvSpPr/>
          <p:nvPr/>
        </p:nvSpPr>
        <p:spPr>
          <a:xfrm>
            <a:off x="5214938" y="1690688"/>
            <a:ext cx="1890712" cy="579437"/>
          </a:xfrm>
          <a:prstGeom prst="rect">
            <a:avLst/>
          </a:prstGeom>
          <a:noFill/>
          <a:ln w="9525">
            <a:noFill/>
          </a:ln>
        </p:spPr>
        <p:txBody>
          <a:bodyPr wrap="none" anchor="ctr" anchorCtr="0">
            <a:spAutoFit/>
          </a:bodyPr>
          <a:p>
            <a:pPr algn="ctr">
              <a:spcBef>
                <a:spcPct val="50000"/>
              </a:spcBef>
              <a:buFontTx/>
            </a:pPr>
            <a:r>
              <a:rPr lang="en-US" altLang="zh-CN" sz="2800" i="1" dirty="0">
                <a:solidFill>
                  <a:srgbClr val="0000FF"/>
                </a:solidFill>
                <a:latin typeface="Times New Roman" panose="02020603050405020304" charset="0"/>
                <a:ea typeface="宋体" panose="02010600030101010101" pitchFamily="2" charset="-122"/>
                <a:sym typeface="Times New Roman" panose="02020603050405020304" charset="0"/>
              </a:rPr>
              <a:t>i </a:t>
            </a:r>
            <a:r>
              <a:rPr lang="en-US" altLang="zh-CN" dirty="0">
                <a:solidFill>
                  <a:srgbClr val="0000FF"/>
                </a:solidFill>
                <a:latin typeface="Times New Roman" panose="02020603050405020304" charset="0"/>
                <a:ea typeface="宋体" panose="02010600030101010101" pitchFamily="2" charset="-122"/>
                <a:sym typeface="Times New Roman" panose="02020603050405020304" charset="0"/>
              </a:rPr>
              <a:t>= 0</a:t>
            </a:r>
            <a:r>
              <a:rPr lang="en-US" altLang="zh-CN" i="1" dirty="0">
                <a:solidFill>
                  <a:srgbClr val="0000FF"/>
                </a:solidFill>
                <a:latin typeface="Times New Roman" panose="02020603050405020304" charset="0"/>
                <a:ea typeface="宋体" panose="02010600030101010101" pitchFamily="2" charset="-122"/>
                <a:sym typeface="Times New Roman" panose="02020603050405020304" charset="0"/>
              </a:rPr>
              <a:t>,   </a:t>
            </a:r>
            <a:r>
              <a:rPr lang="en-US" altLang="zh-CN" sz="3200" i="1" dirty="0">
                <a:solidFill>
                  <a:srgbClr val="0000FF"/>
                </a:solidFill>
                <a:latin typeface="Times New Roman" panose="02020603050405020304" charset="0"/>
                <a:ea typeface="宋体" panose="02010600030101010101" pitchFamily="2" charset="-122"/>
                <a:sym typeface="Times New Roman" panose="02020603050405020304" charset="0"/>
              </a:rPr>
              <a:t>u</a:t>
            </a:r>
            <a:r>
              <a:rPr lang="en-US" altLang="zh-CN" i="1" baseline="-25000" dirty="0">
                <a:solidFill>
                  <a:srgbClr val="0000FF"/>
                </a:solidFill>
                <a:latin typeface="Times New Roman" panose="02020603050405020304" charset="0"/>
                <a:ea typeface="宋体" panose="02010600030101010101" pitchFamily="2" charset="-122"/>
                <a:sym typeface="Times New Roman" panose="02020603050405020304" charset="0"/>
              </a:rPr>
              <a:t>C </a:t>
            </a:r>
            <a:r>
              <a:rPr lang="en-US" altLang="zh-CN" dirty="0">
                <a:solidFill>
                  <a:srgbClr val="0000FF"/>
                </a:solidFill>
                <a:latin typeface="Times New Roman" panose="02020603050405020304" charset="0"/>
                <a:ea typeface="宋体" panose="02010600030101010101" pitchFamily="2" charset="-122"/>
                <a:sym typeface="Times New Roman" panose="02020603050405020304" charset="0"/>
              </a:rPr>
              <a:t>= 0</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16390" name="Text Box 5"/>
          <p:cNvSpPr/>
          <p:nvPr/>
        </p:nvSpPr>
        <p:spPr>
          <a:xfrm>
            <a:off x="5089525" y="3062288"/>
            <a:ext cx="1868488" cy="579437"/>
          </a:xfrm>
          <a:prstGeom prst="rect">
            <a:avLst/>
          </a:prstGeom>
          <a:noFill/>
          <a:ln w="9525">
            <a:noFill/>
          </a:ln>
        </p:spPr>
        <p:txBody>
          <a:bodyPr wrap="none" anchor="ctr" anchorCtr="0">
            <a:spAutoFit/>
          </a:bodyPr>
          <a:p>
            <a:pPr algn="ctr">
              <a:spcBef>
                <a:spcPct val="50000"/>
              </a:spcBef>
              <a:buFontTx/>
            </a:pPr>
            <a:r>
              <a:rPr lang="en-US" altLang="zh-CN" sz="2800" i="1" dirty="0">
                <a:solidFill>
                  <a:srgbClr val="0000FF"/>
                </a:solidFill>
                <a:latin typeface="Times New Roman" panose="02020603050405020304" charset="0"/>
                <a:ea typeface="宋体" panose="02010600030101010101" pitchFamily="2" charset="-122"/>
                <a:sym typeface="Times New Roman" panose="02020603050405020304" charset="0"/>
              </a:rPr>
              <a:t>i</a:t>
            </a:r>
            <a:r>
              <a:rPr lang="en-US" altLang="zh-CN" sz="2800" dirty="0">
                <a:solidFill>
                  <a:srgbClr val="0000FF"/>
                </a:solidFill>
                <a:latin typeface="Times New Roman" panose="02020603050405020304" charset="0"/>
                <a:ea typeface="宋体" panose="02010600030101010101" pitchFamily="2" charset="-122"/>
                <a:sym typeface="Times New Roman" panose="02020603050405020304" charset="0"/>
              </a:rPr>
              <a:t> </a:t>
            </a:r>
            <a:r>
              <a:rPr lang="en-US" altLang="zh-CN" dirty="0">
                <a:solidFill>
                  <a:srgbClr val="0000FF"/>
                </a:solidFill>
                <a:latin typeface="Times New Roman" panose="02020603050405020304" charset="0"/>
                <a:ea typeface="宋体" panose="02010600030101010101" pitchFamily="2" charset="-122"/>
                <a:sym typeface="Times New Roman" panose="02020603050405020304" charset="0"/>
              </a:rPr>
              <a:t>= 0</a:t>
            </a:r>
            <a:r>
              <a:rPr lang="en-US" altLang="zh-CN" i="1" dirty="0">
                <a:solidFill>
                  <a:srgbClr val="0000FF"/>
                </a:solidFill>
                <a:latin typeface="Times New Roman" panose="02020603050405020304" charset="0"/>
                <a:ea typeface="宋体" panose="02010600030101010101" pitchFamily="2" charset="-122"/>
                <a:sym typeface="Times New Roman" panose="02020603050405020304" charset="0"/>
              </a:rPr>
              <a:t>, </a:t>
            </a:r>
            <a:r>
              <a:rPr lang="en-US" altLang="zh-CN" sz="3200" i="1" dirty="0">
                <a:solidFill>
                  <a:srgbClr val="0000FF"/>
                </a:solidFill>
                <a:latin typeface="Times New Roman" panose="02020603050405020304" charset="0"/>
                <a:ea typeface="宋体" panose="02010600030101010101" pitchFamily="2" charset="-122"/>
                <a:sym typeface="Times New Roman" panose="02020603050405020304" charset="0"/>
              </a:rPr>
              <a:t>u</a:t>
            </a:r>
            <a:r>
              <a:rPr lang="en-US" altLang="zh-CN" i="1" baseline="-25000" dirty="0">
                <a:solidFill>
                  <a:srgbClr val="0000FF"/>
                </a:solidFill>
                <a:latin typeface="Times New Roman" panose="02020603050405020304" charset="0"/>
                <a:ea typeface="宋体" panose="02010600030101010101" pitchFamily="2" charset="-122"/>
                <a:sym typeface="Times New Roman" panose="02020603050405020304" charset="0"/>
              </a:rPr>
              <a:t>C</a:t>
            </a:r>
            <a:r>
              <a:rPr lang="en-US" altLang="zh-CN" dirty="0">
                <a:solidFill>
                  <a:srgbClr val="0000FF"/>
                </a:solidFill>
                <a:latin typeface="Times New Roman" panose="02020603050405020304" charset="0"/>
                <a:ea typeface="宋体" panose="02010600030101010101" pitchFamily="2" charset="-122"/>
                <a:sym typeface="Times New Roman" panose="02020603050405020304" charset="0"/>
              </a:rPr>
              <a:t>= </a:t>
            </a:r>
            <a:r>
              <a:rPr lang="en-US" altLang="zh-CN" i="1" dirty="0">
                <a:solidFill>
                  <a:srgbClr val="0000FF"/>
                </a:solidFill>
                <a:latin typeface="Times New Roman" panose="02020603050405020304" charset="0"/>
                <a:ea typeface="宋体" panose="02010600030101010101" pitchFamily="2" charset="-122"/>
                <a:sym typeface="Times New Roman" panose="02020603050405020304" charset="0"/>
              </a:rPr>
              <a:t>U</a:t>
            </a:r>
            <a:r>
              <a:rPr lang="en-US" altLang="zh-CN" baseline="-25000" dirty="0">
                <a:solidFill>
                  <a:srgbClr val="0000FF"/>
                </a:solidFill>
                <a:latin typeface="Times New Roman" panose="02020603050405020304" charset="0"/>
                <a:ea typeface="宋体" panose="02010600030101010101" pitchFamily="2" charset="-122"/>
                <a:sym typeface="Times New Roman" panose="02020603050405020304" charset="0"/>
              </a:rPr>
              <a:t>S</a:t>
            </a:r>
            <a:endParaRPr lang="zh-CN" altLang="en-US" dirty="0">
              <a:latin typeface="Times New Roman" panose="02020603050405020304" charset="0"/>
              <a:ea typeface="宋体" panose="02010600030101010101" pitchFamily="2" charset="-122"/>
              <a:sym typeface="Times New Roman" panose="02020603050405020304" charset="0"/>
            </a:endParaRPr>
          </a:p>
        </p:txBody>
      </p:sp>
      <p:grpSp>
        <p:nvGrpSpPr>
          <p:cNvPr id="16391" name="Group 6"/>
          <p:cNvGrpSpPr/>
          <p:nvPr/>
        </p:nvGrpSpPr>
        <p:grpSpPr>
          <a:xfrm>
            <a:off x="735013" y="450850"/>
            <a:ext cx="3560762" cy="1768475"/>
            <a:chOff x="0" y="0"/>
            <a:chExt cx="2243" cy="1114"/>
          </a:xfrm>
        </p:grpSpPr>
        <p:sp>
          <p:nvSpPr>
            <p:cNvPr id="17415" name="Line 7"/>
            <p:cNvSpPr/>
            <p:nvPr/>
          </p:nvSpPr>
          <p:spPr>
            <a:xfrm>
              <a:off x="1653" y="703"/>
              <a:ext cx="267" cy="1"/>
            </a:xfrm>
            <a:prstGeom prst="line">
              <a:avLst/>
            </a:prstGeom>
            <a:ln w="25400" cap="flat" cmpd="sng">
              <a:solidFill>
                <a:schemeClr val="tx1"/>
              </a:solidFill>
              <a:prstDash val="solid"/>
              <a:round/>
              <a:headEnd type="none" w="med" len="med"/>
              <a:tailEnd type="none" w="med" len="med"/>
            </a:ln>
          </p:spPr>
        </p:sp>
        <p:sp>
          <p:nvSpPr>
            <p:cNvPr id="17416" name="Line 8"/>
            <p:cNvSpPr/>
            <p:nvPr/>
          </p:nvSpPr>
          <p:spPr>
            <a:xfrm>
              <a:off x="1653" y="780"/>
              <a:ext cx="267" cy="1"/>
            </a:xfrm>
            <a:prstGeom prst="line">
              <a:avLst/>
            </a:prstGeom>
            <a:ln w="25400" cap="flat" cmpd="sng">
              <a:solidFill>
                <a:schemeClr val="tx1"/>
              </a:solidFill>
              <a:prstDash val="solid"/>
              <a:round/>
              <a:headEnd type="none" w="med" len="med"/>
              <a:tailEnd type="none" w="med" len="med"/>
            </a:ln>
          </p:spPr>
        </p:sp>
        <p:sp>
          <p:nvSpPr>
            <p:cNvPr id="17417" name="Text Box 9"/>
            <p:cNvSpPr/>
            <p:nvPr/>
          </p:nvSpPr>
          <p:spPr>
            <a:xfrm>
              <a:off x="831" y="81"/>
              <a:ext cx="223" cy="288"/>
            </a:xfrm>
            <a:prstGeom prst="rect">
              <a:avLst/>
            </a:prstGeom>
            <a:noFill/>
            <a:ln w="9525">
              <a:noFill/>
            </a:ln>
          </p:spPr>
          <p:txBody>
            <a:bodyPr wrap="none" anchor="ctr" anchorCtr="0">
              <a:spAutoFit/>
            </a:bodyPr>
            <a:p>
              <a:pPr algn="ctr">
                <a:spcBef>
                  <a:spcPct val="50000"/>
                </a:spcBef>
                <a:buFontTx/>
              </a:pPr>
              <a:r>
                <a:rPr lang="en-US" altLang="zh-CN" dirty="0">
                  <a:solidFill>
                    <a:srgbClr val="000000"/>
                  </a:solidFill>
                  <a:latin typeface="Times New Roman" panose="02020603050405020304" charset="0"/>
                  <a:ea typeface="宋体" panose="02010600030101010101" pitchFamily="2" charset="-122"/>
                  <a:sym typeface="Times New Roman" panose="02020603050405020304" charset="0"/>
                </a:rPr>
                <a:t>S</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17418" name="Text Box 10"/>
            <p:cNvSpPr/>
            <p:nvPr/>
          </p:nvSpPr>
          <p:spPr>
            <a:xfrm>
              <a:off x="1824" y="340"/>
              <a:ext cx="225" cy="288"/>
            </a:xfrm>
            <a:prstGeom prst="rect">
              <a:avLst/>
            </a:prstGeom>
            <a:noFill/>
            <a:ln w="9525">
              <a:noFill/>
            </a:ln>
          </p:spPr>
          <p:txBody>
            <a:bodyPr wrap="none" anchor="ctr" anchorCtr="0">
              <a:spAutoFit/>
            </a:bodyPr>
            <a:p>
              <a:pPr algn="ctr">
                <a:spcBef>
                  <a:spcPct val="50000"/>
                </a:spcBef>
                <a:buFontTx/>
              </a:pPr>
              <a:r>
                <a:rPr lang="en-US" altLang="zh-CN" dirty="0">
                  <a:solidFill>
                    <a:srgbClr val="000000"/>
                  </a:solidFill>
                  <a:latin typeface="Times New Roman" panose="02020603050405020304" charset="0"/>
                  <a:ea typeface="宋体" panose="02010600030101010101" pitchFamily="2" charset="-122"/>
                  <a:sym typeface="Times New Roman" panose="02020603050405020304" charset="0"/>
                </a:rPr>
                <a:t>+</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17419" name="Text Box 11"/>
            <p:cNvSpPr/>
            <p:nvPr/>
          </p:nvSpPr>
          <p:spPr>
            <a:xfrm>
              <a:off x="1829" y="793"/>
              <a:ext cx="212" cy="288"/>
            </a:xfrm>
            <a:prstGeom prst="rect">
              <a:avLst/>
            </a:prstGeom>
            <a:noFill/>
            <a:ln w="9525">
              <a:noFill/>
            </a:ln>
          </p:spPr>
          <p:txBody>
            <a:bodyPr wrap="none" anchor="ctr" anchorCtr="0">
              <a:spAutoFit/>
            </a:bodyPr>
            <a:p>
              <a:pPr algn="ctr">
                <a:spcBef>
                  <a:spcPct val="50000"/>
                </a:spcBef>
                <a:buFontTx/>
              </a:pPr>
              <a:r>
                <a:rPr lang="en-US" altLang="zh-CN" dirty="0">
                  <a:solidFill>
                    <a:srgbClr val="000000"/>
                  </a:solidFill>
                  <a:latin typeface="Times New Roman" panose="02020603050405020304" charset="0"/>
                  <a:ea typeface="宋体" panose="02010600030101010101" pitchFamily="2" charset="-122"/>
                  <a:sym typeface="Times New Roman" panose="02020603050405020304" charset="0"/>
                </a:rPr>
                <a:t>–</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17420" name="Text Box 12"/>
            <p:cNvSpPr/>
            <p:nvPr/>
          </p:nvSpPr>
          <p:spPr>
            <a:xfrm>
              <a:off x="1893" y="500"/>
              <a:ext cx="350" cy="365"/>
            </a:xfrm>
            <a:prstGeom prst="rect">
              <a:avLst/>
            </a:prstGeom>
            <a:noFill/>
            <a:ln w="9525">
              <a:noFill/>
            </a:ln>
          </p:spPr>
          <p:txBody>
            <a:bodyPr wrap="none" anchor="ctr" anchorCtr="0">
              <a:spAutoFit/>
            </a:bodyPr>
            <a:p>
              <a:pPr algn="ctr">
                <a:spcBef>
                  <a:spcPct val="50000"/>
                </a:spcBef>
                <a:buFontTx/>
              </a:pPr>
              <a:r>
                <a:rPr lang="en-US" altLang="zh-CN" sz="3200" i="1" dirty="0">
                  <a:solidFill>
                    <a:srgbClr val="000000"/>
                  </a:solidFill>
                  <a:latin typeface="Times New Roman" panose="02020603050405020304" charset="0"/>
                  <a:ea typeface="宋体" panose="02010600030101010101" pitchFamily="2" charset="-122"/>
                  <a:sym typeface="Times New Roman" panose="02020603050405020304" charset="0"/>
                </a:rPr>
                <a:t>u</a:t>
              </a:r>
              <a:r>
                <a:rPr lang="en-US" altLang="zh-CN" baseline="-25000" dirty="0">
                  <a:solidFill>
                    <a:srgbClr val="000000"/>
                  </a:solidFill>
                  <a:latin typeface="Times New Roman" panose="02020603050405020304" charset="0"/>
                  <a:ea typeface="宋体" panose="02010600030101010101" pitchFamily="2" charset="-122"/>
                  <a:sym typeface="Times New Roman" panose="02020603050405020304" charset="0"/>
                </a:rPr>
                <a:t>C</a:t>
              </a:r>
              <a:endParaRPr lang="en-US" altLang="zh-CN" dirty="0">
                <a:solidFill>
                  <a:srgbClr val="000000"/>
                </a:solidFill>
                <a:latin typeface="Times New Roman" panose="02020603050405020304" charset="0"/>
                <a:ea typeface="宋体" panose="02010600030101010101" pitchFamily="2" charset="-122"/>
                <a:sym typeface="Times New Roman" panose="02020603050405020304" charset="0"/>
              </a:endParaRPr>
            </a:p>
          </p:txBody>
        </p:sp>
        <p:sp>
          <p:nvSpPr>
            <p:cNvPr id="17421" name="Text Box 13"/>
            <p:cNvSpPr/>
            <p:nvPr/>
          </p:nvSpPr>
          <p:spPr>
            <a:xfrm>
              <a:off x="0" y="583"/>
              <a:ext cx="326" cy="288"/>
            </a:xfrm>
            <a:prstGeom prst="rect">
              <a:avLst/>
            </a:prstGeom>
            <a:noFill/>
            <a:ln w="9525">
              <a:noFill/>
            </a:ln>
          </p:spPr>
          <p:txBody>
            <a:bodyPr wrap="none" anchor="ctr" anchorCtr="0">
              <a:spAutoFit/>
            </a:bodyPr>
            <a:p>
              <a:pPr algn="ctr">
                <a:spcBef>
                  <a:spcPct val="50000"/>
                </a:spcBef>
                <a:buFontTx/>
              </a:pPr>
              <a:r>
                <a:rPr lang="en-US" altLang="zh-CN" i="1" dirty="0">
                  <a:solidFill>
                    <a:srgbClr val="000000"/>
                  </a:solidFill>
                  <a:latin typeface="Times New Roman" panose="02020603050405020304" charset="0"/>
                  <a:ea typeface="宋体" panose="02010600030101010101" pitchFamily="2" charset="-122"/>
                  <a:sym typeface="Times New Roman" panose="02020603050405020304" charset="0"/>
                </a:rPr>
                <a:t>U</a:t>
              </a:r>
              <a:r>
                <a:rPr lang="en-US" altLang="zh-CN" baseline="-25000" dirty="0">
                  <a:solidFill>
                    <a:srgbClr val="000000"/>
                  </a:solidFill>
                  <a:latin typeface="Times New Roman" panose="02020603050405020304" charset="0"/>
                  <a:ea typeface="宋体" panose="02010600030101010101" pitchFamily="2" charset="-122"/>
                  <a:sym typeface="Times New Roman" panose="02020603050405020304" charset="0"/>
                </a:rPr>
                <a:t>S</a:t>
              </a:r>
              <a:endParaRPr lang="en-US" altLang="zh-CN" dirty="0">
                <a:solidFill>
                  <a:srgbClr val="000000"/>
                </a:solidFill>
                <a:latin typeface="Times New Roman" panose="02020603050405020304" charset="0"/>
                <a:ea typeface="宋体" panose="02010600030101010101" pitchFamily="2" charset="-122"/>
                <a:sym typeface="Times New Roman" panose="02020603050405020304" charset="0"/>
              </a:endParaRPr>
            </a:p>
          </p:txBody>
        </p:sp>
        <p:sp>
          <p:nvSpPr>
            <p:cNvPr id="17422" name="Line 14"/>
            <p:cNvSpPr/>
            <p:nvPr/>
          </p:nvSpPr>
          <p:spPr>
            <a:xfrm>
              <a:off x="382" y="340"/>
              <a:ext cx="401" cy="1"/>
            </a:xfrm>
            <a:prstGeom prst="line">
              <a:avLst/>
            </a:prstGeom>
            <a:ln w="19050" cap="flat" cmpd="sng">
              <a:solidFill>
                <a:schemeClr val="tx1"/>
              </a:solidFill>
              <a:prstDash val="solid"/>
              <a:round/>
              <a:headEnd type="none" w="med" len="med"/>
              <a:tailEnd type="none" w="med" len="med"/>
            </a:ln>
          </p:spPr>
        </p:sp>
        <p:sp>
          <p:nvSpPr>
            <p:cNvPr id="17423" name="Line 15"/>
            <p:cNvSpPr/>
            <p:nvPr/>
          </p:nvSpPr>
          <p:spPr>
            <a:xfrm>
              <a:off x="379" y="1108"/>
              <a:ext cx="1408" cy="1"/>
            </a:xfrm>
            <a:prstGeom prst="line">
              <a:avLst/>
            </a:prstGeom>
            <a:ln w="19050" cap="flat" cmpd="sng">
              <a:solidFill>
                <a:schemeClr val="tx1"/>
              </a:solidFill>
              <a:prstDash val="solid"/>
              <a:round/>
              <a:headEnd type="none" w="med" len="med"/>
              <a:tailEnd type="none" w="med" len="med"/>
            </a:ln>
          </p:spPr>
        </p:sp>
        <p:sp>
          <p:nvSpPr>
            <p:cNvPr id="17424" name="Line 16"/>
            <p:cNvSpPr/>
            <p:nvPr/>
          </p:nvSpPr>
          <p:spPr>
            <a:xfrm flipH="1">
              <a:off x="986" y="340"/>
              <a:ext cx="183" cy="1"/>
            </a:xfrm>
            <a:prstGeom prst="line">
              <a:avLst/>
            </a:prstGeom>
            <a:ln w="19050" cap="flat" cmpd="sng">
              <a:solidFill>
                <a:schemeClr val="tx1"/>
              </a:solidFill>
              <a:prstDash val="solid"/>
              <a:round/>
              <a:headEnd type="none" w="med" len="med"/>
              <a:tailEnd type="none" w="med" len="med"/>
            </a:ln>
          </p:spPr>
        </p:sp>
        <p:sp>
          <p:nvSpPr>
            <p:cNvPr id="17425" name="Line 17"/>
            <p:cNvSpPr/>
            <p:nvPr/>
          </p:nvSpPr>
          <p:spPr>
            <a:xfrm>
              <a:off x="252" y="727"/>
              <a:ext cx="267" cy="1"/>
            </a:xfrm>
            <a:prstGeom prst="line">
              <a:avLst/>
            </a:prstGeom>
            <a:ln w="19050" cap="flat" cmpd="sng">
              <a:solidFill>
                <a:schemeClr val="tx1"/>
              </a:solidFill>
              <a:prstDash val="solid"/>
              <a:round/>
              <a:headEnd type="none" w="med" len="med"/>
              <a:tailEnd type="none" w="med" len="med"/>
            </a:ln>
          </p:spPr>
        </p:sp>
        <p:sp>
          <p:nvSpPr>
            <p:cNvPr id="17426" name="Line 18"/>
            <p:cNvSpPr/>
            <p:nvPr/>
          </p:nvSpPr>
          <p:spPr>
            <a:xfrm>
              <a:off x="319" y="792"/>
              <a:ext cx="133" cy="1"/>
            </a:xfrm>
            <a:prstGeom prst="line">
              <a:avLst/>
            </a:prstGeom>
            <a:ln w="28575" cap="flat" cmpd="sng">
              <a:solidFill>
                <a:schemeClr val="tx1"/>
              </a:solidFill>
              <a:prstDash val="solid"/>
              <a:round/>
              <a:headEnd type="none" w="med" len="med"/>
              <a:tailEnd type="none" w="med" len="med"/>
            </a:ln>
          </p:spPr>
        </p:sp>
        <p:sp>
          <p:nvSpPr>
            <p:cNvPr id="17427" name="Line 19"/>
            <p:cNvSpPr/>
            <p:nvPr/>
          </p:nvSpPr>
          <p:spPr>
            <a:xfrm flipV="1">
              <a:off x="385" y="792"/>
              <a:ext cx="1" cy="322"/>
            </a:xfrm>
            <a:prstGeom prst="line">
              <a:avLst/>
            </a:prstGeom>
            <a:ln w="19050" cap="flat" cmpd="sng">
              <a:solidFill>
                <a:schemeClr val="tx1"/>
              </a:solidFill>
              <a:prstDash val="solid"/>
              <a:round/>
              <a:headEnd type="none" w="med" len="med"/>
              <a:tailEnd type="none" w="med" len="med"/>
            </a:ln>
          </p:spPr>
        </p:sp>
        <p:sp>
          <p:nvSpPr>
            <p:cNvPr id="17428" name="Line 20"/>
            <p:cNvSpPr/>
            <p:nvPr/>
          </p:nvSpPr>
          <p:spPr>
            <a:xfrm>
              <a:off x="385" y="340"/>
              <a:ext cx="1" cy="387"/>
            </a:xfrm>
            <a:prstGeom prst="line">
              <a:avLst/>
            </a:prstGeom>
            <a:ln w="19050" cap="flat" cmpd="sng">
              <a:solidFill>
                <a:schemeClr val="tx1"/>
              </a:solidFill>
              <a:prstDash val="solid"/>
              <a:round/>
              <a:headEnd type="none" w="med" len="med"/>
              <a:tailEnd type="none" w="med" len="med"/>
            </a:ln>
          </p:spPr>
        </p:sp>
        <p:sp>
          <p:nvSpPr>
            <p:cNvPr id="17429" name="Line 21"/>
            <p:cNvSpPr/>
            <p:nvPr/>
          </p:nvSpPr>
          <p:spPr>
            <a:xfrm>
              <a:off x="1793" y="346"/>
              <a:ext cx="1" cy="363"/>
            </a:xfrm>
            <a:prstGeom prst="line">
              <a:avLst/>
            </a:prstGeom>
            <a:ln w="19050" cap="flat" cmpd="sng">
              <a:solidFill>
                <a:schemeClr val="tx1"/>
              </a:solidFill>
              <a:prstDash val="solid"/>
              <a:round/>
              <a:headEnd type="none" w="med" len="med"/>
              <a:tailEnd type="none" w="med" len="med"/>
            </a:ln>
          </p:spPr>
        </p:sp>
        <p:sp>
          <p:nvSpPr>
            <p:cNvPr id="17430" name="Line 22"/>
            <p:cNvSpPr/>
            <p:nvPr/>
          </p:nvSpPr>
          <p:spPr>
            <a:xfrm flipV="1">
              <a:off x="1788" y="780"/>
              <a:ext cx="1" cy="334"/>
            </a:xfrm>
            <a:prstGeom prst="line">
              <a:avLst/>
            </a:prstGeom>
            <a:ln w="19050" cap="flat" cmpd="sng">
              <a:solidFill>
                <a:schemeClr val="tx1"/>
              </a:solidFill>
              <a:prstDash val="solid"/>
              <a:round/>
              <a:headEnd type="none" w="med" len="med"/>
              <a:tailEnd type="none" w="med" len="med"/>
            </a:ln>
          </p:spPr>
        </p:sp>
        <p:sp>
          <p:nvSpPr>
            <p:cNvPr id="17431" name="Text Box 23"/>
            <p:cNvSpPr/>
            <p:nvPr/>
          </p:nvSpPr>
          <p:spPr>
            <a:xfrm>
              <a:off x="1281" y="25"/>
              <a:ext cx="244" cy="288"/>
            </a:xfrm>
            <a:prstGeom prst="rect">
              <a:avLst/>
            </a:prstGeom>
            <a:noFill/>
            <a:ln w="9525">
              <a:noFill/>
            </a:ln>
          </p:spPr>
          <p:txBody>
            <a:bodyPr wrap="none" anchor="ctr" anchorCtr="0">
              <a:spAutoFit/>
            </a:bodyPr>
            <a:p>
              <a:pPr algn="ctr">
                <a:spcBef>
                  <a:spcPct val="50000"/>
                </a:spcBef>
                <a:buFontTx/>
              </a:pPr>
              <a:r>
                <a:rPr lang="en-US" altLang="zh-CN" i="1" dirty="0">
                  <a:solidFill>
                    <a:srgbClr val="000000"/>
                  </a:solidFill>
                  <a:latin typeface="Times New Roman" panose="02020603050405020304" charset="0"/>
                  <a:ea typeface="宋体" panose="02010600030101010101" pitchFamily="2" charset="-122"/>
                  <a:sym typeface="Times New Roman" panose="02020603050405020304" charset="0"/>
                </a:rPr>
                <a:t>R</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17432" name="Rectangle 24"/>
            <p:cNvSpPr/>
            <p:nvPr/>
          </p:nvSpPr>
          <p:spPr>
            <a:xfrm>
              <a:off x="1175" y="276"/>
              <a:ext cx="334" cy="129"/>
            </a:xfrm>
            <a:prstGeom prst="rect">
              <a:avLst/>
            </a:prstGeom>
            <a:solidFill>
              <a:srgbClr val="99FF99"/>
            </a:solidFill>
            <a:ln w="28575" cap="flat" cmpd="sng">
              <a:solidFill>
                <a:schemeClr val="tx1"/>
              </a:solidFill>
              <a:prstDash val="solid"/>
              <a:miter/>
              <a:headEnd type="none" w="med" len="med"/>
              <a:tailEnd type="none" w="med" len="med"/>
            </a:ln>
          </p:spPr>
          <p:txBody>
            <a:bodyPr wrap="none" anchor="ctr" anchorCtr="0"/>
            <a:p>
              <a:pPr>
                <a:buFontTx/>
              </a:pPr>
              <a:endParaRPr lang="zh-CN" altLang="zh-CN" dirty="0">
                <a:solidFill>
                  <a:srgbClr val="000000"/>
                </a:solidFill>
                <a:latin typeface="Times New Roman" panose="02020603050405020304" charset="0"/>
                <a:ea typeface="宋体" panose="02010600030101010101" pitchFamily="2" charset="-122"/>
                <a:sym typeface="Times New Roman" panose="02020603050405020304" charset="0"/>
              </a:endParaRPr>
            </a:p>
          </p:txBody>
        </p:sp>
        <p:sp>
          <p:nvSpPr>
            <p:cNvPr id="17433" name="Text Box 25"/>
            <p:cNvSpPr/>
            <p:nvPr/>
          </p:nvSpPr>
          <p:spPr>
            <a:xfrm>
              <a:off x="1435" y="601"/>
              <a:ext cx="244" cy="288"/>
            </a:xfrm>
            <a:prstGeom prst="rect">
              <a:avLst/>
            </a:prstGeom>
            <a:noFill/>
            <a:ln w="9525">
              <a:noFill/>
            </a:ln>
          </p:spPr>
          <p:txBody>
            <a:bodyPr wrap="none" anchor="ctr" anchorCtr="0">
              <a:spAutoFit/>
            </a:bodyPr>
            <a:p>
              <a:pPr algn="ctr">
                <a:spcBef>
                  <a:spcPct val="50000"/>
                </a:spcBef>
                <a:buFontTx/>
              </a:pPr>
              <a:r>
                <a:rPr lang="en-US" altLang="zh-CN" i="1" dirty="0">
                  <a:solidFill>
                    <a:srgbClr val="000000"/>
                  </a:solidFill>
                  <a:latin typeface="Times New Roman" panose="02020603050405020304" charset="0"/>
                  <a:ea typeface="宋体" panose="02010600030101010101" pitchFamily="2" charset="-122"/>
                  <a:sym typeface="Times New Roman" panose="02020603050405020304" charset="0"/>
                </a:rPr>
                <a:t>C</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17434" name="Text Box 26"/>
            <p:cNvSpPr/>
            <p:nvPr/>
          </p:nvSpPr>
          <p:spPr>
            <a:xfrm>
              <a:off x="1603" y="0"/>
              <a:ext cx="178" cy="327"/>
            </a:xfrm>
            <a:prstGeom prst="rect">
              <a:avLst/>
            </a:prstGeom>
            <a:noFill/>
            <a:ln w="9525">
              <a:noFill/>
            </a:ln>
          </p:spPr>
          <p:txBody>
            <a:bodyPr anchor="ctr" anchorCtr="0">
              <a:spAutoFit/>
            </a:bodyPr>
            <a:p>
              <a:pPr algn="ctr">
                <a:spcBef>
                  <a:spcPct val="50000"/>
                </a:spcBef>
                <a:buFontTx/>
              </a:pPr>
              <a:r>
                <a:rPr lang="en-US" altLang="zh-CN" sz="2800" i="1" dirty="0">
                  <a:solidFill>
                    <a:srgbClr val="000000"/>
                  </a:solidFill>
                  <a:latin typeface="Times New Roman" panose="02020603050405020304" charset="0"/>
                  <a:ea typeface="宋体" panose="02010600030101010101" pitchFamily="2" charset="-122"/>
                  <a:sym typeface="Times New Roman" panose="02020603050405020304" charset="0"/>
                </a:rPr>
                <a:t>i</a:t>
              </a:r>
              <a:endParaRPr lang="en-US" altLang="zh-CN" sz="2800" dirty="0">
                <a:solidFill>
                  <a:srgbClr val="000000"/>
                </a:solidFill>
                <a:latin typeface="Times New Roman" panose="02020603050405020304" charset="0"/>
                <a:ea typeface="宋体" panose="02010600030101010101" pitchFamily="2" charset="-122"/>
                <a:sym typeface="Times New Roman" panose="02020603050405020304" charset="0"/>
              </a:endParaRPr>
            </a:p>
          </p:txBody>
        </p:sp>
        <p:sp>
          <p:nvSpPr>
            <p:cNvPr id="17435" name="Line 27"/>
            <p:cNvSpPr/>
            <p:nvPr/>
          </p:nvSpPr>
          <p:spPr>
            <a:xfrm>
              <a:off x="1599" y="282"/>
              <a:ext cx="200" cy="1"/>
            </a:xfrm>
            <a:prstGeom prst="line">
              <a:avLst/>
            </a:prstGeom>
            <a:ln w="19050" cap="flat" cmpd="sng">
              <a:solidFill>
                <a:schemeClr val="tx1"/>
              </a:solidFill>
              <a:prstDash val="solid"/>
              <a:round/>
              <a:headEnd type="none" w="med" len="med"/>
              <a:tailEnd type="stealth" w="sm" len="med"/>
            </a:ln>
          </p:spPr>
        </p:sp>
        <p:sp>
          <p:nvSpPr>
            <p:cNvPr id="17436" name="Line 28"/>
            <p:cNvSpPr/>
            <p:nvPr/>
          </p:nvSpPr>
          <p:spPr>
            <a:xfrm flipH="1">
              <a:off x="786" y="340"/>
              <a:ext cx="200" cy="129"/>
            </a:xfrm>
            <a:prstGeom prst="line">
              <a:avLst/>
            </a:prstGeom>
            <a:ln w="25400" cap="flat" cmpd="sng">
              <a:solidFill>
                <a:srgbClr val="FF0066"/>
              </a:solidFill>
              <a:prstDash val="solid"/>
              <a:round/>
              <a:headEnd type="none" w="med" len="med"/>
              <a:tailEnd type="none" w="med" len="med"/>
            </a:ln>
          </p:spPr>
        </p:sp>
        <p:sp>
          <p:nvSpPr>
            <p:cNvPr id="17437" name="Line 29"/>
            <p:cNvSpPr/>
            <p:nvPr/>
          </p:nvSpPr>
          <p:spPr>
            <a:xfrm>
              <a:off x="852" y="445"/>
              <a:ext cx="1" cy="669"/>
            </a:xfrm>
            <a:prstGeom prst="line">
              <a:avLst/>
            </a:prstGeom>
            <a:ln w="19050" cap="flat" cmpd="sng">
              <a:solidFill>
                <a:schemeClr val="tx1"/>
              </a:solidFill>
              <a:prstDash val="solid"/>
              <a:round/>
              <a:headEnd type="none" w="med" len="med"/>
              <a:tailEnd type="none" w="med" len="med"/>
            </a:ln>
          </p:spPr>
        </p:sp>
        <p:sp>
          <p:nvSpPr>
            <p:cNvPr id="17438" name="Line 30"/>
            <p:cNvSpPr/>
            <p:nvPr/>
          </p:nvSpPr>
          <p:spPr>
            <a:xfrm>
              <a:off x="1510" y="343"/>
              <a:ext cx="289" cy="1"/>
            </a:xfrm>
            <a:prstGeom prst="line">
              <a:avLst/>
            </a:prstGeom>
            <a:ln w="19050" cap="flat" cmpd="sng">
              <a:solidFill>
                <a:schemeClr val="tx1"/>
              </a:solidFill>
              <a:prstDash val="solid"/>
              <a:round/>
              <a:headEnd type="none" w="med" len="med"/>
              <a:tailEnd type="none" w="med" len="med"/>
            </a:ln>
          </p:spPr>
        </p:sp>
        <p:sp>
          <p:nvSpPr>
            <p:cNvPr id="17439" name="Arc 31"/>
            <p:cNvSpPr/>
            <p:nvPr/>
          </p:nvSpPr>
          <p:spPr>
            <a:xfrm flipH="1" flipV="1">
              <a:off x="834" y="253"/>
              <a:ext cx="164" cy="222"/>
            </a:xfrm>
            <a:custGeom>
              <a:avLst/>
              <a:gdLst/>
              <a:ahLst/>
              <a:cxnLst>
                <a:cxn ang="0">
                  <a:pos x="0" y="0"/>
                </a:cxn>
                <a:cxn ang="0">
                  <a:pos x="0" y="0"/>
                </a:cxn>
                <a:cxn ang="0">
                  <a:pos x="0" y="0"/>
                </a:cxn>
                <a:cxn ang="0">
                  <a:pos x="0" y="0"/>
                </a:cxn>
                <a:cxn ang="0">
                  <a:pos x="0" y="0"/>
                </a:cxn>
              </a:cxnLst>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lnTo>
                    <a:pt x="-1" y="0"/>
                  </a:lnTo>
                  <a:close/>
                </a:path>
              </a:pathLst>
            </a:custGeom>
            <a:noFill/>
            <a:ln w="19050" cap="flat" cmpd="sng">
              <a:solidFill>
                <a:schemeClr val="tx1"/>
              </a:solidFill>
              <a:prstDash val="solid"/>
              <a:miter/>
              <a:headEnd type="none" w="med" len="med"/>
              <a:tailEnd type="stealth" w="sm" len="med"/>
            </a:ln>
          </p:spPr>
          <p:txBody>
            <a:bodyPr/>
            <a:p>
              <a:endParaRPr lang="zh-CN" altLang="en-US"/>
            </a:p>
          </p:txBody>
        </p:sp>
      </p:grpSp>
      <p:grpSp>
        <p:nvGrpSpPr>
          <p:cNvPr id="16417" name="Group 32"/>
          <p:cNvGrpSpPr/>
          <p:nvPr/>
        </p:nvGrpSpPr>
        <p:grpSpPr>
          <a:xfrm>
            <a:off x="760413" y="2166938"/>
            <a:ext cx="3560762" cy="1768475"/>
            <a:chOff x="0" y="0"/>
            <a:chExt cx="2243" cy="1114"/>
          </a:xfrm>
        </p:grpSpPr>
        <p:sp>
          <p:nvSpPr>
            <p:cNvPr id="17441" name="Line 33"/>
            <p:cNvSpPr/>
            <p:nvPr/>
          </p:nvSpPr>
          <p:spPr>
            <a:xfrm>
              <a:off x="1653" y="703"/>
              <a:ext cx="267" cy="1"/>
            </a:xfrm>
            <a:prstGeom prst="line">
              <a:avLst/>
            </a:prstGeom>
            <a:ln w="25400" cap="flat" cmpd="sng">
              <a:solidFill>
                <a:schemeClr val="tx1"/>
              </a:solidFill>
              <a:prstDash val="solid"/>
              <a:round/>
              <a:headEnd type="none" w="med" len="med"/>
              <a:tailEnd type="none" w="med" len="med"/>
            </a:ln>
          </p:spPr>
        </p:sp>
        <p:sp>
          <p:nvSpPr>
            <p:cNvPr id="17442" name="Line 34"/>
            <p:cNvSpPr/>
            <p:nvPr/>
          </p:nvSpPr>
          <p:spPr>
            <a:xfrm>
              <a:off x="1653" y="780"/>
              <a:ext cx="267" cy="1"/>
            </a:xfrm>
            <a:prstGeom prst="line">
              <a:avLst/>
            </a:prstGeom>
            <a:ln w="25400" cap="flat" cmpd="sng">
              <a:solidFill>
                <a:schemeClr val="tx1"/>
              </a:solidFill>
              <a:prstDash val="solid"/>
              <a:round/>
              <a:headEnd type="none" w="med" len="med"/>
              <a:tailEnd type="none" w="med" len="med"/>
            </a:ln>
          </p:spPr>
        </p:sp>
        <p:sp>
          <p:nvSpPr>
            <p:cNvPr id="17443" name="Text Box 35"/>
            <p:cNvSpPr/>
            <p:nvPr/>
          </p:nvSpPr>
          <p:spPr>
            <a:xfrm>
              <a:off x="831" y="81"/>
              <a:ext cx="223" cy="288"/>
            </a:xfrm>
            <a:prstGeom prst="rect">
              <a:avLst/>
            </a:prstGeom>
            <a:noFill/>
            <a:ln w="9525">
              <a:noFill/>
            </a:ln>
          </p:spPr>
          <p:txBody>
            <a:bodyPr wrap="none" anchor="ctr" anchorCtr="0">
              <a:spAutoFit/>
            </a:bodyPr>
            <a:p>
              <a:pPr algn="ctr">
                <a:spcBef>
                  <a:spcPct val="50000"/>
                </a:spcBef>
                <a:buFontTx/>
              </a:pPr>
              <a:r>
                <a:rPr lang="en-US" altLang="zh-CN" dirty="0">
                  <a:solidFill>
                    <a:srgbClr val="000000"/>
                  </a:solidFill>
                  <a:latin typeface="Times New Roman" panose="02020603050405020304" charset="0"/>
                  <a:ea typeface="宋体" panose="02010600030101010101" pitchFamily="2" charset="-122"/>
                  <a:sym typeface="Times New Roman" panose="02020603050405020304" charset="0"/>
                </a:rPr>
                <a:t>S</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17444" name="Text Box 36"/>
            <p:cNvSpPr/>
            <p:nvPr/>
          </p:nvSpPr>
          <p:spPr>
            <a:xfrm>
              <a:off x="1824" y="340"/>
              <a:ext cx="225" cy="288"/>
            </a:xfrm>
            <a:prstGeom prst="rect">
              <a:avLst/>
            </a:prstGeom>
            <a:noFill/>
            <a:ln w="9525">
              <a:noFill/>
            </a:ln>
          </p:spPr>
          <p:txBody>
            <a:bodyPr wrap="none" anchor="ctr" anchorCtr="0">
              <a:spAutoFit/>
            </a:bodyPr>
            <a:p>
              <a:pPr algn="ctr">
                <a:spcBef>
                  <a:spcPct val="50000"/>
                </a:spcBef>
                <a:buFontTx/>
              </a:pPr>
              <a:r>
                <a:rPr lang="en-US" altLang="zh-CN" dirty="0">
                  <a:solidFill>
                    <a:srgbClr val="000000"/>
                  </a:solidFill>
                  <a:latin typeface="Times New Roman" panose="02020603050405020304" charset="0"/>
                  <a:ea typeface="宋体" panose="02010600030101010101" pitchFamily="2" charset="-122"/>
                  <a:sym typeface="Times New Roman" panose="02020603050405020304" charset="0"/>
                </a:rPr>
                <a:t>+</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17445" name="Text Box 37"/>
            <p:cNvSpPr/>
            <p:nvPr/>
          </p:nvSpPr>
          <p:spPr>
            <a:xfrm>
              <a:off x="1829" y="793"/>
              <a:ext cx="212" cy="288"/>
            </a:xfrm>
            <a:prstGeom prst="rect">
              <a:avLst/>
            </a:prstGeom>
            <a:noFill/>
            <a:ln w="9525">
              <a:noFill/>
            </a:ln>
          </p:spPr>
          <p:txBody>
            <a:bodyPr wrap="none" anchor="ctr" anchorCtr="0">
              <a:spAutoFit/>
            </a:bodyPr>
            <a:p>
              <a:pPr algn="ctr">
                <a:spcBef>
                  <a:spcPct val="50000"/>
                </a:spcBef>
                <a:buFontTx/>
              </a:pPr>
              <a:r>
                <a:rPr lang="en-US" altLang="zh-CN" dirty="0">
                  <a:solidFill>
                    <a:srgbClr val="000000"/>
                  </a:solidFill>
                  <a:latin typeface="Times New Roman" panose="02020603050405020304" charset="0"/>
                  <a:ea typeface="宋体" panose="02010600030101010101" pitchFamily="2" charset="-122"/>
                  <a:sym typeface="Times New Roman" panose="02020603050405020304" charset="0"/>
                </a:rPr>
                <a:t>–</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17446" name="Text Box 38"/>
            <p:cNvSpPr/>
            <p:nvPr/>
          </p:nvSpPr>
          <p:spPr>
            <a:xfrm>
              <a:off x="1893" y="500"/>
              <a:ext cx="350" cy="365"/>
            </a:xfrm>
            <a:prstGeom prst="rect">
              <a:avLst/>
            </a:prstGeom>
            <a:noFill/>
            <a:ln w="9525">
              <a:noFill/>
            </a:ln>
          </p:spPr>
          <p:txBody>
            <a:bodyPr wrap="none" anchor="ctr" anchorCtr="0">
              <a:spAutoFit/>
            </a:bodyPr>
            <a:p>
              <a:pPr algn="ctr">
                <a:spcBef>
                  <a:spcPct val="50000"/>
                </a:spcBef>
                <a:buFontTx/>
              </a:pPr>
              <a:r>
                <a:rPr lang="en-US" altLang="zh-CN" sz="3200" i="1" dirty="0">
                  <a:solidFill>
                    <a:srgbClr val="000000"/>
                  </a:solidFill>
                  <a:latin typeface="Times New Roman" panose="02020603050405020304" charset="0"/>
                  <a:ea typeface="宋体" panose="02010600030101010101" pitchFamily="2" charset="-122"/>
                  <a:sym typeface="Times New Roman" panose="02020603050405020304" charset="0"/>
                </a:rPr>
                <a:t>u</a:t>
              </a:r>
              <a:r>
                <a:rPr lang="en-US" altLang="zh-CN" baseline="-25000" dirty="0">
                  <a:solidFill>
                    <a:srgbClr val="000000"/>
                  </a:solidFill>
                  <a:latin typeface="Times New Roman" panose="02020603050405020304" charset="0"/>
                  <a:ea typeface="宋体" panose="02010600030101010101" pitchFamily="2" charset="-122"/>
                  <a:sym typeface="Times New Roman" panose="02020603050405020304" charset="0"/>
                </a:rPr>
                <a:t>C</a:t>
              </a:r>
              <a:endParaRPr lang="en-US" altLang="zh-CN" dirty="0">
                <a:solidFill>
                  <a:srgbClr val="000000"/>
                </a:solidFill>
                <a:latin typeface="Times New Roman" panose="02020603050405020304" charset="0"/>
                <a:ea typeface="宋体" panose="02010600030101010101" pitchFamily="2" charset="-122"/>
                <a:sym typeface="Times New Roman" panose="02020603050405020304" charset="0"/>
              </a:endParaRPr>
            </a:p>
          </p:txBody>
        </p:sp>
        <p:sp>
          <p:nvSpPr>
            <p:cNvPr id="17447" name="Text Box 39"/>
            <p:cNvSpPr/>
            <p:nvPr/>
          </p:nvSpPr>
          <p:spPr>
            <a:xfrm>
              <a:off x="0" y="583"/>
              <a:ext cx="326" cy="288"/>
            </a:xfrm>
            <a:prstGeom prst="rect">
              <a:avLst/>
            </a:prstGeom>
            <a:noFill/>
            <a:ln w="9525">
              <a:noFill/>
            </a:ln>
          </p:spPr>
          <p:txBody>
            <a:bodyPr wrap="none" anchor="ctr" anchorCtr="0">
              <a:spAutoFit/>
            </a:bodyPr>
            <a:p>
              <a:pPr algn="ctr">
                <a:spcBef>
                  <a:spcPct val="50000"/>
                </a:spcBef>
                <a:buFontTx/>
              </a:pPr>
              <a:r>
                <a:rPr lang="en-US" altLang="zh-CN" i="1" dirty="0">
                  <a:solidFill>
                    <a:srgbClr val="000000"/>
                  </a:solidFill>
                  <a:latin typeface="Times New Roman" panose="02020603050405020304" charset="0"/>
                  <a:ea typeface="宋体" panose="02010600030101010101" pitchFamily="2" charset="-122"/>
                  <a:sym typeface="Times New Roman" panose="02020603050405020304" charset="0"/>
                </a:rPr>
                <a:t>U</a:t>
              </a:r>
              <a:r>
                <a:rPr lang="en-US" altLang="zh-CN" baseline="-25000" dirty="0">
                  <a:solidFill>
                    <a:srgbClr val="000000"/>
                  </a:solidFill>
                  <a:latin typeface="Times New Roman" panose="02020603050405020304" charset="0"/>
                  <a:ea typeface="宋体" panose="02010600030101010101" pitchFamily="2" charset="-122"/>
                  <a:sym typeface="Times New Roman" panose="02020603050405020304" charset="0"/>
                </a:rPr>
                <a:t>S</a:t>
              </a:r>
              <a:endParaRPr lang="en-US" altLang="zh-CN" dirty="0">
                <a:solidFill>
                  <a:srgbClr val="000000"/>
                </a:solidFill>
                <a:latin typeface="Times New Roman" panose="02020603050405020304" charset="0"/>
                <a:ea typeface="宋体" panose="02010600030101010101" pitchFamily="2" charset="-122"/>
                <a:sym typeface="Times New Roman" panose="02020603050405020304" charset="0"/>
              </a:endParaRPr>
            </a:p>
          </p:txBody>
        </p:sp>
        <p:sp>
          <p:nvSpPr>
            <p:cNvPr id="17448" name="Line 40"/>
            <p:cNvSpPr/>
            <p:nvPr/>
          </p:nvSpPr>
          <p:spPr>
            <a:xfrm>
              <a:off x="382" y="340"/>
              <a:ext cx="401" cy="1"/>
            </a:xfrm>
            <a:prstGeom prst="line">
              <a:avLst/>
            </a:prstGeom>
            <a:ln w="19050" cap="flat" cmpd="sng">
              <a:solidFill>
                <a:schemeClr val="tx1"/>
              </a:solidFill>
              <a:prstDash val="solid"/>
              <a:round/>
              <a:headEnd type="none" w="med" len="med"/>
              <a:tailEnd type="none" w="med" len="med"/>
            </a:ln>
          </p:spPr>
        </p:sp>
        <p:sp>
          <p:nvSpPr>
            <p:cNvPr id="17449" name="Line 41"/>
            <p:cNvSpPr/>
            <p:nvPr/>
          </p:nvSpPr>
          <p:spPr>
            <a:xfrm>
              <a:off x="379" y="1108"/>
              <a:ext cx="1408" cy="1"/>
            </a:xfrm>
            <a:prstGeom prst="line">
              <a:avLst/>
            </a:prstGeom>
            <a:ln w="19050" cap="flat" cmpd="sng">
              <a:solidFill>
                <a:schemeClr val="tx1"/>
              </a:solidFill>
              <a:prstDash val="solid"/>
              <a:round/>
              <a:headEnd type="none" w="med" len="med"/>
              <a:tailEnd type="none" w="med" len="med"/>
            </a:ln>
          </p:spPr>
        </p:sp>
        <p:sp>
          <p:nvSpPr>
            <p:cNvPr id="17450" name="Line 42"/>
            <p:cNvSpPr/>
            <p:nvPr/>
          </p:nvSpPr>
          <p:spPr>
            <a:xfrm flipH="1">
              <a:off x="986" y="340"/>
              <a:ext cx="183" cy="1"/>
            </a:xfrm>
            <a:prstGeom prst="line">
              <a:avLst/>
            </a:prstGeom>
            <a:ln w="19050" cap="flat" cmpd="sng">
              <a:solidFill>
                <a:schemeClr val="tx1"/>
              </a:solidFill>
              <a:prstDash val="solid"/>
              <a:round/>
              <a:headEnd type="none" w="med" len="med"/>
              <a:tailEnd type="none" w="med" len="med"/>
            </a:ln>
          </p:spPr>
        </p:sp>
        <p:sp>
          <p:nvSpPr>
            <p:cNvPr id="17451" name="Line 43"/>
            <p:cNvSpPr/>
            <p:nvPr/>
          </p:nvSpPr>
          <p:spPr>
            <a:xfrm>
              <a:off x="252" y="727"/>
              <a:ext cx="267" cy="1"/>
            </a:xfrm>
            <a:prstGeom prst="line">
              <a:avLst/>
            </a:prstGeom>
            <a:ln w="19050" cap="flat" cmpd="sng">
              <a:solidFill>
                <a:schemeClr val="tx1"/>
              </a:solidFill>
              <a:prstDash val="solid"/>
              <a:round/>
              <a:headEnd type="none" w="med" len="med"/>
              <a:tailEnd type="none" w="med" len="med"/>
            </a:ln>
          </p:spPr>
        </p:sp>
        <p:sp>
          <p:nvSpPr>
            <p:cNvPr id="17452" name="Line 44"/>
            <p:cNvSpPr/>
            <p:nvPr/>
          </p:nvSpPr>
          <p:spPr>
            <a:xfrm>
              <a:off x="319" y="792"/>
              <a:ext cx="133" cy="1"/>
            </a:xfrm>
            <a:prstGeom prst="line">
              <a:avLst/>
            </a:prstGeom>
            <a:ln w="28575" cap="flat" cmpd="sng">
              <a:solidFill>
                <a:schemeClr val="tx1"/>
              </a:solidFill>
              <a:prstDash val="solid"/>
              <a:round/>
              <a:headEnd type="none" w="med" len="med"/>
              <a:tailEnd type="none" w="med" len="med"/>
            </a:ln>
          </p:spPr>
        </p:sp>
        <p:sp>
          <p:nvSpPr>
            <p:cNvPr id="17453" name="Line 45"/>
            <p:cNvSpPr/>
            <p:nvPr/>
          </p:nvSpPr>
          <p:spPr>
            <a:xfrm flipV="1">
              <a:off x="385" y="792"/>
              <a:ext cx="1" cy="322"/>
            </a:xfrm>
            <a:prstGeom prst="line">
              <a:avLst/>
            </a:prstGeom>
            <a:ln w="19050" cap="flat" cmpd="sng">
              <a:solidFill>
                <a:schemeClr val="tx1"/>
              </a:solidFill>
              <a:prstDash val="solid"/>
              <a:round/>
              <a:headEnd type="none" w="med" len="med"/>
              <a:tailEnd type="none" w="med" len="med"/>
            </a:ln>
          </p:spPr>
        </p:sp>
        <p:sp>
          <p:nvSpPr>
            <p:cNvPr id="17454" name="Line 46"/>
            <p:cNvSpPr/>
            <p:nvPr/>
          </p:nvSpPr>
          <p:spPr>
            <a:xfrm>
              <a:off x="385" y="340"/>
              <a:ext cx="1" cy="387"/>
            </a:xfrm>
            <a:prstGeom prst="line">
              <a:avLst/>
            </a:prstGeom>
            <a:ln w="19050" cap="flat" cmpd="sng">
              <a:solidFill>
                <a:schemeClr val="tx1"/>
              </a:solidFill>
              <a:prstDash val="solid"/>
              <a:round/>
              <a:headEnd type="none" w="med" len="med"/>
              <a:tailEnd type="none" w="med" len="med"/>
            </a:ln>
          </p:spPr>
        </p:sp>
        <p:sp>
          <p:nvSpPr>
            <p:cNvPr id="17455" name="Line 47"/>
            <p:cNvSpPr/>
            <p:nvPr/>
          </p:nvSpPr>
          <p:spPr>
            <a:xfrm>
              <a:off x="1793" y="346"/>
              <a:ext cx="1" cy="363"/>
            </a:xfrm>
            <a:prstGeom prst="line">
              <a:avLst/>
            </a:prstGeom>
            <a:ln w="19050" cap="flat" cmpd="sng">
              <a:solidFill>
                <a:schemeClr val="tx1"/>
              </a:solidFill>
              <a:prstDash val="solid"/>
              <a:round/>
              <a:headEnd type="none" w="med" len="med"/>
              <a:tailEnd type="none" w="med" len="med"/>
            </a:ln>
          </p:spPr>
        </p:sp>
        <p:sp>
          <p:nvSpPr>
            <p:cNvPr id="17456" name="Line 48"/>
            <p:cNvSpPr/>
            <p:nvPr/>
          </p:nvSpPr>
          <p:spPr>
            <a:xfrm flipV="1">
              <a:off x="1788" y="780"/>
              <a:ext cx="1" cy="334"/>
            </a:xfrm>
            <a:prstGeom prst="line">
              <a:avLst/>
            </a:prstGeom>
            <a:ln w="19050" cap="flat" cmpd="sng">
              <a:solidFill>
                <a:schemeClr val="tx1"/>
              </a:solidFill>
              <a:prstDash val="solid"/>
              <a:round/>
              <a:headEnd type="none" w="med" len="med"/>
              <a:tailEnd type="none" w="med" len="med"/>
            </a:ln>
          </p:spPr>
        </p:sp>
        <p:sp>
          <p:nvSpPr>
            <p:cNvPr id="17457" name="Text Box 49"/>
            <p:cNvSpPr/>
            <p:nvPr/>
          </p:nvSpPr>
          <p:spPr>
            <a:xfrm>
              <a:off x="1281" y="25"/>
              <a:ext cx="244" cy="288"/>
            </a:xfrm>
            <a:prstGeom prst="rect">
              <a:avLst/>
            </a:prstGeom>
            <a:noFill/>
            <a:ln w="9525">
              <a:noFill/>
            </a:ln>
          </p:spPr>
          <p:txBody>
            <a:bodyPr wrap="none" anchor="ctr" anchorCtr="0">
              <a:spAutoFit/>
            </a:bodyPr>
            <a:p>
              <a:pPr algn="ctr">
                <a:spcBef>
                  <a:spcPct val="50000"/>
                </a:spcBef>
                <a:buFontTx/>
              </a:pPr>
              <a:r>
                <a:rPr lang="en-US" altLang="zh-CN" i="1" dirty="0">
                  <a:solidFill>
                    <a:srgbClr val="000000"/>
                  </a:solidFill>
                  <a:latin typeface="Times New Roman" panose="02020603050405020304" charset="0"/>
                  <a:ea typeface="宋体" panose="02010600030101010101" pitchFamily="2" charset="-122"/>
                  <a:sym typeface="Times New Roman" panose="02020603050405020304" charset="0"/>
                </a:rPr>
                <a:t>R</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17458" name="Rectangle 50"/>
            <p:cNvSpPr/>
            <p:nvPr/>
          </p:nvSpPr>
          <p:spPr>
            <a:xfrm>
              <a:off x="1175" y="276"/>
              <a:ext cx="334" cy="129"/>
            </a:xfrm>
            <a:prstGeom prst="rect">
              <a:avLst/>
            </a:prstGeom>
            <a:solidFill>
              <a:srgbClr val="99FF99"/>
            </a:solidFill>
            <a:ln w="28575" cap="flat" cmpd="sng">
              <a:solidFill>
                <a:schemeClr val="tx1"/>
              </a:solidFill>
              <a:prstDash val="solid"/>
              <a:miter/>
              <a:headEnd type="none" w="med" len="med"/>
              <a:tailEnd type="none" w="med" len="med"/>
            </a:ln>
          </p:spPr>
          <p:txBody>
            <a:bodyPr wrap="none" anchor="ctr" anchorCtr="0"/>
            <a:p>
              <a:pPr>
                <a:buFontTx/>
              </a:pPr>
              <a:endParaRPr lang="zh-CN" altLang="zh-CN" dirty="0">
                <a:solidFill>
                  <a:srgbClr val="000000"/>
                </a:solidFill>
                <a:latin typeface="Times New Roman" panose="02020603050405020304" charset="0"/>
                <a:ea typeface="宋体" panose="02010600030101010101" pitchFamily="2" charset="-122"/>
                <a:sym typeface="Times New Roman" panose="02020603050405020304" charset="0"/>
              </a:endParaRPr>
            </a:p>
          </p:txBody>
        </p:sp>
        <p:sp>
          <p:nvSpPr>
            <p:cNvPr id="17459" name="Text Box 51"/>
            <p:cNvSpPr/>
            <p:nvPr/>
          </p:nvSpPr>
          <p:spPr>
            <a:xfrm>
              <a:off x="1435" y="601"/>
              <a:ext cx="244" cy="288"/>
            </a:xfrm>
            <a:prstGeom prst="rect">
              <a:avLst/>
            </a:prstGeom>
            <a:noFill/>
            <a:ln w="9525">
              <a:noFill/>
            </a:ln>
          </p:spPr>
          <p:txBody>
            <a:bodyPr wrap="none" anchor="ctr" anchorCtr="0">
              <a:spAutoFit/>
            </a:bodyPr>
            <a:p>
              <a:pPr algn="ctr">
                <a:spcBef>
                  <a:spcPct val="50000"/>
                </a:spcBef>
                <a:buFontTx/>
              </a:pPr>
              <a:r>
                <a:rPr lang="en-US" altLang="zh-CN" i="1" dirty="0">
                  <a:solidFill>
                    <a:srgbClr val="000000"/>
                  </a:solidFill>
                  <a:latin typeface="Times New Roman" panose="02020603050405020304" charset="0"/>
                  <a:ea typeface="宋体" panose="02010600030101010101" pitchFamily="2" charset="-122"/>
                  <a:sym typeface="Times New Roman" panose="02020603050405020304" charset="0"/>
                </a:rPr>
                <a:t>C</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17460" name="Text Box 52"/>
            <p:cNvSpPr/>
            <p:nvPr/>
          </p:nvSpPr>
          <p:spPr>
            <a:xfrm>
              <a:off x="1603" y="0"/>
              <a:ext cx="178" cy="327"/>
            </a:xfrm>
            <a:prstGeom prst="rect">
              <a:avLst/>
            </a:prstGeom>
            <a:noFill/>
            <a:ln w="9525">
              <a:noFill/>
            </a:ln>
          </p:spPr>
          <p:txBody>
            <a:bodyPr anchor="ctr" anchorCtr="0">
              <a:spAutoFit/>
            </a:bodyPr>
            <a:p>
              <a:pPr algn="ctr">
                <a:spcBef>
                  <a:spcPct val="50000"/>
                </a:spcBef>
                <a:buFontTx/>
              </a:pPr>
              <a:r>
                <a:rPr lang="en-US" altLang="zh-CN" sz="2800" i="1" dirty="0">
                  <a:solidFill>
                    <a:srgbClr val="000000"/>
                  </a:solidFill>
                  <a:latin typeface="Times New Roman" panose="02020603050405020304" charset="0"/>
                  <a:ea typeface="宋体" panose="02010600030101010101" pitchFamily="2" charset="-122"/>
                  <a:sym typeface="Times New Roman" panose="02020603050405020304" charset="0"/>
                </a:rPr>
                <a:t>i</a:t>
              </a:r>
              <a:endParaRPr lang="en-US" altLang="zh-CN" sz="2800" dirty="0">
                <a:solidFill>
                  <a:srgbClr val="000000"/>
                </a:solidFill>
                <a:latin typeface="Times New Roman" panose="02020603050405020304" charset="0"/>
                <a:ea typeface="宋体" panose="02010600030101010101" pitchFamily="2" charset="-122"/>
                <a:sym typeface="Times New Roman" panose="02020603050405020304" charset="0"/>
              </a:endParaRPr>
            </a:p>
          </p:txBody>
        </p:sp>
        <p:sp>
          <p:nvSpPr>
            <p:cNvPr id="17461" name="Line 53"/>
            <p:cNvSpPr/>
            <p:nvPr/>
          </p:nvSpPr>
          <p:spPr>
            <a:xfrm>
              <a:off x="1599" y="282"/>
              <a:ext cx="200" cy="1"/>
            </a:xfrm>
            <a:prstGeom prst="line">
              <a:avLst/>
            </a:prstGeom>
            <a:ln w="19050" cap="flat" cmpd="sng">
              <a:solidFill>
                <a:schemeClr val="tx1"/>
              </a:solidFill>
              <a:prstDash val="solid"/>
              <a:round/>
              <a:headEnd type="none" w="med" len="med"/>
              <a:tailEnd type="stealth" w="sm" len="med"/>
            </a:ln>
          </p:spPr>
        </p:sp>
        <p:sp>
          <p:nvSpPr>
            <p:cNvPr id="17462" name="Line 54"/>
            <p:cNvSpPr/>
            <p:nvPr/>
          </p:nvSpPr>
          <p:spPr>
            <a:xfrm flipH="1">
              <a:off x="783" y="328"/>
              <a:ext cx="203" cy="6"/>
            </a:xfrm>
            <a:prstGeom prst="line">
              <a:avLst/>
            </a:prstGeom>
            <a:ln w="25400" cap="flat" cmpd="sng">
              <a:solidFill>
                <a:srgbClr val="FF0066"/>
              </a:solidFill>
              <a:prstDash val="solid"/>
              <a:round/>
              <a:headEnd type="none" w="med" len="med"/>
              <a:tailEnd type="none" w="med" len="med"/>
            </a:ln>
          </p:spPr>
        </p:sp>
        <p:sp>
          <p:nvSpPr>
            <p:cNvPr id="17463" name="Line 55"/>
            <p:cNvSpPr/>
            <p:nvPr/>
          </p:nvSpPr>
          <p:spPr>
            <a:xfrm>
              <a:off x="852" y="445"/>
              <a:ext cx="1" cy="669"/>
            </a:xfrm>
            <a:prstGeom prst="line">
              <a:avLst/>
            </a:prstGeom>
            <a:ln w="19050" cap="flat" cmpd="sng">
              <a:solidFill>
                <a:schemeClr val="tx1"/>
              </a:solidFill>
              <a:prstDash val="solid"/>
              <a:round/>
              <a:headEnd type="none" w="med" len="med"/>
              <a:tailEnd type="none" w="med" len="med"/>
            </a:ln>
          </p:spPr>
        </p:sp>
        <p:sp>
          <p:nvSpPr>
            <p:cNvPr id="17464" name="Line 56"/>
            <p:cNvSpPr/>
            <p:nvPr/>
          </p:nvSpPr>
          <p:spPr>
            <a:xfrm>
              <a:off x="1510" y="343"/>
              <a:ext cx="289" cy="1"/>
            </a:xfrm>
            <a:prstGeom prst="line">
              <a:avLst/>
            </a:prstGeom>
            <a:ln w="19050" cap="flat" cmpd="sng">
              <a:solidFill>
                <a:schemeClr val="tx1"/>
              </a:solidFill>
              <a:prstDash val="solid"/>
              <a:round/>
              <a:headEnd type="none" w="med" len="med"/>
              <a:tailEnd type="none" w="med" len="med"/>
            </a:ln>
          </p:spPr>
        </p:sp>
      </p:grpSp>
      <p:grpSp>
        <p:nvGrpSpPr>
          <p:cNvPr id="16442" name="Group 57"/>
          <p:cNvGrpSpPr/>
          <p:nvPr/>
        </p:nvGrpSpPr>
        <p:grpSpPr>
          <a:xfrm>
            <a:off x="4876800" y="4191000"/>
            <a:ext cx="3548063" cy="2057400"/>
            <a:chOff x="0" y="0"/>
            <a:chExt cx="2235" cy="1296"/>
          </a:xfrm>
        </p:grpSpPr>
        <p:sp>
          <p:nvSpPr>
            <p:cNvPr id="17466" name="Line 58"/>
            <p:cNvSpPr/>
            <p:nvPr/>
          </p:nvSpPr>
          <p:spPr>
            <a:xfrm>
              <a:off x="182" y="960"/>
              <a:ext cx="2016" cy="1"/>
            </a:xfrm>
            <a:prstGeom prst="line">
              <a:avLst/>
            </a:prstGeom>
            <a:ln w="19050" cap="flat" cmpd="sng">
              <a:solidFill>
                <a:schemeClr val="tx1"/>
              </a:solidFill>
              <a:prstDash val="solid"/>
              <a:round/>
              <a:headEnd type="none" w="med" len="med"/>
              <a:tailEnd type="stealth" w="sm" len="med"/>
            </a:ln>
          </p:spPr>
        </p:sp>
        <p:sp>
          <p:nvSpPr>
            <p:cNvPr id="17467" name="Line 59"/>
            <p:cNvSpPr/>
            <p:nvPr/>
          </p:nvSpPr>
          <p:spPr>
            <a:xfrm flipH="1" flipV="1">
              <a:off x="326" y="96"/>
              <a:ext cx="1" cy="1056"/>
            </a:xfrm>
            <a:prstGeom prst="line">
              <a:avLst/>
            </a:prstGeom>
            <a:ln w="19050" cap="flat" cmpd="sng">
              <a:solidFill>
                <a:schemeClr val="tx1"/>
              </a:solidFill>
              <a:prstDash val="solid"/>
              <a:round/>
              <a:headEnd type="none" w="med" len="med"/>
              <a:tailEnd type="stealth" w="sm" len="med"/>
            </a:ln>
          </p:spPr>
        </p:sp>
        <p:sp>
          <p:nvSpPr>
            <p:cNvPr id="17468" name="Text Box 60"/>
            <p:cNvSpPr/>
            <p:nvPr/>
          </p:nvSpPr>
          <p:spPr>
            <a:xfrm>
              <a:off x="0" y="0"/>
              <a:ext cx="308" cy="288"/>
            </a:xfrm>
            <a:prstGeom prst="rect">
              <a:avLst/>
            </a:prstGeom>
            <a:noFill/>
            <a:ln w="9525">
              <a:noFill/>
            </a:ln>
          </p:spPr>
          <p:txBody>
            <a:bodyPr wrap="none" anchor="ctr" anchorCtr="0">
              <a:spAutoFit/>
            </a:bodyPr>
            <a:p>
              <a:pPr algn="ctr">
                <a:buFontTx/>
              </a:pPr>
              <a:r>
                <a:rPr lang="en-US" altLang="zh-CN" i="1" dirty="0">
                  <a:solidFill>
                    <a:srgbClr val="000000"/>
                  </a:solidFill>
                  <a:latin typeface="Times New Roman" panose="02020603050405020304" charset="0"/>
                  <a:ea typeface="宋体" panose="02010600030101010101" pitchFamily="2" charset="-122"/>
                  <a:sym typeface="Times New Roman" panose="02020603050405020304" charset="0"/>
                </a:rPr>
                <a:t>u</a:t>
              </a:r>
              <a:r>
                <a:rPr lang="en-US" altLang="zh-CN" i="1" baseline="-25000" dirty="0">
                  <a:solidFill>
                    <a:srgbClr val="000000"/>
                  </a:solidFill>
                  <a:latin typeface="Times New Roman" panose="02020603050405020304" charset="0"/>
                  <a:ea typeface="宋体" panose="02010600030101010101" pitchFamily="2" charset="-122"/>
                  <a:sym typeface="Times New Roman" panose="02020603050405020304" charset="0"/>
                </a:rPr>
                <a:t>C</a:t>
              </a:r>
              <a:endParaRPr lang="en-US" altLang="zh-CN" dirty="0">
                <a:solidFill>
                  <a:srgbClr val="000000"/>
                </a:solidFill>
                <a:latin typeface="Times New Roman" panose="02020603050405020304" charset="0"/>
                <a:ea typeface="宋体" panose="02010600030101010101" pitchFamily="2" charset="-122"/>
                <a:sym typeface="Times New Roman" panose="02020603050405020304" charset="0"/>
              </a:endParaRPr>
            </a:p>
          </p:txBody>
        </p:sp>
        <p:sp>
          <p:nvSpPr>
            <p:cNvPr id="17469" name="Text Box 61"/>
            <p:cNvSpPr/>
            <p:nvPr/>
          </p:nvSpPr>
          <p:spPr>
            <a:xfrm>
              <a:off x="2066" y="936"/>
              <a:ext cx="169" cy="288"/>
            </a:xfrm>
            <a:prstGeom prst="rect">
              <a:avLst/>
            </a:prstGeom>
            <a:noFill/>
            <a:ln w="9525">
              <a:noFill/>
            </a:ln>
          </p:spPr>
          <p:txBody>
            <a:bodyPr wrap="none" anchor="ctr" anchorCtr="0">
              <a:spAutoFit/>
            </a:bodyPr>
            <a:p>
              <a:pPr algn="ctr">
                <a:buFontTx/>
              </a:pPr>
              <a:r>
                <a:rPr lang="en-US" altLang="zh-CN" i="1" dirty="0">
                  <a:solidFill>
                    <a:srgbClr val="000000"/>
                  </a:solidFill>
                  <a:latin typeface="Times New Roman" panose="02020603050405020304" charset="0"/>
                  <a:ea typeface="宋体" panose="02010600030101010101" pitchFamily="2" charset="-122"/>
                  <a:sym typeface="Times New Roman" panose="02020603050405020304" charset="0"/>
                </a:rPr>
                <a:t>t</a:t>
              </a:r>
              <a:endParaRPr lang="en-US" altLang="zh-CN" dirty="0">
                <a:solidFill>
                  <a:srgbClr val="000000"/>
                </a:solidFill>
                <a:latin typeface="Times New Roman" panose="02020603050405020304" charset="0"/>
                <a:ea typeface="宋体" panose="02010600030101010101" pitchFamily="2" charset="-122"/>
                <a:sym typeface="Times New Roman" panose="02020603050405020304" charset="0"/>
              </a:endParaRPr>
            </a:p>
          </p:txBody>
        </p:sp>
        <p:sp>
          <p:nvSpPr>
            <p:cNvPr id="17470" name="Text Box 62"/>
            <p:cNvSpPr/>
            <p:nvPr/>
          </p:nvSpPr>
          <p:spPr>
            <a:xfrm>
              <a:off x="954" y="1008"/>
              <a:ext cx="233" cy="288"/>
            </a:xfrm>
            <a:prstGeom prst="rect">
              <a:avLst/>
            </a:prstGeom>
            <a:noFill/>
            <a:ln w="9525">
              <a:noFill/>
            </a:ln>
          </p:spPr>
          <p:txBody>
            <a:bodyPr wrap="none" anchor="ctr" anchorCtr="0">
              <a:spAutoFit/>
            </a:bodyPr>
            <a:p>
              <a:pPr algn="ctr">
                <a:buFontTx/>
              </a:pPr>
              <a:r>
                <a:rPr lang="en-US" altLang="zh-CN" i="1" dirty="0">
                  <a:solidFill>
                    <a:srgbClr val="000000"/>
                  </a:solidFill>
                  <a:latin typeface="Times New Roman" panose="02020603050405020304" charset="0"/>
                  <a:ea typeface="宋体" panose="02010600030101010101" pitchFamily="2" charset="-122"/>
                  <a:sym typeface="Times New Roman" panose="02020603050405020304" charset="0"/>
                </a:rPr>
                <a:t>t</a:t>
              </a:r>
              <a:r>
                <a:rPr lang="en-US" altLang="zh-CN" baseline="-25000" dirty="0">
                  <a:solidFill>
                    <a:srgbClr val="000000"/>
                  </a:solidFill>
                  <a:latin typeface="Times New Roman" panose="02020603050405020304" charset="0"/>
                  <a:ea typeface="宋体" panose="02010600030101010101" pitchFamily="2" charset="-122"/>
                  <a:sym typeface="Times New Roman" panose="02020603050405020304" charset="0"/>
                </a:rPr>
                <a:t>1</a:t>
              </a:r>
              <a:endParaRPr lang="en-US" altLang="zh-CN" dirty="0">
                <a:solidFill>
                  <a:srgbClr val="000000"/>
                </a:solidFill>
                <a:latin typeface="Times New Roman" panose="02020603050405020304" charset="0"/>
                <a:ea typeface="宋体" panose="02010600030101010101" pitchFamily="2" charset="-122"/>
                <a:sym typeface="Times New Roman" panose="02020603050405020304" charset="0"/>
              </a:endParaRPr>
            </a:p>
          </p:txBody>
        </p:sp>
        <p:sp>
          <p:nvSpPr>
            <p:cNvPr id="17471" name="Line 63"/>
            <p:cNvSpPr/>
            <p:nvPr/>
          </p:nvSpPr>
          <p:spPr>
            <a:xfrm>
              <a:off x="1070" y="192"/>
              <a:ext cx="1" cy="912"/>
            </a:xfrm>
            <a:prstGeom prst="line">
              <a:avLst/>
            </a:prstGeom>
            <a:ln w="25400" cap="rnd" cmpd="sng">
              <a:solidFill>
                <a:schemeClr val="tx1"/>
              </a:solidFill>
              <a:prstDash val="sysDot"/>
              <a:round/>
              <a:headEnd type="none" w="med" len="med"/>
              <a:tailEnd type="none" w="med" len="med"/>
            </a:ln>
          </p:spPr>
        </p:sp>
        <p:sp>
          <p:nvSpPr>
            <p:cNvPr id="17472" name="Text Box 64"/>
            <p:cNvSpPr/>
            <p:nvPr/>
          </p:nvSpPr>
          <p:spPr>
            <a:xfrm>
              <a:off x="1406" y="96"/>
              <a:ext cx="326" cy="288"/>
            </a:xfrm>
            <a:prstGeom prst="rect">
              <a:avLst/>
            </a:prstGeom>
            <a:noFill/>
            <a:ln w="9525">
              <a:noFill/>
            </a:ln>
          </p:spPr>
          <p:txBody>
            <a:bodyPr wrap="none" anchor="ctr" anchorCtr="0">
              <a:spAutoFit/>
            </a:bodyPr>
            <a:p>
              <a:pPr algn="ctr">
                <a:buFontTx/>
              </a:pPr>
              <a:r>
                <a:rPr lang="en-US" altLang="zh-CN" i="1" dirty="0">
                  <a:solidFill>
                    <a:srgbClr val="000000"/>
                  </a:solidFill>
                  <a:latin typeface="Times New Roman" panose="02020603050405020304" charset="0"/>
                  <a:ea typeface="宋体" panose="02010600030101010101" pitchFamily="2" charset="-122"/>
                  <a:sym typeface="Times New Roman" panose="02020603050405020304" charset="0"/>
                </a:rPr>
                <a:t>U</a:t>
              </a:r>
              <a:r>
                <a:rPr lang="en-US" altLang="zh-CN" baseline="-25000" dirty="0">
                  <a:solidFill>
                    <a:srgbClr val="000000"/>
                  </a:solidFill>
                  <a:latin typeface="Times New Roman" panose="02020603050405020304" charset="0"/>
                  <a:ea typeface="宋体" panose="02010600030101010101" pitchFamily="2" charset="-122"/>
                  <a:sym typeface="Times New Roman" panose="02020603050405020304" charset="0"/>
                </a:rPr>
                <a:t>S</a:t>
              </a:r>
              <a:endParaRPr lang="en-US" altLang="zh-CN" dirty="0">
                <a:solidFill>
                  <a:srgbClr val="000000"/>
                </a:solidFill>
                <a:latin typeface="Times New Roman" panose="02020603050405020304" charset="0"/>
                <a:ea typeface="宋体" panose="02010600030101010101" pitchFamily="2" charset="-122"/>
                <a:sym typeface="Times New Roman" panose="02020603050405020304" charset="0"/>
              </a:endParaRPr>
            </a:p>
          </p:txBody>
        </p:sp>
        <p:sp>
          <p:nvSpPr>
            <p:cNvPr id="17473" name="Text Box 65"/>
            <p:cNvSpPr/>
            <p:nvPr/>
          </p:nvSpPr>
          <p:spPr>
            <a:xfrm>
              <a:off x="86" y="938"/>
              <a:ext cx="255" cy="288"/>
            </a:xfrm>
            <a:prstGeom prst="rect">
              <a:avLst/>
            </a:prstGeom>
            <a:noFill/>
            <a:ln w="9525">
              <a:noFill/>
            </a:ln>
          </p:spPr>
          <p:txBody>
            <a:bodyPr wrap="none" anchor="ctr" anchorCtr="0">
              <a:spAutoFit/>
            </a:bodyPr>
            <a:p>
              <a:pPr algn="ctr">
                <a:buFontTx/>
              </a:pPr>
              <a:r>
                <a:rPr lang="en-US" altLang="zh-CN" i="1" dirty="0">
                  <a:solidFill>
                    <a:srgbClr val="000000"/>
                  </a:solidFill>
                  <a:latin typeface="Times New Roman" panose="02020603050405020304" charset="0"/>
                  <a:ea typeface="宋体" panose="02010600030101010101" pitchFamily="2" charset="-122"/>
                  <a:sym typeface="Times New Roman" panose="02020603050405020304" charset="0"/>
                </a:rPr>
                <a:t>O</a:t>
              </a:r>
              <a:endParaRPr lang="en-US" altLang="zh-CN" dirty="0">
                <a:solidFill>
                  <a:srgbClr val="000000"/>
                </a:solidFill>
                <a:latin typeface="Times New Roman" panose="02020603050405020304" charset="0"/>
                <a:ea typeface="宋体" panose="02010600030101010101" pitchFamily="2" charset="-122"/>
                <a:sym typeface="Times New Roman" panose="02020603050405020304" charset="0"/>
              </a:endParaRPr>
            </a:p>
          </p:txBody>
        </p:sp>
      </p:grpSp>
      <p:sp>
        <p:nvSpPr>
          <p:cNvPr id="16451" name="未知"/>
          <p:cNvSpPr/>
          <p:nvPr/>
        </p:nvSpPr>
        <p:spPr>
          <a:xfrm>
            <a:off x="5403850" y="4876800"/>
            <a:ext cx="1139825" cy="838200"/>
          </a:xfrm>
          <a:custGeom>
            <a:avLst/>
            <a:gdLst/>
            <a:ahLst/>
            <a:cxnLst>
              <a:cxn ang="0">
                <a:pos x="0" y="2147483647"/>
              </a:cxn>
              <a:cxn ang="0">
                <a:pos x="2147483647" y="2147483647"/>
              </a:cxn>
              <a:cxn ang="0">
                <a:pos x="2147483647" y="2147483647"/>
              </a:cxn>
              <a:cxn ang="0">
                <a:pos x="2147483647" y="0"/>
              </a:cxn>
            </a:cxnLst>
            <a:pathLst>
              <a:path w="576" h="528">
                <a:moveTo>
                  <a:pt x="0" y="528"/>
                </a:moveTo>
                <a:cubicBezTo>
                  <a:pt x="24" y="444"/>
                  <a:pt x="48" y="360"/>
                  <a:pt x="96" y="288"/>
                </a:cubicBezTo>
                <a:cubicBezTo>
                  <a:pt x="144" y="216"/>
                  <a:pt x="208" y="144"/>
                  <a:pt x="288" y="96"/>
                </a:cubicBezTo>
                <a:cubicBezTo>
                  <a:pt x="368" y="48"/>
                  <a:pt x="528" y="16"/>
                  <a:pt x="576" y="0"/>
                </a:cubicBezTo>
              </a:path>
            </a:pathLst>
          </a:custGeom>
          <a:noFill/>
          <a:ln w="28575" cap="flat" cmpd="sng">
            <a:solidFill>
              <a:srgbClr val="FF0066"/>
            </a:solidFill>
            <a:prstDash val="dash"/>
            <a:miter/>
            <a:headEnd type="none" w="med" len="med"/>
            <a:tailEnd type="none" w="med" len="med"/>
          </a:ln>
        </p:spPr>
        <p:txBody>
          <a:bodyPr/>
          <a:p>
            <a:endParaRPr lang="zh-CN" altLang="en-US"/>
          </a:p>
        </p:txBody>
      </p:sp>
      <p:sp>
        <p:nvSpPr>
          <p:cNvPr id="16452" name="Text Box 67"/>
          <p:cNvSpPr/>
          <p:nvPr/>
        </p:nvSpPr>
        <p:spPr>
          <a:xfrm>
            <a:off x="4368800" y="5838825"/>
            <a:ext cx="800100" cy="822325"/>
          </a:xfrm>
          <a:prstGeom prst="rect">
            <a:avLst/>
          </a:prstGeom>
          <a:noFill/>
          <a:ln w="9525">
            <a:noFill/>
          </a:ln>
        </p:spPr>
        <p:txBody>
          <a:bodyPr anchor="ctr" anchorCtr="0">
            <a:spAutoFit/>
          </a:bodyPr>
          <a:p>
            <a:pPr algn="ctr">
              <a:buFontTx/>
            </a:pPr>
            <a:r>
              <a:rPr lang="zh-CN" altLang="en-US" dirty="0">
                <a:solidFill>
                  <a:srgbClr val="000000"/>
                </a:solidFill>
                <a:latin typeface="Times New Roman" panose="02020603050405020304" charset="0"/>
                <a:ea typeface="宋体" panose="02010600030101010101" pitchFamily="2" charset="-122"/>
                <a:sym typeface="Times New Roman" panose="02020603050405020304" charset="0"/>
              </a:rPr>
              <a:t>初始</a:t>
            </a:r>
            <a:endParaRPr lang="zh-CN" altLang="en-US" dirty="0">
              <a:solidFill>
                <a:srgbClr val="000000"/>
              </a:solidFill>
              <a:latin typeface="Times New Roman" panose="02020603050405020304" charset="0"/>
              <a:ea typeface="宋体" panose="02010600030101010101" pitchFamily="2" charset="-122"/>
              <a:sym typeface="Times New Roman" panose="02020603050405020304" charset="0"/>
            </a:endParaRPr>
          </a:p>
          <a:p>
            <a:pPr algn="ctr">
              <a:buFontTx/>
            </a:pPr>
            <a:r>
              <a:rPr lang="zh-CN" altLang="en-US" dirty="0">
                <a:solidFill>
                  <a:srgbClr val="000000"/>
                </a:solidFill>
                <a:latin typeface="Times New Roman" panose="02020603050405020304" charset="0"/>
                <a:ea typeface="宋体" panose="02010600030101010101" pitchFamily="2" charset="-122"/>
                <a:sym typeface="Times New Roman" panose="02020603050405020304" charset="0"/>
              </a:rPr>
              <a:t>状态</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16453" name="Text Box 68"/>
          <p:cNvSpPr/>
          <p:nvPr/>
        </p:nvSpPr>
        <p:spPr>
          <a:xfrm>
            <a:off x="5521325" y="5819775"/>
            <a:ext cx="800100" cy="822325"/>
          </a:xfrm>
          <a:prstGeom prst="rect">
            <a:avLst/>
          </a:prstGeom>
          <a:noFill/>
          <a:ln w="9525">
            <a:noFill/>
          </a:ln>
        </p:spPr>
        <p:txBody>
          <a:bodyPr anchor="ctr" anchorCtr="0">
            <a:spAutoFit/>
          </a:bodyPr>
          <a:p>
            <a:pPr algn="ctr">
              <a:buFontTx/>
            </a:pPr>
            <a:r>
              <a:rPr lang="zh-CN" altLang="en-US" dirty="0">
                <a:solidFill>
                  <a:srgbClr val="000000"/>
                </a:solidFill>
                <a:latin typeface="Times New Roman" panose="02020603050405020304" charset="0"/>
                <a:ea typeface="宋体" panose="02010600030101010101" pitchFamily="2" charset="-122"/>
                <a:sym typeface="Times New Roman" panose="02020603050405020304" charset="0"/>
              </a:rPr>
              <a:t>过渡</a:t>
            </a:r>
            <a:endParaRPr lang="zh-CN" altLang="en-US" dirty="0">
              <a:solidFill>
                <a:srgbClr val="000000"/>
              </a:solidFill>
              <a:latin typeface="Times New Roman" panose="02020603050405020304" charset="0"/>
              <a:ea typeface="宋体" panose="02010600030101010101" pitchFamily="2" charset="-122"/>
              <a:sym typeface="Times New Roman" panose="02020603050405020304" charset="0"/>
            </a:endParaRPr>
          </a:p>
          <a:p>
            <a:pPr algn="ctr">
              <a:buFontTx/>
            </a:pPr>
            <a:r>
              <a:rPr lang="zh-CN" altLang="en-US" dirty="0">
                <a:solidFill>
                  <a:srgbClr val="000000"/>
                </a:solidFill>
                <a:latin typeface="Times New Roman" panose="02020603050405020304" charset="0"/>
                <a:ea typeface="宋体" panose="02010600030101010101" pitchFamily="2" charset="-122"/>
                <a:sym typeface="Times New Roman" panose="02020603050405020304" charset="0"/>
              </a:rPr>
              <a:t>状态</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16454" name="Text Box 69"/>
          <p:cNvSpPr/>
          <p:nvPr/>
        </p:nvSpPr>
        <p:spPr>
          <a:xfrm>
            <a:off x="6777038" y="5921375"/>
            <a:ext cx="1184275" cy="457200"/>
          </a:xfrm>
          <a:prstGeom prst="rect">
            <a:avLst/>
          </a:prstGeom>
          <a:noFill/>
          <a:ln w="9525">
            <a:noFill/>
          </a:ln>
        </p:spPr>
        <p:txBody>
          <a:bodyPr anchor="ctr" anchorCtr="0">
            <a:spAutoFit/>
          </a:bodyPr>
          <a:p>
            <a:pPr algn="ctr">
              <a:buFontTx/>
            </a:pPr>
            <a:r>
              <a:rPr lang="zh-CN" altLang="en-US" dirty="0">
                <a:solidFill>
                  <a:srgbClr val="000000"/>
                </a:solidFill>
                <a:latin typeface="Times New Roman" panose="02020603050405020304" charset="0"/>
                <a:ea typeface="宋体" panose="02010600030101010101" pitchFamily="2" charset="-122"/>
                <a:sym typeface="Times New Roman" panose="02020603050405020304" charset="0"/>
              </a:rPr>
              <a:t>新稳态</a:t>
            </a:r>
            <a:endParaRPr lang="zh-CN" altLang="en-US" dirty="0">
              <a:latin typeface="Times New Roman" panose="02020603050405020304" charset="0"/>
              <a:ea typeface="宋体" panose="02010600030101010101" pitchFamily="2" charset="-122"/>
              <a:sym typeface="Times New Roman" panose="02020603050405020304" charset="0"/>
            </a:endParaRPr>
          </a:p>
        </p:txBody>
      </p:sp>
      <p:grpSp>
        <p:nvGrpSpPr>
          <p:cNvPr id="16455" name="Group 70"/>
          <p:cNvGrpSpPr/>
          <p:nvPr/>
        </p:nvGrpSpPr>
        <p:grpSpPr>
          <a:xfrm>
            <a:off x="742950" y="4267200"/>
            <a:ext cx="3560763" cy="1768475"/>
            <a:chOff x="0" y="0"/>
            <a:chExt cx="2243" cy="1114"/>
          </a:xfrm>
        </p:grpSpPr>
        <p:sp>
          <p:nvSpPr>
            <p:cNvPr id="17479" name="Line 71"/>
            <p:cNvSpPr/>
            <p:nvPr/>
          </p:nvSpPr>
          <p:spPr>
            <a:xfrm>
              <a:off x="1653" y="703"/>
              <a:ext cx="267" cy="1"/>
            </a:xfrm>
            <a:prstGeom prst="line">
              <a:avLst/>
            </a:prstGeom>
            <a:ln w="25400" cap="flat" cmpd="sng">
              <a:solidFill>
                <a:schemeClr val="tx1"/>
              </a:solidFill>
              <a:prstDash val="solid"/>
              <a:round/>
              <a:headEnd type="none" w="med" len="med"/>
              <a:tailEnd type="none" w="med" len="med"/>
            </a:ln>
          </p:spPr>
        </p:sp>
        <p:sp>
          <p:nvSpPr>
            <p:cNvPr id="17480" name="Line 72"/>
            <p:cNvSpPr/>
            <p:nvPr/>
          </p:nvSpPr>
          <p:spPr>
            <a:xfrm>
              <a:off x="1653" y="780"/>
              <a:ext cx="267" cy="1"/>
            </a:xfrm>
            <a:prstGeom prst="line">
              <a:avLst/>
            </a:prstGeom>
            <a:ln w="25400" cap="flat" cmpd="sng">
              <a:solidFill>
                <a:schemeClr val="tx1"/>
              </a:solidFill>
              <a:prstDash val="solid"/>
              <a:round/>
              <a:headEnd type="none" w="med" len="med"/>
              <a:tailEnd type="none" w="med" len="med"/>
            </a:ln>
          </p:spPr>
        </p:sp>
        <p:sp>
          <p:nvSpPr>
            <p:cNvPr id="17481" name="Text Box 73"/>
            <p:cNvSpPr/>
            <p:nvPr/>
          </p:nvSpPr>
          <p:spPr>
            <a:xfrm>
              <a:off x="831" y="81"/>
              <a:ext cx="223" cy="288"/>
            </a:xfrm>
            <a:prstGeom prst="rect">
              <a:avLst/>
            </a:prstGeom>
            <a:noFill/>
            <a:ln w="9525">
              <a:noFill/>
            </a:ln>
          </p:spPr>
          <p:txBody>
            <a:bodyPr wrap="none" anchor="ctr" anchorCtr="0">
              <a:spAutoFit/>
            </a:bodyPr>
            <a:p>
              <a:pPr algn="ctr">
                <a:spcBef>
                  <a:spcPct val="50000"/>
                </a:spcBef>
                <a:buFontTx/>
              </a:pPr>
              <a:r>
                <a:rPr lang="en-US" altLang="zh-CN" dirty="0">
                  <a:solidFill>
                    <a:srgbClr val="000000"/>
                  </a:solidFill>
                  <a:latin typeface="Times New Roman" panose="02020603050405020304" charset="0"/>
                  <a:ea typeface="宋体" panose="02010600030101010101" pitchFamily="2" charset="-122"/>
                  <a:sym typeface="Times New Roman" panose="02020603050405020304" charset="0"/>
                </a:rPr>
                <a:t>S</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17482" name="Text Box 74"/>
            <p:cNvSpPr/>
            <p:nvPr/>
          </p:nvSpPr>
          <p:spPr>
            <a:xfrm>
              <a:off x="1824" y="340"/>
              <a:ext cx="225" cy="288"/>
            </a:xfrm>
            <a:prstGeom prst="rect">
              <a:avLst/>
            </a:prstGeom>
            <a:noFill/>
            <a:ln w="9525">
              <a:noFill/>
            </a:ln>
          </p:spPr>
          <p:txBody>
            <a:bodyPr wrap="none" anchor="ctr" anchorCtr="0">
              <a:spAutoFit/>
            </a:bodyPr>
            <a:p>
              <a:pPr algn="ctr">
                <a:spcBef>
                  <a:spcPct val="50000"/>
                </a:spcBef>
                <a:buFontTx/>
              </a:pPr>
              <a:r>
                <a:rPr lang="en-US" altLang="zh-CN" dirty="0">
                  <a:solidFill>
                    <a:srgbClr val="000000"/>
                  </a:solidFill>
                  <a:latin typeface="Times New Roman" panose="02020603050405020304" charset="0"/>
                  <a:ea typeface="宋体" panose="02010600030101010101" pitchFamily="2" charset="-122"/>
                  <a:sym typeface="Times New Roman" panose="02020603050405020304" charset="0"/>
                </a:rPr>
                <a:t>+</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17483" name="Text Box 75"/>
            <p:cNvSpPr/>
            <p:nvPr/>
          </p:nvSpPr>
          <p:spPr>
            <a:xfrm>
              <a:off x="1829" y="793"/>
              <a:ext cx="212" cy="288"/>
            </a:xfrm>
            <a:prstGeom prst="rect">
              <a:avLst/>
            </a:prstGeom>
            <a:noFill/>
            <a:ln w="9525">
              <a:noFill/>
            </a:ln>
          </p:spPr>
          <p:txBody>
            <a:bodyPr wrap="none" anchor="ctr" anchorCtr="0">
              <a:spAutoFit/>
            </a:bodyPr>
            <a:p>
              <a:pPr algn="ctr">
                <a:spcBef>
                  <a:spcPct val="50000"/>
                </a:spcBef>
                <a:buFontTx/>
              </a:pPr>
              <a:r>
                <a:rPr lang="en-US" altLang="zh-CN" dirty="0">
                  <a:solidFill>
                    <a:srgbClr val="000000"/>
                  </a:solidFill>
                  <a:latin typeface="Times New Roman" panose="02020603050405020304" charset="0"/>
                  <a:ea typeface="宋体" panose="02010600030101010101" pitchFamily="2" charset="-122"/>
                  <a:sym typeface="Times New Roman" panose="02020603050405020304" charset="0"/>
                </a:rPr>
                <a:t>–</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17484" name="Text Box 76"/>
            <p:cNvSpPr/>
            <p:nvPr/>
          </p:nvSpPr>
          <p:spPr>
            <a:xfrm>
              <a:off x="1893" y="500"/>
              <a:ext cx="350" cy="365"/>
            </a:xfrm>
            <a:prstGeom prst="rect">
              <a:avLst/>
            </a:prstGeom>
            <a:noFill/>
            <a:ln w="9525">
              <a:noFill/>
            </a:ln>
          </p:spPr>
          <p:txBody>
            <a:bodyPr wrap="none" anchor="ctr" anchorCtr="0">
              <a:spAutoFit/>
            </a:bodyPr>
            <a:p>
              <a:pPr algn="ctr">
                <a:spcBef>
                  <a:spcPct val="50000"/>
                </a:spcBef>
                <a:buFontTx/>
              </a:pPr>
              <a:r>
                <a:rPr lang="en-US" altLang="zh-CN" sz="3200" i="1" dirty="0">
                  <a:solidFill>
                    <a:srgbClr val="000000"/>
                  </a:solidFill>
                  <a:latin typeface="Times New Roman" panose="02020603050405020304" charset="0"/>
                  <a:ea typeface="宋体" panose="02010600030101010101" pitchFamily="2" charset="-122"/>
                  <a:sym typeface="Times New Roman" panose="02020603050405020304" charset="0"/>
                </a:rPr>
                <a:t>u</a:t>
              </a:r>
              <a:r>
                <a:rPr lang="en-US" altLang="zh-CN" baseline="-25000" dirty="0">
                  <a:solidFill>
                    <a:srgbClr val="000000"/>
                  </a:solidFill>
                  <a:latin typeface="Times New Roman" panose="02020603050405020304" charset="0"/>
                  <a:ea typeface="宋体" panose="02010600030101010101" pitchFamily="2" charset="-122"/>
                  <a:sym typeface="Times New Roman" panose="02020603050405020304" charset="0"/>
                </a:rPr>
                <a:t>C</a:t>
              </a:r>
              <a:endParaRPr lang="en-US" altLang="zh-CN" dirty="0">
                <a:solidFill>
                  <a:srgbClr val="000000"/>
                </a:solidFill>
                <a:latin typeface="Times New Roman" panose="02020603050405020304" charset="0"/>
                <a:ea typeface="宋体" panose="02010600030101010101" pitchFamily="2" charset="-122"/>
                <a:sym typeface="Times New Roman" panose="02020603050405020304" charset="0"/>
              </a:endParaRPr>
            </a:p>
          </p:txBody>
        </p:sp>
        <p:sp>
          <p:nvSpPr>
            <p:cNvPr id="17485" name="Text Box 77"/>
            <p:cNvSpPr/>
            <p:nvPr/>
          </p:nvSpPr>
          <p:spPr>
            <a:xfrm>
              <a:off x="0" y="583"/>
              <a:ext cx="326" cy="288"/>
            </a:xfrm>
            <a:prstGeom prst="rect">
              <a:avLst/>
            </a:prstGeom>
            <a:noFill/>
            <a:ln w="9525">
              <a:noFill/>
            </a:ln>
          </p:spPr>
          <p:txBody>
            <a:bodyPr wrap="none" anchor="ctr" anchorCtr="0">
              <a:spAutoFit/>
            </a:bodyPr>
            <a:p>
              <a:pPr algn="ctr">
                <a:spcBef>
                  <a:spcPct val="50000"/>
                </a:spcBef>
                <a:buFontTx/>
              </a:pPr>
              <a:r>
                <a:rPr lang="en-US" altLang="zh-CN" i="1" dirty="0">
                  <a:solidFill>
                    <a:srgbClr val="000000"/>
                  </a:solidFill>
                  <a:latin typeface="Times New Roman" panose="02020603050405020304" charset="0"/>
                  <a:ea typeface="宋体" panose="02010600030101010101" pitchFamily="2" charset="-122"/>
                  <a:sym typeface="Times New Roman" panose="02020603050405020304" charset="0"/>
                </a:rPr>
                <a:t>U</a:t>
              </a:r>
              <a:r>
                <a:rPr lang="en-US" altLang="zh-CN" baseline="-25000" dirty="0">
                  <a:solidFill>
                    <a:srgbClr val="000000"/>
                  </a:solidFill>
                  <a:latin typeface="Times New Roman" panose="02020603050405020304" charset="0"/>
                  <a:ea typeface="宋体" panose="02010600030101010101" pitchFamily="2" charset="-122"/>
                  <a:sym typeface="Times New Roman" panose="02020603050405020304" charset="0"/>
                </a:rPr>
                <a:t>S</a:t>
              </a:r>
              <a:endParaRPr lang="en-US" altLang="zh-CN" dirty="0">
                <a:solidFill>
                  <a:srgbClr val="000000"/>
                </a:solidFill>
                <a:latin typeface="Times New Roman" panose="02020603050405020304" charset="0"/>
                <a:ea typeface="宋体" panose="02010600030101010101" pitchFamily="2" charset="-122"/>
                <a:sym typeface="Times New Roman" panose="02020603050405020304" charset="0"/>
              </a:endParaRPr>
            </a:p>
          </p:txBody>
        </p:sp>
        <p:sp>
          <p:nvSpPr>
            <p:cNvPr id="17486" name="Line 78"/>
            <p:cNvSpPr/>
            <p:nvPr/>
          </p:nvSpPr>
          <p:spPr>
            <a:xfrm>
              <a:off x="382" y="340"/>
              <a:ext cx="401" cy="1"/>
            </a:xfrm>
            <a:prstGeom prst="line">
              <a:avLst/>
            </a:prstGeom>
            <a:ln w="19050" cap="flat" cmpd="sng">
              <a:solidFill>
                <a:schemeClr val="tx1"/>
              </a:solidFill>
              <a:prstDash val="solid"/>
              <a:round/>
              <a:headEnd type="none" w="med" len="med"/>
              <a:tailEnd type="none" w="med" len="med"/>
            </a:ln>
          </p:spPr>
        </p:sp>
        <p:sp>
          <p:nvSpPr>
            <p:cNvPr id="17487" name="Line 79"/>
            <p:cNvSpPr/>
            <p:nvPr/>
          </p:nvSpPr>
          <p:spPr>
            <a:xfrm>
              <a:off x="379" y="1108"/>
              <a:ext cx="1408" cy="1"/>
            </a:xfrm>
            <a:prstGeom prst="line">
              <a:avLst/>
            </a:prstGeom>
            <a:ln w="19050" cap="flat" cmpd="sng">
              <a:solidFill>
                <a:schemeClr val="tx1"/>
              </a:solidFill>
              <a:prstDash val="solid"/>
              <a:round/>
              <a:headEnd type="none" w="med" len="med"/>
              <a:tailEnd type="none" w="med" len="med"/>
            </a:ln>
          </p:spPr>
        </p:sp>
        <p:sp>
          <p:nvSpPr>
            <p:cNvPr id="17488" name="Line 80"/>
            <p:cNvSpPr/>
            <p:nvPr/>
          </p:nvSpPr>
          <p:spPr>
            <a:xfrm flipH="1">
              <a:off x="986" y="340"/>
              <a:ext cx="183" cy="1"/>
            </a:xfrm>
            <a:prstGeom prst="line">
              <a:avLst/>
            </a:prstGeom>
            <a:ln w="19050" cap="flat" cmpd="sng">
              <a:solidFill>
                <a:schemeClr val="tx1"/>
              </a:solidFill>
              <a:prstDash val="solid"/>
              <a:round/>
              <a:headEnd type="none" w="med" len="med"/>
              <a:tailEnd type="none" w="med" len="med"/>
            </a:ln>
          </p:spPr>
        </p:sp>
        <p:sp>
          <p:nvSpPr>
            <p:cNvPr id="17489" name="Line 81"/>
            <p:cNvSpPr/>
            <p:nvPr/>
          </p:nvSpPr>
          <p:spPr>
            <a:xfrm>
              <a:off x="252" y="727"/>
              <a:ext cx="267" cy="1"/>
            </a:xfrm>
            <a:prstGeom prst="line">
              <a:avLst/>
            </a:prstGeom>
            <a:ln w="19050" cap="flat" cmpd="sng">
              <a:solidFill>
                <a:schemeClr val="tx1"/>
              </a:solidFill>
              <a:prstDash val="solid"/>
              <a:round/>
              <a:headEnd type="none" w="med" len="med"/>
              <a:tailEnd type="none" w="med" len="med"/>
            </a:ln>
          </p:spPr>
        </p:sp>
        <p:sp>
          <p:nvSpPr>
            <p:cNvPr id="17490" name="Line 82"/>
            <p:cNvSpPr/>
            <p:nvPr/>
          </p:nvSpPr>
          <p:spPr>
            <a:xfrm>
              <a:off x="319" y="792"/>
              <a:ext cx="133" cy="1"/>
            </a:xfrm>
            <a:prstGeom prst="line">
              <a:avLst/>
            </a:prstGeom>
            <a:ln w="28575" cap="flat" cmpd="sng">
              <a:solidFill>
                <a:schemeClr val="tx1"/>
              </a:solidFill>
              <a:prstDash val="solid"/>
              <a:round/>
              <a:headEnd type="none" w="med" len="med"/>
              <a:tailEnd type="none" w="med" len="med"/>
            </a:ln>
          </p:spPr>
        </p:sp>
        <p:sp>
          <p:nvSpPr>
            <p:cNvPr id="17491" name="Line 83"/>
            <p:cNvSpPr/>
            <p:nvPr/>
          </p:nvSpPr>
          <p:spPr>
            <a:xfrm flipV="1">
              <a:off x="385" y="792"/>
              <a:ext cx="1" cy="322"/>
            </a:xfrm>
            <a:prstGeom prst="line">
              <a:avLst/>
            </a:prstGeom>
            <a:ln w="19050" cap="flat" cmpd="sng">
              <a:solidFill>
                <a:schemeClr val="tx1"/>
              </a:solidFill>
              <a:prstDash val="solid"/>
              <a:round/>
              <a:headEnd type="none" w="med" len="med"/>
              <a:tailEnd type="none" w="med" len="med"/>
            </a:ln>
          </p:spPr>
        </p:sp>
        <p:sp>
          <p:nvSpPr>
            <p:cNvPr id="17492" name="Line 84"/>
            <p:cNvSpPr/>
            <p:nvPr/>
          </p:nvSpPr>
          <p:spPr>
            <a:xfrm>
              <a:off x="385" y="340"/>
              <a:ext cx="1" cy="387"/>
            </a:xfrm>
            <a:prstGeom prst="line">
              <a:avLst/>
            </a:prstGeom>
            <a:ln w="19050" cap="flat" cmpd="sng">
              <a:solidFill>
                <a:schemeClr val="tx1"/>
              </a:solidFill>
              <a:prstDash val="solid"/>
              <a:round/>
              <a:headEnd type="none" w="med" len="med"/>
              <a:tailEnd type="none" w="med" len="med"/>
            </a:ln>
          </p:spPr>
        </p:sp>
        <p:sp>
          <p:nvSpPr>
            <p:cNvPr id="17493" name="Line 85"/>
            <p:cNvSpPr/>
            <p:nvPr/>
          </p:nvSpPr>
          <p:spPr>
            <a:xfrm>
              <a:off x="1793" y="346"/>
              <a:ext cx="1" cy="363"/>
            </a:xfrm>
            <a:prstGeom prst="line">
              <a:avLst/>
            </a:prstGeom>
            <a:ln w="19050" cap="flat" cmpd="sng">
              <a:solidFill>
                <a:schemeClr val="tx1"/>
              </a:solidFill>
              <a:prstDash val="solid"/>
              <a:round/>
              <a:headEnd type="none" w="med" len="med"/>
              <a:tailEnd type="none" w="med" len="med"/>
            </a:ln>
          </p:spPr>
        </p:sp>
        <p:sp>
          <p:nvSpPr>
            <p:cNvPr id="17494" name="Line 86"/>
            <p:cNvSpPr/>
            <p:nvPr/>
          </p:nvSpPr>
          <p:spPr>
            <a:xfrm flipV="1">
              <a:off x="1788" y="780"/>
              <a:ext cx="1" cy="334"/>
            </a:xfrm>
            <a:prstGeom prst="line">
              <a:avLst/>
            </a:prstGeom>
            <a:ln w="19050" cap="flat" cmpd="sng">
              <a:solidFill>
                <a:schemeClr val="tx1"/>
              </a:solidFill>
              <a:prstDash val="solid"/>
              <a:round/>
              <a:headEnd type="none" w="med" len="med"/>
              <a:tailEnd type="none" w="med" len="med"/>
            </a:ln>
          </p:spPr>
        </p:sp>
        <p:sp>
          <p:nvSpPr>
            <p:cNvPr id="17495" name="Text Box 87"/>
            <p:cNvSpPr/>
            <p:nvPr/>
          </p:nvSpPr>
          <p:spPr>
            <a:xfrm>
              <a:off x="1281" y="25"/>
              <a:ext cx="244" cy="288"/>
            </a:xfrm>
            <a:prstGeom prst="rect">
              <a:avLst/>
            </a:prstGeom>
            <a:noFill/>
            <a:ln w="9525">
              <a:noFill/>
            </a:ln>
          </p:spPr>
          <p:txBody>
            <a:bodyPr wrap="none" anchor="ctr" anchorCtr="0">
              <a:spAutoFit/>
            </a:bodyPr>
            <a:p>
              <a:pPr algn="ctr">
                <a:spcBef>
                  <a:spcPct val="50000"/>
                </a:spcBef>
                <a:buFontTx/>
              </a:pPr>
              <a:r>
                <a:rPr lang="en-US" altLang="zh-CN" i="1" dirty="0">
                  <a:solidFill>
                    <a:srgbClr val="000000"/>
                  </a:solidFill>
                  <a:latin typeface="Times New Roman" panose="02020603050405020304" charset="0"/>
                  <a:ea typeface="宋体" panose="02010600030101010101" pitchFamily="2" charset="-122"/>
                  <a:sym typeface="Times New Roman" panose="02020603050405020304" charset="0"/>
                </a:rPr>
                <a:t>R</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17496" name="Rectangle 88"/>
            <p:cNvSpPr/>
            <p:nvPr/>
          </p:nvSpPr>
          <p:spPr>
            <a:xfrm>
              <a:off x="1175" y="276"/>
              <a:ext cx="334" cy="129"/>
            </a:xfrm>
            <a:prstGeom prst="rect">
              <a:avLst/>
            </a:prstGeom>
            <a:solidFill>
              <a:srgbClr val="99FF99"/>
            </a:solidFill>
            <a:ln w="28575" cap="flat" cmpd="sng">
              <a:solidFill>
                <a:schemeClr val="tx1"/>
              </a:solidFill>
              <a:prstDash val="solid"/>
              <a:miter/>
              <a:headEnd type="none" w="med" len="med"/>
              <a:tailEnd type="none" w="med" len="med"/>
            </a:ln>
          </p:spPr>
          <p:txBody>
            <a:bodyPr wrap="none" anchor="ctr" anchorCtr="0"/>
            <a:p>
              <a:pPr>
                <a:buFontTx/>
              </a:pPr>
              <a:endParaRPr lang="zh-CN" altLang="zh-CN" dirty="0">
                <a:solidFill>
                  <a:srgbClr val="000000"/>
                </a:solidFill>
                <a:latin typeface="Times New Roman" panose="02020603050405020304" charset="0"/>
                <a:ea typeface="宋体" panose="02010600030101010101" pitchFamily="2" charset="-122"/>
                <a:sym typeface="Times New Roman" panose="02020603050405020304" charset="0"/>
              </a:endParaRPr>
            </a:p>
          </p:txBody>
        </p:sp>
        <p:sp>
          <p:nvSpPr>
            <p:cNvPr id="17497" name="Text Box 89"/>
            <p:cNvSpPr/>
            <p:nvPr/>
          </p:nvSpPr>
          <p:spPr>
            <a:xfrm>
              <a:off x="1435" y="601"/>
              <a:ext cx="244" cy="288"/>
            </a:xfrm>
            <a:prstGeom prst="rect">
              <a:avLst/>
            </a:prstGeom>
            <a:noFill/>
            <a:ln w="9525">
              <a:noFill/>
            </a:ln>
          </p:spPr>
          <p:txBody>
            <a:bodyPr wrap="none" anchor="ctr" anchorCtr="0">
              <a:spAutoFit/>
            </a:bodyPr>
            <a:p>
              <a:pPr algn="ctr">
                <a:spcBef>
                  <a:spcPct val="50000"/>
                </a:spcBef>
                <a:buFontTx/>
              </a:pPr>
              <a:r>
                <a:rPr lang="en-US" altLang="zh-CN" i="1" dirty="0">
                  <a:solidFill>
                    <a:srgbClr val="000000"/>
                  </a:solidFill>
                  <a:latin typeface="Times New Roman" panose="02020603050405020304" charset="0"/>
                  <a:ea typeface="宋体" panose="02010600030101010101" pitchFamily="2" charset="-122"/>
                  <a:sym typeface="Times New Roman" panose="02020603050405020304" charset="0"/>
                </a:rPr>
                <a:t>C</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17498" name="Text Box 90"/>
            <p:cNvSpPr/>
            <p:nvPr/>
          </p:nvSpPr>
          <p:spPr>
            <a:xfrm>
              <a:off x="1603" y="0"/>
              <a:ext cx="178" cy="327"/>
            </a:xfrm>
            <a:prstGeom prst="rect">
              <a:avLst/>
            </a:prstGeom>
            <a:noFill/>
            <a:ln w="9525">
              <a:noFill/>
            </a:ln>
          </p:spPr>
          <p:txBody>
            <a:bodyPr anchor="ctr" anchorCtr="0">
              <a:spAutoFit/>
            </a:bodyPr>
            <a:p>
              <a:pPr algn="ctr">
                <a:spcBef>
                  <a:spcPct val="50000"/>
                </a:spcBef>
                <a:buFontTx/>
              </a:pPr>
              <a:r>
                <a:rPr lang="en-US" altLang="zh-CN" sz="2800" i="1" dirty="0">
                  <a:solidFill>
                    <a:srgbClr val="000000"/>
                  </a:solidFill>
                  <a:latin typeface="Times New Roman" panose="02020603050405020304" charset="0"/>
                  <a:ea typeface="宋体" panose="02010600030101010101" pitchFamily="2" charset="-122"/>
                  <a:sym typeface="Times New Roman" panose="02020603050405020304" charset="0"/>
                </a:rPr>
                <a:t>i</a:t>
              </a:r>
              <a:endParaRPr lang="en-US" altLang="zh-CN" sz="2800" dirty="0">
                <a:solidFill>
                  <a:srgbClr val="000000"/>
                </a:solidFill>
                <a:latin typeface="Times New Roman" panose="02020603050405020304" charset="0"/>
                <a:ea typeface="宋体" panose="02010600030101010101" pitchFamily="2" charset="-122"/>
                <a:sym typeface="Times New Roman" panose="02020603050405020304" charset="0"/>
              </a:endParaRPr>
            </a:p>
          </p:txBody>
        </p:sp>
        <p:sp>
          <p:nvSpPr>
            <p:cNvPr id="17499" name="Line 91"/>
            <p:cNvSpPr/>
            <p:nvPr/>
          </p:nvSpPr>
          <p:spPr>
            <a:xfrm>
              <a:off x="1599" y="282"/>
              <a:ext cx="200" cy="1"/>
            </a:xfrm>
            <a:prstGeom prst="line">
              <a:avLst/>
            </a:prstGeom>
            <a:ln w="19050" cap="flat" cmpd="sng">
              <a:solidFill>
                <a:schemeClr val="tx1"/>
              </a:solidFill>
              <a:prstDash val="solid"/>
              <a:round/>
              <a:headEnd type="none" w="med" len="med"/>
              <a:tailEnd type="stealth" w="sm" len="med"/>
            </a:ln>
          </p:spPr>
        </p:sp>
        <p:sp>
          <p:nvSpPr>
            <p:cNvPr id="17500" name="Line 92"/>
            <p:cNvSpPr/>
            <p:nvPr/>
          </p:nvSpPr>
          <p:spPr>
            <a:xfrm flipH="1">
              <a:off x="786" y="340"/>
              <a:ext cx="200" cy="129"/>
            </a:xfrm>
            <a:prstGeom prst="line">
              <a:avLst/>
            </a:prstGeom>
            <a:ln w="25400" cap="flat" cmpd="sng">
              <a:solidFill>
                <a:srgbClr val="FF0066"/>
              </a:solidFill>
              <a:prstDash val="solid"/>
              <a:round/>
              <a:headEnd type="none" w="med" len="med"/>
              <a:tailEnd type="none" w="med" len="med"/>
            </a:ln>
          </p:spPr>
        </p:sp>
        <p:sp>
          <p:nvSpPr>
            <p:cNvPr id="17501" name="Line 93"/>
            <p:cNvSpPr/>
            <p:nvPr/>
          </p:nvSpPr>
          <p:spPr>
            <a:xfrm>
              <a:off x="852" y="445"/>
              <a:ext cx="1" cy="669"/>
            </a:xfrm>
            <a:prstGeom prst="line">
              <a:avLst/>
            </a:prstGeom>
            <a:ln w="19050" cap="flat" cmpd="sng">
              <a:solidFill>
                <a:schemeClr val="tx1"/>
              </a:solidFill>
              <a:prstDash val="solid"/>
              <a:round/>
              <a:headEnd type="none" w="med" len="med"/>
              <a:tailEnd type="none" w="med" len="med"/>
            </a:ln>
          </p:spPr>
        </p:sp>
        <p:sp>
          <p:nvSpPr>
            <p:cNvPr id="17502" name="Line 94"/>
            <p:cNvSpPr/>
            <p:nvPr/>
          </p:nvSpPr>
          <p:spPr>
            <a:xfrm>
              <a:off x="1510" y="343"/>
              <a:ext cx="289" cy="1"/>
            </a:xfrm>
            <a:prstGeom prst="line">
              <a:avLst/>
            </a:prstGeom>
            <a:ln w="19050" cap="flat" cmpd="sng">
              <a:solidFill>
                <a:schemeClr val="tx1"/>
              </a:solidFill>
              <a:prstDash val="solid"/>
              <a:round/>
              <a:headEnd type="none" w="med" len="med"/>
              <a:tailEnd type="none" w="med" len="med"/>
            </a:ln>
          </p:spPr>
        </p:sp>
        <p:sp>
          <p:nvSpPr>
            <p:cNvPr id="17503" name="Arc 95"/>
            <p:cNvSpPr/>
            <p:nvPr/>
          </p:nvSpPr>
          <p:spPr>
            <a:xfrm flipH="1" flipV="1">
              <a:off x="834" y="253"/>
              <a:ext cx="164" cy="222"/>
            </a:xfrm>
            <a:custGeom>
              <a:avLst/>
              <a:gdLst/>
              <a:ahLst/>
              <a:cxnLst>
                <a:cxn ang="0">
                  <a:pos x="0" y="0"/>
                </a:cxn>
                <a:cxn ang="0">
                  <a:pos x="0" y="0"/>
                </a:cxn>
                <a:cxn ang="0">
                  <a:pos x="0" y="0"/>
                </a:cxn>
                <a:cxn ang="0">
                  <a:pos x="0" y="0"/>
                </a:cxn>
                <a:cxn ang="0">
                  <a:pos x="0" y="0"/>
                </a:cxn>
              </a:cxnLst>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lnTo>
                    <a:pt x="-1" y="0"/>
                  </a:lnTo>
                  <a:close/>
                </a:path>
              </a:pathLst>
            </a:custGeom>
            <a:noFill/>
            <a:ln w="19050" cap="flat" cmpd="sng">
              <a:solidFill>
                <a:schemeClr val="tx1"/>
              </a:solidFill>
              <a:prstDash val="solid"/>
              <a:miter/>
              <a:headEnd type="none" w="med" len="med"/>
              <a:tailEnd type="stealth" w="sm" len="med"/>
            </a:ln>
          </p:spPr>
          <p:txBody>
            <a:bodyPr/>
            <a:p>
              <a:endParaRPr lang="zh-CN" altLang="en-US"/>
            </a:p>
          </p:txBody>
        </p:sp>
      </p:grpSp>
      <p:sp>
        <p:nvSpPr>
          <p:cNvPr id="16481" name="Line 96"/>
          <p:cNvSpPr/>
          <p:nvPr/>
        </p:nvSpPr>
        <p:spPr>
          <a:xfrm flipH="1">
            <a:off x="4368800" y="5715000"/>
            <a:ext cx="1025525" cy="0"/>
          </a:xfrm>
          <a:prstGeom prst="line">
            <a:avLst/>
          </a:prstGeom>
          <a:ln w="28575" cap="flat" cmpd="sng">
            <a:solidFill>
              <a:schemeClr val="accent2"/>
            </a:solidFill>
            <a:prstDash val="solid"/>
            <a:round/>
            <a:headEnd type="none" w="med" len="med"/>
            <a:tailEnd type="none" w="med" len="med"/>
          </a:ln>
        </p:spPr>
      </p:sp>
      <p:sp>
        <p:nvSpPr>
          <p:cNvPr id="16482" name="Line 97"/>
          <p:cNvSpPr/>
          <p:nvPr/>
        </p:nvSpPr>
        <p:spPr>
          <a:xfrm flipH="1">
            <a:off x="6527800" y="4876800"/>
            <a:ext cx="1446213" cy="0"/>
          </a:xfrm>
          <a:prstGeom prst="line">
            <a:avLst/>
          </a:prstGeom>
          <a:ln w="28575" cap="flat" cmpd="sng">
            <a:solidFill>
              <a:schemeClr val="accent2"/>
            </a:solidFill>
            <a:prstDash val="solid"/>
            <a:round/>
            <a:headEnd type="none" w="med" len="med"/>
            <a:tailEnd type="none" w="med" len="med"/>
          </a:ln>
        </p:spPr>
      </p:sp>
      <p:sp>
        <p:nvSpPr>
          <p:cNvPr id="17506" name="灯片编号占位符 1"/>
          <p:cNvSpPr/>
          <p:nvPr/>
        </p:nvSpPr>
        <p:spPr>
          <a:xfrm>
            <a:off x="6553200" y="6248400"/>
            <a:ext cx="1905000" cy="457200"/>
          </a:xfrm>
          <a:prstGeom prst="rect">
            <a:avLst/>
          </a:prstGeom>
          <a:noFill/>
          <a:ln w="9525">
            <a:noFill/>
          </a:ln>
        </p:spPr>
        <p:txBody>
          <a:bodyPr anchor="t" anchorCtr="0"/>
          <a:p>
            <a:pPr algn="r">
              <a:buFontTx/>
            </a:pPr>
            <a:fld id="{9A0DB2DC-4C9A-4742-B13C-FB6460FD3503}" type="slidenum">
              <a:rPr lang="zh-CN" altLang="en-US" sz="1400" b="0" dirty="0">
                <a:latin typeface="Times New Roman" panose="02020603050405020304" charset="0"/>
                <a:ea typeface="宋体" panose="02010600030101010101" pitchFamily="2" charset="-122"/>
                <a:sym typeface="Times New Roman" panose="02020603050405020304" charset="0"/>
              </a:rPr>
            </a:fld>
            <a:endParaRPr lang="zh-CN" altLang="en-US" sz="1400" b="0" dirty="0">
              <a:latin typeface="Times New Roman" panose="02020603050405020304" charset="0"/>
              <a:ea typeface="宋体" panose="02010600030101010101" pitchFamily="2" charset="-122"/>
              <a:sym typeface="Times New Roman" panose="0202060305040502030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6391"/>
                                        </p:tgtEl>
                                        <p:attrNameLst>
                                          <p:attrName>style.visibility</p:attrName>
                                        </p:attrNameLst>
                                      </p:cBhvr>
                                      <p:to>
                                        <p:strVal val="visible"/>
                                      </p:to>
                                    </p:set>
                                    <p:anim calcmode="lin" valueType="num">
                                      <p:cBhvr>
                                        <p:cTn id="7" dur="500" fill="hold"/>
                                        <p:tgtEl>
                                          <p:spTgt spid="16391"/>
                                        </p:tgtEl>
                                        <p:attrNameLst>
                                          <p:attrName>ppt_w</p:attrName>
                                        </p:attrNameLst>
                                      </p:cBhvr>
                                      <p:tavLst>
                                        <p:tav tm="0">
                                          <p:val>
                                            <p:fltVal val="0.000000"/>
                                          </p:val>
                                        </p:tav>
                                        <p:tav tm="100000">
                                          <p:val>
                                            <p:strVal val="#ppt_w"/>
                                          </p:val>
                                        </p:tav>
                                      </p:tavLst>
                                    </p:anim>
                                    <p:anim calcmode="lin" valueType="num">
                                      <p:cBhvr>
                                        <p:cTn id="8" dur="500" fill="hold"/>
                                        <p:tgtEl>
                                          <p:spTgt spid="16391"/>
                                        </p:tgtEl>
                                        <p:attrNameLst>
                                          <p:attrName>ppt_h</p:attrName>
                                        </p:attrNameLst>
                                      </p:cBhvr>
                                      <p:tavLst>
                                        <p:tav tm="0">
                                          <p:val>
                                            <p:fltVal val="0.00000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16387"/>
                                        </p:tgtEl>
                                        <p:attrNameLst>
                                          <p:attrName>style.visibility</p:attrName>
                                        </p:attrNameLst>
                                      </p:cBhvr>
                                      <p:to>
                                        <p:strVal val="visible"/>
                                      </p:to>
                                    </p:set>
                                    <p:animEffect filter="wipe(left)">
                                      <p:cBhvr>
                                        <p:cTn id="13" dur="500"/>
                                        <p:tgtEl>
                                          <p:spTgt spid="16387"/>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6389"/>
                                        </p:tgtEl>
                                        <p:attrNameLst>
                                          <p:attrName>style.visibility</p:attrName>
                                        </p:attrNameLst>
                                      </p:cBhvr>
                                      <p:to>
                                        <p:strVal val="visible"/>
                                      </p:to>
                                    </p:set>
                                    <p:animEffect filter="wipe(left)">
                                      <p:cBhvr>
                                        <p:cTn id="18" dur="500"/>
                                        <p:tgtEl>
                                          <p:spTgt spid="16389"/>
                                        </p:tgtEl>
                                      </p:cBhvr>
                                    </p:animEffect>
                                  </p:childTnLst>
                                </p:cTn>
                              </p:par>
                            </p:childTnLst>
                          </p:cTn>
                        </p:par>
                      </p:childTnLst>
                    </p:cTn>
                  </p:par>
                  <p:par>
                    <p:cTn id="19" fill="hold">
                      <p:stCondLst>
                        <p:cond delay="indefinite"/>
                      </p:stCondLst>
                      <p:childTnLst>
                        <p:par>
                          <p:cTn id="20" fill="hold">
                            <p:stCondLst>
                              <p:cond delay="0"/>
                            </p:stCondLst>
                            <p:childTnLst>
                              <p:par>
                                <p:cTn id="21" presetID="23" presetClass="entr" presetSubtype="16" fill="hold" nodeType="clickEffect">
                                  <p:stCondLst>
                                    <p:cond delay="0"/>
                                  </p:stCondLst>
                                  <p:childTnLst>
                                    <p:set>
                                      <p:cBhvr>
                                        <p:cTn id="22" dur="1" fill="hold">
                                          <p:stCondLst>
                                            <p:cond delay="0"/>
                                          </p:stCondLst>
                                        </p:cTn>
                                        <p:tgtEl>
                                          <p:spTgt spid="16417"/>
                                        </p:tgtEl>
                                        <p:attrNameLst>
                                          <p:attrName>style.visibility</p:attrName>
                                        </p:attrNameLst>
                                      </p:cBhvr>
                                      <p:to>
                                        <p:strVal val="visible"/>
                                      </p:to>
                                    </p:set>
                                    <p:anim calcmode="lin" valueType="num">
                                      <p:cBhvr>
                                        <p:cTn id="23" dur="500" fill="hold"/>
                                        <p:tgtEl>
                                          <p:spTgt spid="16417"/>
                                        </p:tgtEl>
                                        <p:attrNameLst>
                                          <p:attrName>ppt_w</p:attrName>
                                        </p:attrNameLst>
                                      </p:cBhvr>
                                      <p:tavLst>
                                        <p:tav tm="0">
                                          <p:val>
                                            <p:fltVal val="0.000000"/>
                                          </p:val>
                                        </p:tav>
                                        <p:tav tm="100000">
                                          <p:val>
                                            <p:strVal val="#ppt_w"/>
                                          </p:val>
                                        </p:tav>
                                      </p:tavLst>
                                    </p:anim>
                                    <p:anim calcmode="lin" valueType="num">
                                      <p:cBhvr>
                                        <p:cTn id="24" dur="500" fill="hold"/>
                                        <p:tgtEl>
                                          <p:spTgt spid="16417"/>
                                        </p:tgtEl>
                                        <p:attrNameLst>
                                          <p:attrName>ppt_h</p:attrName>
                                        </p:attrNameLst>
                                      </p:cBhvr>
                                      <p:tavLst>
                                        <p:tav tm="0">
                                          <p:val>
                                            <p:fltVal val="0.000000"/>
                                          </p:val>
                                        </p:tav>
                                        <p:tav tm="100000">
                                          <p:val>
                                            <p:strVal val="#ppt_h"/>
                                          </p:val>
                                        </p:tav>
                                      </p:tavLst>
                                    </p:anim>
                                  </p:childTnLst>
                                </p:cTn>
                              </p:par>
                            </p:childTnLst>
                          </p:cTn>
                        </p:par>
                        <p:par>
                          <p:cTn id="25" fill="hold">
                            <p:stCondLst>
                              <p:cond delay="500"/>
                            </p:stCondLst>
                            <p:childTnLst>
                              <p:par>
                                <p:cTn id="26" presetID="4" presetClass="entr" presetSubtype="32" fill="hold" grpId="0" nodeType="afterEffect">
                                  <p:stCondLst>
                                    <p:cond delay="0"/>
                                  </p:stCondLst>
                                  <p:childTnLst>
                                    <p:set>
                                      <p:cBhvr>
                                        <p:cTn id="27" dur="1" fill="hold">
                                          <p:stCondLst>
                                            <p:cond delay="0"/>
                                          </p:stCondLst>
                                        </p:cTn>
                                        <p:tgtEl>
                                          <p:spTgt spid="16388">
                                            <p:txEl>
                                              <p:charRg st="0" end="13"/>
                                            </p:txEl>
                                          </p:spTgt>
                                        </p:tgtEl>
                                        <p:attrNameLst>
                                          <p:attrName>style.visibility</p:attrName>
                                        </p:attrNameLst>
                                      </p:cBhvr>
                                      <p:to>
                                        <p:strVal val="visible"/>
                                      </p:to>
                                    </p:set>
                                    <p:animEffect filter="box(out)">
                                      <p:cBhvr>
                                        <p:cTn id="28" dur="500"/>
                                        <p:tgtEl>
                                          <p:spTgt spid="16388">
                                            <p:txEl>
                                              <p:charRg st="0" end="1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6390"/>
                                        </p:tgtEl>
                                        <p:attrNameLst>
                                          <p:attrName>style.visibility</p:attrName>
                                        </p:attrNameLst>
                                      </p:cBhvr>
                                      <p:to>
                                        <p:strVal val="visible"/>
                                      </p:to>
                                    </p:set>
                                    <p:animEffect filter="wipe(left)">
                                      <p:cBhvr>
                                        <p:cTn id="33" dur="500"/>
                                        <p:tgtEl>
                                          <p:spTgt spid="16390"/>
                                        </p:tgtEl>
                                      </p:cBhvr>
                                    </p:animEffect>
                                  </p:childTnLst>
                                </p:cTn>
                              </p:par>
                            </p:childTnLst>
                          </p:cTn>
                        </p:par>
                      </p:childTnLst>
                    </p:cTn>
                  </p:par>
                  <p:par>
                    <p:cTn id="34" fill="hold">
                      <p:stCondLst>
                        <p:cond delay="indefinite"/>
                      </p:stCondLst>
                      <p:childTnLst>
                        <p:par>
                          <p:cTn id="35" fill="hold">
                            <p:stCondLst>
                              <p:cond delay="0"/>
                            </p:stCondLst>
                            <p:childTnLst>
                              <p:par>
                                <p:cTn id="36" presetID="23" presetClass="entr" presetSubtype="16" fill="hold" nodeType="clickEffect">
                                  <p:stCondLst>
                                    <p:cond delay="0"/>
                                  </p:stCondLst>
                                  <p:childTnLst>
                                    <p:set>
                                      <p:cBhvr>
                                        <p:cTn id="37" dur="1" fill="hold">
                                          <p:stCondLst>
                                            <p:cond delay="0"/>
                                          </p:stCondLst>
                                        </p:cTn>
                                        <p:tgtEl>
                                          <p:spTgt spid="16455"/>
                                        </p:tgtEl>
                                        <p:attrNameLst>
                                          <p:attrName>style.visibility</p:attrName>
                                        </p:attrNameLst>
                                      </p:cBhvr>
                                      <p:to>
                                        <p:strVal val="visible"/>
                                      </p:to>
                                    </p:set>
                                    <p:anim calcmode="lin" valueType="num">
                                      <p:cBhvr>
                                        <p:cTn id="38" dur="500" fill="hold"/>
                                        <p:tgtEl>
                                          <p:spTgt spid="16455"/>
                                        </p:tgtEl>
                                        <p:attrNameLst>
                                          <p:attrName>ppt_w</p:attrName>
                                        </p:attrNameLst>
                                      </p:cBhvr>
                                      <p:tavLst>
                                        <p:tav tm="0">
                                          <p:val>
                                            <p:fltVal val="0.000000"/>
                                          </p:val>
                                        </p:tav>
                                        <p:tav tm="100000">
                                          <p:val>
                                            <p:strVal val="#ppt_w"/>
                                          </p:val>
                                        </p:tav>
                                      </p:tavLst>
                                    </p:anim>
                                    <p:anim calcmode="lin" valueType="num">
                                      <p:cBhvr>
                                        <p:cTn id="39" dur="500" fill="hold"/>
                                        <p:tgtEl>
                                          <p:spTgt spid="16455"/>
                                        </p:tgtEl>
                                        <p:attrNameLst>
                                          <p:attrName>ppt_h</p:attrName>
                                        </p:attrNameLst>
                                      </p:cBhvr>
                                      <p:tavLst>
                                        <p:tav tm="0">
                                          <p:val>
                                            <p:fltVal val="0.000000"/>
                                          </p:val>
                                        </p:tav>
                                        <p:tav tm="100000">
                                          <p:val>
                                            <p:strVal val="#ppt_h"/>
                                          </p:val>
                                        </p:tav>
                                      </p:tavLst>
                                    </p:anim>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16442"/>
                                        </p:tgtEl>
                                        <p:attrNameLst>
                                          <p:attrName>style.visibility</p:attrName>
                                        </p:attrNameLst>
                                      </p:cBhvr>
                                      <p:to>
                                        <p:strVal val="visible"/>
                                      </p:to>
                                    </p:set>
                                    <p:animEffect filter="wipe(left)">
                                      <p:cBhvr>
                                        <p:cTn id="44" dur="500"/>
                                        <p:tgtEl>
                                          <p:spTgt spid="16442"/>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nodeType="clickEffect">
                                  <p:stCondLst>
                                    <p:cond delay="0"/>
                                  </p:stCondLst>
                                  <p:childTnLst>
                                    <p:set>
                                      <p:cBhvr>
                                        <p:cTn id="48" dur="1" fill="hold">
                                          <p:stCondLst>
                                            <p:cond delay="0"/>
                                          </p:stCondLst>
                                        </p:cTn>
                                        <p:tgtEl>
                                          <p:spTgt spid="16481"/>
                                        </p:tgtEl>
                                        <p:attrNameLst>
                                          <p:attrName>style.visibility</p:attrName>
                                        </p:attrNameLst>
                                      </p:cBhvr>
                                      <p:to>
                                        <p:strVal val="visible"/>
                                      </p:to>
                                    </p:set>
                                    <p:animEffect filter="wipe(left)">
                                      <p:cBhvr>
                                        <p:cTn id="49" dur="500"/>
                                        <p:tgtEl>
                                          <p:spTgt spid="16481"/>
                                        </p:tgtEl>
                                      </p:cBhvr>
                                    </p:animEffec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499"/>
                                          </p:stCondLst>
                                        </p:cTn>
                                        <p:tgtEl>
                                          <p:spTgt spid="16452"/>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4" presetClass="entr" presetSubtype="32" fill="hold" nodeType="clickEffect">
                                  <p:stCondLst>
                                    <p:cond delay="0"/>
                                  </p:stCondLst>
                                  <p:childTnLst>
                                    <p:set>
                                      <p:cBhvr>
                                        <p:cTn id="57" dur="1" fill="hold">
                                          <p:stCondLst>
                                            <p:cond delay="0"/>
                                          </p:stCondLst>
                                        </p:cTn>
                                        <p:tgtEl>
                                          <p:spTgt spid="16451"/>
                                        </p:tgtEl>
                                        <p:attrNameLst>
                                          <p:attrName>style.visibility</p:attrName>
                                        </p:attrNameLst>
                                      </p:cBhvr>
                                      <p:to>
                                        <p:strVal val="visible"/>
                                      </p:to>
                                    </p:set>
                                    <p:animEffect filter="box(out)">
                                      <p:cBhvr>
                                        <p:cTn id="58" dur="500"/>
                                        <p:tgtEl>
                                          <p:spTgt spid="16451"/>
                                        </p:tgtEl>
                                      </p:cBhvr>
                                    </p:animEffec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499"/>
                                          </p:stCondLst>
                                        </p:cTn>
                                        <p:tgtEl>
                                          <p:spTgt spid="16453"/>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nodeType="clickEffect">
                                  <p:stCondLst>
                                    <p:cond delay="0"/>
                                  </p:stCondLst>
                                  <p:childTnLst>
                                    <p:set>
                                      <p:cBhvr>
                                        <p:cTn id="66" dur="1" fill="hold">
                                          <p:stCondLst>
                                            <p:cond delay="0"/>
                                          </p:stCondLst>
                                        </p:cTn>
                                        <p:tgtEl>
                                          <p:spTgt spid="16482"/>
                                        </p:tgtEl>
                                        <p:attrNameLst>
                                          <p:attrName>style.visibility</p:attrName>
                                        </p:attrNameLst>
                                      </p:cBhvr>
                                      <p:to>
                                        <p:strVal val="visible"/>
                                      </p:to>
                                    </p:set>
                                    <p:animEffect filter="wipe(left)">
                                      <p:cBhvr>
                                        <p:cTn id="67" dur="500"/>
                                        <p:tgtEl>
                                          <p:spTgt spid="16482"/>
                                        </p:tgtEl>
                                      </p:cBhvr>
                                    </p:animEffect>
                                  </p:childTnLst>
                                </p:cTn>
                              </p:par>
                            </p:childTnLst>
                          </p:cTn>
                        </p:par>
                      </p:childTnLst>
                    </p:cTn>
                  </p:par>
                  <p:par>
                    <p:cTn id="68" fill="hold">
                      <p:stCondLst>
                        <p:cond delay="indefinite"/>
                      </p:stCondLst>
                      <p:childTnLst>
                        <p:par>
                          <p:cTn id="69" fill="hold">
                            <p:stCondLst>
                              <p:cond delay="0"/>
                            </p:stCondLst>
                            <p:childTnLst>
                              <p:par>
                                <p:cTn id="70" presetID="4" presetClass="entr" presetSubtype="32" fill="hold" grpId="0" nodeType="clickEffect">
                                  <p:stCondLst>
                                    <p:cond delay="0"/>
                                  </p:stCondLst>
                                  <p:childTnLst>
                                    <p:set>
                                      <p:cBhvr>
                                        <p:cTn id="71" dur="1" fill="hold">
                                          <p:stCondLst>
                                            <p:cond delay="0"/>
                                          </p:stCondLst>
                                        </p:cTn>
                                        <p:tgtEl>
                                          <p:spTgt spid="16454">
                                            <p:txEl>
                                              <p:charRg st="0" end="4"/>
                                            </p:txEl>
                                          </p:spTgt>
                                        </p:tgtEl>
                                        <p:attrNameLst>
                                          <p:attrName>style.visibility</p:attrName>
                                        </p:attrNameLst>
                                      </p:cBhvr>
                                      <p:to>
                                        <p:strVal val="visible"/>
                                      </p:to>
                                    </p:set>
                                    <p:animEffect filter="box(out)">
                                      <p:cBhvr>
                                        <p:cTn id="72" dur="500"/>
                                        <p:tgtEl>
                                          <p:spTgt spid="16454">
                                            <p:txEl>
                                              <p:charRg st="0"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ldLvl="0"/>
      <p:bldP spid="16388" grpId="0" bldLvl="0" build="p"/>
      <p:bldP spid="16389" grpId="0" bldLvl="0"/>
      <p:bldP spid="16390" grpId="0" bldLvl="0"/>
      <p:bldP spid="16452" grpId="0" bldLvl="0"/>
      <p:bldP spid="16453" grpId="0" bldLvl="0"/>
      <p:bldP spid="16454" grpId="0" bldLvl="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3" name="灯片编号占位符 3"/>
          <p:cNvSpPr>
            <a:spLocks noGrp="1"/>
          </p:cNvSpPr>
          <p:nvPr>
            <p:ph type="sldNum" sz="quarter" idx="12"/>
          </p:nvPr>
        </p:nvSpPr>
        <p:spPr>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buFontTx/>
            </a:pPr>
            <a:fld id="{9A0DB2DC-4C9A-4742-B13C-FB6460FD3503}" type="slidenum">
              <a:rPr lang="zh-CN" altLang="en-US" sz="1400" b="0" dirty="0">
                <a:latin typeface="Times New Roman" panose="02020603050405020304" charset="0"/>
                <a:sym typeface="Times New Roman" panose="02020603050405020304" charset="0"/>
              </a:rPr>
            </a:fld>
            <a:endParaRPr lang="zh-CN" altLang="en-US" sz="1400" b="0" dirty="0">
              <a:latin typeface="Times New Roman" panose="02020603050405020304" charset="0"/>
              <a:sym typeface="Times New Roman" panose="02020603050405020304" charset="0"/>
            </a:endParaRPr>
          </a:p>
        </p:txBody>
      </p:sp>
      <p:sp>
        <p:nvSpPr>
          <p:cNvPr id="17411" name="Rectangle 2"/>
          <p:cNvSpPr/>
          <p:nvPr/>
        </p:nvSpPr>
        <p:spPr>
          <a:xfrm>
            <a:off x="225425" y="541338"/>
            <a:ext cx="6713538" cy="533400"/>
          </a:xfrm>
          <a:prstGeom prst="rect">
            <a:avLst/>
          </a:prstGeom>
          <a:noFill/>
          <a:ln w="9525">
            <a:noFill/>
          </a:ln>
        </p:spPr>
        <p:txBody>
          <a:bodyPr anchor="t" anchorCtr="0"/>
          <a:p>
            <a:pPr>
              <a:spcBef>
                <a:spcPct val="20000"/>
              </a:spcBef>
              <a:buFontTx/>
            </a:pPr>
            <a:r>
              <a:rPr lang="en-US" altLang="zh-CN" sz="2800" dirty="0">
                <a:solidFill>
                  <a:srgbClr val="FF0000"/>
                </a:solidFill>
                <a:latin typeface="Times New Roman" panose="02020603050405020304" charset="0"/>
                <a:ea typeface="宋体" panose="02010600030101010101" pitchFamily="2" charset="-122"/>
                <a:sym typeface="Times New Roman" panose="02020603050405020304" charset="0"/>
              </a:rPr>
              <a:t>6</a:t>
            </a:r>
            <a:r>
              <a:rPr lang="en-US" altLang="zh-CN" sz="3600" u="sng" dirty="0">
                <a:solidFill>
                  <a:srgbClr val="FF0000"/>
                </a:solidFill>
                <a:latin typeface="Times New Roman" panose="02020603050405020304" charset="0"/>
                <a:ea typeface="宋体" panose="02010600030101010101" pitchFamily="2" charset="-122"/>
                <a:sym typeface="Times New Roman" panose="02020603050405020304" charset="0"/>
              </a:rPr>
              <a:t>.</a:t>
            </a:r>
            <a:r>
              <a:rPr lang="zh-CN" altLang="en-US" sz="3600" u="sng" dirty="0">
                <a:solidFill>
                  <a:srgbClr val="FF0000"/>
                </a:solidFill>
                <a:latin typeface="Times New Roman" panose="02020603050405020304" charset="0"/>
                <a:ea typeface="楷体_GB2312" pitchFamily="49" charset="-122"/>
                <a:sym typeface="Times New Roman" panose="02020603050405020304" charset="0"/>
              </a:rPr>
              <a:t>产生过渡过程的电路</a:t>
            </a:r>
            <a:endParaRPr lang="zh-CN" altLang="en-US" dirty="0">
              <a:latin typeface="Times New Roman" panose="02020603050405020304" charset="0"/>
              <a:ea typeface="宋体" panose="02010600030101010101" pitchFamily="2" charset="-122"/>
              <a:sym typeface="Times New Roman" panose="02020603050405020304" charset="0"/>
            </a:endParaRPr>
          </a:p>
        </p:txBody>
      </p:sp>
      <p:grpSp>
        <p:nvGrpSpPr>
          <p:cNvPr id="17412" name="Group 3"/>
          <p:cNvGrpSpPr/>
          <p:nvPr/>
        </p:nvGrpSpPr>
        <p:grpSpPr>
          <a:xfrm>
            <a:off x="5410200" y="2574925"/>
            <a:ext cx="2438400" cy="1600200"/>
            <a:chOff x="0" y="0"/>
            <a:chExt cx="1536" cy="1008"/>
          </a:xfrm>
        </p:grpSpPr>
        <p:sp>
          <p:nvSpPr>
            <p:cNvPr id="18436" name="Line 4"/>
            <p:cNvSpPr/>
            <p:nvPr/>
          </p:nvSpPr>
          <p:spPr>
            <a:xfrm>
              <a:off x="240" y="624"/>
              <a:ext cx="1248" cy="1"/>
            </a:xfrm>
            <a:prstGeom prst="line">
              <a:avLst/>
            </a:prstGeom>
            <a:ln w="38100" cap="flat" cmpd="sng">
              <a:solidFill>
                <a:schemeClr val="tx1"/>
              </a:solidFill>
              <a:prstDash val="solid"/>
              <a:round/>
              <a:headEnd type="none" w="med" len="med"/>
              <a:tailEnd type="triangle" w="med" len="med"/>
            </a:ln>
          </p:spPr>
        </p:sp>
        <p:sp>
          <p:nvSpPr>
            <p:cNvPr id="18437" name="Line 5"/>
            <p:cNvSpPr/>
            <p:nvPr/>
          </p:nvSpPr>
          <p:spPr>
            <a:xfrm flipV="1">
              <a:off x="240" y="0"/>
              <a:ext cx="1" cy="624"/>
            </a:xfrm>
            <a:prstGeom prst="line">
              <a:avLst/>
            </a:prstGeom>
            <a:ln w="38100" cap="flat" cmpd="sng">
              <a:solidFill>
                <a:schemeClr val="tx1"/>
              </a:solidFill>
              <a:prstDash val="solid"/>
              <a:round/>
              <a:headEnd type="none" w="med" len="med"/>
              <a:tailEnd type="triangle" w="med" len="med"/>
            </a:ln>
          </p:spPr>
        </p:sp>
        <p:sp>
          <p:nvSpPr>
            <p:cNvPr id="18438" name="Line 6"/>
            <p:cNvSpPr/>
            <p:nvPr/>
          </p:nvSpPr>
          <p:spPr>
            <a:xfrm flipV="1">
              <a:off x="240" y="240"/>
              <a:ext cx="1" cy="384"/>
            </a:xfrm>
            <a:prstGeom prst="line">
              <a:avLst/>
            </a:prstGeom>
            <a:ln w="38100" cap="flat" cmpd="sng">
              <a:solidFill>
                <a:schemeClr val="tx1"/>
              </a:solidFill>
              <a:prstDash val="solid"/>
              <a:round/>
              <a:headEnd type="none" w="med" len="med"/>
              <a:tailEnd type="none" w="med" len="med"/>
            </a:ln>
          </p:spPr>
        </p:sp>
        <p:sp>
          <p:nvSpPr>
            <p:cNvPr id="18439" name="Line 7"/>
            <p:cNvSpPr/>
            <p:nvPr/>
          </p:nvSpPr>
          <p:spPr>
            <a:xfrm>
              <a:off x="240" y="240"/>
              <a:ext cx="1104" cy="1"/>
            </a:xfrm>
            <a:prstGeom prst="line">
              <a:avLst/>
            </a:prstGeom>
            <a:ln w="38100" cap="flat" cmpd="sng">
              <a:solidFill>
                <a:schemeClr val="tx1"/>
              </a:solidFill>
              <a:prstDash val="solid"/>
              <a:round/>
              <a:headEnd type="none" w="med" len="med"/>
              <a:tailEnd type="none" w="med" len="med"/>
            </a:ln>
          </p:spPr>
        </p:sp>
        <p:sp>
          <p:nvSpPr>
            <p:cNvPr id="18440" name="Text Box 8"/>
            <p:cNvSpPr/>
            <p:nvPr/>
          </p:nvSpPr>
          <p:spPr>
            <a:xfrm>
              <a:off x="192" y="720"/>
              <a:ext cx="1344" cy="288"/>
            </a:xfrm>
            <a:prstGeom prst="rect">
              <a:avLst/>
            </a:prstGeom>
            <a:noFill/>
            <a:ln w="9525">
              <a:noFill/>
            </a:ln>
          </p:spPr>
          <p:txBody>
            <a:bodyPr anchor="t" anchorCtr="0">
              <a:spAutoFit/>
            </a:bodyPr>
            <a:p>
              <a:pPr>
                <a:spcBef>
                  <a:spcPct val="50000"/>
                </a:spcBef>
                <a:buFontTx/>
              </a:pPr>
              <a:r>
                <a:rPr lang="zh-CN" altLang="en-US" dirty="0">
                  <a:solidFill>
                    <a:srgbClr val="000000"/>
                  </a:solidFill>
                  <a:latin typeface="Times New Roman" panose="02020603050405020304" charset="0"/>
                  <a:ea typeface="宋体" panose="02010600030101010101" pitchFamily="2" charset="-122"/>
                  <a:sym typeface="Times New Roman" panose="02020603050405020304" charset="0"/>
                </a:rPr>
                <a:t>无过渡过程</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18441" name="Text Box 9"/>
            <p:cNvSpPr/>
            <p:nvPr/>
          </p:nvSpPr>
          <p:spPr>
            <a:xfrm>
              <a:off x="0" y="0"/>
              <a:ext cx="200" cy="327"/>
            </a:xfrm>
            <a:prstGeom prst="rect">
              <a:avLst/>
            </a:prstGeom>
            <a:noFill/>
            <a:ln w="9525">
              <a:noFill/>
            </a:ln>
          </p:spPr>
          <p:txBody>
            <a:bodyPr anchor="t" anchorCtr="0">
              <a:spAutoFit/>
            </a:bodyPr>
            <a:p>
              <a:pPr>
                <a:spcBef>
                  <a:spcPct val="50000"/>
                </a:spcBef>
                <a:buFontTx/>
              </a:pPr>
              <a:r>
                <a:rPr lang="en-US" altLang="zh-CN" sz="2800" i="1" dirty="0">
                  <a:solidFill>
                    <a:srgbClr val="000000"/>
                  </a:solidFill>
                  <a:latin typeface="Times New Roman" panose="02020603050405020304" charset="0"/>
                  <a:ea typeface="宋体" panose="02010600030101010101" pitchFamily="2" charset="-122"/>
                  <a:sym typeface="Times New Roman" panose="02020603050405020304" charset="0"/>
                </a:rPr>
                <a:t>I</a:t>
              </a:r>
              <a:endParaRPr lang="en-US" altLang="zh-CN" dirty="0">
                <a:solidFill>
                  <a:schemeClr val="accent2"/>
                </a:solidFill>
                <a:latin typeface="Times New Roman" panose="02020603050405020304" charset="0"/>
                <a:ea typeface="宋体" panose="02010600030101010101" pitchFamily="2" charset="-122"/>
                <a:sym typeface="Times New Roman" panose="02020603050405020304" charset="0"/>
              </a:endParaRPr>
            </a:p>
          </p:txBody>
        </p:sp>
      </p:grpSp>
      <p:sp>
        <p:nvSpPr>
          <p:cNvPr id="17419" name="Text Box 10"/>
          <p:cNvSpPr/>
          <p:nvPr/>
        </p:nvSpPr>
        <p:spPr>
          <a:xfrm>
            <a:off x="434975" y="1590675"/>
            <a:ext cx="1895475" cy="547688"/>
          </a:xfrm>
          <a:prstGeom prst="rect">
            <a:avLst/>
          </a:prstGeom>
          <a:noFill/>
          <a:ln w="28575" cap="flat" cmpd="sng">
            <a:solidFill>
              <a:srgbClr val="FF0000"/>
            </a:solidFill>
            <a:prstDash val="solid"/>
            <a:miter/>
            <a:headEnd type="none" w="med" len="med"/>
            <a:tailEnd type="none" w="med" len="med"/>
          </a:ln>
        </p:spPr>
        <p:txBody>
          <a:bodyPr anchor="ctr" anchorCtr="0">
            <a:spAutoFit/>
          </a:bodyPr>
          <a:p>
            <a:pPr algn="ctr" eaLnBrk="0" hangingPunct="0">
              <a:buFontTx/>
            </a:pPr>
            <a:r>
              <a:rPr lang="zh-CN" altLang="en-US" sz="2800" dirty="0">
                <a:solidFill>
                  <a:srgbClr val="0000FF"/>
                </a:solidFill>
                <a:latin typeface="Times New Roman" panose="02020603050405020304" charset="0"/>
                <a:ea typeface="楷体_GB2312" pitchFamily="49" charset="-122"/>
                <a:sym typeface="Times New Roman" panose="02020603050405020304" charset="0"/>
              </a:rPr>
              <a:t>电阻电路</a:t>
            </a:r>
            <a:endParaRPr lang="zh-CN" altLang="en-US" dirty="0">
              <a:latin typeface="Times New Roman" panose="02020603050405020304" charset="0"/>
              <a:ea typeface="宋体" panose="02010600030101010101" pitchFamily="2" charset="-122"/>
              <a:sym typeface="Times New Roman" panose="02020603050405020304" charset="0"/>
            </a:endParaRPr>
          </a:p>
        </p:txBody>
      </p:sp>
      <p:grpSp>
        <p:nvGrpSpPr>
          <p:cNvPr id="17420" name="Group 11"/>
          <p:cNvGrpSpPr/>
          <p:nvPr/>
        </p:nvGrpSpPr>
        <p:grpSpPr>
          <a:xfrm>
            <a:off x="1143000" y="1927225"/>
            <a:ext cx="3346450" cy="2422525"/>
            <a:chOff x="0" y="0"/>
            <a:chExt cx="2108" cy="1526"/>
          </a:xfrm>
        </p:grpSpPr>
        <p:sp>
          <p:nvSpPr>
            <p:cNvPr id="18444" name="Text Box 12"/>
            <p:cNvSpPr/>
            <p:nvPr/>
          </p:nvSpPr>
          <p:spPr>
            <a:xfrm>
              <a:off x="1085" y="0"/>
              <a:ext cx="997" cy="288"/>
            </a:xfrm>
            <a:prstGeom prst="rect">
              <a:avLst/>
            </a:prstGeom>
            <a:noFill/>
            <a:ln w="9525">
              <a:noFill/>
            </a:ln>
          </p:spPr>
          <p:txBody>
            <a:bodyPr anchor="t" anchorCtr="0">
              <a:spAutoFit/>
            </a:bodyPr>
            <a:p>
              <a:pPr>
                <a:spcBef>
                  <a:spcPct val="50000"/>
                </a:spcBef>
                <a:buFontTx/>
              </a:pPr>
              <a:r>
                <a:rPr lang="en-US" altLang="zh-CN" i="1" dirty="0">
                  <a:solidFill>
                    <a:srgbClr val="000000"/>
                  </a:solidFill>
                  <a:latin typeface="Times New Roman" panose="02020603050405020304" charset="0"/>
                  <a:ea typeface="宋体" panose="02010600030101010101" pitchFamily="2" charset="-122"/>
                  <a:sym typeface="Times New Roman" panose="02020603050405020304" charset="0"/>
                </a:rPr>
                <a:t>t </a:t>
              </a:r>
              <a:r>
                <a:rPr lang="en-US" altLang="zh-CN" dirty="0">
                  <a:solidFill>
                    <a:srgbClr val="000000"/>
                  </a:solidFill>
                  <a:latin typeface="Times New Roman" panose="02020603050405020304" charset="0"/>
                  <a:ea typeface="宋体" panose="02010600030101010101" pitchFamily="2" charset="-122"/>
                  <a:sym typeface="Times New Roman" panose="02020603050405020304" charset="0"/>
                </a:rPr>
                <a:t>= 0</a:t>
              </a:r>
              <a:endParaRPr lang="en-US" altLang="zh-CN" i="1" dirty="0">
                <a:solidFill>
                  <a:schemeClr val="accent2"/>
                </a:solidFill>
                <a:latin typeface="Times New Roman" panose="02020603050405020304" charset="0"/>
                <a:ea typeface="宋体" panose="02010600030101010101" pitchFamily="2" charset="-122"/>
                <a:sym typeface="Times New Roman" panose="02020603050405020304" charset="0"/>
              </a:endParaRPr>
            </a:p>
          </p:txBody>
        </p:sp>
        <p:sp>
          <p:nvSpPr>
            <p:cNvPr id="18445" name="Rectangle 13"/>
            <p:cNvSpPr/>
            <p:nvPr/>
          </p:nvSpPr>
          <p:spPr>
            <a:xfrm>
              <a:off x="385" y="847"/>
              <a:ext cx="255" cy="288"/>
            </a:xfrm>
            <a:prstGeom prst="rect">
              <a:avLst/>
            </a:prstGeom>
            <a:noFill/>
            <a:ln w="9525">
              <a:noFill/>
            </a:ln>
          </p:spPr>
          <p:txBody>
            <a:bodyPr wrap="none" lIns="92075" tIns="46038" rIns="92075" bIns="46038" anchor="t" anchorCtr="0">
              <a:spAutoFit/>
            </a:bodyPr>
            <a:p>
              <a:pPr eaLnBrk="0" hangingPunct="0">
                <a:buFontTx/>
              </a:pPr>
              <a:r>
                <a:rPr lang="en-US" altLang="zh-CN" i="1" dirty="0">
                  <a:solidFill>
                    <a:srgbClr val="000000"/>
                  </a:solidFill>
                  <a:latin typeface="Times New Roman" panose="02020603050405020304" charset="0"/>
                  <a:ea typeface="宋体" panose="02010600030101010101" pitchFamily="2" charset="-122"/>
                  <a:sym typeface="Times New Roman" panose="02020603050405020304" charset="0"/>
                </a:rPr>
                <a:t>U</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18446" name="Line 14"/>
            <p:cNvSpPr/>
            <p:nvPr/>
          </p:nvSpPr>
          <p:spPr>
            <a:xfrm>
              <a:off x="1648" y="472"/>
              <a:ext cx="1" cy="1054"/>
            </a:xfrm>
            <a:prstGeom prst="line">
              <a:avLst/>
            </a:prstGeom>
            <a:ln w="38100" cap="flat" cmpd="sng">
              <a:solidFill>
                <a:schemeClr val="tx1"/>
              </a:solidFill>
              <a:prstDash val="solid"/>
              <a:round/>
              <a:headEnd type="none" w="med" len="med"/>
              <a:tailEnd type="none" w="med" len="med"/>
            </a:ln>
          </p:spPr>
        </p:sp>
        <p:sp>
          <p:nvSpPr>
            <p:cNvPr id="18447" name="Rectangle 15"/>
            <p:cNvSpPr/>
            <p:nvPr/>
          </p:nvSpPr>
          <p:spPr>
            <a:xfrm>
              <a:off x="1599" y="816"/>
              <a:ext cx="107" cy="323"/>
            </a:xfrm>
            <a:prstGeom prst="rect">
              <a:avLst/>
            </a:prstGeom>
            <a:solidFill>
              <a:schemeClr val="bg1"/>
            </a:solidFill>
            <a:ln w="38100" cap="flat" cmpd="sng">
              <a:solidFill>
                <a:schemeClr val="tx1"/>
              </a:solidFill>
              <a:prstDash val="solid"/>
              <a:miter/>
              <a:headEnd type="none" w="med" len="med"/>
              <a:tailEnd type="none" w="med" len="med"/>
            </a:ln>
          </p:spPr>
          <p:txBody>
            <a:bodyPr wrap="none" anchor="ctr" anchorCtr="0"/>
            <a:p>
              <a:pPr>
                <a:buFontTx/>
              </a:pPr>
              <a:endParaRPr lang="zh-CN" altLang="zh-CN" dirty="0">
                <a:solidFill>
                  <a:srgbClr val="000000"/>
                </a:solidFill>
                <a:latin typeface="Times New Roman" panose="02020603050405020304" charset="0"/>
                <a:ea typeface="宋体" panose="02010600030101010101" pitchFamily="2" charset="-122"/>
                <a:sym typeface="Times New Roman" panose="02020603050405020304" charset="0"/>
              </a:endParaRPr>
            </a:p>
          </p:txBody>
        </p:sp>
        <p:sp>
          <p:nvSpPr>
            <p:cNvPr id="18448" name="Rectangle 16"/>
            <p:cNvSpPr/>
            <p:nvPr/>
          </p:nvSpPr>
          <p:spPr>
            <a:xfrm>
              <a:off x="1269" y="840"/>
              <a:ext cx="244" cy="288"/>
            </a:xfrm>
            <a:prstGeom prst="rect">
              <a:avLst/>
            </a:prstGeom>
            <a:noFill/>
            <a:ln w="9525">
              <a:noFill/>
            </a:ln>
          </p:spPr>
          <p:txBody>
            <a:bodyPr wrap="none" lIns="92075" tIns="46038" rIns="92075" bIns="46038" anchor="t" anchorCtr="0">
              <a:spAutoFit/>
            </a:bodyPr>
            <a:p>
              <a:pPr eaLnBrk="0" hangingPunct="0">
                <a:buFontTx/>
              </a:pPr>
              <a:r>
                <a:rPr lang="en-US" altLang="zh-CN" i="1" dirty="0">
                  <a:solidFill>
                    <a:srgbClr val="000000"/>
                  </a:solidFill>
                  <a:latin typeface="Times New Roman" panose="02020603050405020304" charset="0"/>
                  <a:ea typeface="宋体" panose="02010600030101010101" pitchFamily="2" charset="-122"/>
                  <a:sym typeface="Times New Roman" panose="02020603050405020304" charset="0"/>
                </a:rPr>
                <a:t>R</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18449" name="Line 17"/>
            <p:cNvSpPr/>
            <p:nvPr/>
          </p:nvSpPr>
          <p:spPr>
            <a:xfrm>
              <a:off x="1013" y="462"/>
              <a:ext cx="639" cy="1"/>
            </a:xfrm>
            <a:prstGeom prst="line">
              <a:avLst/>
            </a:prstGeom>
            <a:ln w="38100" cap="flat" cmpd="sng">
              <a:solidFill>
                <a:schemeClr val="tx1"/>
              </a:solidFill>
              <a:prstDash val="solid"/>
              <a:round/>
              <a:headEnd type="none" w="med" len="med"/>
              <a:tailEnd type="none" w="med" len="med"/>
            </a:ln>
          </p:spPr>
        </p:sp>
        <p:sp>
          <p:nvSpPr>
            <p:cNvPr id="18450" name="Line 18"/>
            <p:cNvSpPr/>
            <p:nvPr/>
          </p:nvSpPr>
          <p:spPr>
            <a:xfrm>
              <a:off x="191" y="1513"/>
              <a:ext cx="1461" cy="1"/>
            </a:xfrm>
            <a:prstGeom prst="line">
              <a:avLst/>
            </a:prstGeom>
            <a:ln w="38100" cap="flat" cmpd="sng">
              <a:solidFill>
                <a:schemeClr val="tx1"/>
              </a:solidFill>
              <a:prstDash val="solid"/>
              <a:round/>
              <a:headEnd type="none" w="med" len="med"/>
              <a:tailEnd type="none" w="med" len="med"/>
            </a:ln>
          </p:spPr>
        </p:sp>
        <p:sp>
          <p:nvSpPr>
            <p:cNvPr id="18451" name="Oval 19"/>
            <p:cNvSpPr/>
            <p:nvPr/>
          </p:nvSpPr>
          <p:spPr>
            <a:xfrm>
              <a:off x="0" y="860"/>
              <a:ext cx="373" cy="314"/>
            </a:xfrm>
            <a:prstGeom prst="ellipse">
              <a:avLst/>
            </a:prstGeom>
            <a:solidFill>
              <a:schemeClr val="bg1"/>
            </a:solidFill>
            <a:ln w="38100" cap="flat" cmpd="sng">
              <a:solidFill>
                <a:schemeClr val="tx1"/>
              </a:solidFill>
              <a:prstDash val="solid"/>
              <a:round/>
              <a:headEnd type="none" w="med" len="med"/>
              <a:tailEnd type="none" w="med" len="med"/>
            </a:ln>
          </p:spPr>
          <p:txBody>
            <a:bodyPr wrap="none" anchor="ctr" anchorCtr="0"/>
            <a:p>
              <a:pPr>
                <a:buFontTx/>
              </a:pPr>
              <a:endParaRPr lang="zh-CN" altLang="zh-CN" dirty="0">
                <a:solidFill>
                  <a:srgbClr val="000000"/>
                </a:solidFill>
                <a:latin typeface="Times New Roman" panose="02020603050405020304" charset="0"/>
                <a:ea typeface="宋体" panose="02010600030101010101" pitchFamily="2" charset="-122"/>
                <a:sym typeface="Times New Roman" panose="02020603050405020304" charset="0"/>
              </a:endParaRPr>
            </a:p>
          </p:txBody>
        </p:sp>
        <p:sp>
          <p:nvSpPr>
            <p:cNvPr id="18452" name="Line 20"/>
            <p:cNvSpPr/>
            <p:nvPr/>
          </p:nvSpPr>
          <p:spPr>
            <a:xfrm>
              <a:off x="175" y="460"/>
              <a:ext cx="1" cy="1064"/>
            </a:xfrm>
            <a:prstGeom prst="line">
              <a:avLst/>
            </a:prstGeom>
            <a:ln w="38100" cap="flat" cmpd="sng">
              <a:solidFill>
                <a:schemeClr val="tx1"/>
              </a:solidFill>
              <a:prstDash val="solid"/>
              <a:round/>
              <a:headEnd type="none" w="med" len="med"/>
              <a:tailEnd type="none" w="med" len="med"/>
            </a:ln>
          </p:spPr>
        </p:sp>
        <p:sp>
          <p:nvSpPr>
            <p:cNvPr id="18453" name="Rectangle 21"/>
            <p:cNvSpPr/>
            <p:nvPr/>
          </p:nvSpPr>
          <p:spPr>
            <a:xfrm>
              <a:off x="149" y="520"/>
              <a:ext cx="225" cy="288"/>
            </a:xfrm>
            <a:prstGeom prst="rect">
              <a:avLst/>
            </a:prstGeom>
            <a:noFill/>
            <a:ln w="9525">
              <a:noFill/>
            </a:ln>
          </p:spPr>
          <p:txBody>
            <a:bodyPr wrap="none" lIns="92075" tIns="46038" rIns="92075" bIns="46038" anchor="t" anchorCtr="0">
              <a:spAutoFit/>
            </a:bodyPr>
            <a:p>
              <a:pPr eaLnBrk="0" hangingPunct="0">
                <a:buFontTx/>
              </a:pPr>
              <a:r>
                <a:rPr lang="en-US" altLang="zh-CN" i="1" dirty="0">
                  <a:solidFill>
                    <a:srgbClr val="000000"/>
                  </a:solidFill>
                  <a:latin typeface="Times New Roman" panose="02020603050405020304" charset="0"/>
                  <a:ea typeface="宋体" panose="02010600030101010101" pitchFamily="2" charset="-122"/>
                  <a:sym typeface="Times New Roman" panose="02020603050405020304" charset="0"/>
                </a:rPr>
                <a:t>+</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18454" name="Rectangle 22"/>
            <p:cNvSpPr/>
            <p:nvPr/>
          </p:nvSpPr>
          <p:spPr>
            <a:xfrm>
              <a:off x="155" y="1036"/>
              <a:ext cx="212" cy="288"/>
            </a:xfrm>
            <a:prstGeom prst="rect">
              <a:avLst/>
            </a:prstGeom>
            <a:noFill/>
            <a:ln w="9525">
              <a:noFill/>
            </a:ln>
          </p:spPr>
          <p:txBody>
            <a:bodyPr wrap="none" lIns="92075" tIns="46038" rIns="92075" bIns="46038" anchor="t" anchorCtr="0">
              <a:spAutoFit/>
            </a:bodyPr>
            <a:p>
              <a:pPr eaLnBrk="0" hangingPunct="0">
                <a:buFontTx/>
              </a:pPr>
              <a:r>
                <a:rPr lang="en-US" altLang="zh-CN" i="1" dirty="0">
                  <a:solidFill>
                    <a:srgbClr val="000000"/>
                  </a:solidFill>
                  <a:latin typeface="Times New Roman" panose="02020603050405020304" charset="0"/>
                  <a:ea typeface="宋体" panose="02010600030101010101" pitchFamily="2" charset="-122"/>
                  <a:sym typeface="Times New Roman" panose="02020603050405020304" charset="0"/>
                </a:rPr>
                <a:t>_</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18455" name="Text Box 23"/>
            <p:cNvSpPr/>
            <p:nvPr/>
          </p:nvSpPr>
          <p:spPr>
            <a:xfrm>
              <a:off x="1816" y="414"/>
              <a:ext cx="292" cy="288"/>
            </a:xfrm>
            <a:prstGeom prst="rect">
              <a:avLst/>
            </a:prstGeom>
            <a:noFill/>
            <a:ln w="9525">
              <a:noFill/>
            </a:ln>
          </p:spPr>
          <p:txBody>
            <a:bodyPr anchor="t" anchorCtr="0">
              <a:spAutoFit/>
            </a:bodyPr>
            <a:p>
              <a:pPr>
                <a:spcBef>
                  <a:spcPct val="50000"/>
                </a:spcBef>
                <a:buFontTx/>
              </a:pPr>
              <a:r>
                <a:rPr lang="en-US" altLang="zh-CN" i="1" dirty="0">
                  <a:solidFill>
                    <a:srgbClr val="000000"/>
                  </a:solidFill>
                  <a:latin typeface="Times New Roman" panose="02020603050405020304" charset="0"/>
                  <a:ea typeface="宋体" panose="02010600030101010101" pitchFamily="2" charset="-122"/>
                  <a:sym typeface="Times New Roman" panose="02020603050405020304" charset="0"/>
                </a:rPr>
                <a:t>I</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18456" name="Line 24"/>
            <p:cNvSpPr/>
            <p:nvPr/>
          </p:nvSpPr>
          <p:spPr>
            <a:xfrm>
              <a:off x="172" y="462"/>
              <a:ext cx="486" cy="1"/>
            </a:xfrm>
            <a:prstGeom prst="line">
              <a:avLst/>
            </a:prstGeom>
            <a:ln w="38100" cap="flat" cmpd="sng">
              <a:solidFill>
                <a:schemeClr val="tx1"/>
              </a:solidFill>
              <a:prstDash val="solid"/>
              <a:round/>
              <a:headEnd type="none" w="med" len="med"/>
              <a:tailEnd type="none" w="med" len="med"/>
            </a:ln>
          </p:spPr>
        </p:sp>
        <p:sp>
          <p:nvSpPr>
            <p:cNvPr id="18457" name="Line 25"/>
            <p:cNvSpPr/>
            <p:nvPr/>
          </p:nvSpPr>
          <p:spPr>
            <a:xfrm flipV="1">
              <a:off x="646" y="378"/>
              <a:ext cx="391" cy="84"/>
            </a:xfrm>
            <a:prstGeom prst="line">
              <a:avLst/>
            </a:prstGeom>
            <a:ln w="38100" cap="flat" cmpd="sng">
              <a:solidFill>
                <a:schemeClr val="tx1"/>
              </a:solidFill>
              <a:prstDash val="solid"/>
              <a:round/>
              <a:headEnd type="none" w="med" len="med"/>
              <a:tailEnd type="none" w="med" len="med"/>
            </a:ln>
          </p:spPr>
        </p:sp>
        <p:sp>
          <p:nvSpPr>
            <p:cNvPr id="18458" name="Text Box 26"/>
            <p:cNvSpPr/>
            <p:nvPr/>
          </p:nvSpPr>
          <p:spPr>
            <a:xfrm>
              <a:off x="407" y="91"/>
              <a:ext cx="389" cy="288"/>
            </a:xfrm>
            <a:prstGeom prst="rect">
              <a:avLst/>
            </a:prstGeom>
            <a:noFill/>
            <a:ln w="9525">
              <a:noFill/>
            </a:ln>
          </p:spPr>
          <p:txBody>
            <a:bodyPr anchor="t" anchorCtr="0">
              <a:spAutoFit/>
            </a:bodyPr>
            <a:p>
              <a:pPr>
                <a:spcBef>
                  <a:spcPct val="50000"/>
                </a:spcBef>
                <a:buFontTx/>
              </a:pPr>
              <a:r>
                <a:rPr lang="en-US" altLang="zh-CN" i="1" dirty="0">
                  <a:solidFill>
                    <a:srgbClr val="000000"/>
                  </a:solidFill>
                  <a:latin typeface="Times New Roman" panose="02020603050405020304" charset="0"/>
                  <a:ea typeface="宋体" panose="02010600030101010101" pitchFamily="2" charset="-122"/>
                  <a:sym typeface="Times New Roman" panose="02020603050405020304" charset="0"/>
                </a:rPr>
                <a:t>K</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18459" name="Line 27"/>
            <p:cNvSpPr/>
            <p:nvPr/>
          </p:nvSpPr>
          <p:spPr>
            <a:xfrm>
              <a:off x="752" y="257"/>
              <a:ext cx="193" cy="287"/>
            </a:xfrm>
            <a:prstGeom prst="line">
              <a:avLst/>
            </a:prstGeom>
            <a:ln w="38100" cap="flat" cmpd="sng">
              <a:solidFill>
                <a:schemeClr val="tx1"/>
              </a:solidFill>
              <a:prstDash val="solid"/>
              <a:round/>
              <a:headEnd type="none" w="med" len="med"/>
              <a:tailEnd type="arrow" w="med" len="med"/>
            </a:ln>
          </p:spPr>
        </p:sp>
        <p:sp>
          <p:nvSpPr>
            <p:cNvPr id="18460" name="Line 28"/>
            <p:cNvSpPr/>
            <p:nvPr/>
          </p:nvSpPr>
          <p:spPr>
            <a:xfrm>
              <a:off x="1920" y="696"/>
              <a:ext cx="1" cy="588"/>
            </a:xfrm>
            <a:prstGeom prst="line">
              <a:avLst/>
            </a:prstGeom>
            <a:ln w="38100" cap="flat" cmpd="sng">
              <a:solidFill>
                <a:schemeClr val="tx1"/>
              </a:solidFill>
              <a:prstDash val="solid"/>
              <a:round/>
              <a:headEnd type="none" w="med" len="med"/>
              <a:tailEnd type="triangle" w="med" len="med"/>
            </a:ln>
          </p:spPr>
        </p:sp>
      </p:grpSp>
      <p:sp>
        <p:nvSpPr>
          <p:cNvPr id="17438" name="Text Box 29"/>
          <p:cNvSpPr/>
          <p:nvPr/>
        </p:nvSpPr>
        <p:spPr>
          <a:xfrm>
            <a:off x="382588" y="4629150"/>
            <a:ext cx="8413750" cy="1117600"/>
          </a:xfrm>
          <a:prstGeom prst="rect">
            <a:avLst/>
          </a:prstGeom>
          <a:noFill/>
          <a:ln w="9525">
            <a:noFill/>
          </a:ln>
        </p:spPr>
        <p:txBody>
          <a:bodyPr anchor="ctr" anchorCtr="0">
            <a:spAutoFit/>
          </a:bodyPr>
          <a:p>
            <a:pPr eaLnBrk="0" hangingPunct="0">
              <a:lnSpc>
                <a:spcPct val="120000"/>
              </a:lnSpc>
              <a:buFontTx/>
            </a:pPr>
            <a:r>
              <a:rPr lang="zh-CN" altLang="en-US" sz="2800" dirty="0">
                <a:solidFill>
                  <a:srgbClr val="000000"/>
                </a:solidFill>
                <a:latin typeface="Times New Roman" panose="02020603050405020304" charset="0"/>
                <a:ea typeface="楷体_GB2312" pitchFamily="49" charset="-122"/>
                <a:sym typeface="Times New Roman" panose="02020603050405020304" charset="0"/>
              </a:rPr>
              <a:t>电阻是耗能元件，其上电流随电压比例变化，不存在过渡过程</a:t>
            </a:r>
            <a:r>
              <a:rPr lang="zh-CN" altLang="en-US" sz="2800" dirty="0">
                <a:solidFill>
                  <a:srgbClr val="008000"/>
                </a:solidFill>
                <a:latin typeface="Times New Roman" panose="02020603050405020304" charset="0"/>
                <a:ea typeface="楷体_GB2312" pitchFamily="49" charset="-122"/>
                <a:sym typeface="Times New Roman" panose="02020603050405020304" charset="0"/>
              </a:rPr>
              <a:t>。</a:t>
            </a:r>
            <a:endParaRPr lang="zh-CN" altLang="en-US" sz="2800" b="0" dirty="0">
              <a:solidFill>
                <a:srgbClr val="008000"/>
              </a:solidFill>
              <a:latin typeface="Times New Roman" panose="02020603050405020304" charset="0"/>
              <a:ea typeface="楷体_GB2312" pitchFamily="49" charset="-122"/>
              <a:sym typeface="Times New Roman" panose="02020603050405020304" charset="0"/>
            </a:endParaRPr>
          </a:p>
        </p:txBody>
      </p:sp>
      <p:sp>
        <p:nvSpPr>
          <p:cNvPr id="18462" name="灯片编号占位符 1"/>
          <p:cNvSpPr/>
          <p:nvPr/>
        </p:nvSpPr>
        <p:spPr>
          <a:xfrm>
            <a:off x="6553200" y="6248400"/>
            <a:ext cx="1905000" cy="457200"/>
          </a:xfrm>
          <a:prstGeom prst="rect">
            <a:avLst/>
          </a:prstGeom>
          <a:noFill/>
          <a:ln w="9525">
            <a:noFill/>
          </a:ln>
        </p:spPr>
        <p:txBody>
          <a:bodyPr anchor="t" anchorCtr="0"/>
          <a:p>
            <a:pPr algn="r">
              <a:buFontTx/>
            </a:pPr>
            <a:fld id="{9A0DB2DC-4C9A-4742-B13C-FB6460FD3503}" type="slidenum">
              <a:rPr lang="zh-CN" altLang="en-US" sz="1400" b="0" dirty="0">
                <a:latin typeface="Times New Roman" panose="02020603050405020304" charset="0"/>
                <a:ea typeface="宋体" panose="02010600030101010101" pitchFamily="2" charset="-122"/>
                <a:sym typeface="Times New Roman" panose="02020603050405020304" charset="0"/>
              </a:rPr>
            </a:fld>
            <a:endParaRPr lang="zh-CN" altLang="en-US" sz="1400" b="0" dirty="0">
              <a:latin typeface="Times New Roman" panose="02020603050405020304" charset="0"/>
              <a:ea typeface="宋体" panose="02010600030101010101" pitchFamily="2" charset="-122"/>
              <a:sym typeface="Times New Roman" panose="0202060305040502030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7411"/>
                                        </p:tgtEl>
                                        <p:attrNameLst>
                                          <p:attrName>style.visibility</p:attrName>
                                        </p:attrNameLst>
                                      </p:cBhvr>
                                      <p:to>
                                        <p:strVal val="visible"/>
                                      </p:to>
                                    </p:set>
                                    <p:anim calcmode="lin" valueType="num">
                                      <p:cBhvr>
                                        <p:cTn id="7" dur="500" fill="hold"/>
                                        <p:tgtEl>
                                          <p:spTgt spid="17411"/>
                                        </p:tgtEl>
                                        <p:attrNameLst>
                                          <p:attrName>ppt_x</p:attrName>
                                        </p:attrNameLst>
                                      </p:cBhvr>
                                      <p:tavLst>
                                        <p:tav tm="0">
                                          <p:val>
                                            <p:strVal val="0-#ppt_w/2"/>
                                          </p:val>
                                        </p:tav>
                                        <p:tav tm="100000">
                                          <p:val>
                                            <p:strVal val="#ppt_x"/>
                                          </p:val>
                                        </p:tav>
                                      </p:tavLst>
                                    </p:anim>
                                    <p:anim calcmode="lin" valueType="num">
                                      <p:cBhvr>
                                        <p:cTn id="8" dur="500" fill="hold"/>
                                        <p:tgtEl>
                                          <p:spTgt spid="1741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17419"/>
                                        </p:tgtEl>
                                        <p:attrNameLst>
                                          <p:attrName>style.visibility</p:attrName>
                                        </p:attrNameLst>
                                      </p:cBhvr>
                                      <p:to>
                                        <p:strVal val="visible"/>
                                      </p:to>
                                    </p:set>
                                    <p:animEffect filter="wipe(left)">
                                      <p:cBhvr>
                                        <p:cTn id="13" dur="500"/>
                                        <p:tgtEl>
                                          <p:spTgt spid="17419"/>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16" fill="hold" nodeType="clickEffect">
                                  <p:stCondLst>
                                    <p:cond delay="0"/>
                                  </p:stCondLst>
                                  <p:childTnLst>
                                    <p:set>
                                      <p:cBhvr>
                                        <p:cTn id="17" dur="1" fill="hold">
                                          <p:stCondLst>
                                            <p:cond delay="0"/>
                                          </p:stCondLst>
                                        </p:cTn>
                                        <p:tgtEl>
                                          <p:spTgt spid="17420"/>
                                        </p:tgtEl>
                                        <p:attrNameLst>
                                          <p:attrName>style.visibility</p:attrName>
                                        </p:attrNameLst>
                                      </p:cBhvr>
                                      <p:to>
                                        <p:strVal val="visible"/>
                                      </p:to>
                                    </p:set>
                                    <p:animEffect filter="box(in)">
                                      <p:cBhvr>
                                        <p:cTn id="18" dur="500"/>
                                        <p:tgtEl>
                                          <p:spTgt spid="17420"/>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17412"/>
                                        </p:tgtEl>
                                        <p:attrNameLst>
                                          <p:attrName>style.visibility</p:attrName>
                                        </p:attrNameLst>
                                      </p:cBhvr>
                                      <p:to>
                                        <p:strVal val="visible"/>
                                      </p:to>
                                    </p:set>
                                    <p:animEffect filter="wipe(left)">
                                      <p:cBhvr>
                                        <p:cTn id="23" dur="500"/>
                                        <p:tgtEl>
                                          <p:spTgt spid="17412"/>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7438">
                                            <p:txEl>
                                              <p:charRg st="0" end="29"/>
                                            </p:txEl>
                                          </p:spTgt>
                                        </p:tgtEl>
                                        <p:attrNameLst>
                                          <p:attrName>style.visibility</p:attrName>
                                        </p:attrNameLst>
                                      </p:cBhvr>
                                      <p:to>
                                        <p:strVal val="visible"/>
                                      </p:to>
                                    </p:set>
                                    <p:animEffect filter="wipe(left)">
                                      <p:cBhvr>
                                        <p:cTn id="28" dur="500"/>
                                        <p:tgtEl>
                                          <p:spTgt spid="17438">
                                            <p:txEl>
                                              <p:charRg st="0" end="2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ldLvl="0"/>
      <p:bldP spid="17419" grpId="0" bldLvl="0" animBg="1"/>
      <p:bldP spid="17438" grpId="0" bldLvl="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7" name="灯片编号占位符 3"/>
          <p:cNvSpPr>
            <a:spLocks noGrp="1"/>
          </p:cNvSpPr>
          <p:nvPr>
            <p:ph type="sldNum" sz="quarter" idx="12"/>
          </p:nvPr>
        </p:nvSpPr>
        <p:spPr>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buFontTx/>
            </a:pPr>
            <a:fld id="{9A0DB2DC-4C9A-4742-B13C-FB6460FD3503}" type="slidenum">
              <a:rPr lang="zh-CN" altLang="en-US" sz="1400" b="0" dirty="0">
                <a:latin typeface="Times New Roman" panose="02020603050405020304" charset="0"/>
                <a:sym typeface="Times New Roman" panose="02020603050405020304" charset="0"/>
              </a:rPr>
            </a:fld>
            <a:endParaRPr lang="zh-CN" altLang="en-US" sz="1400" b="0" dirty="0">
              <a:latin typeface="Times New Roman" panose="02020603050405020304" charset="0"/>
              <a:sym typeface="Times New Roman" panose="02020603050405020304" charset="0"/>
            </a:endParaRPr>
          </a:p>
        </p:txBody>
      </p:sp>
      <p:grpSp>
        <p:nvGrpSpPr>
          <p:cNvPr id="18435" name="Group 2"/>
          <p:cNvGrpSpPr/>
          <p:nvPr/>
        </p:nvGrpSpPr>
        <p:grpSpPr>
          <a:xfrm>
            <a:off x="5524500" y="914400"/>
            <a:ext cx="3352800" cy="2103438"/>
            <a:chOff x="0" y="0"/>
            <a:chExt cx="2112" cy="1325"/>
          </a:xfrm>
        </p:grpSpPr>
        <p:grpSp>
          <p:nvGrpSpPr>
            <p:cNvPr id="19459" name="Group 3"/>
            <p:cNvGrpSpPr/>
            <p:nvPr/>
          </p:nvGrpSpPr>
          <p:grpSpPr>
            <a:xfrm>
              <a:off x="192" y="180"/>
              <a:ext cx="1632" cy="972"/>
              <a:chOff x="0" y="0"/>
              <a:chExt cx="1632" cy="972"/>
            </a:xfrm>
          </p:grpSpPr>
          <p:sp>
            <p:nvSpPr>
              <p:cNvPr id="19460" name="Line 4"/>
              <p:cNvSpPr/>
              <p:nvPr/>
            </p:nvSpPr>
            <p:spPr>
              <a:xfrm>
                <a:off x="240" y="972"/>
                <a:ext cx="1344" cy="1"/>
              </a:xfrm>
              <a:prstGeom prst="line">
                <a:avLst/>
              </a:prstGeom>
              <a:ln w="38100" cap="flat" cmpd="sng">
                <a:solidFill>
                  <a:schemeClr val="accent2"/>
                </a:solidFill>
                <a:prstDash val="solid"/>
                <a:round/>
                <a:headEnd type="none" w="med" len="med"/>
                <a:tailEnd type="triangle" w="med" len="med"/>
              </a:ln>
            </p:spPr>
          </p:sp>
          <p:sp>
            <p:nvSpPr>
              <p:cNvPr id="19461" name="Line 5"/>
              <p:cNvSpPr/>
              <p:nvPr/>
            </p:nvSpPr>
            <p:spPr>
              <a:xfrm flipV="1">
                <a:off x="240" y="0"/>
                <a:ext cx="1" cy="972"/>
              </a:xfrm>
              <a:prstGeom prst="line">
                <a:avLst/>
              </a:prstGeom>
              <a:ln w="38100" cap="flat" cmpd="sng">
                <a:solidFill>
                  <a:schemeClr val="accent2"/>
                </a:solidFill>
                <a:prstDash val="solid"/>
                <a:round/>
                <a:headEnd type="none" w="med" len="med"/>
                <a:tailEnd type="triangle" w="med" len="med"/>
              </a:ln>
            </p:spPr>
          </p:sp>
          <p:sp>
            <p:nvSpPr>
              <p:cNvPr id="19462" name="未知"/>
              <p:cNvSpPr/>
              <p:nvPr/>
            </p:nvSpPr>
            <p:spPr>
              <a:xfrm>
                <a:off x="240" y="396"/>
                <a:ext cx="1296" cy="576"/>
              </a:xfrm>
              <a:custGeom>
                <a:avLst/>
                <a:gdLst/>
                <a:ahLst/>
                <a:cxnLst>
                  <a:cxn ang="0">
                    <a:pos x="0" y="41328"/>
                  </a:cxn>
                  <a:cxn ang="0">
                    <a:pos x="432" y="10291"/>
                  </a:cxn>
                  <a:cxn ang="0">
                    <a:pos x="864" y="1517"/>
                  </a:cxn>
                  <a:cxn ang="0">
                    <a:pos x="1296" y="1517"/>
                  </a:cxn>
                </a:cxnLst>
                <a:pathLst>
                  <a:path w="1296" h="448">
                    <a:moveTo>
                      <a:pt x="0" y="448"/>
                    </a:moveTo>
                    <a:cubicBezTo>
                      <a:pt x="144" y="316"/>
                      <a:pt x="288" y="184"/>
                      <a:pt x="432" y="112"/>
                    </a:cubicBezTo>
                    <a:cubicBezTo>
                      <a:pt x="576" y="40"/>
                      <a:pt x="720" y="32"/>
                      <a:pt x="864" y="16"/>
                    </a:cubicBezTo>
                    <a:cubicBezTo>
                      <a:pt x="1008" y="0"/>
                      <a:pt x="1224" y="16"/>
                      <a:pt x="1296" y="16"/>
                    </a:cubicBezTo>
                  </a:path>
                </a:pathLst>
              </a:custGeom>
              <a:noFill/>
              <a:ln w="57150" cap="flat" cmpd="sng">
                <a:solidFill>
                  <a:srgbClr val="FF0000"/>
                </a:solidFill>
                <a:prstDash val="solid"/>
                <a:miter/>
                <a:headEnd type="none" w="med" len="med"/>
                <a:tailEnd type="none" w="med" len="med"/>
              </a:ln>
            </p:spPr>
            <p:txBody>
              <a:bodyPr/>
              <a:p>
                <a:endParaRPr lang="zh-CN" altLang="en-US"/>
              </a:p>
            </p:txBody>
          </p:sp>
          <p:sp>
            <p:nvSpPr>
              <p:cNvPr id="19463" name="Line 7"/>
              <p:cNvSpPr/>
              <p:nvPr/>
            </p:nvSpPr>
            <p:spPr>
              <a:xfrm>
                <a:off x="240" y="396"/>
                <a:ext cx="1392" cy="1"/>
              </a:xfrm>
              <a:prstGeom prst="line">
                <a:avLst/>
              </a:prstGeom>
              <a:ln w="57150" cap="flat" cmpd="sng">
                <a:solidFill>
                  <a:schemeClr val="accent2"/>
                </a:solidFill>
                <a:prstDash val="sysDot"/>
                <a:round/>
                <a:headEnd type="none" w="med" len="med"/>
                <a:tailEnd type="none" w="med" len="med"/>
              </a:ln>
            </p:spPr>
          </p:sp>
          <p:sp>
            <p:nvSpPr>
              <p:cNvPr id="19464" name="Text Box 8"/>
              <p:cNvSpPr/>
              <p:nvPr/>
            </p:nvSpPr>
            <p:spPr>
              <a:xfrm>
                <a:off x="0" y="252"/>
                <a:ext cx="192" cy="327"/>
              </a:xfrm>
              <a:prstGeom prst="rect">
                <a:avLst/>
              </a:prstGeom>
              <a:noFill/>
              <a:ln w="9525">
                <a:noFill/>
              </a:ln>
            </p:spPr>
            <p:txBody>
              <a:bodyPr anchor="t" anchorCtr="0">
                <a:spAutoFit/>
              </a:bodyPr>
              <a:p>
                <a:pPr>
                  <a:spcBef>
                    <a:spcPct val="50000"/>
                  </a:spcBef>
                  <a:buFontTx/>
                </a:pPr>
                <a:r>
                  <a:rPr lang="en-US" altLang="zh-CN" sz="2800" i="1" dirty="0">
                    <a:solidFill>
                      <a:schemeClr val="accent2"/>
                    </a:solidFill>
                    <a:latin typeface="Times New Roman" panose="02020603050405020304" charset="0"/>
                    <a:ea typeface="宋体" panose="02010600030101010101" pitchFamily="2" charset="-122"/>
                    <a:sym typeface="Times New Roman" panose="02020603050405020304" charset="0"/>
                  </a:rPr>
                  <a:t>U</a:t>
                </a:r>
                <a:endParaRPr lang="en-US" altLang="zh-CN" dirty="0">
                  <a:solidFill>
                    <a:schemeClr val="accent2"/>
                  </a:solidFill>
                  <a:latin typeface="Times New Roman" panose="02020603050405020304" charset="0"/>
                  <a:ea typeface="宋体" panose="02010600030101010101" pitchFamily="2" charset="-122"/>
                  <a:sym typeface="Times New Roman" panose="02020603050405020304" charset="0"/>
                </a:endParaRPr>
              </a:p>
            </p:txBody>
          </p:sp>
        </p:grpSp>
        <p:sp>
          <p:nvSpPr>
            <p:cNvPr id="19465" name="Text Box 9"/>
            <p:cNvSpPr/>
            <p:nvPr/>
          </p:nvSpPr>
          <p:spPr>
            <a:xfrm>
              <a:off x="1824" y="960"/>
              <a:ext cx="288" cy="365"/>
            </a:xfrm>
            <a:prstGeom prst="rect">
              <a:avLst/>
            </a:prstGeom>
            <a:noFill/>
            <a:ln w="9525">
              <a:noFill/>
            </a:ln>
          </p:spPr>
          <p:txBody>
            <a:bodyPr anchor="t" anchorCtr="0">
              <a:spAutoFit/>
            </a:bodyPr>
            <a:p>
              <a:pPr>
                <a:spcBef>
                  <a:spcPct val="50000"/>
                </a:spcBef>
                <a:buFontTx/>
              </a:pPr>
              <a:r>
                <a:rPr lang="en-US" altLang="zh-CN" sz="3200" b="0" i="1" dirty="0">
                  <a:solidFill>
                    <a:schemeClr val="accent2"/>
                  </a:solidFill>
                  <a:latin typeface="Times New Roman" panose="02020603050405020304" charset="0"/>
                  <a:ea typeface="宋体" panose="02010600030101010101" pitchFamily="2" charset="-122"/>
                  <a:sym typeface="Times New Roman" panose="02020603050405020304" charset="0"/>
                </a:rPr>
                <a:t>t</a:t>
              </a:r>
              <a:endParaRPr lang="en-US" altLang="zh-CN" sz="3200" b="0" dirty="0">
                <a:solidFill>
                  <a:schemeClr val="accent2"/>
                </a:solidFill>
                <a:latin typeface="Times New Roman" panose="02020603050405020304" charset="0"/>
                <a:ea typeface="宋体" panose="02010600030101010101" pitchFamily="2" charset="-122"/>
                <a:sym typeface="Times New Roman" panose="02020603050405020304" charset="0"/>
              </a:endParaRPr>
            </a:p>
          </p:txBody>
        </p:sp>
        <p:pic>
          <p:nvPicPr>
            <p:cNvPr id="19466" name="Object 10"/>
            <p:cNvPicPr>
              <a:picLocks noChangeAspect="1"/>
            </p:cNvPicPr>
            <p:nvPr/>
          </p:nvPicPr>
          <p:blipFill>
            <a:blip r:embed="rId1"/>
            <a:stretch>
              <a:fillRect/>
            </a:stretch>
          </p:blipFill>
          <p:spPr>
            <a:xfrm>
              <a:off x="0" y="0"/>
              <a:ext cx="400" cy="480"/>
            </a:xfrm>
            <a:prstGeom prst="rect">
              <a:avLst/>
            </a:prstGeom>
            <a:noFill/>
            <a:ln w="9525">
              <a:noFill/>
            </a:ln>
          </p:spPr>
        </p:pic>
      </p:grpSp>
      <p:sp>
        <p:nvSpPr>
          <p:cNvPr id="18444" name="Text Box 11"/>
          <p:cNvSpPr/>
          <p:nvPr/>
        </p:nvSpPr>
        <p:spPr>
          <a:xfrm>
            <a:off x="609600" y="3127375"/>
            <a:ext cx="8039100" cy="1117600"/>
          </a:xfrm>
          <a:prstGeom prst="rect">
            <a:avLst/>
          </a:prstGeom>
          <a:noFill/>
          <a:ln w="9525">
            <a:noFill/>
          </a:ln>
        </p:spPr>
        <p:txBody>
          <a:bodyPr anchor="t" anchorCtr="0">
            <a:spAutoFit/>
          </a:bodyPr>
          <a:p>
            <a:pPr>
              <a:lnSpc>
                <a:spcPct val="120000"/>
              </a:lnSpc>
              <a:spcBef>
                <a:spcPct val="50000"/>
              </a:spcBef>
              <a:buFontTx/>
            </a:pPr>
            <a:r>
              <a:rPr lang="zh-CN" altLang="en-US" sz="2800" dirty="0">
                <a:solidFill>
                  <a:srgbClr val="0000FF"/>
                </a:solidFill>
                <a:latin typeface="Times New Roman" panose="02020603050405020304" charset="0"/>
                <a:ea typeface="宋体" panose="02010600030101010101" pitchFamily="2" charset="-122"/>
                <a:sym typeface="Times New Roman" panose="02020603050405020304" charset="0"/>
              </a:rPr>
              <a:t> </a:t>
            </a:r>
            <a:r>
              <a:rPr lang="zh-CN" altLang="en-US" sz="2800" dirty="0">
                <a:solidFill>
                  <a:srgbClr val="0000FF"/>
                </a:solidFill>
                <a:latin typeface="楷体_GB2312" pitchFamily="49" charset="-122"/>
                <a:ea typeface="楷体_GB2312" pitchFamily="49" charset="-122"/>
                <a:sym typeface="楷体_GB2312" pitchFamily="49" charset="-122"/>
              </a:rPr>
              <a:t>电容为储能元件，它储存的能量为电场能量 ，其大小为</a:t>
            </a:r>
            <a:r>
              <a:rPr lang="zh-CN" altLang="en-US" sz="2800" dirty="0">
                <a:solidFill>
                  <a:srgbClr val="0000FF"/>
                </a:solidFill>
                <a:latin typeface="Times New Roman" panose="02020603050405020304" charset="0"/>
                <a:ea typeface="宋体" panose="02010600030101010101" pitchFamily="2" charset="-122"/>
                <a:sym typeface="Times New Roman" panose="02020603050405020304" charset="0"/>
              </a:rPr>
              <a:t>： </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19468" name="Text Box 12"/>
          <p:cNvSpPr/>
          <p:nvPr/>
        </p:nvSpPr>
        <p:spPr>
          <a:xfrm>
            <a:off x="409575" y="103188"/>
            <a:ext cx="2392363" cy="608012"/>
          </a:xfrm>
          <a:prstGeom prst="rect">
            <a:avLst/>
          </a:prstGeom>
          <a:noFill/>
          <a:ln w="28575" cap="flat" cmpd="sng">
            <a:solidFill>
              <a:srgbClr val="FF0000"/>
            </a:solidFill>
            <a:prstDash val="solid"/>
            <a:miter/>
            <a:headEnd type="none" w="med" len="med"/>
            <a:tailEnd type="none" w="med" len="med"/>
          </a:ln>
        </p:spPr>
        <p:txBody>
          <a:bodyPr anchor="ctr" anchorCtr="0">
            <a:spAutoFit/>
          </a:bodyPr>
          <a:p>
            <a:pPr algn="ctr" eaLnBrk="0" hangingPunct="0">
              <a:buFontTx/>
            </a:pPr>
            <a:r>
              <a:rPr lang="en-US" altLang="zh-CN" sz="3200" dirty="0">
                <a:solidFill>
                  <a:srgbClr val="0000FF"/>
                </a:solidFill>
                <a:latin typeface="Times New Roman" panose="02020603050405020304" charset="0"/>
                <a:ea typeface="宋体" panose="02010600030101010101" pitchFamily="2" charset="-122"/>
                <a:sym typeface="Times New Roman" panose="02020603050405020304" charset="0"/>
              </a:rPr>
              <a:t>R-C</a:t>
            </a:r>
            <a:r>
              <a:rPr lang="zh-CN" altLang="en-US" sz="3200" dirty="0">
                <a:solidFill>
                  <a:srgbClr val="0000FF"/>
                </a:solidFill>
                <a:latin typeface="Times New Roman" panose="02020603050405020304" charset="0"/>
                <a:ea typeface="楷体_GB2312" pitchFamily="49" charset="-122"/>
                <a:sym typeface="Times New Roman" panose="02020603050405020304" charset="0"/>
              </a:rPr>
              <a:t>电路</a:t>
            </a:r>
            <a:endParaRPr lang="zh-CN" altLang="en-US" sz="3200" dirty="0">
              <a:solidFill>
                <a:srgbClr val="FF0000"/>
              </a:solidFill>
              <a:latin typeface="Times New Roman" panose="02020603050405020304" charset="0"/>
              <a:ea typeface="楷体_GB2312" pitchFamily="49" charset="-122"/>
              <a:sym typeface="Times New Roman" panose="02020603050405020304" charset="0"/>
            </a:endParaRPr>
          </a:p>
        </p:txBody>
      </p:sp>
      <p:pic>
        <p:nvPicPr>
          <p:cNvPr id="18446" name="Object 13"/>
          <p:cNvPicPr>
            <a:picLocks noChangeAspect="1"/>
          </p:cNvPicPr>
          <p:nvPr/>
        </p:nvPicPr>
        <p:blipFill>
          <a:blip r:embed="rId2"/>
          <a:stretch>
            <a:fillRect/>
          </a:stretch>
        </p:blipFill>
        <p:spPr>
          <a:xfrm>
            <a:off x="2020888" y="4019550"/>
            <a:ext cx="5286375" cy="1449388"/>
          </a:xfrm>
          <a:prstGeom prst="rect">
            <a:avLst/>
          </a:prstGeom>
          <a:noFill/>
          <a:ln w="9525">
            <a:noFill/>
          </a:ln>
        </p:spPr>
      </p:pic>
      <p:sp>
        <p:nvSpPr>
          <p:cNvPr id="18447" name="Text Box 14"/>
          <p:cNvSpPr/>
          <p:nvPr/>
        </p:nvSpPr>
        <p:spPr>
          <a:xfrm>
            <a:off x="528638" y="5549900"/>
            <a:ext cx="8120062" cy="1117600"/>
          </a:xfrm>
          <a:prstGeom prst="rect">
            <a:avLst/>
          </a:prstGeom>
          <a:noFill/>
          <a:ln w="9525">
            <a:noFill/>
          </a:ln>
        </p:spPr>
        <p:txBody>
          <a:bodyPr anchor="t" anchorCtr="0">
            <a:spAutoFit/>
          </a:bodyPr>
          <a:p>
            <a:pPr eaLnBrk="0" hangingPunct="0">
              <a:lnSpc>
                <a:spcPct val="120000"/>
              </a:lnSpc>
              <a:buFontTx/>
            </a:pPr>
            <a:r>
              <a:rPr lang="zh-CN" altLang="en-US" sz="2800" dirty="0">
                <a:solidFill>
                  <a:srgbClr val="0000FF"/>
                </a:solidFill>
                <a:latin typeface="Times New Roman" panose="02020603050405020304" charset="0"/>
                <a:ea typeface="宋体" panose="02010600030101010101" pitchFamily="2" charset="-122"/>
                <a:sym typeface="Times New Roman" panose="02020603050405020304" charset="0"/>
              </a:rPr>
              <a:t>  </a:t>
            </a:r>
            <a:r>
              <a:rPr lang="zh-CN" altLang="en-US" sz="2800" dirty="0">
                <a:solidFill>
                  <a:srgbClr val="000000"/>
                </a:solidFill>
                <a:latin typeface="Times New Roman" panose="02020603050405020304" charset="0"/>
                <a:ea typeface="楷体_GB2312" pitchFamily="49" charset="-122"/>
                <a:sym typeface="Times New Roman" panose="02020603050405020304" charset="0"/>
              </a:rPr>
              <a:t>因为能量的存储和释放需要一个过程，所以有</a:t>
            </a:r>
            <a:r>
              <a:rPr lang="zh-CN" altLang="en-US" sz="2800" dirty="0">
                <a:solidFill>
                  <a:srgbClr val="FF0000"/>
                </a:solidFill>
                <a:latin typeface="Times New Roman" panose="02020603050405020304" charset="0"/>
                <a:ea typeface="楷体_GB2312" pitchFamily="49" charset="-122"/>
                <a:sym typeface="Times New Roman" panose="02020603050405020304" charset="0"/>
              </a:rPr>
              <a:t>电容的电路存在过渡过程</a:t>
            </a:r>
            <a:r>
              <a:rPr lang="zh-CN" altLang="en-US" sz="2800" dirty="0">
                <a:solidFill>
                  <a:srgbClr val="FF0000"/>
                </a:solidFill>
                <a:latin typeface="Times New Roman" panose="02020603050405020304" charset="0"/>
                <a:ea typeface="宋体" panose="02010600030101010101" pitchFamily="2" charset="-122"/>
                <a:sym typeface="Times New Roman" panose="02020603050405020304" charset="0"/>
              </a:rPr>
              <a:t>。</a:t>
            </a:r>
            <a:endParaRPr lang="zh-CN" altLang="en-US" sz="2800" dirty="0">
              <a:solidFill>
                <a:srgbClr val="0000FF"/>
              </a:solidFill>
              <a:latin typeface="Times New Roman" panose="02020603050405020304" charset="0"/>
              <a:ea typeface="宋体" panose="02010600030101010101" pitchFamily="2" charset="-122"/>
              <a:sym typeface="Times New Roman" panose="02020603050405020304" charset="0"/>
            </a:endParaRPr>
          </a:p>
        </p:txBody>
      </p:sp>
      <p:grpSp>
        <p:nvGrpSpPr>
          <p:cNvPr id="18448" name="Group 15"/>
          <p:cNvGrpSpPr/>
          <p:nvPr/>
        </p:nvGrpSpPr>
        <p:grpSpPr>
          <a:xfrm>
            <a:off x="1276350" y="685800"/>
            <a:ext cx="3662363" cy="2209800"/>
            <a:chOff x="0" y="0"/>
            <a:chExt cx="2307" cy="1392"/>
          </a:xfrm>
        </p:grpSpPr>
        <p:sp>
          <p:nvSpPr>
            <p:cNvPr id="19472" name="Rectangle 16"/>
            <p:cNvSpPr/>
            <p:nvPr/>
          </p:nvSpPr>
          <p:spPr>
            <a:xfrm>
              <a:off x="269" y="813"/>
              <a:ext cx="278" cy="327"/>
            </a:xfrm>
            <a:prstGeom prst="rect">
              <a:avLst/>
            </a:prstGeom>
            <a:noFill/>
            <a:ln w="9525">
              <a:noFill/>
            </a:ln>
          </p:spPr>
          <p:txBody>
            <a:bodyPr wrap="none" lIns="92075" tIns="46038" rIns="92075" bIns="46038" anchor="t" anchorCtr="0">
              <a:spAutoFit/>
            </a:bodyPr>
            <a:p>
              <a:pPr eaLnBrk="0" hangingPunct="0">
                <a:buFontTx/>
              </a:pPr>
              <a:r>
                <a:rPr lang="en-US" altLang="zh-CN" sz="2800" i="1" dirty="0">
                  <a:solidFill>
                    <a:srgbClr val="000000"/>
                  </a:solidFill>
                  <a:latin typeface="Times New Roman" panose="02020603050405020304" charset="0"/>
                  <a:ea typeface="宋体" panose="02010600030101010101" pitchFamily="2" charset="-122"/>
                  <a:sym typeface="Times New Roman" panose="02020603050405020304" charset="0"/>
                </a:rPr>
                <a:t>U</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19473" name="Text Box 17"/>
            <p:cNvSpPr/>
            <p:nvPr/>
          </p:nvSpPr>
          <p:spPr>
            <a:xfrm>
              <a:off x="336" y="0"/>
              <a:ext cx="280" cy="327"/>
            </a:xfrm>
            <a:prstGeom prst="rect">
              <a:avLst/>
            </a:prstGeom>
            <a:noFill/>
            <a:ln w="9525">
              <a:noFill/>
            </a:ln>
          </p:spPr>
          <p:txBody>
            <a:bodyPr anchor="t" anchorCtr="0">
              <a:spAutoFit/>
            </a:bodyPr>
            <a:p>
              <a:pPr>
                <a:spcBef>
                  <a:spcPct val="50000"/>
                </a:spcBef>
                <a:buFontTx/>
              </a:pPr>
              <a:r>
                <a:rPr lang="en-US" altLang="zh-CN" sz="2800" i="1" dirty="0">
                  <a:solidFill>
                    <a:srgbClr val="000000"/>
                  </a:solidFill>
                  <a:latin typeface="Times New Roman" panose="02020603050405020304" charset="0"/>
                  <a:ea typeface="宋体" panose="02010600030101010101" pitchFamily="2" charset="-122"/>
                  <a:sym typeface="Times New Roman" panose="02020603050405020304" charset="0"/>
                </a:rPr>
                <a:t>K</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19474" name="Rectangle 18"/>
            <p:cNvSpPr/>
            <p:nvPr/>
          </p:nvSpPr>
          <p:spPr>
            <a:xfrm>
              <a:off x="1008" y="0"/>
              <a:ext cx="265" cy="327"/>
            </a:xfrm>
            <a:prstGeom prst="rect">
              <a:avLst/>
            </a:prstGeom>
            <a:noFill/>
            <a:ln w="9525">
              <a:noFill/>
            </a:ln>
          </p:spPr>
          <p:txBody>
            <a:bodyPr wrap="none" lIns="92075" tIns="46038" rIns="92075" bIns="46038" anchor="t" anchorCtr="0">
              <a:spAutoFit/>
            </a:bodyPr>
            <a:p>
              <a:pPr eaLnBrk="0" hangingPunct="0">
                <a:buFontTx/>
              </a:pPr>
              <a:r>
                <a:rPr lang="en-US" altLang="zh-CN" sz="2800" i="1" dirty="0">
                  <a:solidFill>
                    <a:srgbClr val="000000"/>
                  </a:solidFill>
                  <a:latin typeface="Times New Roman" panose="02020603050405020304" charset="0"/>
                  <a:ea typeface="宋体" panose="02010600030101010101" pitchFamily="2" charset="-122"/>
                  <a:sym typeface="Times New Roman" panose="02020603050405020304" charset="0"/>
                </a:rPr>
                <a:t>R</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19475" name="Oval 19"/>
            <p:cNvSpPr/>
            <p:nvPr/>
          </p:nvSpPr>
          <p:spPr>
            <a:xfrm>
              <a:off x="0" y="739"/>
              <a:ext cx="270" cy="287"/>
            </a:xfrm>
            <a:prstGeom prst="ellipse">
              <a:avLst/>
            </a:prstGeom>
            <a:solidFill>
              <a:schemeClr val="bg1"/>
            </a:solidFill>
            <a:ln w="38100" cap="flat" cmpd="sng">
              <a:solidFill>
                <a:schemeClr val="tx1"/>
              </a:solidFill>
              <a:prstDash val="solid"/>
              <a:round/>
              <a:headEnd type="none" w="med" len="med"/>
              <a:tailEnd type="none" w="med" len="med"/>
            </a:ln>
          </p:spPr>
          <p:txBody>
            <a:bodyPr wrap="none" anchor="ctr" anchorCtr="0"/>
            <a:p>
              <a:pPr>
                <a:buFontTx/>
              </a:pPr>
              <a:endParaRPr lang="zh-CN" altLang="zh-CN" dirty="0">
                <a:solidFill>
                  <a:srgbClr val="000000"/>
                </a:solidFill>
                <a:latin typeface="Times New Roman" panose="02020603050405020304" charset="0"/>
                <a:ea typeface="宋体" panose="02010600030101010101" pitchFamily="2" charset="-122"/>
                <a:sym typeface="Times New Roman" panose="02020603050405020304" charset="0"/>
              </a:endParaRPr>
            </a:p>
          </p:txBody>
        </p:sp>
        <p:sp>
          <p:nvSpPr>
            <p:cNvPr id="19476" name="Line 20"/>
            <p:cNvSpPr/>
            <p:nvPr/>
          </p:nvSpPr>
          <p:spPr>
            <a:xfrm>
              <a:off x="135" y="373"/>
              <a:ext cx="1" cy="1019"/>
            </a:xfrm>
            <a:prstGeom prst="line">
              <a:avLst/>
            </a:prstGeom>
            <a:ln w="38100" cap="flat" cmpd="sng">
              <a:solidFill>
                <a:schemeClr val="tx1"/>
              </a:solidFill>
              <a:prstDash val="solid"/>
              <a:round/>
              <a:headEnd type="none" w="med" len="med"/>
              <a:tailEnd type="none" w="med" len="med"/>
            </a:ln>
          </p:spPr>
        </p:sp>
        <p:sp>
          <p:nvSpPr>
            <p:cNvPr id="19477" name="Rectangle 21"/>
            <p:cNvSpPr/>
            <p:nvPr/>
          </p:nvSpPr>
          <p:spPr>
            <a:xfrm>
              <a:off x="156" y="528"/>
              <a:ext cx="244" cy="327"/>
            </a:xfrm>
            <a:prstGeom prst="rect">
              <a:avLst/>
            </a:prstGeom>
            <a:noFill/>
            <a:ln w="9525">
              <a:noFill/>
            </a:ln>
          </p:spPr>
          <p:txBody>
            <a:bodyPr wrap="none" lIns="92075" tIns="46038" rIns="92075" bIns="46038" anchor="t" anchorCtr="0">
              <a:spAutoFit/>
            </a:bodyPr>
            <a:p>
              <a:pPr eaLnBrk="0" hangingPunct="0">
                <a:buFontTx/>
              </a:pPr>
              <a:r>
                <a:rPr lang="en-US" altLang="zh-CN" sz="2800" i="1" dirty="0">
                  <a:solidFill>
                    <a:srgbClr val="000000"/>
                  </a:solidFill>
                  <a:latin typeface="Times New Roman" panose="02020603050405020304" charset="0"/>
                  <a:ea typeface="宋体" panose="02010600030101010101" pitchFamily="2" charset="-122"/>
                  <a:sym typeface="Times New Roman" panose="02020603050405020304" charset="0"/>
                </a:rPr>
                <a:t>+</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19478" name="Rectangle 22"/>
            <p:cNvSpPr/>
            <p:nvPr/>
          </p:nvSpPr>
          <p:spPr>
            <a:xfrm>
              <a:off x="169" y="899"/>
              <a:ext cx="228" cy="327"/>
            </a:xfrm>
            <a:prstGeom prst="rect">
              <a:avLst/>
            </a:prstGeom>
            <a:noFill/>
            <a:ln w="9525">
              <a:noFill/>
            </a:ln>
          </p:spPr>
          <p:txBody>
            <a:bodyPr wrap="none" lIns="92075" tIns="46038" rIns="92075" bIns="46038" anchor="t" anchorCtr="0">
              <a:spAutoFit/>
            </a:bodyPr>
            <a:p>
              <a:pPr eaLnBrk="0" hangingPunct="0">
                <a:buFontTx/>
              </a:pPr>
              <a:r>
                <a:rPr lang="en-US" altLang="zh-CN" sz="2800" i="1" dirty="0">
                  <a:solidFill>
                    <a:srgbClr val="000000"/>
                  </a:solidFill>
                  <a:latin typeface="Times New Roman" panose="02020603050405020304" charset="0"/>
                  <a:ea typeface="宋体" panose="02010600030101010101" pitchFamily="2" charset="-122"/>
                  <a:sym typeface="Times New Roman" panose="02020603050405020304" charset="0"/>
                </a:rPr>
                <a:t>_</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19479" name="Line 23"/>
            <p:cNvSpPr/>
            <p:nvPr/>
          </p:nvSpPr>
          <p:spPr>
            <a:xfrm>
              <a:off x="774" y="381"/>
              <a:ext cx="1002" cy="1"/>
            </a:xfrm>
            <a:prstGeom prst="line">
              <a:avLst/>
            </a:prstGeom>
            <a:ln w="38100" cap="flat" cmpd="sng">
              <a:solidFill>
                <a:schemeClr val="tx1"/>
              </a:solidFill>
              <a:prstDash val="solid"/>
              <a:round/>
              <a:headEnd type="none" w="med" len="med"/>
              <a:tailEnd type="none" w="med" len="med"/>
            </a:ln>
          </p:spPr>
        </p:sp>
        <p:grpSp>
          <p:nvGrpSpPr>
            <p:cNvPr id="19480" name="Group 24"/>
            <p:cNvGrpSpPr/>
            <p:nvPr/>
          </p:nvGrpSpPr>
          <p:grpSpPr>
            <a:xfrm>
              <a:off x="1604" y="373"/>
              <a:ext cx="352" cy="1019"/>
              <a:chOff x="0" y="0"/>
              <a:chExt cx="192" cy="768"/>
            </a:xfrm>
          </p:grpSpPr>
          <p:sp>
            <p:nvSpPr>
              <p:cNvPr id="19481" name="Line 25"/>
              <p:cNvSpPr/>
              <p:nvPr/>
            </p:nvSpPr>
            <p:spPr>
              <a:xfrm>
                <a:off x="0" y="336"/>
                <a:ext cx="192" cy="1"/>
              </a:xfrm>
              <a:prstGeom prst="line">
                <a:avLst/>
              </a:prstGeom>
              <a:ln w="38100" cap="flat" cmpd="sng">
                <a:solidFill>
                  <a:schemeClr val="tx1"/>
                </a:solidFill>
                <a:prstDash val="solid"/>
                <a:round/>
                <a:headEnd type="none" w="med" len="med"/>
                <a:tailEnd type="none" w="med" len="med"/>
              </a:ln>
            </p:spPr>
          </p:sp>
          <p:sp>
            <p:nvSpPr>
              <p:cNvPr id="19482" name="Line 26"/>
              <p:cNvSpPr/>
              <p:nvPr/>
            </p:nvSpPr>
            <p:spPr>
              <a:xfrm>
                <a:off x="0" y="432"/>
                <a:ext cx="192" cy="1"/>
              </a:xfrm>
              <a:prstGeom prst="line">
                <a:avLst/>
              </a:prstGeom>
              <a:ln w="38100" cap="flat" cmpd="sng">
                <a:solidFill>
                  <a:schemeClr val="tx1"/>
                </a:solidFill>
                <a:prstDash val="solid"/>
                <a:round/>
                <a:headEnd type="none" w="med" len="med"/>
                <a:tailEnd type="none" w="med" len="med"/>
              </a:ln>
            </p:spPr>
          </p:sp>
          <p:sp>
            <p:nvSpPr>
              <p:cNvPr id="19483" name="Line 27"/>
              <p:cNvSpPr/>
              <p:nvPr/>
            </p:nvSpPr>
            <p:spPr>
              <a:xfrm flipV="1">
                <a:off x="96" y="0"/>
                <a:ext cx="1" cy="336"/>
              </a:xfrm>
              <a:prstGeom prst="line">
                <a:avLst/>
              </a:prstGeom>
              <a:ln w="38100" cap="flat" cmpd="sng">
                <a:solidFill>
                  <a:schemeClr val="tx1"/>
                </a:solidFill>
                <a:prstDash val="solid"/>
                <a:round/>
                <a:headEnd type="none" w="med" len="med"/>
                <a:tailEnd type="none" w="med" len="med"/>
              </a:ln>
            </p:spPr>
          </p:sp>
          <p:sp>
            <p:nvSpPr>
              <p:cNvPr id="19484" name="Line 28"/>
              <p:cNvSpPr/>
              <p:nvPr/>
            </p:nvSpPr>
            <p:spPr>
              <a:xfrm flipV="1">
                <a:off x="96" y="432"/>
                <a:ext cx="1" cy="336"/>
              </a:xfrm>
              <a:prstGeom prst="line">
                <a:avLst/>
              </a:prstGeom>
              <a:ln w="38100" cap="flat" cmpd="sng">
                <a:solidFill>
                  <a:schemeClr val="tx1"/>
                </a:solidFill>
                <a:prstDash val="solid"/>
                <a:round/>
                <a:headEnd type="none" w="med" len="med"/>
                <a:tailEnd type="none" w="med" len="med"/>
              </a:ln>
            </p:spPr>
          </p:sp>
        </p:grpSp>
        <p:sp>
          <p:nvSpPr>
            <p:cNvPr id="19485" name="Line 29"/>
            <p:cNvSpPr/>
            <p:nvPr/>
          </p:nvSpPr>
          <p:spPr>
            <a:xfrm>
              <a:off x="129" y="1386"/>
              <a:ext cx="1659" cy="1"/>
            </a:xfrm>
            <a:prstGeom prst="line">
              <a:avLst/>
            </a:prstGeom>
            <a:ln w="38100" cap="flat" cmpd="sng">
              <a:solidFill>
                <a:schemeClr val="tx1"/>
              </a:solidFill>
              <a:prstDash val="solid"/>
              <a:round/>
              <a:headEnd type="none" w="med" len="med"/>
              <a:tailEnd type="none" w="med" len="med"/>
            </a:ln>
          </p:spPr>
        </p:sp>
        <p:grpSp>
          <p:nvGrpSpPr>
            <p:cNvPr id="19486" name="Group 30"/>
            <p:cNvGrpSpPr/>
            <p:nvPr/>
          </p:nvGrpSpPr>
          <p:grpSpPr>
            <a:xfrm>
              <a:off x="135" y="171"/>
              <a:ext cx="587" cy="271"/>
              <a:chOff x="0" y="0"/>
              <a:chExt cx="384" cy="192"/>
            </a:xfrm>
          </p:grpSpPr>
          <p:sp>
            <p:nvSpPr>
              <p:cNvPr id="19487" name="Line 31"/>
              <p:cNvSpPr/>
              <p:nvPr/>
            </p:nvSpPr>
            <p:spPr>
              <a:xfrm>
                <a:off x="0" y="144"/>
                <a:ext cx="192" cy="1"/>
              </a:xfrm>
              <a:prstGeom prst="line">
                <a:avLst/>
              </a:prstGeom>
              <a:ln w="38100" cap="flat" cmpd="sng">
                <a:solidFill>
                  <a:schemeClr val="tx1"/>
                </a:solidFill>
                <a:prstDash val="solid"/>
                <a:round/>
                <a:headEnd type="none" w="med" len="med"/>
                <a:tailEnd type="none" w="med" len="med"/>
              </a:ln>
            </p:spPr>
          </p:sp>
          <p:sp>
            <p:nvSpPr>
              <p:cNvPr id="19488" name="Line 32"/>
              <p:cNvSpPr/>
              <p:nvPr/>
            </p:nvSpPr>
            <p:spPr>
              <a:xfrm flipV="1">
                <a:off x="192" y="48"/>
                <a:ext cx="192" cy="96"/>
              </a:xfrm>
              <a:prstGeom prst="line">
                <a:avLst/>
              </a:prstGeom>
              <a:ln w="38100" cap="flat" cmpd="sng">
                <a:solidFill>
                  <a:schemeClr val="tx1"/>
                </a:solidFill>
                <a:prstDash val="solid"/>
                <a:round/>
                <a:headEnd type="none" w="med" len="med"/>
                <a:tailEnd type="none" w="med" len="med"/>
              </a:ln>
            </p:spPr>
          </p:sp>
          <p:sp>
            <p:nvSpPr>
              <p:cNvPr id="19489" name="Line 33"/>
              <p:cNvSpPr/>
              <p:nvPr/>
            </p:nvSpPr>
            <p:spPr>
              <a:xfrm>
                <a:off x="288" y="0"/>
                <a:ext cx="96" cy="192"/>
              </a:xfrm>
              <a:prstGeom prst="line">
                <a:avLst/>
              </a:prstGeom>
              <a:ln w="38100" cap="flat" cmpd="sng">
                <a:solidFill>
                  <a:schemeClr val="tx1"/>
                </a:solidFill>
                <a:prstDash val="solid"/>
                <a:round/>
                <a:headEnd type="none" w="med" len="med"/>
                <a:tailEnd type="triangle" w="med" len="med"/>
              </a:ln>
            </p:spPr>
          </p:sp>
        </p:grpSp>
        <p:sp>
          <p:nvSpPr>
            <p:cNvPr id="19490" name="Text Box 34"/>
            <p:cNvSpPr/>
            <p:nvPr/>
          </p:nvSpPr>
          <p:spPr>
            <a:xfrm>
              <a:off x="1884" y="960"/>
              <a:ext cx="423" cy="327"/>
            </a:xfrm>
            <a:prstGeom prst="rect">
              <a:avLst/>
            </a:prstGeom>
            <a:noFill/>
            <a:ln w="9525">
              <a:noFill/>
            </a:ln>
          </p:spPr>
          <p:txBody>
            <a:bodyPr anchor="t" anchorCtr="0">
              <a:spAutoFit/>
            </a:bodyPr>
            <a:p>
              <a:pPr>
                <a:spcBef>
                  <a:spcPct val="50000"/>
                </a:spcBef>
                <a:buFontTx/>
              </a:pPr>
              <a:r>
                <a:rPr lang="en-US" altLang="zh-CN" sz="2800" i="1" dirty="0">
                  <a:solidFill>
                    <a:srgbClr val="000000"/>
                  </a:solidFill>
                  <a:latin typeface="Times New Roman" panose="02020603050405020304" charset="0"/>
                  <a:ea typeface="宋体" panose="02010600030101010101" pitchFamily="2" charset="-122"/>
                  <a:sym typeface="Times New Roman" panose="02020603050405020304" charset="0"/>
                </a:rPr>
                <a:t>C</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19491" name="Rectangle 35"/>
            <p:cNvSpPr/>
            <p:nvPr/>
          </p:nvSpPr>
          <p:spPr>
            <a:xfrm>
              <a:off x="960" y="300"/>
              <a:ext cx="362" cy="149"/>
            </a:xfrm>
            <a:prstGeom prst="rect">
              <a:avLst/>
            </a:prstGeom>
            <a:solidFill>
              <a:schemeClr val="bg1"/>
            </a:solidFill>
            <a:ln w="38100" cap="flat" cmpd="sng">
              <a:solidFill>
                <a:schemeClr val="tx1"/>
              </a:solidFill>
              <a:prstDash val="solid"/>
              <a:miter/>
              <a:headEnd type="none" w="med" len="med"/>
              <a:tailEnd type="none" w="med" len="med"/>
            </a:ln>
          </p:spPr>
          <p:txBody>
            <a:bodyPr wrap="none" anchor="ctr" anchorCtr="0"/>
            <a:p>
              <a:pPr>
                <a:buFontTx/>
              </a:pPr>
              <a:endParaRPr lang="zh-CN" altLang="zh-CN" dirty="0">
                <a:solidFill>
                  <a:srgbClr val="000000"/>
                </a:solidFill>
                <a:latin typeface="Times New Roman" panose="02020603050405020304" charset="0"/>
                <a:ea typeface="宋体" panose="02010600030101010101" pitchFamily="2" charset="-122"/>
                <a:sym typeface="Times New Roman" panose="02020603050405020304" charset="0"/>
              </a:endParaRPr>
            </a:p>
          </p:txBody>
        </p:sp>
        <p:sp>
          <p:nvSpPr>
            <p:cNvPr id="19492" name="Line 36"/>
            <p:cNvSpPr/>
            <p:nvPr/>
          </p:nvSpPr>
          <p:spPr>
            <a:xfrm>
              <a:off x="1500" y="624"/>
              <a:ext cx="1" cy="624"/>
            </a:xfrm>
            <a:prstGeom prst="line">
              <a:avLst/>
            </a:prstGeom>
            <a:ln w="38100" cap="flat" cmpd="sng">
              <a:solidFill>
                <a:schemeClr val="tx1"/>
              </a:solidFill>
              <a:prstDash val="solid"/>
              <a:round/>
              <a:headEnd type="none" w="med" len="med"/>
              <a:tailEnd type="triangle" w="med" len="med"/>
            </a:ln>
          </p:spPr>
        </p:sp>
        <p:sp>
          <p:nvSpPr>
            <p:cNvPr id="19493" name="Rectangle 37"/>
            <p:cNvSpPr/>
            <p:nvPr/>
          </p:nvSpPr>
          <p:spPr>
            <a:xfrm>
              <a:off x="1140" y="672"/>
              <a:ext cx="342" cy="327"/>
            </a:xfrm>
            <a:prstGeom prst="rect">
              <a:avLst/>
            </a:prstGeom>
            <a:noFill/>
            <a:ln w="9525">
              <a:noFill/>
            </a:ln>
          </p:spPr>
          <p:txBody>
            <a:bodyPr wrap="none" lIns="92075" tIns="46038" rIns="92075" bIns="46038" anchor="t" anchorCtr="0">
              <a:spAutoFit/>
            </a:bodyPr>
            <a:p>
              <a:pPr eaLnBrk="0" hangingPunct="0">
                <a:buFontTx/>
              </a:pPr>
              <a:r>
                <a:rPr lang="en-US" altLang="zh-CN" sz="2800" i="1" dirty="0">
                  <a:solidFill>
                    <a:srgbClr val="000000"/>
                  </a:solidFill>
                  <a:latin typeface="Times New Roman" panose="02020603050405020304" charset="0"/>
                  <a:ea typeface="宋体" panose="02010600030101010101" pitchFamily="2" charset="-122"/>
                  <a:sym typeface="Times New Roman" panose="02020603050405020304" charset="0"/>
                </a:rPr>
                <a:t>u</a:t>
              </a:r>
              <a:r>
                <a:rPr lang="en-US" altLang="zh-CN" sz="2800" i="1" baseline="-25000" dirty="0">
                  <a:solidFill>
                    <a:srgbClr val="000000"/>
                  </a:solidFill>
                  <a:latin typeface="Times New Roman" panose="02020603050405020304" charset="0"/>
                  <a:ea typeface="宋体" panose="02010600030101010101" pitchFamily="2" charset="-122"/>
                  <a:sym typeface="Times New Roman" panose="02020603050405020304" charset="0"/>
                </a:rPr>
                <a:t>C</a:t>
              </a:r>
              <a:endParaRPr lang="en-US" altLang="zh-CN" sz="2800" i="1" dirty="0">
                <a:solidFill>
                  <a:srgbClr val="000000"/>
                </a:solidFill>
                <a:latin typeface="Times New Roman" panose="02020603050405020304" charset="0"/>
                <a:ea typeface="宋体" panose="02010600030101010101" pitchFamily="2" charset="-122"/>
                <a:sym typeface="Times New Roman" panose="02020603050405020304" charset="0"/>
              </a:endParaRPr>
            </a:p>
          </p:txBody>
        </p:sp>
      </p:grpSp>
      <p:sp>
        <p:nvSpPr>
          <p:cNvPr id="19494" name="灯片编号占位符 1"/>
          <p:cNvSpPr/>
          <p:nvPr/>
        </p:nvSpPr>
        <p:spPr>
          <a:xfrm>
            <a:off x="6553200" y="6248400"/>
            <a:ext cx="1905000" cy="457200"/>
          </a:xfrm>
          <a:prstGeom prst="rect">
            <a:avLst/>
          </a:prstGeom>
          <a:noFill/>
          <a:ln w="9525">
            <a:noFill/>
          </a:ln>
        </p:spPr>
        <p:txBody>
          <a:bodyPr anchor="t" anchorCtr="0"/>
          <a:p>
            <a:pPr algn="r">
              <a:buFontTx/>
            </a:pPr>
            <a:fld id="{9A0DB2DC-4C9A-4742-B13C-FB6460FD3503}" type="slidenum">
              <a:rPr lang="zh-CN" altLang="en-US" sz="1400" b="0" dirty="0">
                <a:latin typeface="Times New Roman" panose="02020603050405020304" charset="0"/>
                <a:ea typeface="宋体" panose="02010600030101010101" pitchFamily="2" charset="-122"/>
                <a:sym typeface="Times New Roman" panose="02020603050405020304" charset="0"/>
              </a:rPr>
            </a:fld>
            <a:endParaRPr lang="zh-CN" altLang="en-US" sz="1400" b="0" dirty="0">
              <a:latin typeface="Times New Roman" panose="02020603050405020304" charset="0"/>
              <a:ea typeface="宋体" panose="02010600030101010101" pitchFamily="2" charset="-122"/>
              <a:sym typeface="Times New Roman" panose="0202060305040502030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8448"/>
                                        </p:tgtEl>
                                        <p:attrNameLst>
                                          <p:attrName>style.visibility</p:attrName>
                                        </p:attrNameLst>
                                      </p:cBhvr>
                                      <p:to>
                                        <p:strVal val="visible"/>
                                      </p:to>
                                    </p:set>
                                    <p:animEffect filter="box(in)">
                                      <p:cBhvr>
                                        <p:cTn id="7" dur="500"/>
                                        <p:tgtEl>
                                          <p:spTgt spid="18448"/>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8444">
                                            <p:txEl>
                                              <p:charRg st="0" end="29"/>
                                            </p:txEl>
                                          </p:spTgt>
                                        </p:tgtEl>
                                        <p:attrNameLst>
                                          <p:attrName>style.visibility</p:attrName>
                                        </p:attrNameLst>
                                      </p:cBhvr>
                                      <p:to>
                                        <p:strVal val="visible"/>
                                      </p:to>
                                    </p:set>
                                    <p:animEffect filter="box(out)">
                                      <p:cBhvr>
                                        <p:cTn id="12" dur="500"/>
                                        <p:tgtEl>
                                          <p:spTgt spid="18444">
                                            <p:txEl>
                                              <p:charRg st="0" end="29"/>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5" fill="hold" nodeType="clickEffect">
                                  <p:stCondLst>
                                    <p:cond delay="0"/>
                                  </p:stCondLst>
                                  <p:childTnLst>
                                    <p:set>
                                      <p:cBhvr>
                                        <p:cTn id="16" dur="1" fill="hold">
                                          <p:stCondLst>
                                            <p:cond delay="0"/>
                                          </p:stCondLst>
                                        </p:cTn>
                                        <p:tgtEl>
                                          <p:spTgt spid="18446"/>
                                        </p:tgtEl>
                                        <p:attrNameLst>
                                          <p:attrName>style.visibility</p:attrName>
                                        </p:attrNameLst>
                                      </p:cBhvr>
                                      <p:to>
                                        <p:strVal val="visible"/>
                                      </p:to>
                                    </p:set>
                                    <p:animEffect filter="blinds(vertical)">
                                      <p:cBhvr>
                                        <p:cTn id="17" dur="500"/>
                                        <p:tgtEl>
                                          <p:spTgt spid="1844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8447">
                                            <p:txEl>
                                              <p:charRg st="0" end="35"/>
                                            </p:txEl>
                                          </p:spTgt>
                                        </p:tgtEl>
                                        <p:attrNameLst>
                                          <p:attrName>style.visibility</p:attrName>
                                        </p:attrNameLst>
                                      </p:cBhvr>
                                      <p:to>
                                        <p:strVal val="visible"/>
                                      </p:to>
                                    </p:set>
                                    <p:animEffect filter="wipe(left)">
                                      <p:cBhvr>
                                        <p:cTn id="22" dur="500"/>
                                        <p:tgtEl>
                                          <p:spTgt spid="18447">
                                            <p:txEl>
                                              <p:charRg st="0" end="3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8435"/>
                                        </p:tgtEl>
                                        <p:attrNameLst>
                                          <p:attrName>style.visibility</p:attrName>
                                        </p:attrNameLst>
                                      </p:cBhvr>
                                      <p:to>
                                        <p:strVal val="visible"/>
                                      </p:to>
                                    </p:set>
                                    <p:animEffect filter="wipe(left)">
                                      <p:cBhvr>
                                        <p:cTn id="27" dur="500"/>
                                        <p:tgtEl>
                                          <p:spTgt spid="184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44" grpId="0" bldLvl="0" build="p"/>
      <p:bldP spid="18447" grpId="0" bldLvl="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1" name="灯片编号占位符 3"/>
          <p:cNvSpPr>
            <a:spLocks noGrp="1"/>
          </p:cNvSpPr>
          <p:nvPr>
            <p:ph type="sldNum" sz="quarter" idx="12"/>
          </p:nvPr>
        </p:nvSpPr>
        <p:spPr>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buFontTx/>
            </a:pPr>
            <a:fld id="{9A0DB2DC-4C9A-4742-B13C-FB6460FD3503}" type="slidenum">
              <a:rPr lang="zh-CN" altLang="en-US" sz="1400" b="0" dirty="0">
                <a:latin typeface="Times New Roman" panose="02020603050405020304" charset="0"/>
                <a:sym typeface="Times New Roman" panose="02020603050405020304" charset="0"/>
              </a:rPr>
            </a:fld>
            <a:endParaRPr lang="zh-CN" altLang="en-US" sz="1400" b="0" dirty="0">
              <a:latin typeface="Times New Roman" panose="02020603050405020304" charset="0"/>
              <a:sym typeface="Times New Roman" panose="02020603050405020304" charset="0"/>
            </a:endParaRPr>
          </a:p>
        </p:txBody>
      </p:sp>
      <p:sp>
        <p:nvSpPr>
          <p:cNvPr id="20482" name="Text Box 2"/>
          <p:cNvSpPr/>
          <p:nvPr/>
        </p:nvSpPr>
        <p:spPr>
          <a:xfrm>
            <a:off x="344488" y="211138"/>
            <a:ext cx="1992312" cy="608012"/>
          </a:xfrm>
          <a:prstGeom prst="rect">
            <a:avLst/>
          </a:prstGeom>
          <a:noFill/>
          <a:ln w="28575" cap="flat" cmpd="sng">
            <a:solidFill>
              <a:srgbClr val="FF0000"/>
            </a:solidFill>
            <a:prstDash val="solid"/>
            <a:miter/>
            <a:headEnd type="none" w="med" len="med"/>
            <a:tailEnd type="none" w="med" len="med"/>
          </a:ln>
        </p:spPr>
        <p:txBody>
          <a:bodyPr anchor="ctr" anchorCtr="0">
            <a:spAutoFit/>
          </a:bodyPr>
          <a:p>
            <a:pPr algn="ctr" eaLnBrk="0" hangingPunct="0">
              <a:buFontTx/>
            </a:pPr>
            <a:r>
              <a:rPr lang="en-US" altLang="zh-CN" sz="3200" dirty="0">
                <a:solidFill>
                  <a:srgbClr val="0000FF"/>
                </a:solidFill>
                <a:latin typeface="Times New Roman" panose="02020603050405020304" charset="0"/>
                <a:ea typeface="宋体" panose="02010600030101010101" pitchFamily="2" charset="-122"/>
                <a:sym typeface="Times New Roman" panose="02020603050405020304" charset="0"/>
              </a:rPr>
              <a:t>R-L</a:t>
            </a:r>
            <a:r>
              <a:rPr lang="zh-CN" altLang="en-US" sz="3200" dirty="0">
                <a:solidFill>
                  <a:srgbClr val="0000FF"/>
                </a:solidFill>
                <a:latin typeface="Times New Roman" panose="02020603050405020304" charset="0"/>
                <a:ea typeface="楷体_GB2312" pitchFamily="49" charset="-122"/>
                <a:sym typeface="Times New Roman" panose="02020603050405020304" charset="0"/>
              </a:rPr>
              <a:t>电路</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19460" name="Text Box 3"/>
          <p:cNvSpPr/>
          <p:nvPr/>
        </p:nvSpPr>
        <p:spPr>
          <a:xfrm>
            <a:off x="609600" y="2952750"/>
            <a:ext cx="8039100" cy="1117600"/>
          </a:xfrm>
          <a:prstGeom prst="rect">
            <a:avLst/>
          </a:prstGeom>
          <a:noFill/>
          <a:ln w="9525">
            <a:noFill/>
          </a:ln>
        </p:spPr>
        <p:txBody>
          <a:bodyPr anchor="t" anchorCtr="0">
            <a:spAutoFit/>
          </a:bodyPr>
          <a:p>
            <a:pPr>
              <a:lnSpc>
                <a:spcPct val="120000"/>
              </a:lnSpc>
              <a:spcBef>
                <a:spcPct val="50000"/>
              </a:spcBef>
              <a:buFontTx/>
            </a:pPr>
            <a:r>
              <a:rPr lang="zh-CN" altLang="en-US" sz="2800" dirty="0">
                <a:solidFill>
                  <a:srgbClr val="0000FF"/>
                </a:solidFill>
                <a:latin typeface="Times New Roman" panose="02020603050405020304" charset="0"/>
                <a:ea typeface="宋体" panose="02010600030101010101" pitchFamily="2" charset="-122"/>
                <a:sym typeface="Times New Roman" panose="02020603050405020304" charset="0"/>
              </a:rPr>
              <a:t>    </a:t>
            </a:r>
            <a:r>
              <a:rPr lang="zh-CN" altLang="en-US" sz="2800" dirty="0">
                <a:solidFill>
                  <a:srgbClr val="0000FF"/>
                </a:solidFill>
                <a:latin typeface="Times New Roman" panose="02020603050405020304" charset="0"/>
                <a:ea typeface="楷体_GB2312" pitchFamily="49" charset="-122"/>
                <a:sym typeface="Times New Roman" panose="02020603050405020304" charset="0"/>
              </a:rPr>
              <a:t>电感为储能元件，它储存的能量为磁场能量，其大小为</a:t>
            </a:r>
            <a:r>
              <a:rPr lang="zh-CN" altLang="en-US" sz="2800" dirty="0">
                <a:solidFill>
                  <a:srgbClr val="0000FF"/>
                </a:solidFill>
                <a:latin typeface="Times New Roman" panose="02020603050405020304" charset="0"/>
                <a:ea typeface="宋体" panose="02010600030101010101" pitchFamily="2" charset="-122"/>
                <a:sym typeface="Times New Roman" panose="02020603050405020304" charset="0"/>
              </a:rPr>
              <a:t>：</a:t>
            </a:r>
            <a:endParaRPr lang="zh-CN" altLang="en-US" dirty="0">
              <a:latin typeface="Times New Roman" panose="02020603050405020304" charset="0"/>
              <a:ea typeface="宋体" panose="02010600030101010101" pitchFamily="2" charset="-122"/>
              <a:sym typeface="Times New Roman" panose="02020603050405020304" charset="0"/>
            </a:endParaRPr>
          </a:p>
        </p:txBody>
      </p:sp>
      <p:pic>
        <p:nvPicPr>
          <p:cNvPr id="19461" name="Object 4"/>
          <p:cNvPicPr>
            <a:picLocks noChangeAspect="1"/>
          </p:cNvPicPr>
          <p:nvPr/>
        </p:nvPicPr>
        <p:blipFill>
          <a:blip r:embed="rId1"/>
          <a:stretch>
            <a:fillRect/>
          </a:stretch>
        </p:blipFill>
        <p:spPr>
          <a:xfrm>
            <a:off x="2020888" y="3975100"/>
            <a:ext cx="5129212" cy="1411288"/>
          </a:xfrm>
          <a:prstGeom prst="rect">
            <a:avLst/>
          </a:prstGeom>
          <a:noFill/>
          <a:ln w="9525">
            <a:noFill/>
          </a:ln>
        </p:spPr>
      </p:pic>
      <p:sp>
        <p:nvSpPr>
          <p:cNvPr id="19462" name="Text Box 5"/>
          <p:cNvSpPr/>
          <p:nvPr/>
        </p:nvSpPr>
        <p:spPr>
          <a:xfrm>
            <a:off x="490538" y="5530850"/>
            <a:ext cx="8424862" cy="1117600"/>
          </a:xfrm>
          <a:prstGeom prst="rect">
            <a:avLst/>
          </a:prstGeom>
          <a:noFill/>
          <a:ln w="9525">
            <a:noFill/>
          </a:ln>
        </p:spPr>
        <p:txBody>
          <a:bodyPr anchor="t" anchorCtr="0">
            <a:spAutoFit/>
          </a:bodyPr>
          <a:p>
            <a:pPr eaLnBrk="0" hangingPunct="0">
              <a:lnSpc>
                <a:spcPct val="120000"/>
              </a:lnSpc>
              <a:buFontTx/>
            </a:pPr>
            <a:r>
              <a:rPr lang="zh-CN" altLang="en-US" sz="2800" dirty="0">
                <a:solidFill>
                  <a:srgbClr val="0000FF"/>
                </a:solidFill>
                <a:latin typeface="Times New Roman" panose="02020603050405020304" charset="0"/>
                <a:ea typeface="宋体" panose="02010600030101010101" pitchFamily="2" charset="-122"/>
                <a:sym typeface="Times New Roman" panose="02020603050405020304" charset="0"/>
              </a:rPr>
              <a:t>     </a:t>
            </a:r>
            <a:r>
              <a:rPr lang="zh-CN" altLang="en-US" sz="2800" dirty="0">
                <a:solidFill>
                  <a:srgbClr val="000000"/>
                </a:solidFill>
                <a:latin typeface="Times New Roman" panose="02020603050405020304" charset="0"/>
                <a:ea typeface="楷体_GB2312" pitchFamily="49" charset="-122"/>
                <a:sym typeface="Times New Roman" panose="02020603050405020304" charset="0"/>
              </a:rPr>
              <a:t>因为能量的存储和释放需要一个过程，所以有</a:t>
            </a:r>
            <a:r>
              <a:rPr lang="zh-CN" altLang="en-US" sz="2800" dirty="0">
                <a:solidFill>
                  <a:srgbClr val="FF0000"/>
                </a:solidFill>
                <a:latin typeface="Times New Roman" panose="02020603050405020304" charset="0"/>
                <a:ea typeface="楷体_GB2312" pitchFamily="49" charset="-122"/>
                <a:sym typeface="Times New Roman" panose="02020603050405020304" charset="0"/>
              </a:rPr>
              <a:t>电感的电路存在过渡过程</a:t>
            </a:r>
            <a:r>
              <a:rPr lang="zh-CN" altLang="en-US" sz="2800" dirty="0">
                <a:solidFill>
                  <a:srgbClr val="FF0000"/>
                </a:solidFill>
                <a:latin typeface="Times New Roman" panose="02020603050405020304" charset="0"/>
                <a:ea typeface="宋体" panose="02010600030101010101" pitchFamily="2" charset="-122"/>
                <a:sym typeface="Times New Roman" panose="02020603050405020304" charset="0"/>
              </a:rPr>
              <a:t>。</a:t>
            </a:r>
            <a:endParaRPr lang="zh-CN" altLang="en-US" sz="2800" dirty="0">
              <a:solidFill>
                <a:srgbClr val="0000FF"/>
              </a:solidFill>
              <a:latin typeface="Times New Roman" panose="02020603050405020304" charset="0"/>
              <a:ea typeface="宋体" panose="02010600030101010101" pitchFamily="2" charset="-122"/>
              <a:sym typeface="Times New Roman" panose="02020603050405020304" charset="0"/>
            </a:endParaRPr>
          </a:p>
        </p:txBody>
      </p:sp>
      <p:grpSp>
        <p:nvGrpSpPr>
          <p:cNvPr id="19463" name="Group 6"/>
          <p:cNvGrpSpPr/>
          <p:nvPr/>
        </p:nvGrpSpPr>
        <p:grpSpPr>
          <a:xfrm>
            <a:off x="1066800" y="552450"/>
            <a:ext cx="3354388" cy="2133600"/>
            <a:chOff x="0" y="0"/>
            <a:chExt cx="2113" cy="1344"/>
          </a:xfrm>
        </p:grpSpPr>
        <p:sp>
          <p:nvSpPr>
            <p:cNvPr id="20487" name="Line 7"/>
            <p:cNvSpPr/>
            <p:nvPr/>
          </p:nvSpPr>
          <p:spPr>
            <a:xfrm>
              <a:off x="1056" y="420"/>
              <a:ext cx="960" cy="1"/>
            </a:xfrm>
            <a:prstGeom prst="line">
              <a:avLst/>
            </a:prstGeom>
            <a:ln w="38100" cap="flat" cmpd="sng">
              <a:solidFill>
                <a:schemeClr val="tx1"/>
              </a:solidFill>
              <a:prstDash val="solid"/>
              <a:round/>
              <a:headEnd type="none" w="med" len="med"/>
              <a:tailEnd type="none" w="med" len="med"/>
            </a:ln>
          </p:spPr>
        </p:sp>
        <p:sp>
          <p:nvSpPr>
            <p:cNvPr id="20488" name="Line 8"/>
            <p:cNvSpPr/>
            <p:nvPr/>
          </p:nvSpPr>
          <p:spPr>
            <a:xfrm flipH="1" flipV="1">
              <a:off x="2016" y="420"/>
              <a:ext cx="6" cy="266"/>
            </a:xfrm>
            <a:prstGeom prst="line">
              <a:avLst/>
            </a:prstGeom>
            <a:ln w="38100" cap="flat" cmpd="sng">
              <a:solidFill>
                <a:schemeClr val="accent2"/>
              </a:solidFill>
              <a:prstDash val="solid"/>
              <a:round/>
              <a:headEnd type="none" w="med" len="med"/>
              <a:tailEnd type="none" w="med" len="med"/>
            </a:ln>
          </p:spPr>
        </p:sp>
        <p:grpSp>
          <p:nvGrpSpPr>
            <p:cNvPr id="20489" name="Group 9"/>
            <p:cNvGrpSpPr/>
            <p:nvPr/>
          </p:nvGrpSpPr>
          <p:grpSpPr>
            <a:xfrm>
              <a:off x="0" y="0"/>
              <a:ext cx="2113" cy="1332"/>
              <a:chOff x="0" y="0"/>
              <a:chExt cx="2113" cy="1332"/>
            </a:xfrm>
          </p:grpSpPr>
          <p:sp>
            <p:nvSpPr>
              <p:cNvPr id="20490" name="Text Box 10"/>
              <p:cNvSpPr/>
              <p:nvPr/>
            </p:nvSpPr>
            <p:spPr>
              <a:xfrm>
                <a:off x="876" y="0"/>
                <a:ext cx="299" cy="327"/>
              </a:xfrm>
              <a:prstGeom prst="rect">
                <a:avLst/>
              </a:prstGeom>
              <a:noFill/>
              <a:ln w="9525">
                <a:noFill/>
              </a:ln>
            </p:spPr>
            <p:txBody>
              <a:bodyPr anchor="t" anchorCtr="0">
                <a:spAutoFit/>
              </a:bodyPr>
              <a:p>
                <a:pPr>
                  <a:spcBef>
                    <a:spcPct val="50000"/>
                  </a:spcBef>
                  <a:buFontTx/>
                </a:pPr>
                <a:r>
                  <a:rPr lang="en-US" altLang="zh-CN" sz="2800" i="1" dirty="0">
                    <a:solidFill>
                      <a:srgbClr val="000000"/>
                    </a:solidFill>
                    <a:latin typeface="Times New Roman" panose="02020603050405020304" charset="0"/>
                    <a:ea typeface="宋体" panose="02010600030101010101" pitchFamily="2" charset="-122"/>
                    <a:sym typeface="Times New Roman" panose="02020603050405020304" charset="0"/>
                  </a:rPr>
                  <a:t>K</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20491" name="Rectangle 11"/>
              <p:cNvSpPr/>
              <p:nvPr/>
            </p:nvSpPr>
            <p:spPr>
              <a:xfrm>
                <a:off x="1387" y="48"/>
                <a:ext cx="265" cy="327"/>
              </a:xfrm>
              <a:prstGeom prst="rect">
                <a:avLst/>
              </a:prstGeom>
              <a:noFill/>
              <a:ln w="9525">
                <a:noFill/>
              </a:ln>
            </p:spPr>
            <p:txBody>
              <a:bodyPr wrap="none" lIns="92075" tIns="46038" rIns="92075" bIns="46038" anchor="t" anchorCtr="0">
                <a:spAutoFit/>
              </a:bodyPr>
              <a:p>
                <a:pPr eaLnBrk="0" hangingPunct="0">
                  <a:buFontTx/>
                </a:pPr>
                <a:r>
                  <a:rPr lang="en-US" altLang="zh-CN" sz="2800" i="1" dirty="0">
                    <a:solidFill>
                      <a:srgbClr val="000000"/>
                    </a:solidFill>
                    <a:latin typeface="Times New Roman" panose="02020603050405020304" charset="0"/>
                    <a:ea typeface="宋体" panose="02010600030101010101" pitchFamily="2" charset="-122"/>
                    <a:sym typeface="Times New Roman" panose="02020603050405020304" charset="0"/>
                  </a:rPr>
                  <a:t>R</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20492" name="Rectangle 12"/>
              <p:cNvSpPr/>
              <p:nvPr/>
            </p:nvSpPr>
            <p:spPr>
              <a:xfrm>
                <a:off x="0" y="720"/>
                <a:ext cx="278" cy="327"/>
              </a:xfrm>
              <a:prstGeom prst="rect">
                <a:avLst/>
              </a:prstGeom>
              <a:noFill/>
              <a:ln w="9525">
                <a:noFill/>
              </a:ln>
            </p:spPr>
            <p:txBody>
              <a:bodyPr wrap="none" lIns="92075" tIns="46038" rIns="92075" bIns="46038" anchor="t" anchorCtr="0">
                <a:spAutoFit/>
              </a:bodyPr>
              <a:p>
                <a:pPr eaLnBrk="0" hangingPunct="0">
                  <a:buFontTx/>
                </a:pPr>
                <a:r>
                  <a:rPr lang="en-US" altLang="zh-CN" sz="2800" i="1" dirty="0">
                    <a:solidFill>
                      <a:srgbClr val="000000"/>
                    </a:solidFill>
                    <a:latin typeface="Times New Roman" panose="02020603050405020304" charset="0"/>
                    <a:ea typeface="宋体" panose="02010600030101010101" pitchFamily="2" charset="-122"/>
                    <a:sym typeface="Times New Roman" panose="02020603050405020304" charset="0"/>
                  </a:rPr>
                  <a:t>U</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20493" name="Oval 13"/>
              <p:cNvSpPr/>
              <p:nvPr/>
            </p:nvSpPr>
            <p:spPr>
              <a:xfrm>
                <a:off x="360" y="742"/>
                <a:ext cx="277" cy="290"/>
              </a:xfrm>
              <a:prstGeom prst="ellipse">
                <a:avLst/>
              </a:prstGeom>
              <a:solidFill>
                <a:schemeClr val="bg1"/>
              </a:solidFill>
              <a:ln w="38100" cap="flat" cmpd="sng">
                <a:solidFill>
                  <a:schemeClr val="tx1"/>
                </a:solidFill>
                <a:prstDash val="solid"/>
                <a:round/>
                <a:headEnd type="none" w="med" len="med"/>
                <a:tailEnd type="none" w="med" len="med"/>
              </a:ln>
            </p:spPr>
            <p:txBody>
              <a:bodyPr wrap="none" anchor="ctr" anchorCtr="0"/>
              <a:p>
                <a:pPr>
                  <a:buFontTx/>
                </a:pPr>
                <a:endParaRPr lang="zh-CN" altLang="zh-CN" dirty="0">
                  <a:solidFill>
                    <a:srgbClr val="000000"/>
                  </a:solidFill>
                  <a:latin typeface="Times New Roman" panose="02020603050405020304" charset="0"/>
                  <a:ea typeface="宋体" panose="02010600030101010101" pitchFamily="2" charset="-122"/>
                  <a:sym typeface="Times New Roman" panose="02020603050405020304" charset="0"/>
                </a:endParaRPr>
              </a:p>
            </p:txBody>
          </p:sp>
          <p:sp>
            <p:nvSpPr>
              <p:cNvPr id="20494" name="Line 14"/>
              <p:cNvSpPr/>
              <p:nvPr/>
            </p:nvSpPr>
            <p:spPr>
              <a:xfrm>
                <a:off x="499" y="432"/>
                <a:ext cx="1" cy="898"/>
              </a:xfrm>
              <a:prstGeom prst="line">
                <a:avLst/>
              </a:prstGeom>
              <a:ln w="38100" cap="flat" cmpd="sng">
                <a:solidFill>
                  <a:schemeClr val="tx1"/>
                </a:solidFill>
                <a:prstDash val="solid"/>
                <a:round/>
                <a:headEnd type="none" w="med" len="med"/>
                <a:tailEnd type="none" w="med" len="med"/>
              </a:ln>
            </p:spPr>
          </p:sp>
          <p:sp>
            <p:nvSpPr>
              <p:cNvPr id="20495" name="Rectangle 15"/>
              <p:cNvSpPr/>
              <p:nvPr/>
            </p:nvSpPr>
            <p:spPr>
              <a:xfrm>
                <a:off x="510" y="500"/>
                <a:ext cx="244" cy="327"/>
              </a:xfrm>
              <a:prstGeom prst="rect">
                <a:avLst/>
              </a:prstGeom>
              <a:noFill/>
              <a:ln w="9525">
                <a:noFill/>
              </a:ln>
            </p:spPr>
            <p:txBody>
              <a:bodyPr wrap="none" lIns="92075" tIns="46038" rIns="92075" bIns="46038" anchor="t" anchorCtr="0">
                <a:spAutoFit/>
              </a:bodyPr>
              <a:p>
                <a:pPr eaLnBrk="0" hangingPunct="0">
                  <a:buFontTx/>
                </a:pPr>
                <a:r>
                  <a:rPr lang="en-US" altLang="zh-CN" sz="2800" i="1" dirty="0">
                    <a:solidFill>
                      <a:srgbClr val="000000"/>
                    </a:solidFill>
                    <a:latin typeface="Times New Roman" panose="02020603050405020304" charset="0"/>
                    <a:ea typeface="宋体" panose="02010600030101010101" pitchFamily="2" charset="-122"/>
                    <a:sym typeface="Times New Roman" panose="02020603050405020304" charset="0"/>
                  </a:rPr>
                  <a:t>+</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20496" name="Rectangle 16"/>
              <p:cNvSpPr/>
              <p:nvPr/>
            </p:nvSpPr>
            <p:spPr>
              <a:xfrm>
                <a:off x="522" y="871"/>
                <a:ext cx="228" cy="327"/>
              </a:xfrm>
              <a:prstGeom prst="rect">
                <a:avLst/>
              </a:prstGeom>
              <a:noFill/>
              <a:ln w="9525">
                <a:noFill/>
              </a:ln>
            </p:spPr>
            <p:txBody>
              <a:bodyPr wrap="none" lIns="92075" tIns="46038" rIns="92075" bIns="46038" anchor="t" anchorCtr="0">
                <a:spAutoFit/>
              </a:bodyPr>
              <a:p>
                <a:pPr eaLnBrk="0" hangingPunct="0">
                  <a:buFontTx/>
                </a:pPr>
                <a:r>
                  <a:rPr lang="en-US" altLang="zh-CN" sz="2800" i="1" dirty="0">
                    <a:solidFill>
                      <a:srgbClr val="000000"/>
                    </a:solidFill>
                    <a:latin typeface="Times New Roman" panose="02020603050405020304" charset="0"/>
                    <a:ea typeface="宋体" panose="02010600030101010101" pitchFamily="2" charset="-122"/>
                    <a:sym typeface="Times New Roman" panose="02020603050405020304" charset="0"/>
                  </a:rPr>
                  <a:t>_</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20497" name="Rectangle 17"/>
              <p:cNvSpPr/>
              <p:nvPr/>
            </p:nvSpPr>
            <p:spPr>
              <a:xfrm>
                <a:off x="1298" y="358"/>
                <a:ext cx="344" cy="109"/>
              </a:xfrm>
              <a:prstGeom prst="rect">
                <a:avLst/>
              </a:prstGeom>
              <a:solidFill>
                <a:schemeClr val="bg1"/>
              </a:solidFill>
              <a:ln w="38100" cap="flat" cmpd="sng">
                <a:solidFill>
                  <a:schemeClr val="tx1"/>
                </a:solidFill>
                <a:prstDash val="solid"/>
                <a:miter/>
                <a:headEnd type="none" w="med" len="med"/>
                <a:tailEnd type="none" w="med" len="med"/>
              </a:ln>
            </p:spPr>
            <p:txBody>
              <a:bodyPr wrap="none" anchor="ctr" anchorCtr="0"/>
              <a:p>
                <a:pPr>
                  <a:buFontTx/>
                </a:pPr>
                <a:endParaRPr lang="zh-CN" altLang="zh-CN" dirty="0">
                  <a:solidFill>
                    <a:srgbClr val="000000"/>
                  </a:solidFill>
                  <a:latin typeface="Times New Roman" panose="02020603050405020304" charset="0"/>
                  <a:ea typeface="宋体" panose="02010600030101010101" pitchFamily="2" charset="-122"/>
                  <a:sym typeface="Times New Roman" panose="02020603050405020304" charset="0"/>
                </a:endParaRPr>
              </a:p>
            </p:txBody>
          </p:sp>
          <p:sp>
            <p:nvSpPr>
              <p:cNvPr id="20498" name="Line 18"/>
              <p:cNvSpPr/>
              <p:nvPr/>
            </p:nvSpPr>
            <p:spPr>
              <a:xfrm>
                <a:off x="491" y="1332"/>
                <a:ext cx="1525" cy="1"/>
              </a:xfrm>
              <a:prstGeom prst="line">
                <a:avLst/>
              </a:prstGeom>
              <a:ln w="38100" cap="flat" cmpd="sng">
                <a:solidFill>
                  <a:schemeClr val="tx1"/>
                </a:solidFill>
                <a:prstDash val="solid"/>
                <a:round/>
                <a:headEnd type="none" w="med" len="med"/>
                <a:tailEnd type="none" w="med" len="med"/>
              </a:ln>
            </p:spPr>
          </p:sp>
          <p:sp>
            <p:nvSpPr>
              <p:cNvPr id="20499" name="Line 19"/>
              <p:cNvSpPr/>
              <p:nvPr/>
            </p:nvSpPr>
            <p:spPr>
              <a:xfrm>
                <a:off x="491" y="431"/>
                <a:ext cx="263" cy="1"/>
              </a:xfrm>
              <a:prstGeom prst="line">
                <a:avLst/>
              </a:prstGeom>
              <a:ln w="38100" cap="flat" cmpd="sng">
                <a:solidFill>
                  <a:schemeClr val="tx1"/>
                </a:solidFill>
                <a:prstDash val="solid"/>
                <a:round/>
                <a:headEnd type="none" w="med" len="med"/>
                <a:tailEnd type="none" w="med" len="med"/>
              </a:ln>
            </p:spPr>
          </p:sp>
          <p:sp>
            <p:nvSpPr>
              <p:cNvPr id="20500" name="Line 20"/>
              <p:cNvSpPr/>
              <p:nvPr/>
            </p:nvSpPr>
            <p:spPr>
              <a:xfrm flipV="1">
                <a:off x="742" y="311"/>
                <a:ext cx="239" cy="120"/>
              </a:xfrm>
              <a:prstGeom prst="line">
                <a:avLst/>
              </a:prstGeom>
              <a:ln w="38100" cap="flat" cmpd="sng">
                <a:solidFill>
                  <a:schemeClr val="tx1"/>
                </a:solidFill>
                <a:prstDash val="solid"/>
                <a:round/>
                <a:headEnd type="none" w="med" len="med"/>
                <a:tailEnd type="none" w="med" len="med"/>
              </a:ln>
            </p:spPr>
          </p:sp>
          <p:sp>
            <p:nvSpPr>
              <p:cNvPr id="20501" name="Line 21"/>
              <p:cNvSpPr/>
              <p:nvPr/>
            </p:nvSpPr>
            <p:spPr>
              <a:xfrm>
                <a:off x="802" y="275"/>
                <a:ext cx="119" cy="240"/>
              </a:xfrm>
              <a:prstGeom prst="line">
                <a:avLst/>
              </a:prstGeom>
              <a:ln w="38100" cap="flat" cmpd="sng">
                <a:solidFill>
                  <a:schemeClr val="tx1"/>
                </a:solidFill>
                <a:prstDash val="solid"/>
                <a:round/>
                <a:headEnd type="none" w="med" len="med"/>
                <a:tailEnd type="triangle" w="med" len="med"/>
              </a:ln>
            </p:spPr>
          </p:sp>
          <p:sp>
            <p:nvSpPr>
              <p:cNvPr id="20502" name="Line 22"/>
              <p:cNvSpPr/>
              <p:nvPr/>
            </p:nvSpPr>
            <p:spPr>
              <a:xfrm>
                <a:off x="2016" y="420"/>
                <a:ext cx="1" cy="240"/>
              </a:xfrm>
              <a:prstGeom prst="line">
                <a:avLst/>
              </a:prstGeom>
              <a:ln w="38100" cap="flat" cmpd="sng">
                <a:solidFill>
                  <a:srgbClr val="FF0000"/>
                </a:solidFill>
                <a:prstDash val="solid"/>
                <a:round/>
                <a:headEnd type="none" w="med" len="med"/>
                <a:tailEnd type="triangle" w="med" len="med"/>
              </a:ln>
            </p:spPr>
          </p:sp>
          <p:sp>
            <p:nvSpPr>
              <p:cNvPr id="20503" name="Text Box 23"/>
              <p:cNvSpPr/>
              <p:nvPr/>
            </p:nvSpPr>
            <p:spPr>
              <a:xfrm>
                <a:off x="860" y="461"/>
                <a:ext cx="418" cy="327"/>
              </a:xfrm>
              <a:prstGeom prst="rect">
                <a:avLst/>
              </a:prstGeom>
              <a:noFill/>
              <a:ln w="9525">
                <a:noFill/>
              </a:ln>
            </p:spPr>
            <p:txBody>
              <a:bodyPr wrap="none" anchor="ctr" anchorCtr="0">
                <a:spAutoFit/>
              </a:bodyPr>
              <a:p>
                <a:pPr algn="ctr" eaLnBrk="0" hangingPunct="0">
                  <a:buFontTx/>
                </a:pPr>
                <a:r>
                  <a:rPr lang="en-US" altLang="zh-CN" sz="2800" i="1" dirty="0">
                    <a:solidFill>
                      <a:srgbClr val="000000"/>
                    </a:solidFill>
                    <a:latin typeface="Times New Roman" panose="02020603050405020304" charset="0"/>
                    <a:ea typeface="宋体" panose="02010600030101010101" pitchFamily="2" charset="-122"/>
                    <a:sym typeface="Times New Roman" panose="02020603050405020304" charset="0"/>
                  </a:rPr>
                  <a:t>t=</a:t>
                </a:r>
                <a:r>
                  <a:rPr lang="en-US" altLang="zh-CN" sz="2800" dirty="0">
                    <a:solidFill>
                      <a:srgbClr val="000000"/>
                    </a:solidFill>
                    <a:latin typeface="Times New Roman" panose="02020603050405020304" charset="0"/>
                    <a:ea typeface="宋体" panose="02010600030101010101" pitchFamily="2" charset="-122"/>
                    <a:sym typeface="Times New Roman" panose="02020603050405020304" charset="0"/>
                  </a:rPr>
                  <a:t>0</a:t>
                </a:r>
                <a:endParaRPr lang="en-US" altLang="zh-CN" sz="2800" i="1" dirty="0">
                  <a:solidFill>
                    <a:srgbClr val="000000"/>
                  </a:solidFill>
                  <a:latin typeface="Times New Roman" panose="02020603050405020304" charset="0"/>
                  <a:ea typeface="宋体" panose="02010600030101010101" pitchFamily="2" charset="-122"/>
                  <a:sym typeface="Times New Roman" panose="02020603050405020304" charset="0"/>
                </a:endParaRPr>
              </a:p>
            </p:txBody>
          </p:sp>
          <p:grpSp>
            <p:nvGrpSpPr>
              <p:cNvPr id="20504" name="Group 24"/>
              <p:cNvGrpSpPr/>
              <p:nvPr/>
            </p:nvGrpSpPr>
            <p:grpSpPr>
              <a:xfrm>
                <a:off x="2010" y="688"/>
                <a:ext cx="103" cy="410"/>
                <a:chOff x="0" y="0"/>
                <a:chExt cx="97" cy="246"/>
              </a:xfrm>
            </p:grpSpPr>
            <p:sp>
              <p:nvSpPr>
                <p:cNvPr id="20505" name="Arc 25"/>
                <p:cNvSpPr/>
                <p:nvPr/>
              </p:nvSpPr>
              <p:spPr>
                <a:xfrm>
                  <a:off x="0" y="0"/>
                  <a:ext cx="97" cy="82"/>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pathLst>
                    <a:path w="21825" h="43200" fill="none">
                      <a:moveTo>
                        <a:pt x="0" y="1"/>
                      </a:moveTo>
                      <a:cubicBezTo>
                        <a:pt x="74" y="0"/>
                        <a:pt x="149" y="-1"/>
                        <a:pt x="225" y="0"/>
                      </a:cubicBezTo>
                      <a:cubicBezTo>
                        <a:pt x="12154" y="0"/>
                        <a:pt x="21825" y="9670"/>
                        <a:pt x="21825" y="21600"/>
                      </a:cubicBezTo>
                      <a:cubicBezTo>
                        <a:pt x="21825" y="33529"/>
                        <a:pt x="12154" y="43199"/>
                        <a:pt x="225" y="43200"/>
                      </a:cubicBezTo>
                    </a:path>
                    <a:path w="21825" h="43200" stroke="0">
                      <a:moveTo>
                        <a:pt x="0" y="1"/>
                      </a:moveTo>
                      <a:cubicBezTo>
                        <a:pt x="74" y="0"/>
                        <a:pt x="149" y="-1"/>
                        <a:pt x="225" y="0"/>
                      </a:cubicBezTo>
                      <a:cubicBezTo>
                        <a:pt x="12154" y="0"/>
                        <a:pt x="21825" y="9670"/>
                        <a:pt x="21825" y="21600"/>
                      </a:cubicBezTo>
                      <a:cubicBezTo>
                        <a:pt x="21825" y="33529"/>
                        <a:pt x="12154" y="43199"/>
                        <a:pt x="225" y="43200"/>
                      </a:cubicBezTo>
                      <a:lnTo>
                        <a:pt x="225" y="21600"/>
                      </a:lnTo>
                      <a:lnTo>
                        <a:pt x="0" y="1"/>
                      </a:lnTo>
                      <a:close/>
                    </a:path>
                  </a:pathLst>
                </a:custGeom>
                <a:noFill/>
                <a:ln w="38100" cap="rnd" cmpd="sng">
                  <a:solidFill>
                    <a:schemeClr val="tx1"/>
                  </a:solidFill>
                  <a:prstDash val="solid"/>
                  <a:miter/>
                  <a:headEnd type="none" w="med" len="med"/>
                  <a:tailEnd type="none" w="med" len="med"/>
                </a:ln>
              </p:spPr>
              <p:txBody>
                <a:bodyPr/>
                <a:p>
                  <a:endParaRPr lang="zh-CN" altLang="en-US"/>
                </a:p>
              </p:txBody>
            </p:sp>
            <p:sp>
              <p:nvSpPr>
                <p:cNvPr id="20506" name="Arc 26"/>
                <p:cNvSpPr/>
                <p:nvPr/>
              </p:nvSpPr>
              <p:spPr>
                <a:xfrm>
                  <a:off x="0" y="82"/>
                  <a:ext cx="97" cy="82"/>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pathLst>
                    <a:path w="21825" h="43200" fill="none">
                      <a:moveTo>
                        <a:pt x="0" y="1"/>
                      </a:moveTo>
                      <a:cubicBezTo>
                        <a:pt x="74" y="0"/>
                        <a:pt x="149" y="-1"/>
                        <a:pt x="225" y="0"/>
                      </a:cubicBezTo>
                      <a:cubicBezTo>
                        <a:pt x="12154" y="0"/>
                        <a:pt x="21825" y="9670"/>
                        <a:pt x="21825" y="21600"/>
                      </a:cubicBezTo>
                      <a:cubicBezTo>
                        <a:pt x="21825" y="33529"/>
                        <a:pt x="12154" y="43199"/>
                        <a:pt x="225" y="43200"/>
                      </a:cubicBezTo>
                    </a:path>
                    <a:path w="21825" h="43200" stroke="0">
                      <a:moveTo>
                        <a:pt x="0" y="1"/>
                      </a:moveTo>
                      <a:cubicBezTo>
                        <a:pt x="74" y="0"/>
                        <a:pt x="149" y="-1"/>
                        <a:pt x="225" y="0"/>
                      </a:cubicBezTo>
                      <a:cubicBezTo>
                        <a:pt x="12154" y="0"/>
                        <a:pt x="21825" y="9670"/>
                        <a:pt x="21825" y="21600"/>
                      </a:cubicBezTo>
                      <a:cubicBezTo>
                        <a:pt x="21825" y="33529"/>
                        <a:pt x="12154" y="43199"/>
                        <a:pt x="225" y="43200"/>
                      </a:cubicBezTo>
                      <a:lnTo>
                        <a:pt x="225" y="21600"/>
                      </a:lnTo>
                      <a:lnTo>
                        <a:pt x="0" y="1"/>
                      </a:lnTo>
                      <a:close/>
                    </a:path>
                  </a:pathLst>
                </a:custGeom>
                <a:noFill/>
                <a:ln w="38100" cap="rnd" cmpd="sng">
                  <a:solidFill>
                    <a:schemeClr val="tx1"/>
                  </a:solidFill>
                  <a:prstDash val="solid"/>
                  <a:miter/>
                  <a:headEnd type="none" w="med" len="med"/>
                  <a:tailEnd type="none" w="med" len="med"/>
                </a:ln>
              </p:spPr>
              <p:txBody>
                <a:bodyPr/>
                <a:p>
                  <a:endParaRPr lang="zh-CN" altLang="en-US"/>
                </a:p>
              </p:txBody>
            </p:sp>
            <p:sp>
              <p:nvSpPr>
                <p:cNvPr id="20507" name="Arc 27"/>
                <p:cNvSpPr/>
                <p:nvPr/>
              </p:nvSpPr>
              <p:spPr>
                <a:xfrm>
                  <a:off x="0" y="164"/>
                  <a:ext cx="97" cy="82"/>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pathLst>
                    <a:path w="21825" h="43200" fill="none">
                      <a:moveTo>
                        <a:pt x="0" y="1"/>
                      </a:moveTo>
                      <a:cubicBezTo>
                        <a:pt x="74" y="0"/>
                        <a:pt x="149" y="-1"/>
                        <a:pt x="225" y="0"/>
                      </a:cubicBezTo>
                      <a:cubicBezTo>
                        <a:pt x="12154" y="0"/>
                        <a:pt x="21825" y="9670"/>
                        <a:pt x="21825" y="21600"/>
                      </a:cubicBezTo>
                      <a:cubicBezTo>
                        <a:pt x="21825" y="33529"/>
                        <a:pt x="12154" y="43199"/>
                        <a:pt x="225" y="43200"/>
                      </a:cubicBezTo>
                    </a:path>
                    <a:path w="21825" h="43200" stroke="0">
                      <a:moveTo>
                        <a:pt x="0" y="1"/>
                      </a:moveTo>
                      <a:cubicBezTo>
                        <a:pt x="74" y="0"/>
                        <a:pt x="149" y="-1"/>
                        <a:pt x="225" y="0"/>
                      </a:cubicBezTo>
                      <a:cubicBezTo>
                        <a:pt x="12154" y="0"/>
                        <a:pt x="21825" y="9670"/>
                        <a:pt x="21825" y="21600"/>
                      </a:cubicBezTo>
                      <a:cubicBezTo>
                        <a:pt x="21825" y="33529"/>
                        <a:pt x="12154" y="43199"/>
                        <a:pt x="225" y="43200"/>
                      </a:cubicBezTo>
                      <a:lnTo>
                        <a:pt x="225" y="21600"/>
                      </a:lnTo>
                      <a:lnTo>
                        <a:pt x="0" y="1"/>
                      </a:lnTo>
                      <a:close/>
                    </a:path>
                  </a:pathLst>
                </a:custGeom>
                <a:noFill/>
                <a:ln w="38100" cap="rnd" cmpd="sng">
                  <a:solidFill>
                    <a:schemeClr val="tx1"/>
                  </a:solidFill>
                  <a:prstDash val="solid"/>
                  <a:miter/>
                  <a:headEnd type="none" w="med" len="med"/>
                  <a:tailEnd type="none" w="med" len="med"/>
                </a:ln>
              </p:spPr>
              <p:txBody>
                <a:bodyPr/>
                <a:p>
                  <a:endParaRPr lang="zh-CN" altLang="en-US"/>
                </a:p>
              </p:txBody>
            </p:sp>
          </p:grpSp>
          <p:sp>
            <p:nvSpPr>
              <p:cNvPr id="20508" name="Text Box 28"/>
              <p:cNvSpPr/>
              <p:nvPr/>
            </p:nvSpPr>
            <p:spPr>
              <a:xfrm>
                <a:off x="1653" y="713"/>
                <a:ext cx="271" cy="327"/>
              </a:xfrm>
              <a:prstGeom prst="rect">
                <a:avLst/>
              </a:prstGeom>
              <a:noFill/>
              <a:ln w="9525">
                <a:noFill/>
              </a:ln>
            </p:spPr>
            <p:txBody>
              <a:bodyPr wrap="none" anchor="ctr" anchorCtr="0">
                <a:spAutoFit/>
              </a:bodyPr>
              <a:p>
                <a:pPr algn="ctr" eaLnBrk="0" hangingPunct="0">
                  <a:buFontTx/>
                </a:pPr>
                <a:r>
                  <a:rPr lang="en-US" altLang="zh-CN" sz="2800" i="1" dirty="0">
                    <a:solidFill>
                      <a:srgbClr val="000000"/>
                    </a:solidFill>
                    <a:latin typeface="Times New Roman" panose="02020603050405020304" charset="0"/>
                    <a:ea typeface="宋体" panose="02010600030101010101" pitchFamily="2" charset="-122"/>
                    <a:sym typeface="Times New Roman" panose="02020603050405020304" charset="0"/>
                  </a:rPr>
                  <a:t>i</a:t>
                </a:r>
                <a:r>
                  <a:rPr lang="en-US" altLang="zh-CN" sz="2800" i="1" baseline="-25000" dirty="0">
                    <a:solidFill>
                      <a:srgbClr val="000000"/>
                    </a:solidFill>
                    <a:latin typeface="Times New Roman" panose="02020603050405020304" charset="0"/>
                    <a:ea typeface="宋体" panose="02010600030101010101" pitchFamily="2" charset="-122"/>
                    <a:sym typeface="Times New Roman" panose="02020603050405020304" charset="0"/>
                  </a:rPr>
                  <a:t>L</a:t>
                </a:r>
                <a:endParaRPr lang="en-US" altLang="zh-CN" sz="2800" i="1" dirty="0">
                  <a:solidFill>
                    <a:srgbClr val="000000"/>
                  </a:solidFill>
                  <a:latin typeface="Times New Roman" panose="02020603050405020304" charset="0"/>
                  <a:ea typeface="宋体" panose="02010600030101010101" pitchFamily="2" charset="-122"/>
                  <a:sym typeface="Times New Roman" panose="02020603050405020304" charset="0"/>
                </a:endParaRPr>
              </a:p>
            </p:txBody>
          </p:sp>
        </p:grpSp>
        <p:sp>
          <p:nvSpPr>
            <p:cNvPr id="20509" name="Line 29"/>
            <p:cNvSpPr/>
            <p:nvPr/>
          </p:nvSpPr>
          <p:spPr>
            <a:xfrm>
              <a:off x="2016" y="1104"/>
              <a:ext cx="1" cy="240"/>
            </a:xfrm>
            <a:prstGeom prst="line">
              <a:avLst/>
            </a:prstGeom>
            <a:ln w="38100" cap="flat" cmpd="sng">
              <a:solidFill>
                <a:schemeClr val="tx1"/>
              </a:solidFill>
              <a:prstDash val="solid"/>
              <a:round/>
              <a:headEnd type="none" w="med" len="med"/>
              <a:tailEnd type="none" w="med" len="med"/>
            </a:ln>
          </p:spPr>
        </p:sp>
      </p:grpSp>
      <p:grpSp>
        <p:nvGrpSpPr>
          <p:cNvPr id="19487" name="Group 30"/>
          <p:cNvGrpSpPr/>
          <p:nvPr/>
        </p:nvGrpSpPr>
        <p:grpSpPr>
          <a:xfrm>
            <a:off x="5505450" y="804863"/>
            <a:ext cx="3124200" cy="2019300"/>
            <a:chOff x="0" y="0"/>
            <a:chExt cx="1968" cy="1272"/>
          </a:xfrm>
        </p:grpSpPr>
        <p:grpSp>
          <p:nvGrpSpPr>
            <p:cNvPr id="20511" name="Group 31"/>
            <p:cNvGrpSpPr/>
            <p:nvPr/>
          </p:nvGrpSpPr>
          <p:grpSpPr>
            <a:xfrm>
              <a:off x="384" y="0"/>
              <a:ext cx="1584" cy="1272"/>
              <a:chOff x="0" y="0"/>
              <a:chExt cx="1584" cy="1272"/>
            </a:xfrm>
          </p:grpSpPr>
          <p:sp>
            <p:nvSpPr>
              <p:cNvPr id="20512" name="Text Box 32"/>
              <p:cNvSpPr/>
              <p:nvPr/>
            </p:nvSpPr>
            <p:spPr>
              <a:xfrm>
                <a:off x="1344" y="945"/>
                <a:ext cx="240" cy="327"/>
              </a:xfrm>
              <a:prstGeom prst="rect">
                <a:avLst/>
              </a:prstGeom>
              <a:noFill/>
              <a:ln w="9525">
                <a:noFill/>
              </a:ln>
            </p:spPr>
            <p:txBody>
              <a:bodyPr anchor="t" anchorCtr="0">
                <a:spAutoFit/>
              </a:bodyPr>
              <a:p>
                <a:pPr>
                  <a:spcBef>
                    <a:spcPct val="50000"/>
                  </a:spcBef>
                  <a:buFontTx/>
                </a:pPr>
                <a:r>
                  <a:rPr lang="en-US" altLang="zh-CN" sz="2800" i="1" dirty="0">
                    <a:solidFill>
                      <a:schemeClr val="accent2"/>
                    </a:solidFill>
                    <a:latin typeface="Times New Roman" panose="02020603050405020304" charset="0"/>
                    <a:ea typeface="宋体" panose="02010600030101010101" pitchFamily="2" charset="-122"/>
                    <a:sym typeface="Times New Roman" panose="02020603050405020304" charset="0"/>
                  </a:rPr>
                  <a:t>t</a:t>
                </a:r>
                <a:endParaRPr lang="en-US" altLang="zh-CN" dirty="0">
                  <a:solidFill>
                    <a:schemeClr val="accent2"/>
                  </a:solidFill>
                  <a:latin typeface="Times New Roman" panose="02020603050405020304" charset="0"/>
                  <a:ea typeface="宋体" panose="02010600030101010101" pitchFamily="2" charset="-122"/>
                  <a:sym typeface="Times New Roman" panose="02020603050405020304" charset="0"/>
                </a:endParaRPr>
              </a:p>
            </p:txBody>
          </p:sp>
          <p:sp>
            <p:nvSpPr>
              <p:cNvPr id="20513" name="Line 33"/>
              <p:cNvSpPr/>
              <p:nvPr/>
            </p:nvSpPr>
            <p:spPr>
              <a:xfrm>
                <a:off x="0" y="1101"/>
                <a:ext cx="1344" cy="1"/>
              </a:xfrm>
              <a:prstGeom prst="line">
                <a:avLst/>
              </a:prstGeom>
              <a:ln w="38100" cap="flat" cmpd="sng">
                <a:solidFill>
                  <a:schemeClr val="accent2"/>
                </a:solidFill>
                <a:prstDash val="solid"/>
                <a:round/>
                <a:headEnd type="none" w="med" len="med"/>
                <a:tailEnd type="triangle" w="med" len="med"/>
              </a:ln>
            </p:spPr>
          </p:sp>
          <p:sp>
            <p:nvSpPr>
              <p:cNvPr id="20514" name="Line 34"/>
              <p:cNvSpPr/>
              <p:nvPr/>
            </p:nvSpPr>
            <p:spPr>
              <a:xfrm flipV="1">
                <a:off x="0" y="129"/>
                <a:ext cx="1" cy="972"/>
              </a:xfrm>
              <a:prstGeom prst="line">
                <a:avLst/>
              </a:prstGeom>
              <a:ln w="38100" cap="flat" cmpd="sng">
                <a:solidFill>
                  <a:schemeClr val="accent2"/>
                </a:solidFill>
                <a:prstDash val="solid"/>
                <a:round/>
                <a:headEnd type="none" w="med" len="med"/>
                <a:tailEnd type="triangle" w="med" len="med"/>
              </a:ln>
            </p:spPr>
          </p:sp>
          <p:sp>
            <p:nvSpPr>
              <p:cNvPr id="20515" name="未知"/>
              <p:cNvSpPr/>
              <p:nvPr/>
            </p:nvSpPr>
            <p:spPr>
              <a:xfrm>
                <a:off x="0" y="525"/>
                <a:ext cx="1296" cy="576"/>
              </a:xfrm>
              <a:custGeom>
                <a:avLst/>
                <a:gdLst/>
                <a:ahLst/>
                <a:cxnLst>
                  <a:cxn ang="0">
                    <a:pos x="0" y="41328"/>
                  </a:cxn>
                  <a:cxn ang="0">
                    <a:pos x="432" y="10291"/>
                  </a:cxn>
                  <a:cxn ang="0">
                    <a:pos x="864" y="1517"/>
                  </a:cxn>
                  <a:cxn ang="0">
                    <a:pos x="1296" y="1517"/>
                  </a:cxn>
                </a:cxnLst>
                <a:pathLst>
                  <a:path w="1296" h="448">
                    <a:moveTo>
                      <a:pt x="0" y="448"/>
                    </a:moveTo>
                    <a:cubicBezTo>
                      <a:pt x="144" y="316"/>
                      <a:pt x="288" y="184"/>
                      <a:pt x="432" y="112"/>
                    </a:cubicBezTo>
                    <a:cubicBezTo>
                      <a:pt x="576" y="40"/>
                      <a:pt x="720" y="32"/>
                      <a:pt x="864" y="16"/>
                    </a:cubicBezTo>
                    <a:cubicBezTo>
                      <a:pt x="1008" y="0"/>
                      <a:pt x="1224" y="16"/>
                      <a:pt x="1296" y="16"/>
                    </a:cubicBezTo>
                  </a:path>
                </a:pathLst>
              </a:custGeom>
              <a:noFill/>
              <a:ln w="57150" cap="flat" cmpd="sng">
                <a:solidFill>
                  <a:srgbClr val="FF0000"/>
                </a:solidFill>
                <a:prstDash val="solid"/>
                <a:miter/>
                <a:headEnd type="none" w="med" len="med"/>
                <a:tailEnd type="none" w="med" len="med"/>
              </a:ln>
            </p:spPr>
            <p:txBody>
              <a:bodyPr/>
              <a:p>
                <a:endParaRPr lang="zh-CN" altLang="en-US"/>
              </a:p>
            </p:txBody>
          </p:sp>
          <p:sp>
            <p:nvSpPr>
              <p:cNvPr id="20516" name="Line 36"/>
              <p:cNvSpPr/>
              <p:nvPr/>
            </p:nvSpPr>
            <p:spPr>
              <a:xfrm>
                <a:off x="0" y="525"/>
                <a:ext cx="1392" cy="1"/>
              </a:xfrm>
              <a:prstGeom prst="line">
                <a:avLst/>
              </a:prstGeom>
              <a:ln w="57150" cap="flat" cmpd="sng">
                <a:solidFill>
                  <a:schemeClr val="accent2"/>
                </a:solidFill>
                <a:prstDash val="sysDot"/>
                <a:round/>
                <a:headEnd type="none" w="med" len="med"/>
                <a:tailEnd type="none" w="med" len="med"/>
              </a:ln>
            </p:spPr>
          </p:sp>
          <p:pic>
            <p:nvPicPr>
              <p:cNvPr id="20517" name="Object 37"/>
              <p:cNvPicPr>
                <a:picLocks noChangeAspect="1"/>
              </p:cNvPicPr>
              <p:nvPr/>
            </p:nvPicPr>
            <p:blipFill>
              <a:blip r:embed="rId2"/>
              <a:stretch>
                <a:fillRect/>
              </a:stretch>
            </p:blipFill>
            <p:spPr>
              <a:xfrm>
                <a:off x="359" y="0"/>
                <a:ext cx="263" cy="403"/>
              </a:xfrm>
              <a:prstGeom prst="rect">
                <a:avLst/>
              </a:prstGeom>
              <a:noFill/>
              <a:ln w="9525">
                <a:noFill/>
              </a:ln>
            </p:spPr>
          </p:pic>
        </p:grpSp>
        <p:pic>
          <p:nvPicPr>
            <p:cNvPr id="20518" name="Object 38"/>
            <p:cNvPicPr>
              <a:picLocks noChangeAspect="1"/>
            </p:cNvPicPr>
            <p:nvPr/>
          </p:nvPicPr>
          <p:blipFill>
            <a:blip r:embed="rId3"/>
            <a:stretch>
              <a:fillRect/>
            </a:stretch>
          </p:blipFill>
          <p:spPr>
            <a:xfrm>
              <a:off x="0" y="281"/>
              <a:ext cx="312" cy="534"/>
            </a:xfrm>
            <a:prstGeom prst="rect">
              <a:avLst/>
            </a:prstGeom>
            <a:noFill/>
            <a:ln w="9525">
              <a:noFill/>
            </a:ln>
          </p:spPr>
        </p:pic>
      </p:grpSp>
      <p:sp>
        <p:nvSpPr>
          <p:cNvPr id="20519" name="灯片编号占位符 1"/>
          <p:cNvSpPr/>
          <p:nvPr/>
        </p:nvSpPr>
        <p:spPr>
          <a:xfrm>
            <a:off x="6553200" y="6248400"/>
            <a:ext cx="1905000" cy="457200"/>
          </a:xfrm>
          <a:prstGeom prst="rect">
            <a:avLst/>
          </a:prstGeom>
          <a:noFill/>
          <a:ln w="9525">
            <a:noFill/>
          </a:ln>
        </p:spPr>
        <p:txBody>
          <a:bodyPr anchor="t" anchorCtr="0"/>
          <a:p>
            <a:pPr algn="r">
              <a:buFontTx/>
            </a:pPr>
            <a:fld id="{9A0DB2DC-4C9A-4742-B13C-FB6460FD3503}" type="slidenum">
              <a:rPr lang="zh-CN" altLang="en-US" sz="1400" b="0" dirty="0">
                <a:latin typeface="Times New Roman" panose="02020603050405020304" charset="0"/>
                <a:ea typeface="宋体" panose="02010600030101010101" pitchFamily="2" charset="-122"/>
                <a:sym typeface="Times New Roman" panose="02020603050405020304" charset="0"/>
              </a:rPr>
            </a:fld>
            <a:endParaRPr lang="zh-CN" altLang="en-US" sz="1400" b="0" dirty="0">
              <a:latin typeface="Times New Roman" panose="02020603050405020304" charset="0"/>
              <a:ea typeface="宋体" panose="02010600030101010101" pitchFamily="2" charset="-122"/>
              <a:sym typeface="Times New Roman" panose="0202060305040502030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9463"/>
                                        </p:tgtEl>
                                        <p:attrNameLst>
                                          <p:attrName>style.visibility</p:attrName>
                                        </p:attrNameLst>
                                      </p:cBhvr>
                                      <p:to>
                                        <p:strVal val="visible"/>
                                      </p:to>
                                    </p:set>
                                    <p:animEffect filter="box(out)">
                                      <p:cBhvr>
                                        <p:cTn id="7" dur="500"/>
                                        <p:tgtEl>
                                          <p:spTgt spid="1946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9460">
                                            <p:txEl>
                                              <p:charRg st="0" end="30"/>
                                            </p:txEl>
                                          </p:spTgt>
                                        </p:tgtEl>
                                        <p:attrNameLst>
                                          <p:attrName>style.visibility</p:attrName>
                                        </p:attrNameLst>
                                      </p:cBhvr>
                                      <p:to>
                                        <p:strVal val="visible"/>
                                      </p:to>
                                    </p:set>
                                    <p:animEffect filter="box(out)">
                                      <p:cBhvr>
                                        <p:cTn id="12" dur="500"/>
                                        <p:tgtEl>
                                          <p:spTgt spid="19460">
                                            <p:txEl>
                                              <p:charRg st="0" end="3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5" fill="hold" nodeType="clickEffect">
                                  <p:stCondLst>
                                    <p:cond delay="0"/>
                                  </p:stCondLst>
                                  <p:childTnLst>
                                    <p:set>
                                      <p:cBhvr>
                                        <p:cTn id="16" dur="1" fill="hold">
                                          <p:stCondLst>
                                            <p:cond delay="0"/>
                                          </p:stCondLst>
                                        </p:cTn>
                                        <p:tgtEl>
                                          <p:spTgt spid="19461"/>
                                        </p:tgtEl>
                                        <p:attrNameLst>
                                          <p:attrName>style.visibility</p:attrName>
                                        </p:attrNameLst>
                                      </p:cBhvr>
                                      <p:to>
                                        <p:strVal val="visible"/>
                                      </p:to>
                                    </p:set>
                                    <p:animEffect filter="blinds(vertical)">
                                      <p:cBhvr>
                                        <p:cTn id="17" dur="500"/>
                                        <p:tgtEl>
                                          <p:spTgt spid="1946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9462">
                                            <p:txEl>
                                              <p:charRg st="0" end="38"/>
                                            </p:txEl>
                                          </p:spTgt>
                                        </p:tgtEl>
                                        <p:attrNameLst>
                                          <p:attrName>style.visibility</p:attrName>
                                        </p:attrNameLst>
                                      </p:cBhvr>
                                      <p:to>
                                        <p:strVal val="visible"/>
                                      </p:to>
                                    </p:set>
                                    <p:animEffect filter="wipe(left)">
                                      <p:cBhvr>
                                        <p:cTn id="22" dur="500"/>
                                        <p:tgtEl>
                                          <p:spTgt spid="19462">
                                            <p:txEl>
                                              <p:charRg st="0" end="38"/>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nodeType="clickEffect">
                                  <p:stCondLst>
                                    <p:cond delay="0"/>
                                  </p:stCondLst>
                                  <p:childTnLst>
                                    <p:set>
                                      <p:cBhvr>
                                        <p:cTn id="26" dur="1" fill="hold">
                                          <p:stCondLst>
                                            <p:cond delay="0"/>
                                          </p:stCondLst>
                                        </p:cTn>
                                        <p:tgtEl>
                                          <p:spTgt spid="19487"/>
                                        </p:tgtEl>
                                        <p:attrNameLst>
                                          <p:attrName>style.visibility</p:attrName>
                                        </p:attrNameLst>
                                      </p:cBhvr>
                                      <p:to>
                                        <p:strVal val="visible"/>
                                      </p:to>
                                    </p:set>
                                    <p:animEffect filter="box(out)">
                                      <p:cBhvr>
                                        <p:cTn id="27" dur="500"/>
                                        <p:tgtEl>
                                          <p:spTgt spid="194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0" grpId="0" bldLvl="0" build="p"/>
      <p:bldP spid="19462" grpId="0" bldLvl="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5" name="灯片编号占位符 5"/>
          <p:cNvSpPr>
            <a:spLocks noGrp="1"/>
          </p:cNvSpPr>
          <p:nvPr>
            <p:ph type="sldNum" sz="quarter" idx="12"/>
          </p:nvPr>
        </p:nvSpPr>
        <p:spPr>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buFontTx/>
            </a:pPr>
            <a:fld id="{9A0DB2DC-4C9A-4742-B13C-FB6460FD3503}" type="slidenum">
              <a:rPr lang="zh-CN" altLang="en-US" sz="1400" b="0" dirty="0">
                <a:latin typeface="Times New Roman" panose="02020603050405020304" charset="0"/>
                <a:sym typeface="Times New Roman" panose="02020603050405020304" charset="0"/>
              </a:rPr>
            </a:fld>
            <a:endParaRPr lang="zh-CN" altLang="en-US" sz="1400" b="0" dirty="0">
              <a:latin typeface="Times New Roman" panose="02020603050405020304" charset="0"/>
              <a:sym typeface="Times New Roman" panose="02020603050405020304" charset="0"/>
            </a:endParaRPr>
          </a:p>
        </p:txBody>
      </p:sp>
      <p:sp>
        <p:nvSpPr>
          <p:cNvPr id="21506" name="Text Box 2" descr="蓝色砂纸"/>
          <p:cNvSpPr/>
          <p:nvPr/>
        </p:nvSpPr>
        <p:spPr>
          <a:xfrm>
            <a:off x="76200" y="381000"/>
            <a:ext cx="5921375" cy="608013"/>
          </a:xfrm>
          <a:prstGeom prst="rect">
            <a:avLst/>
          </a:prstGeom>
          <a:noFill/>
          <a:ln w="9525">
            <a:noFill/>
          </a:ln>
        </p:spPr>
        <p:txBody>
          <a:bodyPr anchor="t" anchorCtr="0">
            <a:spAutoFit/>
          </a:bodyPr>
          <a:p>
            <a:pPr>
              <a:lnSpc>
                <a:spcPct val="120000"/>
              </a:lnSpc>
              <a:buFontTx/>
            </a:pPr>
            <a:r>
              <a:rPr lang="zh-CN" altLang="en-US" sz="2800" dirty="0">
                <a:solidFill>
                  <a:srgbClr val="CC0000"/>
                </a:solidFill>
                <a:latin typeface="Times New Roman" panose="02020603050405020304" charset="0"/>
                <a:ea typeface="宋体" panose="02010600030101010101" pitchFamily="2" charset="-122"/>
                <a:sym typeface="Times New Roman" panose="02020603050405020304" charset="0"/>
              </a:rPr>
              <a:t>  </a:t>
            </a:r>
            <a:r>
              <a:rPr lang="en-US" altLang="zh-CN" sz="2800" dirty="0">
                <a:solidFill>
                  <a:srgbClr val="CC0000"/>
                </a:solidFill>
                <a:latin typeface="Times New Roman" panose="02020603050405020304" charset="0"/>
                <a:ea typeface="宋体" panose="02010600030101010101" pitchFamily="2" charset="-122"/>
                <a:sym typeface="Times New Roman" panose="02020603050405020304" charset="0"/>
              </a:rPr>
              <a:t>7</a:t>
            </a:r>
            <a:r>
              <a:rPr lang="zh-CN" altLang="en-US" sz="2800" dirty="0">
                <a:solidFill>
                  <a:srgbClr val="CC0000"/>
                </a:solidFill>
                <a:latin typeface="Times New Roman" panose="02020603050405020304" charset="0"/>
                <a:ea typeface="宋体" panose="02010600030101010101" pitchFamily="2" charset="-122"/>
                <a:sym typeface="Times New Roman" panose="02020603050405020304" charset="0"/>
              </a:rPr>
              <a:t>、</a:t>
            </a:r>
            <a:r>
              <a:rPr lang="zh-CN" altLang="en-US" sz="2800" dirty="0">
                <a:solidFill>
                  <a:srgbClr val="CC0000"/>
                </a:solidFill>
                <a:latin typeface="Times New Roman" panose="02020603050405020304" charset="0"/>
                <a:ea typeface="楷体_GB2312" pitchFamily="49" charset="-122"/>
                <a:sym typeface="Times New Roman" panose="02020603050405020304" charset="0"/>
              </a:rPr>
              <a:t>产生暂态过程的必要条件</a:t>
            </a:r>
            <a:r>
              <a:rPr lang="zh-CN" altLang="en-US" sz="2800" dirty="0">
                <a:solidFill>
                  <a:srgbClr val="CC0000"/>
                </a:solidFill>
                <a:latin typeface="Times New Roman" panose="02020603050405020304" charset="0"/>
                <a:ea typeface="宋体" panose="02010600030101010101" pitchFamily="2" charset="-122"/>
                <a:sym typeface="Times New Roman" panose="02020603050405020304" charset="0"/>
              </a:rPr>
              <a:t>：</a:t>
            </a:r>
            <a:endParaRPr lang="zh-CN" altLang="en-US" sz="2800" dirty="0">
              <a:solidFill>
                <a:srgbClr val="CC0000"/>
              </a:solidFill>
              <a:latin typeface="Times New Roman" panose="02020603050405020304" charset="0"/>
              <a:ea typeface="宋体" panose="02010600030101010101" pitchFamily="2" charset="-122"/>
              <a:sym typeface="Times New Roman" panose="02020603050405020304" charset="0"/>
            </a:endParaRPr>
          </a:p>
        </p:txBody>
      </p:sp>
      <p:grpSp>
        <p:nvGrpSpPr>
          <p:cNvPr id="20484" name="Group 3"/>
          <p:cNvGrpSpPr/>
          <p:nvPr/>
        </p:nvGrpSpPr>
        <p:grpSpPr>
          <a:xfrm>
            <a:off x="685800" y="5330825"/>
            <a:ext cx="3657600" cy="1027113"/>
            <a:chOff x="0" y="0"/>
            <a:chExt cx="2304" cy="647"/>
          </a:xfrm>
        </p:grpSpPr>
        <p:sp>
          <p:nvSpPr>
            <p:cNvPr id="21508" name="Text Box 4"/>
            <p:cNvSpPr/>
            <p:nvPr/>
          </p:nvSpPr>
          <p:spPr>
            <a:xfrm>
              <a:off x="0" y="156"/>
              <a:ext cx="1223" cy="327"/>
            </a:xfrm>
            <a:prstGeom prst="rect">
              <a:avLst/>
            </a:prstGeom>
            <a:noFill/>
            <a:ln w="9525">
              <a:noFill/>
            </a:ln>
          </p:spPr>
          <p:txBody>
            <a:bodyPr anchor="t" anchorCtr="0">
              <a:spAutoFit/>
            </a:bodyPr>
            <a:p>
              <a:pPr>
                <a:spcBef>
                  <a:spcPct val="50000"/>
                </a:spcBef>
                <a:buFontTx/>
              </a:pPr>
              <a:r>
                <a:rPr lang="zh-CN" altLang="en-US" sz="2800" dirty="0">
                  <a:solidFill>
                    <a:srgbClr val="000000"/>
                  </a:solidFill>
                  <a:latin typeface="Times New Roman" panose="02020603050405020304" charset="0"/>
                  <a:ea typeface="宋体" panose="02010600030101010101" pitchFamily="2" charset="-122"/>
                  <a:sym typeface="Times New Roman" panose="02020603050405020304" charset="0"/>
                </a:rPr>
                <a:t>∵</a:t>
              </a:r>
              <a:r>
                <a:rPr lang="zh-CN" altLang="en-US" sz="2800" i="1" dirty="0">
                  <a:solidFill>
                    <a:srgbClr val="FF3300"/>
                  </a:solidFill>
                  <a:latin typeface="Times New Roman" panose="02020603050405020304" charset="0"/>
                  <a:ea typeface="宋体" panose="02010600030101010101" pitchFamily="2" charset="-122"/>
                  <a:sym typeface="Times New Roman" panose="02020603050405020304" charset="0"/>
                </a:rPr>
                <a:t> </a:t>
              </a:r>
              <a:r>
                <a:rPr lang="en-US" altLang="zh-CN" sz="2800" i="1" dirty="0">
                  <a:solidFill>
                    <a:srgbClr val="000000"/>
                  </a:solidFill>
                  <a:latin typeface="Times New Roman" panose="02020603050405020304" charset="0"/>
                  <a:ea typeface="宋体" panose="02010600030101010101" pitchFamily="2" charset="-122"/>
                  <a:sym typeface="Times New Roman" panose="02020603050405020304" charset="0"/>
                </a:rPr>
                <a:t>L</a:t>
              </a:r>
              <a:r>
                <a:rPr lang="zh-CN" altLang="en-US" sz="2800" dirty="0">
                  <a:solidFill>
                    <a:srgbClr val="000000"/>
                  </a:solidFill>
                  <a:latin typeface="Times New Roman" panose="02020603050405020304" charset="0"/>
                  <a:ea typeface="楷体_GB2312" pitchFamily="49" charset="-122"/>
                  <a:sym typeface="Times New Roman" panose="02020603050405020304" charset="0"/>
                </a:rPr>
                <a:t>储能</a:t>
              </a:r>
              <a:r>
                <a:rPr lang="zh-CN" altLang="en-US" sz="2800" dirty="0">
                  <a:solidFill>
                    <a:srgbClr val="000000"/>
                  </a:solidFill>
                  <a:latin typeface="Times New Roman" panose="02020603050405020304" charset="0"/>
                  <a:ea typeface="宋体" panose="02010600030101010101" pitchFamily="2" charset="-122"/>
                  <a:sym typeface="Times New Roman" panose="02020603050405020304" charset="0"/>
                </a:rPr>
                <a:t>：</a:t>
              </a:r>
              <a:endParaRPr lang="zh-CN" altLang="en-US" dirty="0">
                <a:latin typeface="Times New Roman" panose="02020603050405020304" charset="0"/>
                <a:ea typeface="宋体" panose="02010600030101010101" pitchFamily="2" charset="-122"/>
                <a:sym typeface="Times New Roman" panose="02020603050405020304" charset="0"/>
              </a:endParaRPr>
            </a:p>
          </p:txBody>
        </p:sp>
        <p:pic>
          <p:nvPicPr>
            <p:cNvPr id="21509" name="Object 5"/>
            <p:cNvPicPr>
              <a:picLocks noChangeAspect="1"/>
            </p:cNvPicPr>
            <p:nvPr/>
          </p:nvPicPr>
          <p:blipFill>
            <a:blip r:embed="rId1"/>
            <a:stretch>
              <a:fillRect/>
            </a:stretch>
          </p:blipFill>
          <p:spPr>
            <a:xfrm>
              <a:off x="1126" y="0"/>
              <a:ext cx="1178" cy="647"/>
            </a:xfrm>
            <a:prstGeom prst="rect">
              <a:avLst/>
            </a:prstGeom>
            <a:noFill/>
            <a:ln w="9525">
              <a:noFill/>
            </a:ln>
          </p:spPr>
        </p:pic>
      </p:grpSp>
      <p:grpSp>
        <p:nvGrpSpPr>
          <p:cNvPr id="20487" name="Group 6"/>
          <p:cNvGrpSpPr/>
          <p:nvPr/>
        </p:nvGrpSpPr>
        <p:grpSpPr>
          <a:xfrm>
            <a:off x="4413250" y="4838700"/>
            <a:ext cx="3095625" cy="627063"/>
            <a:chOff x="0" y="0"/>
            <a:chExt cx="1795" cy="395"/>
          </a:xfrm>
        </p:grpSpPr>
        <p:sp>
          <p:nvSpPr>
            <p:cNvPr id="21511" name="Rectangle 7" descr="40%"/>
            <p:cNvSpPr/>
            <p:nvPr/>
          </p:nvSpPr>
          <p:spPr>
            <a:xfrm>
              <a:off x="2" y="1"/>
              <a:ext cx="1793" cy="394"/>
            </a:xfrm>
            <a:prstGeom prst="rect">
              <a:avLst/>
            </a:prstGeom>
            <a:blipFill rotWithShape="0">
              <a:blip r:embed="rId2"/>
            </a:blipFill>
            <a:ln w="9525">
              <a:noFill/>
            </a:ln>
          </p:spPr>
          <p:txBody>
            <a:bodyPr anchor="t" anchorCtr="0"/>
            <a:p>
              <a:pPr>
                <a:buFontTx/>
              </a:pPr>
              <a:endParaRPr lang="zh-CN" altLang="zh-CN" dirty="0">
                <a:solidFill>
                  <a:srgbClr val="000000"/>
                </a:solidFill>
                <a:latin typeface="Times New Roman" panose="02020603050405020304" charset="0"/>
                <a:ea typeface="宋体" panose="02010600030101010101" pitchFamily="2" charset="-122"/>
                <a:sym typeface="Times New Roman" panose="02020603050405020304" charset="0"/>
              </a:endParaRPr>
            </a:p>
          </p:txBody>
        </p:sp>
        <p:sp>
          <p:nvSpPr>
            <p:cNvPr id="21512" name="Rectangle 8"/>
            <p:cNvSpPr/>
            <p:nvPr/>
          </p:nvSpPr>
          <p:spPr>
            <a:xfrm>
              <a:off x="643" y="76"/>
              <a:ext cx="799" cy="259"/>
            </a:xfrm>
            <a:prstGeom prst="rect">
              <a:avLst/>
            </a:prstGeom>
            <a:noFill/>
            <a:ln w="9525">
              <a:noFill/>
            </a:ln>
          </p:spPr>
          <p:txBody>
            <a:bodyPr wrap="none" lIns="0" tIns="0" rIns="0" bIns="0" anchor="t" anchorCtr="0">
              <a:spAutoFit/>
            </a:bodyPr>
            <a:p>
              <a:pPr>
                <a:buFontTx/>
              </a:pPr>
              <a:r>
                <a:rPr lang="zh-CN" altLang="en-US" sz="2700" dirty="0">
                  <a:solidFill>
                    <a:srgbClr val="100694"/>
                  </a:solidFill>
                  <a:latin typeface="楷体_GB2312" pitchFamily="49" charset="-122"/>
                  <a:ea typeface="楷体_GB2312" pitchFamily="49" charset="-122"/>
                  <a:sym typeface="楷体_GB2312" pitchFamily="49" charset="-122"/>
                </a:rPr>
                <a:t>不能突变</a:t>
              </a:r>
              <a:endParaRPr lang="zh-CN" altLang="en-US" dirty="0">
                <a:solidFill>
                  <a:srgbClr val="100694"/>
                </a:solidFill>
                <a:latin typeface="楷体_GB2312" pitchFamily="49" charset="-122"/>
                <a:ea typeface="楷体_GB2312" pitchFamily="49" charset="-122"/>
                <a:sym typeface="楷体_GB2312" pitchFamily="49" charset="-122"/>
              </a:endParaRPr>
            </a:p>
          </p:txBody>
        </p:sp>
        <p:sp>
          <p:nvSpPr>
            <p:cNvPr id="21513" name="Rectangle 9"/>
            <p:cNvSpPr/>
            <p:nvPr/>
          </p:nvSpPr>
          <p:spPr>
            <a:xfrm>
              <a:off x="475" y="173"/>
              <a:ext cx="109" cy="211"/>
            </a:xfrm>
            <a:prstGeom prst="rect">
              <a:avLst/>
            </a:prstGeom>
            <a:noFill/>
            <a:ln w="9525">
              <a:noFill/>
            </a:ln>
          </p:spPr>
          <p:txBody>
            <a:bodyPr wrap="none" lIns="0" tIns="0" rIns="0" bIns="0" anchor="t" anchorCtr="0">
              <a:spAutoFit/>
            </a:bodyPr>
            <a:p>
              <a:pPr>
                <a:buFontTx/>
              </a:pPr>
              <a:r>
                <a:rPr lang="en-US" altLang="zh-CN" sz="2200" i="1" dirty="0">
                  <a:solidFill>
                    <a:srgbClr val="100694"/>
                  </a:solidFill>
                  <a:latin typeface="Times New Roman" panose="02020603050405020304" charset="0"/>
                  <a:ea typeface="宋体" panose="02010600030101010101" pitchFamily="2" charset="-122"/>
                  <a:sym typeface="Times New Roman" panose="02020603050405020304" charset="0"/>
                </a:rPr>
                <a:t>C</a:t>
              </a:r>
              <a:endParaRPr lang="en-US" altLang="zh-CN" dirty="0">
                <a:solidFill>
                  <a:srgbClr val="100694"/>
                </a:solidFill>
                <a:latin typeface="Times New Roman" panose="02020603050405020304" charset="0"/>
                <a:ea typeface="宋体" panose="02010600030101010101" pitchFamily="2" charset="-122"/>
                <a:sym typeface="Times New Roman" panose="02020603050405020304" charset="0"/>
              </a:endParaRPr>
            </a:p>
          </p:txBody>
        </p:sp>
        <p:sp>
          <p:nvSpPr>
            <p:cNvPr id="21514" name="Rectangle 10"/>
            <p:cNvSpPr/>
            <p:nvPr/>
          </p:nvSpPr>
          <p:spPr>
            <a:xfrm>
              <a:off x="306" y="30"/>
              <a:ext cx="135" cy="317"/>
            </a:xfrm>
            <a:prstGeom prst="rect">
              <a:avLst/>
            </a:prstGeom>
            <a:noFill/>
            <a:ln w="9525">
              <a:noFill/>
            </a:ln>
          </p:spPr>
          <p:txBody>
            <a:bodyPr wrap="none" lIns="0" tIns="0" rIns="0" bIns="0" anchor="t" anchorCtr="0">
              <a:spAutoFit/>
            </a:bodyPr>
            <a:p>
              <a:pPr>
                <a:buFontTx/>
              </a:pPr>
              <a:r>
                <a:rPr lang="en-US" altLang="zh-CN" sz="3300" i="1" dirty="0">
                  <a:solidFill>
                    <a:srgbClr val="100694"/>
                  </a:solidFill>
                  <a:latin typeface="Times New Roman" panose="02020603050405020304" charset="0"/>
                  <a:ea typeface="宋体" panose="02010600030101010101" pitchFamily="2" charset="-122"/>
                  <a:sym typeface="Times New Roman" panose="02020603050405020304" charset="0"/>
                </a:rPr>
                <a:t>u</a:t>
              </a:r>
              <a:endParaRPr lang="en-US" altLang="zh-CN" dirty="0">
                <a:solidFill>
                  <a:srgbClr val="100694"/>
                </a:solidFill>
                <a:latin typeface="Times New Roman" panose="02020603050405020304" charset="0"/>
                <a:ea typeface="宋体" panose="02010600030101010101" pitchFamily="2" charset="-122"/>
                <a:sym typeface="Times New Roman" panose="02020603050405020304" charset="0"/>
              </a:endParaRPr>
            </a:p>
          </p:txBody>
        </p:sp>
        <p:sp>
          <p:nvSpPr>
            <p:cNvPr id="21515" name="Rectangle 11"/>
            <p:cNvSpPr/>
            <p:nvPr/>
          </p:nvSpPr>
          <p:spPr>
            <a:xfrm>
              <a:off x="0" y="0"/>
              <a:ext cx="210" cy="317"/>
            </a:xfrm>
            <a:prstGeom prst="rect">
              <a:avLst/>
            </a:prstGeom>
            <a:noFill/>
            <a:ln w="9525">
              <a:noFill/>
            </a:ln>
          </p:spPr>
          <p:txBody>
            <a:bodyPr wrap="none" lIns="0" tIns="0" rIns="0" bIns="0" anchor="t" anchorCtr="0">
              <a:spAutoFit/>
            </a:bodyPr>
            <a:p>
              <a:pPr>
                <a:buFontTx/>
              </a:pPr>
              <a:r>
                <a:rPr lang="en-US" altLang="zh-CN" sz="3300" b="0" dirty="0">
                  <a:solidFill>
                    <a:srgbClr val="000000"/>
                  </a:solidFill>
                  <a:latin typeface="Symbol" panose="05050102010706020507" pitchFamily="18" charset="2"/>
                  <a:ea typeface="宋体" panose="02010600030101010101" pitchFamily="2" charset="-122"/>
                  <a:sym typeface="Symbol" panose="05050102010706020507" pitchFamily="18" charset="2"/>
                </a:rPr>
                <a:t>\</a:t>
              </a:r>
              <a:endParaRPr lang="en-US" altLang="zh-CN" dirty="0">
                <a:solidFill>
                  <a:srgbClr val="000000"/>
                </a:solidFill>
                <a:latin typeface="Times New Roman" panose="02020603050405020304" charset="0"/>
                <a:ea typeface="宋体" panose="02010600030101010101" pitchFamily="2" charset="-122"/>
                <a:sym typeface="Times New Roman" panose="02020603050405020304" charset="0"/>
              </a:endParaRPr>
            </a:p>
          </p:txBody>
        </p:sp>
      </p:grpSp>
      <p:pic>
        <p:nvPicPr>
          <p:cNvPr id="20493" name="Object 12" descr="40%"/>
          <p:cNvPicPr>
            <a:picLocks noChangeAspect="1"/>
          </p:cNvPicPr>
          <p:nvPr/>
        </p:nvPicPr>
        <p:blipFill>
          <a:blip r:embed="rId3"/>
          <a:stretch>
            <a:fillRect/>
          </a:stretch>
        </p:blipFill>
        <p:spPr>
          <a:xfrm>
            <a:off x="4572000" y="5559425"/>
            <a:ext cx="3048000" cy="615950"/>
          </a:xfrm>
          <a:prstGeom prst="rect">
            <a:avLst/>
          </a:prstGeom>
          <a:noFill/>
          <a:ln w="9525">
            <a:noFill/>
          </a:ln>
        </p:spPr>
      </p:pic>
      <p:sp>
        <p:nvSpPr>
          <p:cNvPr id="21517" name="Rectangle 13" descr="40%"/>
          <p:cNvSpPr/>
          <p:nvPr/>
        </p:nvSpPr>
        <p:spPr>
          <a:xfrm>
            <a:off x="844550" y="4340225"/>
            <a:ext cx="3962400" cy="1039813"/>
          </a:xfrm>
          <a:prstGeom prst="rect">
            <a:avLst/>
          </a:prstGeom>
          <a:noFill/>
          <a:ln w="9525">
            <a:noFill/>
          </a:ln>
        </p:spPr>
        <p:txBody>
          <a:bodyPr anchor="t" anchorCtr="0"/>
          <a:p>
            <a:pPr>
              <a:buFontTx/>
            </a:pPr>
            <a:endParaRPr lang="zh-CN" altLang="zh-CN" dirty="0">
              <a:solidFill>
                <a:srgbClr val="000000"/>
              </a:solidFill>
              <a:latin typeface="Times New Roman" panose="02020603050405020304" charset="0"/>
              <a:ea typeface="宋体" panose="02010600030101010101" pitchFamily="2" charset="-122"/>
              <a:sym typeface="Times New Roman" panose="02020603050405020304" charset="0"/>
            </a:endParaRPr>
          </a:p>
        </p:txBody>
      </p:sp>
      <p:grpSp>
        <p:nvGrpSpPr>
          <p:cNvPr id="20495" name="Group 14"/>
          <p:cNvGrpSpPr/>
          <p:nvPr/>
        </p:nvGrpSpPr>
        <p:grpSpPr>
          <a:xfrm>
            <a:off x="611188" y="4581525"/>
            <a:ext cx="3505200" cy="904875"/>
            <a:chOff x="0" y="0"/>
            <a:chExt cx="2208" cy="570"/>
          </a:xfrm>
        </p:grpSpPr>
        <p:sp>
          <p:nvSpPr>
            <p:cNvPr id="21519" name="Text Box 15"/>
            <p:cNvSpPr/>
            <p:nvPr/>
          </p:nvSpPr>
          <p:spPr>
            <a:xfrm>
              <a:off x="0" y="90"/>
              <a:ext cx="1406" cy="327"/>
            </a:xfrm>
            <a:prstGeom prst="rect">
              <a:avLst/>
            </a:prstGeom>
            <a:noFill/>
            <a:ln w="9525">
              <a:noFill/>
            </a:ln>
          </p:spPr>
          <p:txBody>
            <a:bodyPr anchor="t" anchorCtr="0">
              <a:spAutoFit/>
            </a:bodyPr>
            <a:p>
              <a:pPr>
                <a:spcBef>
                  <a:spcPct val="50000"/>
                </a:spcBef>
                <a:buFontTx/>
              </a:pPr>
              <a:r>
                <a:rPr lang="zh-CN" altLang="en-US" sz="2800" dirty="0">
                  <a:solidFill>
                    <a:srgbClr val="000000"/>
                  </a:solidFill>
                  <a:latin typeface="Times New Roman" panose="02020603050405020304" charset="0"/>
                  <a:ea typeface="宋体" panose="02010600030101010101" pitchFamily="2" charset="-122"/>
                  <a:sym typeface="Times New Roman" panose="02020603050405020304" charset="0"/>
                </a:rPr>
                <a:t>∵ </a:t>
              </a:r>
              <a:r>
                <a:rPr lang="en-US" altLang="zh-CN" sz="2800" i="1" dirty="0">
                  <a:solidFill>
                    <a:srgbClr val="000000"/>
                  </a:solidFill>
                  <a:latin typeface="Times New Roman" panose="02020603050405020304" charset="0"/>
                  <a:ea typeface="宋体" panose="02010600030101010101" pitchFamily="2" charset="-122"/>
                  <a:sym typeface="Times New Roman" panose="02020603050405020304" charset="0"/>
                </a:rPr>
                <a:t>C </a:t>
              </a:r>
              <a:r>
                <a:rPr lang="zh-CN" altLang="en-US" sz="2800" dirty="0">
                  <a:solidFill>
                    <a:srgbClr val="000000"/>
                  </a:solidFill>
                  <a:latin typeface="Times New Roman" panose="02020603050405020304" charset="0"/>
                  <a:ea typeface="楷体_GB2312" pitchFamily="49" charset="-122"/>
                  <a:sym typeface="Times New Roman" panose="02020603050405020304" charset="0"/>
                </a:rPr>
                <a:t>储能</a:t>
              </a:r>
              <a:r>
                <a:rPr lang="zh-CN" altLang="en-US" sz="2800" dirty="0">
                  <a:solidFill>
                    <a:srgbClr val="000000"/>
                  </a:solidFill>
                  <a:latin typeface="Times New Roman" panose="02020603050405020304" charset="0"/>
                  <a:ea typeface="宋体" panose="02010600030101010101" pitchFamily="2" charset="-122"/>
                  <a:sym typeface="Times New Roman" panose="02020603050405020304" charset="0"/>
                </a:rPr>
                <a:t>：</a:t>
              </a:r>
              <a:endParaRPr lang="zh-CN" altLang="en-US" dirty="0">
                <a:latin typeface="Times New Roman" panose="02020603050405020304" charset="0"/>
                <a:ea typeface="宋体" panose="02010600030101010101" pitchFamily="2" charset="-122"/>
                <a:sym typeface="Times New Roman" panose="02020603050405020304" charset="0"/>
              </a:endParaRPr>
            </a:p>
          </p:txBody>
        </p:sp>
        <p:pic>
          <p:nvPicPr>
            <p:cNvPr id="21520" name="Object 16"/>
            <p:cNvPicPr>
              <a:picLocks noChangeAspect="1"/>
            </p:cNvPicPr>
            <p:nvPr/>
          </p:nvPicPr>
          <p:blipFill>
            <a:blip r:embed="rId4"/>
            <a:stretch>
              <a:fillRect/>
            </a:stretch>
          </p:blipFill>
          <p:spPr>
            <a:xfrm>
              <a:off x="1133" y="0"/>
              <a:ext cx="1075" cy="570"/>
            </a:xfrm>
            <a:prstGeom prst="rect">
              <a:avLst/>
            </a:prstGeom>
            <a:noFill/>
            <a:ln w="9525">
              <a:noFill/>
            </a:ln>
          </p:spPr>
        </p:pic>
      </p:grpSp>
      <p:sp>
        <p:nvSpPr>
          <p:cNvPr id="20498" name="Rectangle 17"/>
          <p:cNvSpPr/>
          <p:nvPr/>
        </p:nvSpPr>
        <p:spPr>
          <a:xfrm>
            <a:off x="304800" y="2720975"/>
            <a:ext cx="7543800" cy="1038225"/>
          </a:xfrm>
          <a:prstGeom prst="rect">
            <a:avLst/>
          </a:prstGeom>
          <a:noFill/>
          <a:ln w="9525">
            <a:noFill/>
          </a:ln>
        </p:spPr>
        <p:txBody>
          <a:bodyPr anchor="t" anchorCtr="0">
            <a:spAutoFit/>
          </a:bodyPr>
          <a:p>
            <a:pPr>
              <a:spcBef>
                <a:spcPct val="50000"/>
              </a:spcBef>
              <a:buFontTx/>
            </a:pPr>
            <a:r>
              <a:rPr lang="en-US" altLang="zh-CN" sz="2800" dirty="0">
                <a:solidFill>
                  <a:srgbClr val="CC0000"/>
                </a:solidFill>
                <a:latin typeface="楷体_GB2312" pitchFamily="49" charset="-122"/>
                <a:ea typeface="楷体_GB2312" pitchFamily="49" charset="-122"/>
                <a:sym typeface="楷体_GB2312" pitchFamily="49" charset="-122"/>
              </a:rPr>
              <a:t>8</a:t>
            </a:r>
            <a:r>
              <a:rPr lang="zh-CN" altLang="en-US" sz="2800" dirty="0">
                <a:solidFill>
                  <a:srgbClr val="CC0000"/>
                </a:solidFill>
                <a:latin typeface="楷体_GB2312" pitchFamily="49" charset="-122"/>
                <a:ea typeface="楷体_GB2312" pitchFamily="49" charset="-122"/>
                <a:sym typeface="楷体_GB2312" pitchFamily="49" charset="-122"/>
              </a:rPr>
              <a:t>、产生暂态过程的原因：</a:t>
            </a:r>
            <a:endParaRPr lang="zh-CN" altLang="en-US" sz="2800" dirty="0">
              <a:solidFill>
                <a:srgbClr val="CC0000"/>
              </a:solidFill>
              <a:latin typeface="楷体_GB2312" pitchFamily="49" charset="-122"/>
              <a:ea typeface="楷体_GB2312" pitchFamily="49" charset="-122"/>
              <a:sym typeface="楷体_GB2312" pitchFamily="49" charset="-122"/>
            </a:endParaRPr>
          </a:p>
          <a:p>
            <a:pPr>
              <a:lnSpc>
                <a:spcPct val="120000"/>
              </a:lnSpc>
              <a:buFontTx/>
            </a:pPr>
            <a:r>
              <a:rPr lang="zh-CN" altLang="en-US" sz="2800" dirty="0">
                <a:solidFill>
                  <a:srgbClr val="CC0000"/>
                </a:solidFill>
                <a:latin typeface="楷体_GB2312" pitchFamily="49" charset="-122"/>
                <a:ea typeface="楷体_GB2312" pitchFamily="49" charset="-122"/>
                <a:sym typeface="楷体_GB2312" pitchFamily="49" charset="-122"/>
              </a:rPr>
              <a:t>    </a:t>
            </a:r>
            <a:r>
              <a:rPr lang="zh-CN" altLang="en-US" sz="2800" dirty="0">
                <a:solidFill>
                  <a:srgbClr val="000000"/>
                </a:solidFill>
                <a:latin typeface="楷体_GB2312" pitchFamily="49" charset="-122"/>
                <a:ea typeface="楷体_GB2312" pitchFamily="49" charset="-122"/>
                <a:sym typeface="楷体_GB2312" pitchFamily="49" charset="-122"/>
              </a:rPr>
              <a:t>由于物体所具有的能量不能跃变而造成</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20499" name="Rectangle 18"/>
          <p:cNvSpPr/>
          <p:nvPr/>
        </p:nvSpPr>
        <p:spPr>
          <a:xfrm>
            <a:off x="650875" y="3976688"/>
            <a:ext cx="7350125" cy="519112"/>
          </a:xfrm>
          <a:prstGeom prst="rect">
            <a:avLst/>
          </a:prstGeom>
          <a:noFill/>
          <a:ln w="9525">
            <a:noFill/>
          </a:ln>
        </p:spPr>
        <p:txBody>
          <a:bodyPr anchor="t" anchorCtr="0">
            <a:spAutoFit/>
          </a:bodyPr>
          <a:p>
            <a:pPr>
              <a:spcBef>
                <a:spcPct val="50000"/>
              </a:spcBef>
              <a:buFontTx/>
            </a:pPr>
            <a:r>
              <a:rPr lang="zh-CN" altLang="en-US" sz="2800" dirty="0">
                <a:solidFill>
                  <a:srgbClr val="000099"/>
                </a:solidFill>
                <a:latin typeface="Times New Roman" panose="02020603050405020304" charset="0"/>
                <a:ea typeface="楷体_GB2312" pitchFamily="49" charset="-122"/>
                <a:sym typeface="Times New Roman" panose="02020603050405020304" charset="0"/>
              </a:rPr>
              <a:t>在换路瞬间储能元件的能量也不能跃变</a:t>
            </a:r>
            <a:endParaRPr lang="zh-CN" altLang="en-US" dirty="0">
              <a:latin typeface="Times New Roman" panose="02020603050405020304" charset="0"/>
              <a:ea typeface="宋体" panose="02010600030101010101" pitchFamily="2" charset="-122"/>
              <a:sym typeface="Times New Roman" panose="02020603050405020304" charset="0"/>
            </a:endParaRPr>
          </a:p>
        </p:txBody>
      </p:sp>
      <p:grpSp>
        <p:nvGrpSpPr>
          <p:cNvPr id="20500" name="Group 19"/>
          <p:cNvGrpSpPr/>
          <p:nvPr/>
        </p:nvGrpSpPr>
        <p:grpSpPr>
          <a:xfrm>
            <a:off x="5581650" y="536575"/>
            <a:ext cx="3562350" cy="2746375"/>
            <a:chOff x="0" y="0"/>
            <a:chExt cx="1824" cy="1392"/>
          </a:xfrm>
        </p:grpSpPr>
        <p:sp>
          <p:nvSpPr>
            <p:cNvPr id="21524" name="AutoShape 20"/>
            <p:cNvSpPr/>
            <p:nvPr/>
          </p:nvSpPr>
          <p:spPr>
            <a:xfrm>
              <a:off x="0" y="0"/>
              <a:ext cx="1824" cy="1392"/>
            </a:xfrm>
            <a:prstGeom prst="cloudCallout">
              <a:avLst>
                <a:gd name="adj1" fmla="val -57181"/>
                <a:gd name="adj2" fmla="val 93176"/>
              </a:avLst>
            </a:prstGeom>
            <a:solidFill>
              <a:srgbClr val="CCFFCC"/>
            </a:solidFill>
            <a:ln w="38100" cap="flat" cmpd="sng">
              <a:solidFill>
                <a:schemeClr val="accent1"/>
              </a:solidFill>
              <a:prstDash val="solid"/>
              <a:round/>
              <a:headEnd type="none" w="med" len="med"/>
              <a:tailEnd type="none" w="med" len="med"/>
            </a:ln>
          </p:spPr>
          <p:txBody>
            <a:bodyPr wrap="none" anchor="ctr" anchorCtr="0"/>
            <a:p>
              <a:pPr algn="ctr">
                <a:buFontTx/>
              </a:pPr>
              <a:endParaRPr lang="zh-CN" altLang="zh-CN" sz="2800" dirty="0">
                <a:solidFill>
                  <a:schemeClr val="bg1"/>
                </a:solidFill>
                <a:latin typeface="Times New Roman" panose="02020603050405020304" charset="0"/>
                <a:ea typeface="宋体" panose="02010600030101010101" pitchFamily="2" charset="-122"/>
                <a:sym typeface="Times New Roman" panose="02020603050405020304" charset="0"/>
              </a:endParaRPr>
            </a:p>
          </p:txBody>
        </p:sp>
        <p:sp>
          <p:nvSpPr>
            <p:cNvPr id="21525" name="Text Box 21"/>
            <p:cNvSpPr/>
            <p:nvPr/>
          </p:nvSpPr>
          <p:spPr>
            <a:xfrm>
              <a:off x="298" y="158"/>
              <a:ext cx="286" cy="231"/>
            </a:xfrm>
            <a:prstGeom prst="rect">
              <a:avLst/>
            </a:prstGeom>
            <a:noFill/>
            <a:ln w="9525">
              <a:noFill/>
            </a:ln>
          </p:spPr>
          <p:txBody>
            <a:bodyPr anchor="t" anchorCtr="0">
              <a:spAutoFit/>
            </a:bodyPr>
            <a:p>
              <a:pPr algn="ctr">
                <a:buFontTx/>
              </a:pPr>
              <a:r>
                <a:rPr lang="zh-CN" altLang="en-US" dirty="0">
                  <a:solidFill>
                    <a:srgbClr val="FF3300"/>
                  </a:solidFill>
                  <a:latin typeface="Times New Roman" panose="02020603050405020304" charset="0"/>
                  <a:ea typeface="宋体" panose="02010600030101010101" pitchFamily="2" charset="-122"/>
                  <a:sym typeface="Times New Roman" panose="02020603050405020304" charset="0"/>
                </a:rPr>
                <a:t>若</a:t>
              </a:r>
              <a:endParaRPr lang="zh-CN" altLang="en-US" dirty="0">
                <a:latin typeface="Times New Roman" panose="02020603050405020304" charset="0"/>
                <a:ea typeface="宋体" panose="02010600030101010101" pitchFamily="2" charset="-122"/>
                <a:sym typeface="Times New Roman" panose="02020603050405020304" charset="0"/>
              </a:endParaRPr>
            </a:p>
          </p:txBody>
        </p:sp>
        <p:pic>
          <p:nvPicPr>
            <p:cNvPr id="21526" name="Object 22"/>
            <p:cNvPicPr>
              <a:picLocks noChangeAspect="1"/>
            </p:cNvPicPr>
            <p:nvPr/>
          </p:nvPicPr>
          <p:blipFill>
            <a:blip r:embed="rId5"/>
            <a:stretch>
              <a:fillRect/>
            </a:stretch>
          </p:blipFill>
          <p:spPr>
            <a:xfrm>
              <a:off x="544" y="196"/>
              <a:ext cx="320" cy="258"/>
            </a:xfrm>
            <a:prstGeom prst="rect">
              <a:avLst/>
            </a:prstGeom>
            <a:noFill/>
            <a:ln w="9525">
              <a:noFill/>
            </a:ln>
          </p:spPr>
        </p:pic>
        <p:sp>
          <p:nvSpPr>
            <p:cNvPr id="21527" name="Text Box 23"/>
            <p:cNvSpPr/>
            <p:nvPr/>
          </p:nvSpPr>
          <p:spPr>
            <a:xfrm>
              <a:off x="786" y="156"/>
              <a:ext cx="879" cy="232"/>
            </a:xfrm>
            <a:prstGeom prst="rect">
              <a:avLst/>
            </a:prstGeom>
            <a:noFill/>
            <a:ln w="9525">
              <a:noFill/>
            </a:ln>
          </p:spPr>
          <p:txBody>
            <a:bodyPr wrap="none" anchor="t" anchorCtr="0">
              <a:spAutoFit/>
            </a:bodyPr>
            <a:p>
              <a:pPr>
                <a:buFontTx/>
              </a:pPr>
              <a:r>
                <a:rPr lang="zh-CN" altLang="en-US" dirty="0">
                  <a:solidFill>
                    <a:srgbClr val="FF3300"/>
                  </a:solidFill>
                  <a:latin typeface="Times New Roman" panose="02020603050405020304" charset="0"/>
                  <a:ea typeface="宋体" panose="02010600030101010101" pitchFamily="2" charset="-122"/>
                  <a:sym typeface="Times New Roman" panose="02020603050405020304" charset="0"/>
                </a:rPr>
                <a:t>发生突变，</a:t>
              </a:r>
              <a:endParaRPr lang="zh-CN" altLang="en-US" dirty="0">
                <a:latin typeface="Times New Roman" panose="02020603050405020304" charset="0"/>
                <a:ea typeface="宋体" panose="02010600030101010101" pitchFamily="2" charset="-122"/>
                <a:sym typeface="Times New Roman" panose="02020603050405020304" charset="0"/>
              </a:endParaRPr>
            </a:p>
          </p:txBody>
        </p:sp>
        <p:pic>
          <p:nvPicPr>
            <p:cNvPr id="21528" name="Object 24"/>
            <p:cNvPicPr>
              <a:picLocks noChangeAspect="1"/>
            </p:cNvPicPr>
            <p:nvPr/>
          </p:nvPicPr>
          <p:blipFill>
            <a:blip r:embed="rId6"/>
            <a:stretch>
              <a:fillRect/>
            </a:stretch>
          </p:blipFill>
          <p:spPr>
            <a:xfrm>
              <a:off x="336" y="373"/>
              <a:ext cx="1434" cy="587"/>
            </a:xfrm>
            <a:prstGeom prst="rect">
              <a:avLst/>
            </a:prstGeom>
            <a:noFill/>
            <a:ln w="9525">
              <a:noFill/>
            </a:ln>
          </p:spPr>
        </p:pic>
        <p:sp>
          <p:nvSpPr>
            <p:cNvPr id="21529" name="Text Box 25"/>
            <p:cNvSpPr/>
            <p:nvPr/>
          </p:nvSpPr>
          <p:spPr>
            <a:xfrm>
              <a:off x="920" y="887"/>
              <a:ext cx="722" cy="231"/>
            </a:xfrm>
            <a:prstGeom prst="rect">
              <a:avLst/>
            </a:prstGeom>
            <a:noFill/>
            <a:ln w="9525">
              <a:noFill/>
            </a:ln>
          </p:spPr>
          <p:txBody>
            <a:bodyPr wrap="none" anchor="t" anchorCtr="0">
              <a:spAutoFit/>
            </a:bodyPr>
            <a:p>
              <a:pPr algn="ctr">
                <a:buFontTx/>
              </a:pPr>
              <a:r>
                <a:rPr lang="zh-CN" altLang="en-US" dirty="0">
                  <a:solidFill>
                    <a:srgbClr val="FF0000"/>
                  </a:solidFill>
                  <a:latin typeface="Times New Roman" panose="02020603050405020304" charset="0"/>
                  <a:ea typeface="宋体" panose="02010600030101010101" pitchFamily="2" charset="-122"/>
                  <a:sym typeface="Times New Roman" panose="02020603050405020304" charset="0"/>
                </a:rPr>
                <a:t>不可能！</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21530" name="Text Box 26"/>
            <p:cNvSpPr/>
            <p:nvPr/>
          </p:nvSpPr>
          <p:spPr>
            <a:xfrm>
              <a:off x="154" y="878"/>
              <a:ext cx="722" cy="232"/>
            </a:xfrm>
            <a:prstGeom prst="rect">
              <a:avLst/>
            </a:prstGeom>
            <a:noFill/>
            <a:ln w="9525">
              <a:noFill/>
            </a:ln>
          </p:spPr>
          <p:txBody>
            <a:bodyPr wrap="none" anchor="t" anchorCtr="0">
              <a:spAutoFit/>
            </a:bodyPr>
            <a:p>
              <a:pPr algn="ctr">
                <a:spcBef>
                  <a:spcPct val="50000"/>
                </a:spcBef>
                <a:buFontTx/>
              </a:pPr>
              <a:r>
                <a:rPr lang="zh-CN" altLang="en-US" dirty="0">
                  <a:solidFill>
                    <a:srgbClr val="FF0000"/>
                  </a:solidFill>
                  <a:latin typeface="Times New Roman" panose="02020603050405020304" charset="0"/>
                  <a:ea typeface="宋体" panose="02010600030101010101" pitchFamily="2" charset="-122"/>
                  <a:sym typeface="Times New Roman" panose="02020603050405020304" charset="0"/>
                </a:rPr>
                <a:t>一般电路</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21531" name="Text Box 27"/>
            <p:cNvSpPr/>
            <p:nvPr/>
          </p:nvSpPr>
          <p:spPr>
            <a:xfrm>
              <a:off x="125" y="493"/>
              <a:ext cx="251" cy="232"/>
            </a:xfrm>
            <a:prstGeom prst="rect">
              <a:avLst/>
            </a:prstGeom>
            <a:noFill/>
            <a:ln w="9525">
              <a:noFill/>
            </a:ln>
          </p:spPr>
          <p:txBody>
            <a:bodyPr wrap="none" anchor="t" anchorCtr="0">
              <a:spAutoFit/>
            </a:bodyPr>
            <a:p>
              <a:pPr algn="ctr">
                <a:buFontTx/>
              </a:pPr>
              <a:r>
                <a:rPr lang="zh-CN" altLang="en-US" dirty="0">
                  <a:solidFill>
                    <a:srgbClr val="FF3300"/>
                  </a:solidFill>
                  <a:latin typeface="Times New Roman" panose="02020603050405020304" charset="0"/>
                  <a:ea typeface="宋体" panose="02010600030101010101" pitchFamily="2" charset="-122"/>
                  <a:sym typeface="Times New Roman" panose="02020603050405020304" charset="0"/>
                </a:rPr>
                <a:t>则</a:t>
              </a:r>
              <a:endParaRPr lang="zh-CN" altLang="en-US" dirty="0">
                <a:latin typeface="Times New Roman" panose="02020603050405020304" charset="0"/>
                <a:ea typeface="宋体" panose="02010600030101010101" pitchFamily="2" charset="-122"/>
                <a:sym typeface="Times New Roman" panose="02020603050405020304" charset="0"/>
              </a:endParaRPr>
            </a:p>
          </p:txBody>
        </p:sp>
      </p:grpSp>
      <p:sp>
        <p:nvSpPr>
          <p:cNvPr id="20509" name="Rectangle 28"/>
          <p:cNvSpPr/>
          <p:nvPr/>
        </p:nvSpPr>
        <p:spPr>
          <a:xfrm>
            <a:off x="762000" y="914400"/>
            <a:ext cx="5867400" cy="1117600"/>
          </a:xfrm>
          <a:prstGeom prst="rect">
            <a:avLst/>
          </a:prstGeom>
          <a:noFill/>
          <a:ln w="9525">
            <a:noFill/>
          </a:ln>
        </p:spPr>
        <p:txBody>
          <a:bodyPr anchor="t" anchorCtr="0">
            <a:spAutoFit/>
          </a:bodyPr>
          <a:p>
            <a:pPr marL="457200" indent="-457200">
              <a:lnSpc>
                <a:spcPct val="120000"/>
              </a:lnSpc>
              <a:buFontTx/>
            </a:pPr>
            <a:r>
              <a:rPr lang="en-US" altLang="zh-CN" sz="2800" dirty="0">
                <a:solidFill>
                  <a:srgbClr val="000099"/>
                </a:solidFill>
                <a:latin typeface="Times New Roman" panose="02020603050405020304" charset="0"/>
                <a:ea typeface="宋体" panose="02010600030101010101" pitchFamily="2" charset="-122"/>
                <a:sym typeface="Times New Roman" panose="02020603050405020304" charset="0"/>
              </a:rPr>
              <a:t>(1) </a:t>
            </a:r>
            <a:r>
              <a:rPr lang="zh-CN" altLang="en-US" sz="2800" dirty="0">
                <a:solidFill>
                  <a:srgbClr val="000099"/>
                </a:solidFill>
                <a:latin typeface="楷体_GB2312" pitchFamily="49" charset="-122"/>
                <a:ea typeface="楷体_GB2312" pitchFamily="49" charset="-122"/>
                <a:sym typeface="楷体_GB2312" pitchFamily="49" charset="-122"/>
              </a:rPr>
              <a:t>电路中含有储能元件 </a:t>
            </a:r>
            <a:r>
              <a:rPr lang="en-US" altLang="zh-CN" sz="2800" dirty="0">
                <a:solidFill>
                  <a:srgbClr val="000099"/>
                </a:solidFill>
                <a:latin typeface="楷体_GB2312" pitchFamily="49" charset="-122"/>
                <a:ea typeface="楷体_GB2312" pitchFamily="49" charset="-122"/>
                <a:sym typeface="楷体_GB2312" pitchFamily="49" charset="-122"/>
              </a:rPr>
              <a:t>(</a:t>
            </a:r>
            <a:r>
              <a:rPr lang="zh-CN" altLang="en-US" sz="2800" dirty="0">
                <a:solidFill>
                  <a:srgbClr val="000099"/>
                </a:solidFill>
                <a:latin typeface="楷体_GB2312" pitchFamily="49" charset="-122"/>
                <a:ea typeface="楷体_GB2312" pitchFamily="49" charset="-122"/>
                <a:sym typeface="楷体_GB2312" pitchFamily="49" charset="-122"/>
              </a:rPr>
              <a:t>内因</a:t>
            </a:r>
            <a:r>
              <a:rPr lang="en-US" altLang="zh-CN" sz="2800" dirty="0">
                <a:solidFill>
                  <a:srgbClr val="000099"/>
                </a:solidFill>
                <a:latin typeface="楷体_GB2312" pitchFamily="49" charset="-122"/>
                <a:ea typeface="楷体_GB2312" pitchFamily="49" charset="-122"/>
                <a:sym typeface="楷体_GB2312" pitchFamily="49" charset="-122"/>
              </a:rPr>
              <a:t>)</a:t>
            </a:r>
            <a:endParaRPr lang="zh-CN" altLang="en-US" sz="2800" dirty="0">
              <a:solidFill>
                <a:srgbClr val="000099"/>
              </a:solidFill>
              <a:latin typeface="楷体_GB2312" pitchFamily="49" charset="-122"/>
              <a:ea typeface="楷体_GB2312" pitchFamily="49" charset="-122"/>
              <a:sym typeface="楷体_GB2312" pitchFamily="49" charset="-122"/>
            </a:endParaRPr>
          </a:p>
          <a:p>
            <a:pPr marL="457200" indent="-457200">
              <a:lnSpc>
                <a:spcPct val="120000"/>
              </a:lnSpc>
              <a:buFontTx/>
            </a:pPr>
            <a:r>
              <a:rPr lang="en-US" altLang="zh-CN" sz="2800" dirty="0">
                <a:solidFill>
                  <a:srgbClr val="000099"/>
                </a:solidFill>
                <a:latin typeface="Times New Roman" panose="02020603050405020304" charset="0"/>
                <a:ea typeface="宋体" panose="02010600030101010101" pitchFamily="2" charset="-122"/>
                <a:sym typeface="Times New Roman" panose="02020603050405020304" charset="0"/>
              </a:rPr>
              <a:t>(2) </a:t>
            </a:r>
            <a:r>
              <a:rPr lang="zh-CN" altLang="en-US" sz="2800" dirty="0">
                <a:solidFill>
                  <a:srgbClr val="000099"/>
                </a:solidFill>
                <a:latin typeface="楷体_GB2312" pitchFamily="49" charset="-122"/>
                <a:ea typeface="楷体_GB2312" pitchFamily="49" charset="-122"/>
                <a:sym typeface="楷体_GB2312" pitchFamily="49" charset="-122"/>
              </a:rPr>
              <a:t>电路发生换路 </a:t>
            </a:r>
            <a:r>
              <a:rPr lang="en-US" altLang="zh-CN" sz="2800" dirty="0">
                <a:solidFill>
                  <a:srgbClr val="000099"/>
                </a:solidFill>
                <a:latin typeface="楷体_GB2312" pitchFamily="49" charset="-122"/>
                <a:ea typeface="楷体_GB2312" pitchFamily="49" charset="-122"/>
                <a:sym typeface="楷体_GB2312" pitchFamily="49" charset="-122"/>
              </a:rPr>
              <a:t>(</a:t>
            </a:r>
            <a:r>
              <a:rPr lang="zh-CN" altLang="en-US" sz="2800" dirty="0">
                <a:solidFill>
                  <a:srgbClr val="000099"/>
                </a:solidFill>
                <a:latin typeface="楷体_GB2312" pitchFamily="49" charset="-122"/>
                <a:ea typeface="楷体_GB2312" pitchFamily="49" charset="-122"/>
                <a:sym typeface="楷体_GB2312" pitchFamily="49" charset="-122"/>
              </a:rPr>
              <a:t>外因</a:t>
            </a:r>
            <a:r>
              <a:rPr lang="en-US" altLang="zh-CN" sz="2800" dirty="0">
                <a:solidFill>
                  <a:srgbClr val="000099"/>
                </a:solidFill>
                <a:latin typeface="楷体_GB2312" pitchFamily="49" charset="-122"/>
                <a:ea typeface="楷体_GB2312" pitchFamily="49" charset="-122"/>
                <a:sym typeface="楷体_GB2312" pitchFamily="49" charset="-122"/>
              </a:rPr>
              <a:t>)</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21533" name="灯片编号占位符 1"/>
          <p:cNvSpPr/>
          <p:nvPr/>
        </p:nvSpPr>
        <p:spPr>
          <a:xfrm>
            <a:off x="6553200" y="6248400"/>
            <a:ext cx="1905000" cy="457200"/>
          </a:xfrm>
          <a:prstGeom prst="rect">
            <a:avLst/>
          </a:prstGeom>
          <a:noFill/>
          <a:ln w="9525">
            <a:noFill/>
          </a:ln>
        </p:spPr>
        <p:txBody>
          <a:bodyPr anchor="t" anchorCtr="0"/>
          <a:p>
            <a:pPr algn="r">
              <a:buFontTx/>
            </a:pPr>
            <a:fld id="{9A0DB2DC-4C9A-4742-B13C-FB6460FD3503}" type="slidenum">
              <a:rPr lang="zh-CN" altLang="en-US" sz="1400" b="0" dirty="0">
                <a:latin typeface="Times New Roman" panose="02020603050405020304" charset="0"/>
                <a:ea typeface="宋体" panose="02010600030101010101" pitchFamily="2" charset="-122"/>
                <a:sym typeface="Times New Roman" panose="02020603050405020304" charset="0"/>
              </a:rPr>
            </a:fld>
            <a:endParaRPr lang="zh-CN" altLang="en-US" sz="1400" b="0" dirty="0">
              <a:latin typeface="Times New Roman" panose="02020603050405020304" charset="0"/>
              <a:ea typeface="宋体" panose="02010600030101010101" pitchFamily="2" charset="-122"/>
              <a:sym typeface="Times New Roman" panose="0202060305040502030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509">
                                            <p:txEl>
                                              <p:charRg st="0" end="19"/>
                                            </p:txEl>
                                          </p:spTgt>
                                        </p:tgtEl>
                                        <p:attrNameLst>
                                          <p:attrName>style.visibility</p:attrName>
                                        </p:attrNameLst>
                                      </p:cBhvr>
                                      <p:to>
                                        <p:strVal val="visible"/>
                                      </p:to>
                                    </p:set>
                                    <p:animEffect filter="wipe(left)">
                                      <p:cBhvr>
                                        <p:cTn id="7" dur="500"/>
                                        <p:tgtEl>
                                          <p:spTgt spid="20509">
                                            <p:txEl>
                                              <p:charRg st="0" end="19"/>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0509">
                                            <p:txEl>
                                              <p:charRg st="19" end="35"/>
                                            </p:txEl>
                                          </p:spTgt>
                                        </p:tgtEl>
                                        <p:attrNameLst>
                                          <p:attrName>style.visibility</p:attrName>
                                        </p:attrNameLst>
                                      </p:cBhvr>
                                      <p:to>
                                        <p:strVal val="visible"/>
                                      </p:to>
                                    </p:set>
                                    <p:animEffect filter="wipe(left)">
                                      <p:cBhvr>
                                        <p:cTn id="12" dur="500"/>
                                        <p:tgtEl>
                                          <p:spTgt spid="20509">
                                            <p:txEl>
                                              <p:charRg st="19" end="3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0498"/>
                                        </p:tgtEl>
                                        <p:attrNameLst>
                                          <p:attrName>style.visibility</p:attrName>
                                        </p:attrNameLst>
                                      </p:cBhvr>
                                      <p:to>
                                        <p:strVal val="visible"/>
                                      </p:to>
                                    </p:set>
                                    <p:animEffect filter="wipe(left)">
                                      <p:cBhvr>
                                        <p:cTn id="17" dur="500"/>
                                        <p:tgtEl>
                                          <p:spTgt spid="2049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0499"/>
                                        </p:tgtEl>
                                        <p:attrNameLst>
                                          <p:attrName>style.visibility</p:attrName>
                                        </p:attrNameLst>
                                      </p:cBhvr>
                                      <p:to>
                                        <p:strVal val="visible"/>
                                      </p:to>
                                    </p:set>
                                    <p:animEffect filter="wipe(left)">
                                      <p:cBhvr>
                                        <p:cTn id="22" dur="500"/>
                                        <p:tgtEl>
                                          <p:spTgt spid="2049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0495"/>
                                        </p:tgtEl>
                                        <p:attrNameLst>
                                          <p:attrName>style.visibility</p:attrName>
                                        </p:attrNameLst>
                                      </p:cBhvr>
                                      <p:to>
                                        <p:strVal val="visible"/>
                                      </p:to>
                                    </p:set>
                                    <p:animEffect filter="wipe(left)">
                                      <p:cBhvr>
                                        <p:cTn id="27" dur="500"/>
                                        <p:tgtEl>
                                          <p:spTgt spid="2049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20487"/>
                                        </p:tgtEl>
                                        <p:attrNameLst>
                                          <p:attrName>style.visibility</p:attrName>
                                        </p:attrNameLst>
                                      </p:cBhvr>
                                      <p:to>
                                        <p:strVal val="visible"/>
                                      </p:to>
                                    </p:set>
                                    <p:animEffect filter="wipe(left)">
                                      <p:cBhvr>
                                        <p:cTn id="32" dur="500"/>
                                        <p:tgtEl>
                                          <p:spTgt spid="2048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20500"/>
                                        </p:tgtEl>
                                        <p:attrNameLst>
                                          <p:attrName>style.visibility</p:attrName>
                                        </p:attrNameLst>
                                      </p:cBhvr>
                                      <p:to>
                                        <p:strVal val="visible"/>
                                      </p:to>
                                    </p:set>
                                    <p:animEffect filter="wipe(left)">
                                      <p:cBhvr>
                                        <p:cTn id="37" dur="500"/>
                                        <p:tgtEl>
                                          <p:spTgt spid="20500"/>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20484"/>
                                        </p:tgtEl>
                                        <p:attrNameLst>
                                          <p:attrName>style.visibility</p:attrName>
                                        </p:attrNameLst>
                                      </p:cBhvr>
                                      <p:to>
                                        <p:strVal val="visible"/>
                                      </p:to>
                                    </p:set>
                                    <p:animEffect filter="wipe(left)">
                                      <p:cBhvr>
                                        <p:cTn id="42" dur="500"/>
                                        <p:tgtEl>
                                          <p:spTgt spid="20484"/>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20493"/>
                                        </p:tgtEl>
                                        <p:attrNameLst>
                                          <p:attrName>style.visibility</p:attrName>
                                        </p:attrNameLst>
                                      </p:cBhvr>
                                      <p:to>
                                        <p:strVal val="visible"/>
                                      </p:to>
                                    </p:set>
                                    <p:animEffect filter="wipe(left)">
                                      <p:cBhvr>
                                        <p:cTn id="47" dur="500"/>
                                        <p:tgtEl>
                                          <p:spTgt spid="204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98" grpId="0" bldLvl="0"/>
      <p:bldP spid="20499" grpId="0" bldLvl="0"/>
      <p:bldP spid="20509" grpId="0" bldLvl="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6" name="Text Box 2"/>
          <p:cNvSpPr/>
          <p:nvPr/>
        </p:nvSpPr>
        <p:spPr>
          <a:xfrm>
            <a:off x="355600" y="4622800"/>
            <a:ext cx="8788400" cy="946150"/>
          </a:xfrm>
          <a:prstGeom prst="rect">
            <a:avLst/>
          </a:prstGeom>
          <a:noFill/>
          <a:ln w="9525">
            <a:noFill/>
          </a:ln>
        </p:spPr>
        <p:txBody>
          <a:bodyPr anchor="ctr" anchorCtr="0">
            <a:spAutoFit/>
          </a:bodyPr>
          <a:p>
            <a:pPr>
              <a:buFontTx/>
            </a:pPr>
            <a:r>
              <a:rPr lang="en-US" altLang="zh-CN" b="0" dirty="0">
                <a:solidFill>
                  <a:srgbClr val="000000"/>
                </a:solidFill>
                <a:latin typeface="Times New Roman" panose="02020603050405020304" charset="0"/>
                <a:ea typeface="宋体" panose="02010600030101010101" pitchFamily="2" charset="-122"/>
                <a:sym typeface="Times New Roman" panose="02020603050405020304" charset="0"/>
              </a:rPr>
              <a:t>(2)</a:t>
            </a:r>
            <a:r>
              <a:rPr lang="zh-CN" altLang="en-US" sz="2800" b="0" dirty="0">
                <a:solidFill>
                  <a:srgbClr val="000000"/>
                </a:solidFill>
                <a:latin typeface="楷体_GB2312" pitchFamily="49" charset="-122"/>
                <a:ea typeface="楷体_GB2312" pitchFamily="49" charset="-122"/>
                <a:sym typeface="楷体_GB2312" pitchFamily="49" charset="-122"/>
              </a:rPr>
              <a:t>实验分析</a:t>
            </a:r>
            <a:endParaRPr lang="zh-CN" altLang="en-US" sz="2800" b="0" dirty="0">
              <a:solidFill>
                <a:srgbClr val="000000"/>
              </a:solidFill>
              <a:latin typeface="楷体_GB2312" pitchFamily="49" charset="-122"/>
              <a:ea typeface="楷体_GB2312" pitchFamily="49" charset="-122"/>
              <a:sym typeface="楷体_GB2312" pitchFamily="49" charset="-122"/>
            </a:endParaRPr>
          </a:p>
          <a:p>
            <a:pPr>
              <a:buFontTx/>
            </a:pPr>
            <a:r>
              <a:rPr lang="zh-CN" altLang="en-US" sz="2800" b="0" dirty="0">
                <a:solidFill>
                  <a:srgbClr val="000000"/>
                </a:solidFill>
                <a:latin typeface="楷体_GB2312" pitchFamily="49" charset="-122"/>
                <a:ea typeface="楷体_GB2312" pitchFamily="49" charset="-122"/>
                <a:sym typeface="楷体_GB2312" pitchFamily="49" charset="-122"/>
              </a:rPr>
              <a:t>    利用示波器来观察各个量随时间而变化的规律</a:t>
            </a:r>
            <a:r>
              <a:rPr lang="zh-CN" altLang="en-US" b="0" dirty="0">
                <a:solidFill>
                  <a:srgbClr val="000000"/>
                </a:solidFill>
                <a:latin typeface="Times New Roman" panose="02020603050405020304" charset="0"/>
                <a:ea typeface="宋体" panose="02010600030101010101" pitchFamily="2" charset="-122"/>
                <a:sym typeface="Times New Roman" panose="02020603050405020304" charset="0"/>
              </a:rPr>
              <a:t>。</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21507" name="Text Box 50"/>
          <p:cNvSpPr/>
          <p:nvPr/>
        </p:nvSpPr>
        <p:spPr>
          <a:xfrm>
            <a:off x="319088" y="363538"/>
            <a:ext cx="4554537" cy="522287"/>
          </a:xfrm>
          <a:prstGeom prst="rect">
            <a:avLst/>
          </a:prstGeom>
          <a:noFill/>
          <a:ln w="9525">
            <a:noFill/>
          </a:ln>
        </p:spPr>
        <p:txBody>
          <a:bodyPr anchor="ctr" anchorCtr="0">
            <a:spAutoFit/>
          </a:bodyPr>
          <a:p>
            <a:pPr>
              <a:buFontTx/>
            </a:pPr>
            <a:r>
              <a:rPr lang="en-US" altLang="zh-CN" sz="2800" b="0" dirty="0">
                <a:solidFill>
                  <a:srgbClr val="FF0066"/>
                </a:solidFill>
                <a:latin typeface="Times New Roman" panose="02020603050405020304" charset="0"/>
                <a:ea typeface="宋体" panose="02010600030101010101" pitchFamily="2" charset="-122"/>
                <a:sym typeface="Times New Roman" panose="02020603050405020304" charset="0"/>
              </a:rPr>
              <a:t>9.</a:t>
            </a:r>
            <a:r>
              <a:rPr lang="zh-CN" altLang="en-US" sz="2800" b="0" u="sng" dirty="0">
                <a:solidFill>
                  <a:srgbClr val="FF0066"/>
                </a:solidFill>
                <a:latin typeface="Times New Roman" panose="02020603050405020304" charset="0"/>
                <a:ea typeface="楷体_GB2312" pitchFamily="49" charset="-122"/>
                <a:sym typeface="Times New Roman" panose="02020603050405020304" charset="0"/>
              </a:rPr>
              <a:t>研究暂态过程的目的</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21508" name="Text Box 51"/>
          <p:cNvSpPr/>
          <p:nvPr/>
        </p:nvSpPr>
        <p:spPr>
          <a:xfrm>
            <a:off x="558800" y="850900"/>
            <a:ext cx="7646988" cy="519113"/>
          </a:xfrm>
          <a:prstGeom prst="rect">
            <a:avLst/>
          </a:prstGeom>
          <a:noFill/>
          <a:ln w="9525">
            <a:noFill/>
          </a:ln>
        </p:spPr>
        <p:txBody>
          <a:bodyPr anchor="ctr" anchorCtr="0">
            <a:spAutoFit/>
          </a:bodyPr>
          <a:p>
            <a:pPr>
              <a:buFontTx/>
            </a:pPr>
            <a:r>
              <a:rPr lang="zh-CN" altLang="en-US" sz="2800" b="0" dirty="0">
                <a:solidFill>
                  <a:srgbClr val="000000"/>
                </a:solidFill>
                <a:latin typeface="Times New Roman" panose="02020603050405020304" charset="0"/>
                <a:ea typeface="楷体_GB2312" pitchFamily="49" charset="-122"/>
                <a:sym typeface="Times New Roman" panose="02020603050405020304" charset="0"/>
              </a:rPr>
              <a:t>认识掌握这种物理现象的规律</a:t>
            </a:r>
            <a:r>
              <a:rPr lang="zh-CN" altLang="en-US" b="0" dirty="0">
                <a:solidFill>
                  <a:srgbClr val="000000"/>
                </a:solidFill>
                <a:latin typeface="Times New Roman" panose="02020603050405020304" charset="0"/>
                <a:ea typeface="宋体" panose="02010600030101010101" pitchFamily="2" charset="-122"/>
                <a:sym typeface="Times New Roman" panose="02020603050405020304" charset="0"/>
              </a:rPr>
              <a:t>。</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21509" name="Text Box 52"/>
          <p:cNvSpPr/>
          <p:nvPr/>
        </p:nvSpPr>
        <p:spPr>
          <a:xfrm>
            <a:off x="325438" y="2970213"/>
            <a:ext cx="7778750" cy="1382712"/>
          </a:xfrm>
          <a:prstGeom prst="rect">
            <a:avLst/>
          </a:prstGeom>
          <a:noFill/>
          <a:ln w="9525">
            <a:noFill/>
          </a:ln>
        </p:spPr>
        <p:txBody>
          <a:bodyPr anchor="ctr" anchorCtr="0">
            <a:spAutoFit/>
          </a:bodyPr>
          <a:p>
            <a:pPr>
              <a:buFontTx/>
            </a:pPr>
            <a:r>
              <a:rPr lang="en-US" altLang="zh-CN" sz="2800" b="0" dirty="0">
                <a:solidFill>
                  <a:srgbClr val="FF0066"/>
                </a:solidFill>
                <a:latin typeface="Times New Roman" panose="02020603050405020304" charset="0"/>
                <a:ea typeface="宋体" panose="02010600030101010101" pitchFamily="2" charset="-122"/>
                <a:sym typeface="Times New Roman" panose="02020603050405020304" charset="0"/>
              </a:rPr>
              <a:t>10.</a:t>
            </a:r>
            <a:r>
              <a:rPr lang="zh-CN" altLang="en-US" sz="2800" b="0" u="sng" dirty="0">
                <a:solidFill>
                  <a:srgbClr val="FF0066"/>
                </a:solidFill>
                <a:latin typeface="Times New Roman" panose="02020603050405020304" charset="0"/>
                <a:ea typeface="楷体_GB2312" pitchFamily="49" charset="-122"/>
                <a:sym typeface="Times New Roman" panose="02020603050405020304" charset="0"/>
              </a:rPr>
              <a:t>分析方法</a:t>
            </a:r>
            <a:endParaRPr lang="zh-CN" altLang="en-US" sz="2800" b="0" u="sng" dirty="0">
              <a:solidFill>
                <a:srgbClr val="FF0066"/>
              </a:solidFill>
              <a:latin typeface="Times New Roman" panose="02020603050405020304" charset="0"/>
              <a:ea typeface="楷体_GB2312" pitchFamily="49" charset="-122"/>
              <a:sym typeface="Times New Roman" panose="02020603050405020304" charset="0"/>
            </a:endParaRPr>
          </a:p>
          <a:p>
            <a:pPr>
              <a:buFontTx/>
            </a:pPr>
            <a:r>
              <a:rPr lang="en-US" altLang="zh-CN" b="0" dirty="0">
                <a:solidFill>
                  <a:srgbClr val="000000"/>
                </a:solidFill>
                <a:latin typeface="Times New Roman" panose="02020603050405020304" charset="0"/>
                <a:ea typeface="宋体" panose="02010600030101010101" pitchFamily="2" charset="-122"/>
                <a:sym typeface="Times New Roman" panose="02020603050405020304" charset="0"/>
              </a:rPr>
              <a:t>(1)</a:t>
            </a:r>
            <a:r>
              <a:rPr lang="zh-CN" altLang="en-US" sz="2800" b="0" dirty="0">
                <a:solidFill>
                  <a:srgbClr val="000000"/>
                </a:solidFill>
                <a:latin typeface="楷体_GB2312" pitchFamily="49" charset="-122"/>
                <a:ea typeface="楷体_GB2312" pitchFamily="49" charset="-122"/>
                <a:sym typeface="楷体_GB2312" pitchFamily="49" charset="-122"/>
              </a:rPr>
              <a:t>数学分析</a:t>
            </a:r>
            <a:endParaRPr lang="zh-CN" altLang="en-US" sz="2800" b="0" dirty="0">
              <a:solidFill>
                <a:srgbClr val="000000"/>
              </a:solidFill>
              <a:latin typeface="楷体_GB2312" pitchFamily="49" charset="-122"/>
              <a:ea typeface="楷体_GB2312" pitchFamily="49" charset="-122"/>
              <a:sym typeface="楷体_GB2312" pitchFamily="49" charset="-122"/>
            </a:endParaRPr>
          </a:p>
          <a:p>
            <a:pPr>
              <a:buFontTx/>
            </a:pPr>
            <a:r>
              <a:rPr lang="zh-CN" altLang="en-US" sz="2800" b="0" dirty="0">
                <a:solidFill>
                  <a:srgbClr val="000000"/>
                </a:solidFill>
                <a:latin typeface="楷体_GB2312" pitchFamily="49" charset="-122"/>
                <a:ea typeface="楷体_GB2312" pitchFamily="49" charset="-122"/>
                <a:sym typeface="楷体_GB2312" pitchFamily="49" charset="-122"/>
              </a:rPr>
              <a:t>     经典法，欧姆定律，基尔霍夫定律</a:t>
            </a:r>
            <a:endParaRPr lang="zh-CN" altLang="en-US" dirty="0">
              <a:latin typeface="Times New Roman" panose="02020603050405020304" charset="0"/>
              <a:ea typeface="宋体" panose="02010600030101010101" pitchFamily="2" charset="-122"/>
              <a:sym typeface="Times New Roman" panose="02020603050405020304" charset="0"/>
            </a:endParaRPr>
          </a:p>
        </p:txBody>
      </p:sp>
      <p:grpSp>
        <p:nvGrpSpPr>
          <p:cNvPr id="21510" name="Group 53"/>
          <p:cNvGrpSpPr/>
          <p:nvPr/>
        </p:nvGrpSpPr>
        <p:grpSpPr>
          <a:xfrm>
            <a:off x="619125" y="1276350"/>
            <a:ext cx="8239125" cy="1800225"/>
            <a:chOff x="0" y="0"/>
            <a:chExt cx="5044" cy="1017"/>
          </a:xfrm>
        </p:grpSpPr>
        <p:sp>
          <p:nvSpPr>
            <p:cNvPr id="22534" name="Text Box 54"/>
            <p:cNvSpPr/>
            <p:nvPr/>
          </p:nvSpPr>
          <p:spPr>
            <a:xfrm>
              <a:off x="92" y="0"/>
              <a:ext cx="4952" cy="1017"/>
            </a:xfrm>
            <a:prstGeom prst="rect">
              <a:avLst/>
            </a:prstGeom>
            <a:noFill/>
            <a:ln w="9525">
              <a:noFill/>
            </a:ln>
          </p:spPr>
          <p:txBody>
            <a:bodyPr anchor="ctr" anchorCtr="0">
              <a:spAutoFit/>
            </a:bodyPr>
            <a:p>
              <a:pPr>
                <a:buFontTx/>
              </a:pPr>
              <a:r>
                <a:rPr lang="zh-CN" altLang="en-US" sz="2800" b="0" dirty="0">
                  <a:solidFill>
                    <a:srgbClr val="000000"/>
                  </a:solidFill>
                  <a:latin typeface="Times New Roman" panose="02020603050405020304" charset="0"/>
                  <a:ea typeface="楷体_GB2312" pitchFamily="49" charset="-122"/>
                  <a:sym typeface="Times New Roman" panose="02020603050405020304" charset="0"/>
                </a:rPr>
                <a:t>既充分利用暂态过程的特性（电子技术中常用暂态现象改善波形及产生特定的波形）</a:t>
              </a:r>
              <a:endParaRPr lang="zh-CN" altLang="en-US" sz="2800" b="0" dirty="0">
                <a:solidFill>
                  <a:srgbClr val="000000"/>
                </a:solidFill>
                <a:latin typeface="Times New Roman" panose="02020603050405020304" charset="0"/>
                <a:ea typeface="楷体_GB2312" pitchFamily="49" charset="-122"/>
                <a:sym typeface="Times New Roman" panose="02020603050405020304" charset="0"/>
              </a:endParaRPr>
            </a:p>
            <a:p>
              <a:pPr>
                <a:buFontTx/>
              </a:pPr>
              <a:r>
                <a:rPr lang="zh-CN" altLang="en-US" sz="2800" b="0" dirty="0">
                  <a:solidFill>
                    <a:srgbClr val="000000"/>
                  </a:solidFill>
                  <a:latin typeface="Times New Roman" panose="02020603050405020304" charset="0"/>
                  <a:ea typeface="楷体_GB2312" pitchFamily="49" charset="-122"/>
                  <a:sym typeface="Times New Roman" panose="02020603050405020304" charset="0"/>
                </a:rPr>
                <a:t>又预防它产生的危害（如在电路接通、断开时，会产生过电压（流）现象，从而使电气设备损坏）</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22535" name="AutoShape 55"/>
            <p:cNvSpPr/>
            <p:nvPr/>
          </p:nvSpPr>
          <p:spPr>
            <a:xfrm>
              <a:off x="0" y="104"/>
              <a:ext cx="96" cy="840"/>
            </a:xfrm>
            <a:prstGeom prst="leftBrace">
              <a:avLst>
                <a:gd name="adj1" fmla="val 72552"/>
                <a:gd name="adj2" fmla="val 50000"/>
              </a:avLst>
            </a:prstGeom>
            <a:noFill/>
            <a:ln w="9525" cap="flat" cmpd="sng">
              <a:solidFill>
                <a:schemeClr val="tx1"/>
              </a:solidFill>
              <a:prstDash val="solid"/>
              <a:round/>
              <a:headEnd type="none" w="med" len="med"/>
              <a:tailEnd type="none" w="med" len="med"/>
            </a:ln>
          </p:spPr>
          <p:txBody>
            <a:bodyPr wrap="none" anchor="ctr" anchorCtr="0"/>
            <a:p>
              <a:pPr>
                <a:buFontTx/>
              </a:pPr>
              <a:endParaRPr lang="zh-CN" altLang="zh-CN"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grpSp>
      <p:sp>
        <p:nvSpPr>
          <p:cNvPr id="22536" name="灯片编号占位符 1"/>
          <p:cNvSpPr>
            <a:spLocks noGrp="1"/>
          </p:cNvSpPr>
          <p:nvPr>
            <p:ph type="sldNum" sz="quarter" idx="12"/>
          </p:nvPr>
        </p:nvSpPr>
        <p:spPr>
          <a:xfrm>
            <a:off x="6553200" y="6245225"/>
            <a:ext cx="2133600" cy="476250"/>
          </a:xfrm>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buFontTx/>
            </a:pPr>
            <a:fld id="{9A0DB2DC-4C9A-4742-B13C-FB6460FD3503}" type="slidenum">
              <a:rPr lang="en-US" altLang="zh-CN" sz="1400" b="0" dirty="0">
                <a:latin typeface="Times New Roman" panose="02020603050405020304" charset="0"/>
                <a:sym typeface="Times New Roman" panose="02020603050405020304" charset="0"/>
              </a:rPr>
            </a:fld>
            <a:endParaRPr lang="en-US" altLang="zh-CN" sz="1400" b="0" dirty="0">
              <a:latin typeface="Times New Roman" panose="02020603050405020304" charset="0"/>
              <a:sym typeface="Times New Roman" panose="0202060305040502030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1507"/>
                                        </p:tgtEl>
                                        <p:attrNameLst>
                                          <p:attrName>style.visibility</p:attrName>
                                        </p:attrNameLst>
                                      </p:cBhvr>
                                      <p:to>
                                        <p:strVal val="visible"/>
                                      </p:to>
                                    </p:set>
                                    <p:animEffect filter="wipe(left)">
                                      <p:cBhvr>
                                        <p:cTn id="7" dur="500"/>
                                        <p:tgtEl>
                                          <p:spTgt spid="2150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1508"/>
                                        </p:tgtEl>
                                        <p:attrNameLst>
                                          <p:attrName>style.visibility</p:attrName>
                                        </p:attrNameLst>
                                      </p:cBhvr>
                                      <p:to>
                                        <p:strVal val="visible"/>
                                      </p:to>
                                    </p:set>
                                    <p:animEffect filter="wipe(left)">
                                      <p:cBhvr>
                                        <p:cTn id="12" dur="500"/>
                                        <p:tgtEl>
                                          <p:spTgt spid="2150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1510"/>
                                        </p:tgtEl>
                                        <p:attrNameLst>
                                          <p:attrName>style.visibility</p:attrName>
                                        </p:attrNameLst>
                                      </p:cBhvr>
                                      <p:to>
                                        <p:strVal val="visible"/>
                                      </p:to>
                                    </p:set>
                                    <p:animEffect filter="wipe(left)">
                                      <p:cBhvr>
                                        <p:cTn id="17" dur="500"/>
                                        <p:tgtEl>
                                          <p:spTgt spid="215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1509">
                                            <p:txEl>
                                              <p:charRg st="0" end="7"/>
                                            </p:txEl>
                                          </p:spTgt>
                                        </p:tgtEl>
                                        <p:attrNameLst>
                                          <p:attrName>style.visibility</p:attrName>
                                        </p:attrNameLst>
                                      </p:cBhvr>
                                      <p:to>
                                        <p:strVal val="visible"/>
                                      </p:to>
                                    </p:set>
                                    <p:animEffect filter="wipe(left)">
                                      <p:cBhvr>
                                        <p:cTn id="22" dur="500"/>
                                        <p:tgtEl>
                                          <p:spTgt spid="21509">
                                            <p:txEl>
                                              <p:charRg st="0"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1509">
                                            <p:txEl>
                                              <p:charRg st="7" end="15"/>
                                            </p:txEl>
                                          </p:spTgt>
                                        </p:tgtEl>
                                        <p:attrNameLst>
                                          <p:attrName>style.visibility</p:attrName>
                                        </p:attrNameLst>
                                      </p:cBhvr>
                                      <p:to>
                                        <p:strVal val="visible"/>
                                      </p:to>
                                    </p:set>
                                    <p:animEffect filter="wipe(left)">
                                      <p:cBhvr>
                                        <p:cTn id="27" dur="500"/>
                                        <p:tgtEl>
                                          <p:spTgt spid="21509">
                                            <p:txEl>
                                              <p:charRg st="7" end="1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1509">
                                            <p:txEl>
                                              <p:charRg st="15" end="36"/>
                                            </p:txEl>
                                          </p:spTgt>
                                        </p:tgtEl>
                                        <p:attrNameLst>
                                          <p:attrName>style.visibility</p:attrName>
                                        </p:attrNameLst>
                                      </p:cBhvr>
                                      <p:to>
                                        <p:strVal val="visible"/>
                                      </p:to>
                                    </p:set>
                                    <p:animEffect filter="wipe(left)">
                                      <p:cBhvr>
                                        <p:cTn id="32" dur="500"/>
                                        <p:tgtEl>
                                          <p:spTgt spid="21509">
                                            <p:txEl>
                                              <p:charRg st="15" end="3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21506"/>
                                        </p:tgtEl>
                                        <p:attrNameLst>
                                          <p:attrName>style.visibility</p:attrName>
                                        </p:attrNameLst>
                                      </p:cBhvr>
                                      <p:to>
                                        <p:strVal val="visible"/>
                                      </p:to>
                                    </p:set>
                                    <p:animEffect filter="wipe(left)">
                                      <p:cBhvr>
                                        <p:cTn id="37" dur="500"/>
                                        <p:tgtEl>
                                          <p:spTgt spid="215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bldLvl="0"/>
      <p:bldP spid="21507" grpId="0" bldLvl="0"/>
      <p:bldP spid="21508" grpId="0" bldLvl="0"/>
      <p:bldP spid="21509" grpId="0" bldLvl="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8658" name="文本框 198657"/>
          <p:cNvSpPr txBox="1"/>
          <p:nvPr/>
        </p:nvSpPr>
        <p:spPr>
          <a:xfrm>
            <a:off x="425450" y="349250"/>
            <a:ext cx="2325688" cy="522288"/>
          </a:xfrm>
          <a:prstGeom prst="rect">
            <a:avLst/>
          </a:prstGeom>
          <a:solidFill>
            <a:srgbClr val="CCFFFF"/>
          </a:solidFill>
          <a:ln w="9525">
            <a:noFill/>
          </a:ln>
        </p:spPr>
        <p:txBody>
          <a:bodyPr wrap="none" anchor="ctr" anchorCtr="0">
            <a:spAutoFit/>
          </a:bodyPr>
          <a:p>
            <a:r>
              <a:rPr lang="en-US" altLang="zh-CN" sz="2800" dirty="0">
                <a:latin typeface="Times New Roman" panose="02020603050405020304" pitchFamily="18" charset="-94"/>
                <a:ea typeface="宋体" panose="02010600030101010101" pitchFamily="2" charset="-122"/>
              </a:rPr>
              <a:t>10</a:t>
            </a:r>
            <a:r>
              <a:rPr lang="zh-CN" altLang="en-US" sz="2800" dirty="0">
                <a:latin typeface="Times New Roman" panose="02020603050405020304" pitchFamily="18" charset="-94"/>
                <a:ea typeface="宋体" panose="02010600030101010101" pitchFamily="2" charset="-122"/>
              </a:rPr>
              <a:t>、分析方法</a:t>
            </a:r>
            <a:endParaRPr lang="zh-CN" altLang="en-US" sz="2800">
              <a:latin typeface="Times New Roman" panose="02020603050405020304" pitchFamily="18" charset="-94"/>
              <a:ea typeface="宋体" panose="02010600030101010101" pitchFamily="2" charset="-122"/>
            </a:endParaRPr>
          </a:p>
        </p:txBody>
      </p:sp>
      <p:grpSp>
        <p:nvGrpSpPr>
          <p:cNvPr id="198659" name="组合 198658"/>
          <p:cNvGrpSpPr/>
          <p:nvPr/>
        </p:nvGrpSpPr>
        <p:grpSpPr>
          <a:xfrm>
            <a:off x="630238" y="1101725"/>
            <a:ext cx="4892675" cy="1225550"/>
            <a:chOff x="1116" y="444"/>
            <a:chExt cx="3082" cy="772"/>
          </a:xfrm>
        </p:grpSpPr>
        <p:sp>
          <p:nvSpPr>
            <p:cNvPr id="25603" name="文本框 198659"/>
            <p:cNvSpPr txBox="1"/>
            <p:nvPr/>
          </p:nvSpPr>
          <p:spPr>
            <a:xfrm>
              <a:off x="1212" y="468"/>
              <a:ext cx="1467" cy="748"/>
            </a:xfrm>
            <a:prstGeom prst="rect">
              <a:avLst/>
            </a:prstGeom>
            <a:noFill/>
            <a:ln w="9525">
              <a:noFill/>
            </a:ln>
          </p:spPr>
          <p:txBody>
            <a:bodyPr wrap="none" anchor="ctr" anchorCtr="0">
              <a:spAutoFit/>
            </a:bodyPr>
            <a:p>
              <a:r>
                <a:rPr lang="zh-CN" altLang="en-US" dirty="0">
                  <a:latin typeface="Times New Roman" panose="02020603050405020304" pitchFamily="18" charset="-94"/>
                  <a:ea typeface="宋体" panose="02010600030101010101" pitchFamily="2" charset="-122"/>
                </a:rPr>
                <a:t>经典法</a:t>
              </a:r>
              <a:endParaRPr lang="zh-CN" altLang="en-US" dirty="0">
                <a:latin typeface="Times New Roman" panose="02020603050405020304" pitchFamily="18" charset="-94"/>
                <a:ea typeface="宋体" panose="02010600030101010101" pitchFamily="2" charset="-122"/>
              </a:endParaRPr>
            </a:p>
            <a:p>
              <a:r>
                <a:rPr lang="zh-CN" altLang="en-US" dirty="0">
                  <a:latin typeface="Times New Roman" panose="02020603050405020304" pitchFamily="18" charset="-94"/>
                  <a:ea typeface="宋体" panose="02010600030101010101" pitchFamily="2" charset="-122"/>
                </a:rPr>
                <a:t>拉普拉斯变换法</a:t>
              </a:r>
              <a:endParaRPr lang="zh-CN" altLang="en-US" dirty="0">
                <a:latin typeface="Times New Roman" panose="02020603050405020304" pitchFamily="18" charset="-94"/>
                <a:ea typeface="宋体" panose="02010600030101010101" pitchFamily="2" charset="-122"/>
              </a:endParaRPr>
            </a:p>
            <a:p>
              <a:r>
                <a:rPr lang="zh-CN" altLang="en-US" dirty="0">
                  <a:latin typeface="Times New Roman" panose="02020603050405020304" pitchFamily="18" charset="-94"/>
                  <a:ea typeface="宋体" panose="02010600030101010101" pitchFamily="2" charset="-122"/>
                </a:rPr>
                <a:t>状态变量法</a:t>
              </a:r>
              <a:endParaRPr lang="zh-CN" altLang="en-US">
                <a:latin typeface="Times New Roman" panose="02020603050405020304" pitchFamily="18" charset="-94"/>
                <a:ea typeface="宋体" panose="02010600030101010101" pitchFamily="2" charset="-122"/>
              </a:endParaRPr>
            </a:p>
          </p:txBody>
        </p:sp>
        <p:sp>
          <p:nvSpPr>
            <p:cNvPr id="25604" name="文本框 198660"/>
            <p:cNvSpPr txBox="1"/>
            <p:nvPr/>
          </p:nvSpPr>
          <p:spPr>
            <a:xfrm>
              <a:off x="3117" y="444"/>
              <a:ext cx="1081" cy="288"/>
            </a:xfrm>
            <a:prstGeom prst="rect">
              <a:avLst/>
            </a:prstGeom>
            <a:noFill/>
            <a:ln w="9525">
              <a:noFill/>
            </a:ln>
          </p:spPr>
          <p:txBody>
            <a:bodyPr wrap="none" anchor="ctr" anchorCtr="0">
              <a:spAutoFit/>
            </a:bodyPr>
            <a:p>
              <a:pPr algn="ctr"/>
              <a:r>
                <a:rPr lang="zh-CN" altLang="en-US" dirty="0">
                  <a:latin typeface="Times New Roman" panose="02020603050405020304" pitchFamily="18" charset="-94"/>
                  <a:ea typeface="宋体" panose="02010600030101010101" pitchFamily="2" charset="-122"/>
                </a:rPr>
                <a:t>时域分析法</a:t>
              </a:r>
              <a:endParaRPr lang="zh-CN" altLang="en-US">
                <a:latin typeface="Times New Roman" panose="02020603050405020304" pitchFamily="18" charset="-94"/>
                <a:ea typeface="宋体" panose="02010600030101010101" pitchFamily="2" charset="-122"/>
              </a:endParaRPr>
            </a:p>
          </p:txBody>
        </p:sp>
        <p:sp>
          <p:nvSpPr>
            <p:cNvPr id="25605" name="文本框 198661"/>
            <p:cNvSpPr txBox="1"/>
            <p:nvPr/>
          </p:nvSpPr>
          <p:spPr>
            <a:xfrm>
              <a:off x="3117" y="684"/>
              <a:ext cx="1081" cy="288"/>
            </a:xfrm>
            <a:prstGeom prst="rect">
              <a:avLst/>
            </a:prstGeom>
            <a:noFill/>
            <a:ln w="9525">
              <a:noFill/>
            </a:ln>
          </p:spPr>
          <p:txBody>
            <a:bodyPr wrap="none" anchor="ctr" anchorCtr="0">
              <a:spAutoFit/>
            </a:bodyPr>
            <a:p>
              <a:pPr algn="ctr"/>
              <a:r>
                <a:rPr lang="zh-CN" altLang="en-US" dirty="0">
                  <a:latin typeface="Times New Roman" panose="02020603050405020304" pitchFamily="18" charset="-94"/>
                  <a:ea typeface="宋体" panose="02010600030101010101" pitchFamily="2" charset="-122"/>
                </a:rPr>
                <a:t>频域分析法</a:t>
              </a:r>
              <a:endParaRPr lang="zh-CN" altLang="en-US">
                <a:latin typeface="Times New Roman" panose="02020603050405020304" pitchFamily="18" charset="-94"/>
                <a:ea typeface="宋体" panose="02010600030101010101" pitchFamily="2" charset="-122"/>
              </a:endParaRPr>
            </a:p>
          </p:txBody>
        </p:sp>
        <p:sp>
          <p:nvSpPr>
            <p:cNvPr id="25606" name="矩形 198662"/>
            <p:cNvSpPr/>
            <p:nvPr/>
          </p:nvSpPr>
          <p:spPr>
            <a:xfrm>
              <a:off x="3117" y="924"/>
              <a:ext cx="1081" cy="288"/>
            </a:xfrm>
            <a:prstGeom prst="rect">
              <a:avLst/>
            </a:prstGeom>
            <a:noFill/>
            <a:ln w="9525">
              <a:noFill/>
            </a:ln>
          </p:spPr>
          <p:txBody>
            <a:bodyPr wrap="none" anchor="ctr" anchorCtr="0">
              <a:spAutoFit/>
            </a:bodyPr>
            <a:p>
              <a:pPr algn="ctr"/>
              <a:r>
                <a:rPr lang="zh-CN" altLang="en-US" dirty="0">
                  <a:latin typeface="Times New Roman" panose="02020603050405020304" pitchFamily="18" charset="-94"/>
                  <a:ea typeface="宋体" panose="02010600030101010101" pitchFamily="2" charset="-122"/>
                </a:rPr>
                <a:t>时域分析法</a:t>
              </a:r>
              <a:endParaRPr lang="zh-CN" altLang="en-US" dirty="0">
                <a:latin typeface="Times New Roman" panose="02020603050405020304" pitchFamily="18" charset="-94"/>
                <a:ea typeface="宋体" panose="02010600030101010101" pitchFamily="2" charset="-122"/>
              </a:endParaRPr>
            </a:p>
          </p:txBody>
        </p:sp>
        <p:sp>
          <p:nvSpPr>
            <p:cNvPr id="25607" name="左大括号 198663"/>
            <p:cNvSpPr/>
            <p:nvPr/>
          </p:nvSpPr>
          <p:spPr>
            <a:xfrm>
              <a:off x="1116" y="588"/>
              <a:ext cx="108" cy="576"/>
            </a:xfrm>
            <a:prstGeom prst="leftBrace">
              <a:avLst>
                <a:gd name="adj1" fmla="val 44246"/>
                <a:gd name="adj2" fmla="val 50000"/>
              </a:avLst>
            </a:prstGeom>
            <a:noFill/>
            <a:ln w="9525" cap="flat" cmpd="sng">
              <a:solidFill>
                <a:schemeClr val="tx1"/>
              </a:solidFill>
              <a:prstDash val="solid"/>
              <a:round/>
              <a:headEnd type="none" w="med" len="med"/>
              <a:tailEnd type="none" w="med" len="med"/>
            </a:ln>
          </p:spPr>
          <p:txBody>
            <a:bodyPr anchor="t" anchorCtr="0"/>
            <a:p>
              <a:pPr algn="ctr"/>
              <a:endParaRPr lang="zh-CN" altLang="en-US">
                <a:latin typeface="Times New Roman" panose="02020603050405020304" pitchFamily="18" charset="-94"/>
                <a:ea typeface="宋体" panose="02010600030101010101" pitchFamily="2" charset="-122"/>
              </a:endParaRPr>
            </a:p>
          </p:txBody>
        </p:sp>
      </p:grpSp>
      <p:grpSp>
        <p:nvGrpSpPr>
          <p:cNvPr id="198665" name="组合 198664"/>
          <p:cNvGrpSpPr/>
          <p:nvPr/>
        </p:nvGrpSpPr>
        <p:grpSpPr>
          <a:xfrm>
            <a:off x="654050" y="2606675"/>
            <a:ext cx="1198563" cy="822325"/>
            <a:chOff x="1104" y="1229"/>
            <a:chExt cx="755" cy="518"/>
          </a:xfrm>
        </p:grpSpPr>
        <p:sp>
          <p:nvSpPr>
            <p:cNvPr id="25609" name="文本框 198665"/>
            <p:cNvSpPr txBox="1"/>
            <p:nvPr/>
          </p:nvSpPr>
          <p:spPr>
            <a:xfrm>
              <a:off x="1164" y="1229"/>
              <a:ext cx="695" cy="518"/>
            </a:xfrm>
            <a:prstGeom prst="rect">
              <a:avLst/>
            </a:prstGeom>
            <a:noFill/>
            <a:ln w="9525">
              <a:noFill/>
            </a:ln>
          </p:spPr>
          <p:txBody>
            <a:bodyPr wrap="none" anchor="ctr" anchorCtr="0">
              <a:spAutoFit/>
            </a:bodyPr>
            <a:p>
              <a:pPr algn="ctr"/>
              <a:r>
                <a:rPr lang="zh-CN" altLang="en-US" dirty="0">
                  <a:latin typeface="Times New Roman" panose="02020603050405020304" pitchFamily="18" charset="-94"/>
                  <a:ea typeface="宋体" panose="02010600030101010101" pitchFamily="2" charset="-122"/>
                </a:rPr>
                <a:t>解析法</a:t>
              </a:r>
              <a:endParaRPr lang="zh-CN" altLang="en-US" dirty="0">
                <a:latin typeface="Times New Roman" panose="02020603050405020304" pitchFamily="18" charset="-94"/>
                <a:ea typeface="宋体" panose="02010600030101010101" pitchFamily="2" charset="-122"/>
              </a:endParaRPr>
            </a:p>
            <a:p>
              <a:pPr algn="ctr"/>
              <a:r>
                <a:rPr lang="zh-CN" altLang="en-US" dirty="0">
                  <a:latin typeface="Times New Roman" panose="02020603050405020304" pitchFamily="18" charset="-94"/>
                  <a:ea typeface="宋体" panose="02010600030101010101" pitchFamily="2" charset="-122"/>
                </a:rPr>
                <a:t>数值法</a:t>
              </a:r>
              <a:endParaRPr lang="zh-CN" altLang="en-US">
                <a:latin typeface="Times New Roman" panose="02020603050405020304" pitchFamily="18" charset="-94"/>
                <a:ea typeface="宋体" panose="02010600030101010101" pitchFamily="2" charset="-122"/>
              </a:endParaRPr>
            </a:p>
          </p:txBody>
        </p:sp>
        <p:sp>
          <p:nvSpPr>
            <p:cNvPr id="25610" name="左大括号 198666"/>
            <p:cNvSpPr/>
            <p:nvPr/>
          </p:nvSpPr>
          <p:spPr>
            <a:xfrm>
              <a:off x="1104" y="1260"/>
              <a:ext cx="72" cy="420"/>
            </a:xfrm>
            <a:prstGeom prst="leftBrace">
              <a:avLst>
                <a:gd name="adj1" fmla="val 48395"/>
                <a:gd name="adj2" fmla="val 50000"/>
              </a:avLst>
            </a:prstGeom>
            <a:noFill/>
            <a:ln w="9525" cap="flat" cmpd="sng">
              <a:solidFill>
                <a:schemeClr val="tx1"/>
              </a:solidFill>
              <a:prstDash val="solid"/>
              <a:round/>
              <a:headEnd type="none" w="med" len="med"/>
              <a:tailEnd type="none" w="med" len="med"/>
            </a:ln>
          </p:spPr>
          <p:txBody>
            <a:bodyPr anchor="t" anchorCtr="0"/>
            <a:p>
              <a:pPr algn="ctr"/>
              <a:endParaRPr lang="zh-CN" altLang="en-US">
                <a:latin typeface="Times New Roman" panose="02020603050405020304" pitchFamily="18" charset="-94"/>
                <a:ea typeface="宋体" panose="02010600030101010101" pitchFamily="2" charset="-122"/>
              </a:endParaRPr>
            </a:p>
          </p:txBody>
        </p:sp>
      </p:grpSp>
      <p:sp>
        <p:nvSpPr>
          <p:cNvPr id="198668" name="矩形 198667"/>
          <p:cNvSpPr/>
          <p:nvPr/>
        </p:nvSpPr>
        <p:spPr>
          <a:xfrm>
            <a:off x="214313" y="3795713"/>
            <a:ext cx="1409700" cy="457200"/>
          </a:xfrm>
          <a:prstGeom prst="rect">
            <a:avLst/>
          </a:prstGeom>
          <a:noFill/>
          <a:ln w="9525">
            <a:noFill/>
          </a:ln>
        </p:spPr>
        <p:txBody>
          <a:bodyPr wrap="none" anchor="ctr" anchorCtr="0">
            <a:spAutoFit/>
          </a:bodyPr>
          <a:p>
            <a:pPr algn="ctr"/>
            <a:r>
              <a:rPr lang="zh-CN" altLang="en-US" dirty="0">
                <a:latin typeface="Times New Roman" panose="02020603050405020304" pitchFamily="18" charset="-94"/>
                <a:ea typeface="宋体" panose="02010600030101010101" pitchFamily="2" charset="-122"/>
              </a:rPr>
              <a:t>经典法：</a:t>
            </a:r>
            <a:endParaRPr lang="zh-CN" altLang="en-US" dirty="0">
              <a:latin typeface="Times New Roman" panose="02020603050405020304" pitchFamily="18" charset="-94"/>
              <a:ea typeface="宋体" panose="02010600030101010101" pitchFamily="2" charset="-122"/>
            </a:endParaRPr>
          </a:p>
        </p:txBody>
      </p:sp>
      <p:sp>
        <p:nvSpPr>
          <p:cNvPr id="198669" name="矩形 198668"/>
          <p:cNvSpPr/>
          <p:nvPr/>
        </p:nvSpPr>
        <p:spPr>
          <a:xfrm>
            <a:off x="1541463" y="3706813"/>
            <a:ext cx="7069137" cy="2830512"/>
          </a:xfrm>
          <a:prstGeom prst="rect">
            <a:avLst/>
          </a:prstGeom>
          <a:noFill/>
          <a:ln w="9525">
            <a:noFill/>
          </a:ln>
        </p:spPr>
        <p:txBody>
          <a:bodyPr wrap="none" anchor="ctr" anchorCtr="0">
            <a:spAutoFit/>
          </a:bodyPr>
          <a:p>
            <a:pPr>
              <a:lnSpc>
                <a:spcPct val="150000"/>
              </a:lnSpc>
            </a:pPr>
            <a:r>
              <a:rPr lang="zh-CN" altLang="en-US" dirty="0">
                <a:latin typeface="Times New Roman" panose="02020603050405020304" pitchFamily="18" charset="-94"/>
                <a:ea typeface="宋体" panose="02010600030101010101" pitchFamily="2" charset="-122"/>
              </a:rPr>
              <a:t>根据</a:t>
            </a:r>
            <a:r>
              <a:rPr lang="en-US" altLang="zh-CN" dirty="0">
                <a:solidFill>
                  <a:srgbClr val="FF0000"/>
                </a:solidFill>
                <a:latin typeface="Times New Roman" panose="02020603050405020304" pitchFamily="18" charset="-94"/>
                <a:ea typeface="宋体" panose="02010600030101010101" pitchFamily="2" charset="-122"/>
              </a:rPr>
              <a:t>KCL</a:t>
            </a:r>
            <a:r>
              <a:rPr lang="zh-CN" altLang="en-US" dirty="0">
                <a:solidFill>
                  <a:srgbClr val="FF0000"/>
                </a:solidFill>
                <a:latin typeface="Times New Roman" panose="02020603050405020304" pitchFamily="18" charset="-94"/>
                <a:ea typeface="宋体" panose="02010600030101010101" pitchFamily="2" charset="-122"/>
              </a:rPr>
              <a:t>、</a:t>
            </a:r>
            <a:r>
              <a:rPr lang="en-US" altLang="zh-CN" dirty="0">
                <a:solidFill>
                  <a:srgbClr val="FF0000"/>
                </a:solidFill>
                <a:latin typeface="Times New Roman" panose="02020603050405020304" pitchFamily="18" charset="-94"/>
                <a:ea typeface="宋体" panose="02010600030101010101" pitchFamily="2" charset="-122"/>
              </a:rPr>
              <a:t>KVL</a:t>
            </a:r>
            <a:r>
              <a:rPr lang="zh-CN" altLang="en-US" dirty="0">
                <a:solidFill>
                  <a:srgbClr val="FF0000"/>
                </a:solidFill>
                <a:latin typeface="Times New Roman" panose="02020603050405020304" pitchFamily="18" charset="-94"/>
                <a:ea typeface="宋体" panose="02010600030101010101" pitchFamily="2" charset="-122"/>
              </a:rPr>
              <a:t>和支路</a:t>
            </a:r>
            <a:r>
              <a:rPr lang="en-US" altLang="zh-CN" dirty="0">
                <a:solidFill>
                  <a:srgbClr val="FF0000"/>
                </a:solidFill>
                <a:latin typeface="Times New Roman" panose="02020603050405020304" pitchFamily="18" charset="-94"/>
                <a:ea typeface="宋体" panose="02010600030101010101" pitchFamily="2" charset="-122"/>
              </a:rPr>
              <a:t>VCR</a:t>
            </a:r>
            <a:r>
              <a:rPr lang="zh-CN" altLang="en-US" dirty="0">
                <a:latin typeface="Times New Roman" panose="02020603050405020304" pitchFamily="18" charset="-94"/>
                <a:ea typeface="宋体" panose="02010600030101010101" pitchFamily="2" charset="-122"/>
              </a:rPr>
              <a:t>建立描述电路的方程，</a:t>
            </a:r>
            <a:endParaRPr lang="zh-CN" altLang="en-US" dirty="0">
              <a:latin typeface="Times New Roman" panose="02020603050405020304" pitchFamily="18" charset="-94"/>
              <a:ea typeface="宋体" panose="02010600030101010101" pitchFamily="2" charset="-122"/>
            </a:endParaRPr>
          </a:p>
          <a:p>
            <a:pPr>
              <a:lnSpc>
                <a:spcPct val="150000"/>
              </a:lnSpc>
            </a:pPr>
            <a:r>
              <a:rPr lang="zh-CN" altLang="en-US" dirty="0">
                <a:latin typeface="Times New Roman" panose="02020603050405020304" pitchFamily="18" charset="-94"/>
                <a:ea typeface="宋体" panose="02010600030101010101" pitchFamily="2" charset="-122"/>
              </a:rPr>
              <a:t>建立的方程是以时间为自变量的线性常微分方程，</a:t>
            </a:r>
            <a:endParaRPr lang="zh-CN" altLang="en-US" dirty="0">
              <a:latin typeface="Times New Roman" panose="02020603050405020304" pitchFamily="18" charset="-94"/>
              <a:ea typeface="宋体" panose="02010600030101010101" pitchFamily="2" charset="-122"/>
            </a:endParaRPr>
          </a:p>
          <a:p>
            <a:pPr>
              <a:lnSpc>
                <a:spcPct val="150000"/>
              </a:lnSpc>
            </a:pPr>
            <a:r>
              <a:rPr lang="zh-CN" altLang="en-US" dirty="0">
                <a:latin typeface="Times New Roman" panose="02020603050405020304" pitchFamily="18" charset="-94"/>
                <a:ea typeface="宋体" panose="02010600030101010101" pitchFamily="2" charset="-122"/>
              </a:rPr>
              <a:t>然后求解常微分方程，从而得到电路所求变量（电</a:t>
            </a:r>
            <a:endParaRPr lang="zh-CN" altLang="en-US" dirty="0">
              <a:latin typeface="Times New Roman" panose="02020603050405020304" pitchFamily="18" charset="-94"/>
              <a:ea typeface="宋体" panose="02010600030101010101" pitchFamily="2" charset="-122"/>
            </a:endParaRPr>
          </a:p>
          <a:p>
            <a:pPr>
              <a:lnSpc>
                <a:spcPct val="150000"/>
              </a:lnSpc>
            </a:pPr>
            <a:r>
              <a:rPr lang="zh-CN" altLang="en-US" dirty="0">
                <a:latin typeface="Times New Roman" panose="02020603050405020304" pitchFamily="18" charset="-94"/>
                <a:ea typeface="宋体" panose="02010600030101010101" pitchFamily="2" charset="-122"/>
              </a:rPr>
              <a:t>压或电流）。这种方法称为</a:t>
            </a:r>
            <a:r>
              <a:rPr lang="zh-CN" altLang="en-US" dirty="0">
                <a:solidFill>
                  <a:srgbClr val="FF0000"/>
                </a:solidFill>
                <a:latin typeface="Times New Roman" panose="02020603050405020304" pitchFamily="18" charset="-94"/>
                <a:ea typeface="宋体" panose="02010600030101010101" pitchFamily="2" charset="-122"/>
              </a:rPr>
              <a:t>经典法</a:t>
            </a:r>
            <a:r>
              <a:rPr lang="zh-CN" altLang="en-US" dirty="0">
                <a:latin typeface="Times New Roman" panose="02020603050405020304" pitchFamily="18" charset="-94"/>
                <a:ea typeface="宋体" panose="02010600030101010101" pitchFamily="2" charset="-122"/>
              </a:rPr>
              <a:t>，它是在时域中</a:t>
            </a:r>
            <a:endParaRPr lang="zh-CN" altLang="en-US" dirty="0">
              <a:latin typeface="Times New Roman" panose="02020603050405020304" pitchFamily="18" charset="-94"/>
              <a:ea typeface="宋体" panose="02010600030101010101" pitchFamily="2" charset="-122"/>
            </a:endParaRPr>
          </a:p>
          <a:p>
            <a:pPr>
              <a:lnSpc>
                <a:spcPct val="150000"/>
              </a:lnSpc>
            </a:pPr>
            <a:r>
              <a:rPr lang="zh-CN" altLang="en-US" dirty="0">
                <a:latin typeface="Times New Roman" panose="02020603050405020304" pitchFamily="18" charset="-94"/>
                <a:ea typeface="宋体" panose="02010600030101010101" pitchFamily="2" charset="-122"/>
              </a:rPr>
              <a:t>进行的分析方法。</a:t>
            </a:r>
            <a:endParaRPr lang="zh-CN" altLang="en-US">
              <a:latin typeface="Times New Roman" panose="02020603050405020304" pitchFamily="18" charset="-94"/>
              <a:ea typeface="宋体" panose="02010600030101010101" pitchFamily="2" charset="-122"/>
            </a:endParaRPr>
          </a:p>
        </p:txBody>
      </p:sp>
      <p:sp>
        <p:nvSpPr>
          <p:cNvPr id="25613" name="灯片编号占位符 1"/>
          <p:cNvSpPr>
            <a:spLocks noGrp="1"/>
          </p:cNvSpPr>
          <p:nvPr>
            <p:ph type="sldNum" sz="quarter" idx="12"/>
          </p:nvPr>
        </p:nvSpPr>
        <p:spPr>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fld id="{9A0DB2DC-4C9A-4742-B13C-FB6460FD3503}" type="slidenum">
              <a:rPr lang="zh-CN" altLang="zh-CN" sz="1400" b="0" dirty="0">
                <a:latin typeface="Times New Roman" panose="02020603050405020304" pitchFamily="18" charset="-94"/>
                <a:ea typeface="宋体" panose="02010600030101010101" pitchFamily="2" charset="-122"/>
              </a:rPr>
            </a:fld>
            <a:endParaRPr lang="zh-CN" altLang="zh-CN" sz="1400" b="0" dirty="0">
              <a:latin typeface="Times New Roman" panose="02020603050405020304" pitchFamily="18" charset="-94"/>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98658"/>
                                        </p:tgtEl>
                                        <p:attrNameLst>
                                          <p:attrName>style.visibility</p:attrName>
                                        </p:attrNameLst>
                                      </p:cBhvr>
                                      <p:to>
                                        <p:strVal val="visible"/>
                                      </p:to>
                                    </p:set>
                                    <p:anim calcmode="lin" valueType="num">
                                      <p:cBhvr>
                                        <p:cTn id="7" dur="500" fill="hold"/>
                                        <p:tgtEl>
                                          <p:spTgt spid="198658"/>
                                        </p:tgtEl>
                                        <p:attrNameLst>
                                          <p:attrName>ppt_x</p:attrName>
                                        </p:attrNameLst>
                                      </p:cBhvr>
                                      <p:tavLst>
                                        <p:tav tm="0">
                                          <p:val>
                                            <p:strVal val="0-#ppt_w/2"/>
                                          </p:val>
                                        </p:tav>
                                        <p:tav tm="100000">
                                          <p:val>
                                            <p:strVal val="#ppt_x"/>
                                          </p:val>
                                        </p:tav>
                                      </p:tavLst>
                                    </p:anim>
                                    <p:anim calcmode="lin" valueType="num">
                                      <p:cBhvr>
                                        <p:cTn id="8" dur="500" fill="hold"/>
                                        <p:tgtEl>
                                          <p:spTgt spid="19865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98659"/>
                                        </p:tgtEl>
                                        <p:attrNameLst>
                                          <p:attrName>style.visibility</p:attrName>
                                        </p:attrNameLst>
                                      </p:cBhvr>
                                      <p:to>
                                        <p:strVal val="visible"/>
                                      </p:to>
                                    </p:set>
                                    <p:anim calcmode="lin" valueType="num">
                                      <p:cBhvr>
                                        <p:cTn id="13" dur="500" fill="hold"/>
                                        <p:tgtEl>
                                          <p:spTgt spid="198659"/>
                                        </p:tgtEl>
                                        <p:attrNameLst>
                                          <p:attrName>ppt_x</p:attrName>
                                        </p:attrNameLst>
                                      </p:cBhvr>
                                      <p:tavLst>
                                        <p:tav tm="0">
                                          <p:val>
                                            <p:strVal val="0-#ppt_w/2"/>
                                          </p:val>
                                        </p:tav>
                                        <p:tav tm="100000">
                                          <p:val>
                                            <p:strVal val="#ppt_x"/>
                                          </p:val>
                                        </p:tav>
                                      </p:tavLst>
                                    </p:anim>
                                    <p:anim calcmode="lin" valueType="num">
                                      <p:cBhvr>
                                        <p:cTn id="14" dur="500" fill="hold"/>
                                        <p:tgtEl>
                                          <p:spTgt spid="19865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98665"/>
                                        </p:tgtEl>
                                        <p:attrNameLst>
                                          <p:attrName>style.visibility</p:attrName>
                                        </p:attrNameLst>
                                      </p:cBhvr>
                                      <p:to>
                                        <p:strVal val="visible"/>
                                      </p:to>
                                    </p:set>
                                    <p:anim calcmode="lin" valueType="num">
                                      <p:cBhvr>
                                        <p:cTn id="19" dur="500" fill="hold"/>
                                        <p:tgtEl>
                                          <p:spTgt spid="198665"/>
                                        </p:tgtEl>
                                        <p:attrNameLst>
                                          <p:attrName>ppt_x</p:attrName>
                                        </p:attrNameLst>
                                      </p:cBhvr>
                                      <p:tavLst>
                                        <p:tav tm="0">
                                          <p:val>
                                            <p:strVal val="0-#ppt_w/2"/>
                                          </p:val>
                                        </p:tav>
                                        <p:tav tm="100000">
                                          <p:val>
                                            <p:strVal val="#ppt_x"/>
                                          </p:val>
                                        </p:tav>
                                      </p:tavLst>
                                    </p:anim>
                                    <p:anim calcmode="lin" valueType="num">
                                      <p:cBhvr>
                                        <p:cTn id="20" dur="500" fill="hold"/>
                                        <p:tgtEl>
                                          <p:spTgt spid="19866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98668"/>
                                        </p:tgtEl>
                                        <p:attrNameLst>
                                          <p:attrName>style.visibility</p:attrName>
                                        </p:attrNameLst>
                                      </p:cBhvr>
                                      <p:to>
                                        <p:strVal val="visible"/>
                                      </p:to>
                                    </p:set>
                                    <p:anim calcmode="lin" valueType="num">
                                      <p:cBhvr>
                                        <p:cTn id="25" dur="500" fill="hold"/>
                                        <p:tgtEl>
                                          <p:spTgt spid="198668"/>
                                        </p:tgtEl>
                                        <p:attrNameLst>
                                          <p:attrName>ppt_x</p:attrName>
                                        </p:attrNameLst>
                                      </p:cBhvr>
                                      <p:tavLst>
                                        <p:tav tm="0">
                                          <p:val>
                                            <p:strVal val="0-#ppt_w/2"/>
                                          </p:val>
                                        </p:tav>
                                        <p:tav tm="100000">
                                          <p:val>
                                            <p:strVal val="#ppt_x"/>
                                          </p:val>
                                        </p:tav>
                                      </p:tavLst>
                                    </p:anim>
                                    <p:anim calcmode="lin" valueType="num">
                                      <p:cBhvr>
                                        <p:cTn id="26" dur="500" fill="hold"/>
                                        <p:tgtEl>
                                          <p:spTgt spid="198668"/>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98669"/>
                                        </p:tgtEl>
                                        <p:attrNameLst>
                                          <p:attrName>style.visibility</p:attrName>
                                        </p:attrNameLst>
                                      </p:cBhvr>
                                      <p:to>
                                        <p:strVal val="visible"/>
                                      </p:to>
                                    </p:set>
                                    <p:anim calcmode="lin" valueType="num">
                                      <p:cBhvr>
                                        <p:cTn id="31" dur="500" fill="hold"/>
                                        <p:tgtEl>
                                          <p:spTgt spid="198669"/>
                                        </p:tgtEl>
                                        <p:attrNameLst>
                                          <p:attrName>ppt_x</p:attrName>
                                        </p:attrNameLst>
                                      </p:cBhvr>
                                      <p:tavLst>
                                        <p:tav tm="0">
                                          <p:val>
                                            <p:strVal val="0-#ppt_w/2"/>
                                          </p:val>
                                        </p:tav>
                                        <p:tav tm="100000">
                                          <p:val>
                                            <p:strVal val="#ppt_x"/>
                                          </p:val>
                                        </p:tav>
                                      </p:tavLst>
                                    </p:anim>
                                    <p:anim calcmode="lin" valueType="num">
                                      <p:cBhvr>
                                        <p:cTn id="32" dur="500" fill="hold"/>
                                        <p:tgtEl>
                                          <p:spTgt spid="1986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8658" grpId="0" bldLvl="0" animBg="1"/>
      <p:bldP spid="198668" grpId="0"/>
      <p:bldP spid="19866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144436" name="对象 144435"/>
          <p:cNvGraphicFramePr/>
          <p:nvPr/>
        </p:nvGraphicFramePr>
        <p:xfrm>
          <a:off x="412750" y="568325"/>
          <a:ext cx="4371975" cy="2271713"/>
        </p:xfrm>
        <a:graphic>
          <a:graphicData uri="http://schemas.openxmlformats.org/presentationml/2006/ole">
            <mc:AlternateContent xmlns:mc="http://schemas.openxmlformats.org/markup-compatibility/2006">
              <mc:Choice xmlns:v="urn:schemas-microsoft-com:vml" Requires="v">
                <p:oleObj spid="_x0000_s3077" name="" r:id="rId1" imgW="3569335" imgH="1852930" progId="Visio.Drawing.5">
                  <p:embed/>
                </p:oleObj>
              </mc:Choice>
              <mc:Fallback>
                <p:oleObj name="" r:id="rId1" imgW="3569335" imgH="1852930" progId="Visio.Drawing.5">
                  <p:embed/>
                  <p:pic>
                    <p:nvPicPr>
                      <p:cNvPr id="0" name="图片 3076"/>
                      <p:cNvPicPr/>
                      <p:nvPr/>
                    </p:nvPicPr>
                    <p:blipFill>
                      <a:blip r:embed="rId2"/>
                      <a:stretch>
                        <a:fillRect/>
                      </a:stretch>
                    </p:blipFill>
                    <p:spPr>
                      <a:xfrm>
                        <a:off x="412750" y="568325"/>
                        <a:ext cx="4371975" cy="2271713"/>
                      </a:xfrm>
                      <a:prstGeom prst="rect">
                        <a:avLst/>
                      </a:prstGeom>
                      <a:noFill/>
                      <a:ln w="38100">
                        <a:noFill/>
                        <a:miter/>
                      </a:ln>
                    </p:spPr>
                  </p:pic>
                </p:oleObj>
              </mc:Fallback>
            </mc:AlternateContent>
          </a:graphicData>
        </a:graphic>
      </p:graphicFrame>
      <p:sp>
        <p:nvSpPr>
          <p:cNvPr id="144437" name="矩形 144436"/>
          <p:cNvSpPr/>
          <p:nvPr/>
        </p:nvSpPr>
        <p:spPr>
          <a:xfrm>
            <a:off x="385763" y="808038"/>
            <a:ext cx="841375" cy="519112"/>
          </a:xfrm>
          <a:prstGeom prst="rect">
            <a:avLst/>
          </a:prstGeom>
          <a:noFill/>
          <a:ln w="9525">
            <a:noFill/>
          </a:ln>
        </p:spPr>
        <p:txBody>
          <a:bodyPr wrap="none" anchor="ctr" anchorCtr="0">
            <a:spAutoFit/>
          </a:bodyPr>
          <a:p>
            <a:pPr algn="ctr"/>
            <a:r>
              <a:rPr lang="en-US" altLang="zh-CN" sz="2800" i="1">
                <a:solidFill>
                  <a:srgbClr val="0000FF"/>
                </a:solidFill>
                <a:latin typeface="Times New Roman" panose="02020603050405020304" pitchFamily="18" charset="-94"/>
                <a:ea typeface="宋体" panose="02010600030101010101" pitchFamily="2" charset="-122"/>
              </a:rPr>
              <a:t>t </a:t>
            </a:r>
            <a:r>
              <a:rPr lang="en-US" altLang="zh-CN" sz="2800">
                <a:solidFill>
                  <a:srgbClr val="0000FF"/>
                </a:solidFill>
                <a:latin typeface="Times New Roman" panose="02020603050405020304" pitchFamily="18" charset="-94"/>
                <a:ea typeface="宋体" panose="02010600030101010101" pitchFamily="2" charset="-122"/>
              </a:rPr>
              <a:t>= 0</a:t>
            </a:r>
            <a:endParaRPr lang="en-US" altLang="zh-CN" sz="2800">
              <a:solidFill>
                <a:srgbClr val="0000FF"/>
              </a:solidFill>
              <a:latin typeface="Times New Roman" panose="02020603050405020304" pitchFamily="18" charset="-94"/>
              <a:ea typeface="宋体" panose="02010600030101010101" pitchFamily="2" charset="-122"/>
            </a:endParaRPr>
          </a:p>
        </p:txBody>
      </p:sp>
      <p:graphicFrame>
        <p:nvGraphicFramePr>
          <p:cNvPr id="144438" name="对象 144437"/>
          <p:cNvGraphicFramePr/>
          <p:nvPr/>
        </p:nvGraphicFramePr>
        <p:xfrm>
          <a:off x="5041900" y="1049338"/>
          <a:ext cx="3573463" cy="630237"/>
        </p:xfrm>
        <a:graphic>
          <a:graphicData uri="http://schemas.openxmlformats.org/presentationml/2006/ole">
            <mc:AlternateContent xmlns:mc="http://schemas.openxmlformats.org/markup-compatibility/2006">
              <mc:Choice xmlns:v="urn:schemas-microsoft-com:vml" Requires="v">
                <p:oleObj spid="_x0000_s3076" name="" r:id="rId3" imgW="1358265" imgH="241300" progId="Equation.3">
                  <p:embed/>
                </p:oleObj>
              </mc:Choice>
              <mc:Fallback>
                <p:oleObj name="" r:id="rId3" imgW="1358265" imgH="241300" progId="Equation.3">
                  <p:embed/>
                  <p:pic>
                    <p:nvPicPr>
                      <p:cNvPr id="0" name="图片 3075"/>
                      <p:cNvPicPr/>
                      <p:nvPr/>
                    </p:nvPicPr>
                    <p:blipFill>
                      <a:blip r:embed="rId4"/>
                      <a:stretch>
                        <a:fillRect/>
                      </a:stretch>
                    </p:blipFill>
                    <p:spPr>
                      <a:xfrm>
                        <a:off x="5041900" y="1049338"/>
                        <a:ext cx="3573463" cy="630237"/>
                      </a:xfrm>
                      <a:prstGeom prst="rect">
                        <a:avLst/>
                      </a:prstGeom>
                      <a:noFill/>
                      <a:ln w="38100">
                        <a:noFill/>
                        <a:miter/>
                      </a:ln>
                    </p:spPr>
                  </p:pic>
                </p:oleObj>
              </mc:Fallback>
            </mc:AlternateContent>
          </a:graphicData>
        </a:graphic>
      </p:graphicFrame>
      <p:graphicFrame>
        <p:nvGraphicFramePr>
          <p:cNvPr id="144439" name="对象 144438"/>
          <p:cNvGraphicFramePr/>
          <p:nvPr/>
        </p:nvGraphicFramePr>
        <p:xfrm>
          <a:off x="5281613" y="1771650"/>
          <a:ext cx="1881187" cy="1079500"/>
        </p:xfrm>
        <a:graphic>
          <a:graphicData uri="http://schemas.openxmlformats.org/presentationml/2006/ole">
            <mc:AlternateContent xmlns:mc="http://schemas.openxmlformats.org/markup-compatibility/2006">
              <mc:Choice xmlns:v="urn:schemas-microsoft-com:vml" Requires="v">
                <p:oleObj spid="_x0000_s3082" name="" r:id="rId5" imgW="837565" imgH="482600" progId="Equation.3">
                  <p:embed/>
                </p:oleObj>
              </mc:Choice>
              <mc:Fallback>
                <p:oleObj name="" r:id="rId5" imgW="837565" imgH="482600" progId="Equation.3">
                  <p:embed/>
                  <p:pic>
                    <p:nvPicPr>
                      <p:cNvPr id="0" name="图片 3081"/>
                      <p:cNvPicPr/>
                      <p:nvPr/>
                    </p:nvPicPr>
                    <p:blipFill>
                      <a:blip r:embed="rId6"/>
                      <a:stretch>
                        <a:fillRect/>
                      </a:stretch>
                    </p:blipFill>
                    <p:spPr>
                      <a:xfrm>
                        <a:off x="5281613" y="1771650"/>
                        <a:ext cx="1881187" cy="1079500"/>
                      </a:xfrm>
                      <a:prstGeom prst="rect">
                        <a:avLst/>
                      </a:prstGeom>
                      <a:noFill/>
                      <a:ln w="38100">
                        <a:noFill/>
                        <a:miter/>
                      </a:ln>
                    </p:spPr>
                  </p:pic>
                </p:oleObj>
              </mc:Fallback>
            </mc:AlternateContent>
          </a:graphicData>
        </a:graphic>
      </p:graphicFrame>
      <p:graphicFrame>
        <p:nvGraphicFramePr>
          <p:cNvPr id="144440" name="对象 144439"/>
          <p:cNvGraphicFramePr/>
          <p:nvPr/>
        </p:nvGraphicFramePr>
        <p:xfrm>
          <a:off x="3806825" y="4086225"/>
          <a:ext cx="1665288" cy="1100138"/>
        </p:xfrm>
        <a:graphic>
          <a:graphicData uri="http://schemas.openxmlformats.org/presentationml/2006/ole">
            <mc:AlternateContent xmlns:mc="http://schemas.openxmlformats.org/markup-compatibility/2006">
              <mc:Choice xmlns:v="urn:schemas-microsoft-com:vml" Requires="v">
                <p:oleObj spid="_x0000_s3078" name="" r:id="rId7" imgW="786765" imgH="520700" progId="Equation.3">
                  <p:embed/>
                </p:oleObj>
              </mc:Choice>
              <mc:Fallback>
                <p:oleObj name="" r:id="rId7" imgW="786765" imgH="520700" progId="Equation.3">
                  <p:embed/>
                  <p:pic>
                    <p:nvPicPr>
                      <p:cNvPr id="0" name="图片 3077"/>
                      <p:cNvPicPr/>
                      <p:nvPr/>
                    </p:nvPicPr>
                    <p:blipFill>
                      <a:blip r:embed="rId8"/>
                      <a:stretch>
                        <a:fillRect/>
                      </a:stretch>
                    </p:blipFill>
                    <p:spPr>
                      <a:xfrm>
                        <a:off x="3806825" y="4086225"/>
                        <a:ext cx="1665288" cy="1100138"/>
                      </a:xfrm>
                      <a:prstGeom prst="rect">
                        <a:avLst/>
                      </a:prstGeom>
                      <a:noFill/>
                      <a:ln w="38100">
                        <a:noFill/>
                        <a:miter/>
                      </a:ln>
                    </p:spPr>
                  </p:pic>
                </p:oleObj>
              </mc:Fallback>
            </mc:AlternateContent>
          </a:graphicData>
        </a:graphic>
      </p:graphicFrame>
      <p:graphicFrame>
        <p:nvGraphicFramePr>
          <p:cNvPr id="144441" name="对象 144440"/>
          <p:cNvGraphicFramePr/>
          <p:nvPr/>
        </p:nvGraphicFramePr>
        <p:xfrm>
          <a:off x="1411288" y="5470525"/>
          <a:ext cx="4708525" cy="1135063"/>
        </p:xfrm>
        <a:graphic>
          <a:graphicData uri="http://schemas.openxmlformats.org/presentationml/2006/ole">
            <mc:AlternateContent xmlns:mc="http://schemas.openxmlformats.org/markup-compatibility/2006">
              <mc:Choice xmlns:v="urn:schemas-microsoft-com:vml" Requires="v">
                <p:oleObj spid="_x0000_s3083" name="" r:id="rId9" imgW="2158365" imgH="520700" progId="Equation.3">
                  <p:embed/>
                </p:oleObj>
              </mc:Choice>
              <mc:Fallback>
                <p:oleObj name="" r:id="rId9" imgW="2158365" imgH="520700" progId="Equation.3">
                  <p:embed/>
                  <p:pic>
                    <p:nvPicPr>
                      <p:cNvPr id="0" name="图片 3082"/>
                      <p:cNvPicPr/>
                      <p:nvPr/>
                    </p:nvPicPr>
                    <p:blipFill>
                      <a:blip r:embed="rId10"/>
                      <a:stretch>
                        <a:fillRect/>
                      </a:stretch>
                    </p:blipFill>
                    <p:spPr>
                      <a:xfrm>
                        <a:off x="1411288" y="5470525"/>
                        <a:ext cx="4708525" cy="1135063"/>
                      </a:xfrm>
                      <a:prstGeom prst="rect">
                        <a:avLst/>
                      </a:prstGeom>
                      <a:noFill/>
                      <a:ln w="38100">
                        <a:noFill/>
                        <a:miter/>
                      </a:ln>
                    </p:spPr>
                  </p:pic>
                </p:oleObj>
              </mc:Fallback>
            </mc:AlternateContent>
          </a:graphicData>
        </a:graphic>
      </p:graphicFrame>
      <p:graphicFrame>
        <p:nvGraphicFramePr>
          <p:cNvPr id="144442" name="对象 144441"/>
          <p:cNvGraphicFramePr/>
          <p:nvPr/>
        </p:nvGraphicFramePr>
        <p:xfrm>
          <a:off x="1911350" y="4116388"/>
          <a:ext cx="1763713" cy="1046162"/>
        </p:xfrm>
        <a:graphic>
          <a:graphicData uri="http://schemas.openxmlformats.org/presentationml/2006/ole">
            <mc:AlternateContent xmlns:mc="http://schemas.openxmlformats.org/markup-compatibility/2006">
              <mc:Choice xmlns:v="urn:schemas-microsoft-com:vml" Requires="v">
                <p:oleObj spid="_x0000_s3079" name="" r:id="rId11" imgW="812165" imgH="482600" progId="Equation.3">
                  <p:embed/>
                </p:oleObj>
              </mc:Choice>
              <mc:Fallback>
                <p:oleObj name="" r:id="rId11" imgW="812165" imgH="482600" progId="Equation.3">
                  <p:embed/>
                  <p:pic>
                    <p:nvPicPr>
                      <p:cNvPr id="0" name="图片 3078"/>
                      <p:cNvPicPr/>
                      <p:nvPr/>
                    </p:nvPicPr>
                    <p:blipFill>
                      <a:blip r:embed="rId12"/>
                      <a:stretch>
                        <a:fillRect/>
                      </a:stretch>
                    </p:blipFill>
                    <p:spPr>
                      <a:xfrm>
                        <a:off x="1911350" y="4116388"/>
                        <a:ext cx="1763713" cy="1046162"/>
                      </a:xfrm>
                      <a:prstGeom prst="rect">
                        <a:avLst/>
                      </a:prstGeom>
                      <a:noFill/>
                      <a:ln w="38100">
                        <a:noFill/>
                        <a:miter/>
                      </a:ln>
                    </p:spPr>
                  </p:pic>
                </p:oleObj>
              </mc:Fallback>
            </mc:AlternateContent>
          </a:graphicData>
        </a:graphic>
      </p:graphicFrame>
      <p:graphicFrame>
        <p:nvGraphicFramePr>
          <p:cNvPr id="144443" name="对象 144442"/>
          <p:cNvGraphicFramePr/>
          <p:nvPr/>
        </p:nvGraphicFramePr>
        <p:xfrm>
          <a:off x="2014538" y="3379788"/>
          <a:ext cx="1765300" cy="630237"/>
        </p:xfrm>
        <a:graphic>
          <a:graphicData uri="http://schemas.openxmlformats.org/presentationml/2006/ole">
            <mc:AlternateContent xmlns:mc="http://schemas.openxmlformats.org/markup-compatibility/2006">
              <mc:Choice xmlns:v="urn:schemas-microsoft-com:vml" Requires="v">
                <p:oleObj spid="_x0000_s3081" name="" r:id="rId13" imgW="673100" imgH="241300" progId="Equation.3">
                  <p:embed/>
                </p:oleObj>
              </mc:Choice>
              <mc:Fallback>
                <p:oleObj name="" r:id="rId13" imgW="673100" imgH="241300" progId="Equation.3">
                  <p:embed/>
                  <p:pic>
                    <p:nvPicPr>
                      <p:cNvPr id="0" name="图片 3080"/>
                      <p:cNvPicPr/>
                      <p:nvPr/>
                    </p:nvPicPr>
                    <p:blipFill>
                      <a:blip r:embed="rId14"/>
                      <a:stretch>
                        <a:fillRect/>
                      </a:stretch>
                    </p:blipFill>
                    <p:spPr>
                      <a:xfrm>
                        <a:off x="2014538" y="3379788"/>
                        <a:ext cx="1765300" cy="630237"/>
                      </a:xfrm>
                      <a:prstGeom prst="rect">
                        <a:avLst/>
                      </a:prstGeom>
                      <a:noFill/>
                      <a:ln w="38100">
                        <a:noFill/>
                        <a:miter/>
                      </a:ln>
                    </p:spPr>
                  </p:pic>
                </p:oleObj>
              </mc:Fallback>
            </mc:AlternateContent>
          </a:graphicData>
        </a:graphic>
      </p:graphicFrame>
      <p:graphicFrame>
        <p:nvGraphicFramePr>
          <p:cNvPr id="144445" name="对象 144444"/>
          <p:cNvGraphicFramePr/>
          <p:nvPr/>
        </p:nvGraphicFramePr>
        <p:xfrm>
          <a:off x="3794125" y="3127375"/>
          <a:ext cx="1692275" cy="1100138"/>
        </p:xfrm>
        <a:graphic>
          <a:graphicData uri="http://schemas.openxmlformats.org/presentationml/2006/ole">
            <mc:AlternateContent xmlns:mc="http://schemas.openxmlformats.org/markup-compatibility/2006">
              <mc:Choice xmlns:v="urn:schemas-microsoft-com:vml" Requires="v">
                <p:oleObj spid="_x0000_s3080" name="" r:id="rId15" imgW="799465" imgH="520700" progId="Equation.3">
                  <p:embed/>
                </p:oleObj>
              </mc:Choice>
              <mc:Fallback>
                <p:oleObj name="" r:id="rId15" imgW="799465" imgH="520700" progId="Equation.3">
                  <p:embed/>
                  <p:pic>
                    <p:nvPicPr>
                      <p:cNvPr id="0" name="图片 3079"/>
                      <p:cNvPicPr/>
                      <p:nvPr/>
                    </p:nvPicPr>
                    <p:blipFill>
                      <a:blip r:embed="rId16"/>
                      <a:stretch>
                        <a:fillRect/>
                      </a:stretch>
                    </p:blipFill>
                    <p:spPr>
                      <a:xfrm>
                        <a:off x="3794125" y="3127375"/>
                        <a:ext cx="1692275" cy="1100138"/>
                      </a:xfrm>
                      <a:prstGeom prst="rect">
                        <a:avLst/>
                      </a:prstGeom>
                      <a:noFill/>
                      <a:ln w="38100">
                        <a:noFill/>
                        <a:miter/>
                      </a:ln>
                    </p:spPr>
                  </p:pic>
                </p:oleObj>
              </mc:Fallback>
            </mc:AlternateContent>
          </a:graphicData>
        </a:graphic>
      </p:graphicFrame>
      <p:sp>
        <p:nvSpPr>
          <p:cNvPr id="26634" name="灯片编号占位符 1"/>
          <p:cNvSpPr>
            <a:spLocks noGrp="1"/>
          </p:cNvSpPr>
          <p:nvPr>
            <p:ph type="sldNum" sz="quarter" idx="12"/>
          </p:nvPr>
        </p:nvSpPr>
        <p:spPr>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fld id="{9A0DB2DC-4C9A-4742-B13C-FB6460FD3503}" type="slidenum">
              <a:rPr lang="zh-CN" altLang="zh-CN" sz="1400" b="0" dirty="0">
                <a:latin typeface="Times New Roman" panose="02020603050405020304" pitchFamily="18" charset="-94"/>
                <a:ea typeface="宋体" panose="02010600030101010101" pitchFamily="2" charset="-122"/>
              </a:rPr>
            </a:fld>
            <a:endParaRPr lang="zh-CN" altLang="zh-CN" sz="1400" b="0" dirty="0">
              <a:latin typeface="Times New Roman" panose="02020603050405020304" pitchFamily="18" charset="-94"/>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44436"/>
                                        </p:tgtEl>
                                        <p:attrNameLst>
                                          <p:attrName>style.visibility</p:attrName>
                                        </p:attrNameLst>
                                      </p:cBhvr>
                                      <p:to>
                                        <p:strVal val="visible"/>
                                      </p:to>
                                    </p:set>
                                    <p:anim calcmode="lin" valueType="num">
                                      <p:cBhvr>
                                        <p:cTn id="7" dur="500" fill="hold"/>
                                        <p:tgtEl>
                                          <p:spTgt spid="144436"/>
                                        </p:tgtEl>
                                        <p:attrNameLst>
                                          <p:attrName>ppt_x</p:attrName>
                                        </p:attrNameLst>
                                      </p:cBhvr>
                                      <p:tavLst>
                                        <p:tav tm="0">
                                          <p:val>
                                            <p:strVal val="0-#ppt_w/2"/>
                                          </p:val>
                                        </p:tav>
                                        <p:tav tm="100000">
                                          <p:val>
                                            <p:strVal val="#ppt_x"/>
                                          </p:val>
                                        </p:tav>
                                      </p:tavLst>
                                    </p:anim>
                                    <p:anim calcmode="lin" valueType="num">
                                      <p:cBhvr>
                                        <p:cTn id="8" dur="500" fill="hold"/>
                                        <p:tgtEl>
                                          <p:spTgt spid="14443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44437"/>
                                        </p:tgtEl>
                                        <p:attrNameLst>
                                          <p:attrName>style.visibility</p:attrName>
                                        </p:attrNameLst>
                                      </p:cBhvr>
                                      <p:to>
                                        <p:strVal val="visible"/>
                                      </p:to>
                                    </p:set>
                                    <p:anim calcmode="lin" valueType="num">
                                      <p:cBhvr>
                                        <p:cTn id="12" dur="500" fill="hold"/>
                                        <p:tgtEl>
                                          <p:spTgt spid="144437"/>
                                        </p:tgtEl>
                                        <p:attrNameLst>
                                          <p:attrName>ppt_x</p:attrName>
                                        </p:attrNameLst>
                                      </p:cBhvr>
                                      <p:tavLst>
                                        <p:tav tm="0">
                                          <p:val>
                                            <p:strVal val="0-#ppt_w/2"/>
                                          </p:val>
                                        </p:tav>
                                        <p:tav tm="100000">
                                          <p:val>
                                            <p:strVal val="#ppt_x"/>
                                          </p:val>
                                        </p:tav>
                                      </p:tavLst>
                                    </p:anim>
                                    <p:anim calcmode="lin" valueType="num">
                                      <p:cBhvr>
                                        <p:cTn id="13" dur="500" fill="hold"/>
                                        <p:tgtEl>
                                          <p:spTgt spid="144437"/>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nodeType="clickEffect">
                                  <p:stCondLst>
                                    <p:cond delay="0"/>
                                  </p:stCondLst>
                                  <p:childTnLst>
                                    <p:set>
                                      <p:cBhvr>
                                        <p:cTn id="17" dur="1" fill="hold">
                                          <p:stCondLst>
                                            <p:cond delay="0"/>
                                          </p:stCondLst>
                                        </p:cTn>
                                        <p:tgtEl>
                                          <p:spTgt spid="144438"/>
                                        </p:tgtEl>
                                        <p:attrNameLst>
                                          <p:attrName>style.visibility</p:attrName>
                                        </p:attrNameLst>
                                      </p:cBhvr>
                                      <p:to>
                                        <p:strVal val="visible"/>
                                      </p:to>
                                    </p:set>
                                    <p:anim calcmode="lin" valueType="num">
                                      <p:cBhvr>
                                        <p:cTn id="18" dur="500" fill="hold"/>
                                        <p:tgtEl>
                                          <p:spTgt spid="144438"/>
                                        </p:tgtEl>
                                        <p:attrNameLst>
                                          <p:attrName>ppt_x</p:attrName>
                                        </p:attrNameLst>
                                      </p:cBhvr>
                                      <p:tavLst>
                                        <p:tav tm="0">
                                          <p:val>
                                            <p:strVal val="0-#ppt_w/2"/>
                                          </p:val>
                                        </p:tav>
                                        <p:tav tm="100000">
                                          <p:val>
                                            <p:strVal val="#ppt_x"/>
                                          </p:val>
                                        </p:tav>
                                      </p:tavLst>
                                    </p:anim>
                                    <p:anim calcmode="lin" valueType="num">
                                      <p:cBhvr>
                                        <p:cTn id="19" dur="500" fill="hold"/>
                                        <p:tgtEl>
                                          <p:spTgt spid="144438"/>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stCondLst>
                                    <p:cond delay="0"/>
                                  </p:stCondLst>
                                  <p:childTnLst>
                                    <p:set>
                                      <p:cBhvr>
                                        <p:cTn id="23" dur="1" fill="hold">
                                          <p:stCondLst>
                                            <p:cond delay="0"/>
                                          </p:stCondLst>
                                        </p:cTn>
                                        <p:tgtEl>
                                          <p:spTgt spid="144439"/>
                                        </p:tgtEl>
                                        <p:attrNameLst>
                                          <p:attrName>style.visibility</p:attrName>
                                        </p:attrNameLst>
                                      </p:cBhvr>
                                      <p:to>
                                        <p:strVal val="visible"/>
                                      </p:to>
                                    </p:set>
                                    <p:anim calcmode="lin" valueType="num">
                                      <p:cBhvr>
                                        <p:cTn id="24" dur="500" fill="hold"/>
                                        <p:tgtEl>
                                          <p:spTgt spid="144439"/>
                                        </p:tgtEl>
                                        <p:attrNameLst>
                                          <p:attrName>ppt_x</p:attrName>
                                        </p:attrNameLst>
                                      </p:cBhvr>
                                      <p:tavLst>
                                        <p:tav tm="0">
                                          <p:val>
                                            <p:strVal val="0-#ppt_w/2"/>
                                          </p:val>
                                        </p:tav>
                                        <p:tav tm="100000">
                                          <p:val>
                                            <p:strVal val="#ppt_x"/>
                                          </p:val>
                                        </p:tav>
                                      </p:tavLst>
                                    </p:anim>
                                    <p:anim calcmode="lin" valueType="num">
                                      <p:cBhvr>
                                        <p:cTn id="25" dur="500" fill="hold"/>
                                        <p:tgtEl>
                                          <p:spTgt spid="144439"/>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144443"/>
                                        </p:tgtEl>
                                        <p:attrNameLst>
                                          <p:attrName>style.visibility</p:attrName>
                                        </p:attrNameLst>
                                      </p:cBhvr>
                                      <p:to>
                                        <p:strVal val="visible"/>
                                      </p:to>
                                    </p:set>
                                    <p:anim calcmode="lin" valueType="num">
                                      <p:cBhvr>
                                        <p:cTn id="30" dur="500" fill="hold"/>
                                        <p:tgtEl>
                                          <p:spTgt spid="144443"/>
                                        </p:tgtEl>
                                        <p:attrNameLst>
                                          <p:attrName>ppt_x</p:attrName>
                                        </p:attrNameLst>
                                      </p:cBhvr>
                                      <p:tavLst>
                                        <p:tav tm="0">
                                          <p:val>
                                            <p:strVal val="0-#ppt_w/2"/>
                                          </p:val>
                                        </p:tav>
                                        <p:tav tm="100000">
                                          <p:val>
                                            <p:strVal val="#ppt_x"/>
                                          </p:val>
                                        </p:tav>
                                      </p:tavLst>
                                    </p:anim>
                                    <p:anim calcmode="lin" valueType="num">
                                      <p:cBhvr>
                                        <p:cTn id="31" dur="500" fill="hold"/>
                                        <p:tgtEl>
                                          <p:spTgt spid="144443"/>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nodeType="clickEffect">
                                  <p:stCondLst>
                                    <p:cond delay="0"/>
                                  </p:stCondLst>
                                  <p:childTnLst>
                                    <p:set>
                                      <p:cBhvr>
                                        <p:cTn id="35" dur="1" fill="hold">
                                          <p:stCondLst>
                                            <p:cond delay="0"/>
                                          </p:stCondLst>
                                        </p:cTn>
                                        <p:tgtEl>
                                          <p:spTgt spid="144445"/>
                                        </p:tgtEl>
                                        <p:attrNameLst>
                                          <p:attrName>style.visibility</p:attrName>
                                        </p:attrNameLst>
                                      </p:cBhvr>
                                      <p:to>
                                        <p:strVal val="visible"/>
                                      </p:to>
                                    </p:set>
                                    <p:anim calcmode="lin" valueType="num">
                                      <p:cBhvr>
                                        <p:cTn id="36" dur="500" fill="hold"/>
                                        <p:tgtEl>
                                          <p:spTgt spid="144445"/>
                                        </p:tgtEl>
                                        <p:attrNameLst>
                                          <p:attrName>ppt_x</p:attrName>
                                        </p:attrNameLst>
                                      </p:cBhvr>
                                      <p:tavLst>
                                        <p:tav tm="0">
                                          <p:val>
                                            <p:strVal val="0-#ppt_w/2"/>
                                          </p:val>
                                        </p:tav>
                                        <p:tav tm="100000">
                                          <p:val>
                                            <p:strVal val="#ppt_x"/>
                                          </p:val>
                                        </p:tav>
                                      </p:tavLst>
                                    </p:anim>
                                    <p:anim calcmode="lin" valueType="num">
                                      <p:cBhvr>
                                        <p:cTn id="37" dur="500" fill="hold"/>
                                        <p:tgtEl>
                                          <p:spTgt spid="144445"/>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nodeType="clickEffect">
                                  <p:stCondLst>
                                    <p:cond delay="0"/>
                                  </p:stCondLst>
                                  <p:childTnLst>
                                    <p:set>
                                      <p:cBhvr>
                                        <p:cTn id="41" dur="1" fill="hold">
                                          <p:stCondLst>
                                            <p:cond delay="0"/>
                                          </p:stCondLst>
                                        </p:cTn>
                                        <p:tgtEl>
                                          <p:spTgt spid="144442"/>
                                        </p:tgtEl>
                                        <p:attrNameLst>
                                          <p:attrName>style.visibility</p:attrName>
                                        </p:attrNameLst>
                                      </p:cBhvr>
                                      <p:to>
                                        <p:strVal val="visible"/>
                                      </p:to>
                                    </p:set>
                                    <p:anim calcmode="lin" valueType="num">
                                      <p:cBhvr>
                                        <p:cTn id="42" dur="500" fill="hold"/>
                                        <p:tgtEl>
                                          <p:spTgt spid="144442"/>
                                        </p:tgtEl>
                                        <p:attrNameLst>
                                          <p:attrName>ppt_x</p:attrName>
                                        </p:attrNameLst>
                                      </p:cBhvr>
                                      <p:tavLst>
                                        <p:tav tm="0">
                                          <p:val>
                                            <p:strVal val="0-#ppt_w/2"/>
                                          </p:val>
                                        </p:tav>
                                        <p:tav tm="100000">
                                          <p:val>
                                            <p:strVal val="#ppt_x"/>
                                          </p:val>
                                        </p:tav>
                                      </p:tavLst>
                                    </p:anim>
                                    <p:anim calcmode="lin" valueType="num">
                                      <p:cBhvr>
                                        <p:cTn id="43" dur="500" fill="hold"/>
                                        <p:tgtEl>
                                          <p:spTgt spid="144442"/>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8" fill="hold" nodeType="clickEffect">
                                  <p:stCondLst>
                                    <p:cond delay="0"/>
                                  </p:stCondLst>
                                  <p:childTnLst>
                                    <p:set>
                                      <p:cBhvr>
                                        <p:cTn id="47" dur="1" fill="hold">
                                          <p:stCondLst>
                                            <p:cond delay="0"/>
                                          </p:stCondLst>
                                        </p:cTn>
                                        <p:tgtEl>
                                          <p:spTgt spid="144440"/>
                                        </p:tgtEl>
                                        <p:attrNameLst>
                                          <p:attrName>style.visibility</p:attrName>
                                        </p:attrNameLst>
                                      </p:cBhvr>
                                      <p:to>
                                        <p:strVal val="visible"/>
                                      </p:to>
                                    </p:set>
                                    <p:anim calcmode="lin" valueType="num">
                                      <p:cBhvr>
                                        <p:cTn id="48" dur="500" fill="hold"/>
                                        <p:tgtEl>
                                          <p:spTgt spid="144440"/>
                                        </p:tgtEl>
                                        <p:attrNameLst>
                                          <p:attrName>ppt_x</p:attrName>
                                        </p:attrNameLst>
                                      </p:cBhvr>
                                      <p:tavLst>
                                        <p:tav tm="0">
                                          <p:val>
                                            <p:strVal val="0-#ppt_w/2"/>
                                          </p:val>
                                        </p:tav>
                                        <p:tav tm="100000">
                                          <p:val>
                                            <p:strVal val="#ppt_x"/>
                                          </p:val>
                                        </p:tav>
                                      </p:tavLst>
                                    </p:anim>
                                    <p:anim calcmode="lin" valueType="num">
                                      <p:cBhvr>
                                        <p:cTn id="49" dur="500" fill="hold"/>
                                        <p:tgtEl>
                                          <p:spTgt spid="144440"/>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8" fill="hold" nodeType="clickEffect">
                                  <p:stCondLst>
                                    <p:cond delay="0"/>
                                  </p:stCondLst>
                                  <p:childTnLst>
                                    <p:set>
                                      <p:cBhvr>
                                        <p:cTn id="53" dur="1" fill="hold">
                                          <p:stCondLst>
                                            <p:cond delay="0"/>
                                          </p:stCondLst>
                                        </p:cTn>
                                        <p:tgtEl>
                                          <p:spTgt spid="144441"/>
                                        </p:tgtEl>
                                        <p:attrNameLst>
                                          <p:attrName>style.visibility</p:attrName>
                                        </p:attrNameLst>
                                      </p:cBhvr>
                                      <p:to>
                                        <p:strVal val="visible"/>
                                      </p:to>
                                    </p:set>
                                    <p:anim calcmode="lin" valueType="num">
                                      <p:cBhvr>
                                        <p:cTn id="54" dur="500" fill="hold"/>
                                        <p:tgtEl>
                                          <p:spTgt spid="144441"/>
                                        </p:tgtEl>
                                        <p:attrNameLst>
                                          <p:attrName>ppt_x</p:attrName>
                                        </p:attrNameLst>
                                      </p:cBhvr>
                                      <p:tavLst>
                                        <p:tav tm="0">
                                          <p:val>
                                            <p:strVal val="0-#ppt_w/2"/>
                                          </p:val>
                                        </p:tav>
                                        <p:tav tm="100000">
                                          <p:val>
                                            <p:strVal val="#ppt_x"/>
                                          </p:val>
                                        </p:tav>
                                      </p:tavLst>
                                    </p:anim>
                                    <p:anim calcmode="lin" valueType="num">
                                      <p:cBhvr>
                                        <p:cTn id="55" dur="500" fill="hold"/>
                                        <p:tgtEl>
                                          <p:spTgt spid="1444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43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49" name="灯片编号占位符 5"/>
          <p:cNvSpPr>
            <a:spLocks noGrp="1"/>
          </p:cNvSpPr>
          <p:nvPr>
            <p:ph type="sldNum" sz="quarter" idx="12"/>
          </p:nvPr>
        </p:nvSpPr>
        <p:spPr>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buFontTx/>
            </a:pPr>
            <a:fld id="{9A0DB2DC-4C9A-4742-B13C-FB6460FD3503}" type="slidenum">
              <a:rPr lang="zh-CN" altLang="en-US" sz="1400" b="0" dirty="0">
                <a:latin typeface="Times New Roman" panose="02020603050405020304" charset="0"/>
                <a:sym typeface="Times New Roman" panose="02020603050405020304" charset="0"/>
              </a:rPr>
            </a:fld>
            <a:endParaRPr lang="zh-CN" altLang="en-US" sz="1400" b="0" dirty="0">
              <a:latin typeface="Times New Roman" panose="02020603050405020304" charset="0"/>
              <a:sym typeface="Times New Roman" panose="02020603050405020304" charset="0"/>
            </a:endParaRPr>
          </a:p>
        </p:txBody>
      </p:sp>
      <p:grpSp>
        <p:nvGrpSpPr>
          <p:cNvPr id="22531" name="Group 3"/>
          <p:cNvGrpSpPr/>
          <p:nvPr/>
        </p:nvGrpSpPr>
        <p:grpSpPr>
          <a:xfrm>
            <a:off x="477838" y="1252538"/>
            <a:ext cx="8001000" cy="2373312"/>
            <a:chOff x="0" y="0"/>
            <a:chExt cx="5760" cy="1440"/>
          </a:xfrm>
        </p:grpSpPr>
        <p:sp>
          <p:nvSpPr>
            <p:cNvPr id="27651" name="Rectangle 4"/>
            <p:cNvSpPr/>
            <p:nvPr/>
          </p:nvSpPr>
          <p:spPr>
            <a:xfrm>
              <a:off x="0" y="0"/>
              <a:ext cx="5760" cy="1440"/>
            </a:xfrm>
            <a:prstGeom prst="rect">
              <a:avLst/>
            </a:prstGeom>
            <a:noFill/>
            <a:ln w="9525">
              <a:noFill/>
            </a:ln>
          </p:spPr>
          <p:txBody>
            <a:bodyPr anchor="ctr" anchorCtr="0">
              <a:spAutoFit/>
            </a:bodyPr>
            <a:p>
              <a:pPr>
                <a:buFontTx/>
              </a:pPr>
              <a:endParaRPr lang="zh-CN" altLang="zh-CN" dirty="0">
                <a:solidFill>
                  <a:srgbClr val="000000"/>
                </a:solidFill>
                <a:latin typeface="Times New Roman" panose="02020603050405020304" charset="0"/>
                <a:ea typeface="宋体" panose="02010600030101010101" pitchFamily="2" charset="-122"/>
                <a:sym typeface="Times New Roman" panose="02020603050405020304" charset="0"/>
              </a:endParaRPr>
            </a:p>
          </p:txBody>
        </p:sp>
        <p:sp>
          <p:nvSpPr>
            <p:cNvPr id="27652" name="Text Box 5"/>
            <p:cNvSpPr/>
            <p:nvPr/>
          </p:nvSpPr>
          <p:spPr>
            <a:xfrm>
              <a:off x="48" y="96"/>
              <a:ext cx="5520" cy="990"/>
            </a:xfrm>
            <a:prstGeom prst="rect">
              <a:avLst/>
            </a:prstGeom>
            <a:noFill/>
            <a:ln w="9525">
              <a:noFill/>
            </a:ln>
          </p:spPr>
          <p:txBody>
            <a:bodyPr anchor="t" anchorCtr="0">
              <a:spAutoFit/>
            </a:bodyPr>
            <a:p>
              <a:pPr>
                <a:lnSpc>
                  <a:spcPct val="120000"/>
                </a:lnSpc>
                <a:buFontTx/>
              </a:pPr>
              <a:r>
                <a:rPr lang="zh-CN" altLang="en-US" sz="2800" dirty="0">
                  <a:solidFill>
                    <a:srgbClr val="000000"/>
                  </a:solidFill>
                  <a:latin typeface="Times New Roman" panose="02020603050405020304" charset="0"/>
                  <a:ea typeface="宋体" panose="02010600030101010101" pitchFamily="2" charset="-122"/>
                  <a:sym typeface="Times New Roman" panose="02020603050405020304" charset="0"/>
                </a:rPr>
                <a:t> </a:t>
              </a:r>
              <a:r>
                <a:rPr lang="zh-CN" altLang="en-US" sz="2800" dirty="0">
                  <a:solidFill>
                    <a:srgbClr val="000000"/>
                  </a:solidFill>
                  <a:latin typeface="Times New Roman" panose="02020603050405020304" charset="0"/>
                  <a:ea typeface="楷体_GB2312" pitchFamily="49" charset="-122"/>
                  <a:sym typeface="Times New Roman" panose="02020603050405020304" charset="0"/>
                </a:rPr>
                <a:t>设</a:t>
              </a:r>
              <a:r>
                <a:rPr lang="zh-CN" altLang="en-US" sz="2800" dirty="0">
                  <a:solidFill>
                    <a:srgbClr val="000000"/>
                  </a:solidFill>
                  <a:latin typeface="Times New Roman" panose="02020603050405020304" charset="0"/>
                  <a:ea typeface="宋体" panose="02010600030101010101" pitchFamily="2" charset="-122"/>
                  <a:sym typeface="Times New Roman" panose="02020603050405020304" charset="0"/>
                </a:rPr>
                <a:t>：</a:t>
              </a:r>
              <a:r>
                <a:rPr lang="zh-CN" altLang="en-US" sz="2800" i="1" dirty="0">
                  <a:solidFill>
                    <a:srgbClr val="000000"/>
                  </a:solidFill>
                  <a:latin typeface="Times New Roman" panose="02020603050405020304" charset="0"/>
                  <a:ea typeface="宋体" panose="02010600030101010101" pitchFamily="2" charset="-122"/>
                  <a:sym typeface="Times New Roman" panose="02020603050405020304" charset="0"/>
                </a:rPr>
                <a:t>t=</a:t>
              </a:r>
              <a:r>
                <a:rPr lang="zh-CN" altLang="en-US" sz="2800" dirty="0">
                  <a:solidFill>
                    <a:srgbClr val="000000"/>
                  </a:solidFill>
                  <a:latin typeface="Times New Roman" panose="02020603050405020304" charset="0"/>
                  <a:ea typeface="宋体" panose="02010600030101010101" pitchFamily="2" charset="-122"/>
                  <a:sym typeface="Times New Roman" panose="02020603050405020304" charset="0"/>
                </a:rPr>
                <a:t>0 </a:t>
              </a:r>
              <a:r>
                <a:rPr lang="zh-CN" altLang="en-US" sz="2800" dirty="0">
                  <a:solidFill>
                    <a:srgbClr val="000000"/>
                  </a:solidFill>
                  <a:latin typeface="Times New Roman" panose="02020603050405020304" charset="0"/>
                  <a:ea typeface="宋体" panose="02010600030101010101" pitchFamily="2" charset="-122"/>
                  <a:sym typeface="Symbol" panose="05050102010706020507" pitchFamily="18" charset="2"/>
                </a:rPr>
                <a:t>— </a:t>
              </a:r>
              <a:r>
                <a:rPr lang="zh-CN" altLang="en-US" sz="2800" dirty="0">
                  <a:solidFill>
                    <a:srgbClr val="000000"/>
                  </a:solidFill>
                  <a:latin typeface="楷体_GB2312" pitchFamily="49" charset="-122"/>
                  <a:ea typeface="楷体_GB2312" pitchFamily="49" charset="-122"/>
                  <a:sym typeface="楷体_GB2312" pitchFamily="49" charset="-122"/>
                </a:rPr>
                <a:t>表示换路瞬间 (定为计时起点)</a:t>
              </a:r>
              <a:endParaRPr lang="zh-CN" altLang="en-US" sz="2800" dirty="0">
                <a:solidFill>
                  <a:srgbClr val="000000"/>
                </a:solidFill>
                <a:latin typeface="楷体_GB2312" pitchFamily="49" charset="-122"/>
                <a:ea typeface="楷体_GB2312" pitchFamily="49" charset="-122"/>
                <a:sym typeface="楷体_GB2312" pitchFamily="49" charset="-122"/>
              </a:endParaRPr>
            </a:p>
            <a:p>
              <a:pPr>
                <a:lnSpc>
                  <a:spcPct val="120000"/>
                </a:lnSpc>
                <a:buFontTx/>
              </a:pPr>
              <a:r>
                <a:rPr lang="zh-CN" altLang="en-US" sz="2800" dirty="0">
                  <a:solidFill>
                    <a:srgbClr val="000000"/>
                  </a:solidFill>
                  <a:latin typeface="Times New Roman" panose="02020603050405020304" charset="0"/>
                  <a:ea typeface="宋体" panose="02010600030101010101" pitchFamily="2" charset="-122"/>
                  <a:sym typeface="Symbol" panose="05050102010706020507" pitchFamily="18" charset="2"/>
                </a:rPr>
                <a:t>         </a:t>
              </a:r>
              <a:r>
                <a:rPr lang="zh-CN" altLang="en-US" sz="2800" i="1" dirty="0">
                  <a:solidFill>
                    <a:srgbClr val="000000"/>
                  </a:solidFill>
                  <a:latin typeface="Times New Roman" panose="02020603050405020304" charset="0"/>
                  <a:ea typeface="宋体" panose="02010600030101010101" pitchFamily="2" charset="-122"/>
                  <a:sym typeface="Symbol" panose="05050102010706020507" pitchFamily="18" charset="2"/>
                </a:rPr>
                <a:t>t</a:t>
              </a:r>
              <a:r>
                <a:rPr lang="zh-CN" altLang="en-US" sz="2800" dirty="0">
                  <a:solidFill>
                    <a:srgbClr val="000000"/>
                  </a:solidFill>
                  <a:latin typeface="Times New Roman" panose="02020603050405020304" charset="0"/>
                  <a:ea typeface="宋体" panose="02010600030101010101" pitchFamily="2" charset="-122"/>
                  <a:sym typeface="Symbol" panose="05050102010706020507" pitchFamily="18" charset="2"/>
                </a:rPr>
                <a:t>=0</a:t>
              </a:r>
              <a:r>
                <a:rPr lang="zh-CN" altLang="en-US" sz="2800" baseline="-25000" dirty="0">
                  <a:solidFill>
                    <a:srgbClr val="000000"/>
                  </a:solidFill>
                  <a:latin typeface="Times New Roman" panose="02020603050405020304" charset="0"/>
                  <a:ea typeface="宋体" panose="02010600030101010101" pitchFamily="2" charset="-122"/>
                  <a:sym typeface="Symbol" panose="05050102010706020507" pitchFamily="18" charset="2"/>
                </a:rPr>
                <a:t>-</a:t>
              </a:r>
              <a:r>
                <a:rPr lang="zh-CN" altLang="en-US" sz="2800" dirty="0">
                  <a:solidFill>
                    <a:srgbClr val="000000"/>
                  </a:solidFill>
                  <a:latin typeface="Times New Roman" panose="02020603050405020304" charset="0"/>
                  <a:ea typeface="宋体" panose="02010600030101010101" pitchFamily="2" charset="-122"/>
                  <a:sym typeface="Symbol" panose="05050102010706020507" pitchFamily="18" charset="2"/>
                </a:rPr>
                <a:t>— </a:t>
              </a:r>
              <a:r>
                <a:rPr lang="zh-CN" altLang="en-US" sz="2800" dirty="0">
                  <a:solidFill>
                    <a:srgbClr val="000000"/>
                  </a:solidFill>
                  <a:latin typeface="Times New Roman" panose="02020603050405020304" charset="0"/>
                  <a:ea typeface="楷体_GB2312" pitchFamily="49" charset="-122"/>
                  <a:sym typeface="Symbol" panose="05050102010706020507" pitchFamily="18" charset="2"/>
                </a:rPr>
                <a:t>表示换路前的最终时刻</a:t>
              </a:r>
              <a:endParaRPr lang="zh-CN" altLang="en-US" sz="2800" dirty="0">
                <a:solidFill>
                  <a:srgbClr val="000000"/>
                </a:solidFill>
                <a:latin typeface="Times New Roman" panose="02020603050405020304" charset="0"/>
                <a:ea typeface="楷体_GB2312" pitchFamily="49" charset="-122"/>
                <a:sym typeface="Symbol" panose="05050102010706020507" pitchFamily="18" charset="2"/>
              </a:endParaRPr>
            </a:p>
            <a:p>
              <a:pPr>
                <a:lnSpc>
                  <a:spcPct val="120000"/>
                </a:lnSpc>
                <a:buFontTx/>
              </a:pPr>
              <a:r>
                <a:rPr lang="zh-CN" altLang="en-US" sz="2800" dirty="0">
                  <a:solidFill>
                    <a:srgbClr val="000000"/>
                  </a:solidFill>
                  <a:latin typeface="Times New Roman" panose="02020603050405020304" charset="0"/>
                  <a:ea typeface="宋体" panose="02010600030101010101" pitchFamily="2" charset="-122"/>
                  <a:sym typeface="Symbol" panose="05050102010706020507" pitchFamily="18" charset="2"/>
                </a:rPr>
                <a:t>         </a:t>
              </a:r>
              <a:r>
                <a:rPr lang="zh-CN" altLang="en-US" sz="2800" i="1" dirty="0">
                  <a:solidFill>
                    <a:srgbClr val="000000"/>
                  </a:solidFill>
                  <a:latin typeface="Times New Roman" panose="02020603050405020304" charset="0"/>
                  <a:ea typeface="宋体" panose="02010600030101010101" pitchFamily="2" charset="-122"/>
                  <a:sym typeface="Symbol" panose="05050102010706020507" pitchFamily="18" charset="2"/>
                </a:rPr>
                <a:t>t</a:t>
              </a:r>
              <a:r>
                <a:rPr lang="zh-CN" altLang="en-US" sz="2800" dirty="0">
                  <a:solidFill>
                    <a:srgbClr val="000000"/>
                  </a:solidFill>
                  <a:latin typeface="Times New Roman" panose="02020603050405020304" charset="0"/>
                  <a:ea typeface="宋体" panose="02010600030101010101" pitchFamily="2" charset="-122"/>
                  <a:sym typeface="Symbol" panose="05050102010706020507" pitchFamily="18" charset="2"/>
                </a:rPr>
                <a:t>=0</a:t>
              </a:r>
              <a:r>
                <a:rPr lang="zh-CN" altLang="en-US" sz="2800" baseline="-25000" dirty="0">
                  <a:solidFill>
                    <a:srgbClr val="000000"/>
                  </a:solidFill>
                  <a:latin typeface="Times New Roman" panose="02020603050405020304" charset="0"/>
                  <a:ea typeface="宋体" panose="02010600030101010101" pitchFamily="2" charset="-122"/>
                  <a:sym typeface="Symbol" panose="05050102010706020507" pitchFamily="18" charset="2"/>
                </a:rPr>
                <a:t>+</a:t>
              </a:r>
              <a:r>
                <a:rPr lang="zh-CN" altLang="en-US" sz="2800" dirty="0">
                  <a:solidFill>
                    <a:srgbClr val="000000"/>
                  </a:solidFill>
                  <a:latin typeface="Times New Roman" panose="02020603050405020304" charset="0"/>
                  <a:ea typeface="宋体" panose="02010600030101010101" pitchFamily="2" charset="-122"/>
                  <a:sym typeface="Symbol" panose="05050102010706020507" pitchFamily="18" charset="2"/>
                </a:rPr>
                <a:t>—</a:t>
              </a:r>
              <a:r>
                <a:rPr lang="zh-CN" altLang="en-US" sz="2800" dirty="0">
                  <a:solidFill>
                    <a:srgbClr val="000000"/>
                  </a:solidFill>
                  <a:latin typeface="Times New Roman" panose="02020603050405020304" charset="0"/>
                  <a:ea typeface="楷体_GB2312" pitchFamily="49" charset="-122"/>
                  <a:sym typeface="Symbol" panose="05050102010706020507" pitchFamily="18" charset="2"/>
                </a:rPr>
                <a:t>表示换路后的最初时刻（初始值）</a:t>
              </a:r>
              <a:endParaRPr lang="zh-CN" altLang="en-US" dirty="0">
                <a:latin typeface="Times New Roman" panose="02020603050405020304" charset="0"/>
                <a:ea typeface="宋体" panose="02010600030101010101" pitchFamily="2" charset="-122"/>
                <a:sym typeface="Times New Roman" panose="02020603050405020304" charset="0"/>
              </a:endParaRPr>
            </a:p>
          </p:txBody>
        </p:sp>
      </p:grpSp>
      <p:sp>
        <p:nvSpPr>
          <p:cNvPr id="27653" name="Rectangle 6"/>
          <p:cNvSpPr>
            <a:spLocks noGrp="1" noRot="1"/>
          </p:cNvSpPr>
          <p:nvPr/>
        </p:nvSpPr>
        <p:spPr>
          <a:xfrm>
            <a:off x="584200" y="511175"/>
            <a:ext cx="2971800" cy="777875"/>
          </a:xfrm>
          <a:prstGeom prst="rect">
            <a:avLst/>
          </a:prstGeom>
          <a:noFill/>
          <a:ln w="9525">
            <a:noFill/>
          </a:ln>
        </p:spPr>
        <p:txBody>
          <a:bodyPr anchor="t" anchorCtr="0"/>
          <a:p>
            <a:pPr>
              <a:spcBef>
                <a:spcPct val="20000"/>
              </a:spcBef>
              <a:buFontTx/>
            </a:pPr>
            <a:r>
              <a:rPr lang="en-US" altLang="zh-CN" sz="3200" dirty="0">
                <a:solidFill>
                  <a:srgbClr val="FF0066"/>
                </a:solidFill>
                <a:latin typeface="Times New Roman" panose="02020603050405020304" charset="0"/>
                <a:ea typeface="宋体" panose="02010600030101010101" pitchFamily="2" charset="-122"/>
                <a:sym typeface="Times New Roman" panose="02020603050405020304" charset="0"/>
              </a:rPr>
              <a:t>11</a:t>
            </a:r>
            <a:r>
              <a:rPr lang="zh-CN" altLang="en-US" sz="3200" dirty="0">
                <a:solidFill>
                  <a:srgbClr val="FF0066"/>
                </a:solidFill>
                <a:latin typeface="Times New Roman" panose="02020603050405020304" charset="0"/>
                <a:ea typeface="宋体" panose="02010600030101010101" pitchFamily="2" charset="-122"/>
                <a:sym typeface="Times New Roman" panose="02020603050405020304" charset="0"/>
              </a:rPr>
              <a:t>. 换路定则</a:t>
            </a:r>
            <a:endParaRPr lang="zh-CN" altLang="en-US" dirty="0">
              <a:latin typeface="Times New Roman" panose="02020603050405020304" charset="0"/>
              <a:ea typeface="宋体" panose="02010600030101010101" pitchFamily="2" charset="-122"/>
              <a:sym typeface="Times New Roman" panose="02020603050405020304" charset="0"/>
            </a:endParaRPr>
          </a:p>
        </p:txBody>
      </p:sp>
      <p:grpSp>
        <p:nvGrpSpPr>
          <p:cNvPr id="22535" name="Group 7"/>
          <p:cNvGrpSpPr/>
          <p:nvPr/>
        </p:nvGrpSpPr>
        <p:grpSpPr>
          <a:xfrm>
            <a:off x="2376488" y="3481388"/>
            <a:ext cx="3200400" cy="2076450"/>
            <a:chOff x="0" y="0"/>
            <a:chExt cx="2016" cy="1308"/>
          </a:xfrm>
        </p:grpSpPr>
        <p:sp>
          <p:nvSpPr>
            <p:cNvPr id="27655" name="Text Box 8"/>
            <p:cNvSpPr/>
            <p:nvPr/>
          </p:nvSpPr>
          <p:spPr>
            <a:xfrm>
              <a:off x="320" y="0"/>
              <a:ext cx="953" cy="288"/>
            </a:xfrm>
            <a:prstGeom prst="rect">
              <a:avLst/>
            </a:prstGeom>
            <a:noFill/>
            <a:ln w="9525">
              <a:noFill/>
            </a:ln>
          </p:spPr>
          <p:txBody>
            <a:bodyPr wrap="none" anchor="ctr" anchorCtr="0">
              <a:spAutoFit/>
            </a:bodyPr>
            <a:p>
              <a:pPr>
                <a:spcBef>
                  <a:spcPct val="50000"/>
                </a:spcBef>
                <a:buFontTx/>
              </a:pPr>
              <a:r>
                <a:rPr lang="en-US" altLang="zh-CN" i="1" dirty="0">
                  <a:solidFill>
                    <a:srgbClr val="000000"/>
                  </a:solidFill>
                  <a:latin typeface="Times New Roman" panose="02020603050405020304" charset="0"/>
                  <a:ea typeface="宋体" panose="02010600030101010101" pitchFamily="2" charset="-122"/>
                  <a:sym typeface="Times New Roman" panose="02020603050405020304" charset="0"/>
                </a:rPr>
                <a:t>t</a:t>
              </a:r>
              <a:r>
                <a:rPr lang="en-US" altLang="zh-CN" dirty="0">
                  <a:solidFill>
                    <a:srgbClr val="000000"/>
                  </a:solidFill>
                  <a:latin typeface="Times New Roman" panose="02020603050405020304" charset="0"/>
                  <a:ea typeface="宋体" panose="02010600030101010101" pitchFamily="2" charset="-122"/>
                  <a:sym typeface="Times New Roman" panose="02020603050405020304" charset="0"/>
                </a:rPr>
                <a:t>=0</a:t>
              </a:r>
              <a:r>
                <a:rPr lang="zh-CN" altLang="en-US" dirty="0">
                  <a:solidFill>
                    <a:srgbClr val="000000"/>
                  </a:solidFill>
                  <a:latin typeface="Times New Roman" panose="02020603050405020304" charset="0"/>
                  <a:ea typeface="宋体" panose="02010600030101010101" pitchFamily="2" charset="-122"/>
                  <a:sym typeface="Times New Roman" panose="02020603050405020304" charset="0"/>
                </a:rPr>
                <a:t>时换路</a:t>
              </a:r>
              <a:endParaRPr lang="zh-CN" altLang="en-US" sz="3200" dirty="0">
                <a:solidFill>
                  <a:srgbClr val="000000"/>
                </a:solidFill>
                <a:latin typeface="Times New Roman" panose="02020603050405020304" charset="0"/>
                <a:ea typeface="宋体" panose="02010600030101010101" pitchFamily="2" charset="-122"/>
                <a:sym typeface="Times New Roman" panose="02020603050405020304" charset="0"/>
              </a:endParaRPr>
            </a:p>
          </p:txBody>
        </p:sp>
        <p:grpSp>
          <p:nvGrpSpPr>
            <p:cNvPr id="27656" name="Group 9"/>
            <p:cNvGrpSpPr/>
            <p:nvPr/>
          </p:nvGrpSpPr>
          <p:grpSpPr>
            <a:xfrm>
              <a:off x="0" y="252"/>
              <a:ext cx="2016" cy="1056"/>
              <a:chOff x="0" y="0"/>
              <a:chExt cx="2016" cy="1056"/>
            </a:xfrm>
          </p:grpSpPr>
          <p:sp>
            <p:nvSpPr>
              <p:cNvPr id="27657" name="Line 10"/>
              <p:cNvSpPr/>
              <p:nvPr/>
            </p:nvSpPr>
            <p:spPr>
              <a:xfrm>
                <a:off x="204" y="804"/>
                <a:ext cx="336" cy="1"/>
              </a:xfrm>
              <a:prstGeom prst="line">
                <a:avLst/>
              </a:prstGeom>
              <a:ln w="25400" cap="flat" cmpd="sng">
                <a:solidFill>
                  <a:schemeClr val="tx1"/>
                </a:solidFill>
                <a:prstDash val="solid"/>
                <a:round/>
                <a:headEnd type="none" w="med" len="med"/>
                <a:tailEnd type="triangle" w="med" len="med"/>
              </a:ln>
            </p:spPr>
          </p:sp>
          <p:sp>
            <p:nvSpPr>
              <p:cNvPr id="27658" name="Line 11"/>
              <p:cNvSpPr/>
              <p:nvPr/>
            </p:nvSpPr>
            <p:spPr>
              <a:xfrm flipH="1">
                <a:off x="1260" y="804"/>
                <a:ext cx="288" cy="1"/>
              </a:xfrm>
              <a:prstGeom prst="line">
                <a:avLst/>
              </a:prstGeom>
              <a:ln w="25400" cap="flat" cmpd="sng">
                <a:solidFill>
                  <a:schemeClr val="tx1"/>
                </a:solidFill>
                <a:prstDash val="solid"/>
                <a:round/>
                <a:headEnd type="none" w="med" len="med"/>
                <a:tailEnd type="triangle" w="med" len="med"/>
              </a:ln>
            </p:spPr>
          </p:sp>
          <p:grpSp>
            <p:nvGrpSpPr>
              <p:cNvPr id="27659" name="Group 12"/>
              <p:cNvGrpSpPr/>
              <p:nvPr/>
            </p:nvGrpSpPr>
            <p:grpSpPr>
              <a:xfrm>
                <a:off x="0" y="0"/>
                <a:ext cx="2016" cy="1056"/>
                <a:chOff x="0" y="0"/>
                <a:chExt cx="2016" cy="1056"/>
              </a:xfrm>
            </p:grpSpPr>
            <p:sp>
              <p:nvSpPr>
                <p:cNvPr id="27660" name="Oval 13"/>
                <p:cNvSpPr/>
                <p:nvPr/>
              </p:nvSpPr>
              <p:spPr>
                <a:xfrm>
                  <a:off x="672" y="480"/>
                  <a:ext cx="192" cy="192"/>
                </a:xfrm>
                <a:prstGeom prst="ellipse">
                  <a:avLst/>
                </a:prstGeom>
                <a:solidFill>
                  <a:schemeClr val="bg1"/>
                </a:solidFill>
                <a:ln w="25400" cap="flat" cmpd="sng">
                  <a:solidFill>
                    <a:schemeClr val="tx1"/>
                  </a:solidFill>
                  <a:prstDash val="solid"/>
                  <a:round/>
                  <a:headEnd type="none" w="med" len="med"/>
                  <a:tailEnd type="none" w="med" len="med"/>
                </a:ln>
              </p:spPr>
              <p:txBody>
                <a:bodyPr wrap="none" anchor="ctr" anchorCtr="0"/>
                <a:p>
                  <a:pPr>
                    <a:buFontTx/>
                  </a:pPr>
                  <a:endParaRPr lang="zh-CN" altLang="zh-CN" dirty="0">
                    <a:solidFill>
                      <a:srgbClr val="000000"/>
                    </a:solidFill>
                    <a:latin typeface="Times New Roman" panose="02020603050405020304" charset="0"/>
                    <a:ea typeface="宋体" panose="02010600030101010101" pitchFamily="2" charset="-122"/>
                    <a:sym typeface="Times New Roman" panose="02020603050405020304" charset="0"/>
                  </a:endParaRPr>
                </a:p>
              </p:txBody>
            </p:sp>
            <p:sp>
              <p:nvSpPr>
                <p:cNvPr id="27661" name="Line 14"/>
                <p:cNvSpPr/>
                <p:nvPr/>
              </p:nvSpPr>
              <p:spPr>
                <a:xfrm>
                  <a:off x="0" y="576"/>
                  <a:ext cx="2016" cy="1"/>
                </a:xfrm>
                <a:prstGeom prst="line">
                  <a:avLst/>
                </a:prstGeom>
                <a:ln w="25400" cap="flat" cmpd="sng">
                  <a:solidFill>
                    <a:schemeClr val="tx1"/>
                  </a:solidFill>
                  <a:prstDash val="solid"/>
                  <a:round/>
                  <a:headEnd type="none" w="med" len="med"/>
                  <a:tailEnd type="triangle" w="med" len="med"/>
                </a:ln>
              </p:spPr>
            </p:sp>
            <p:sp>
              <p:nvSpPr>
                <p:cNvPr id="27662" name="Line 15"/>
                <p:cNvSpPr/>
                <p:nvPr/>
              </p:nvSpPr>
              <p:spPr>
                <a:xfrm flipV="1">
                  <a:off x="768" y="0"/>
                  <a:ext cx="1" cy="1056"/>
                </a:xfrm>
                <a:prstGeom prst="line">
                  <a:avLst/>
                </a:prstGeom>
                <a:ln w="25400" cap="flat" cmpd="sng">
                  <a:solidFill>
                    <a:schemeClr val="tx1"/>
                  </a:solidFill>
                  <a:prstDash val="solid"/>
                  <a:round/>
                  <a:headEnd type="none" w="med" len="med"/>
                  <a:tailEnd type="triangle" w="med" len="med"/>
                </a:ln>
              </p:spPr>
            </p:sp>
            <p:sp>
              <p:nvSpPr>
                <p:cNvPr id="27663" name="Text Box 16"/>
                <p:cNvSpPr/>
                <p:nvPr/>
              </p:nvSpPr>
              <p:spPr>
                <a:xfrm>
                  <a:off x="466" y="576"/>
                  <a:ext cx="282" cy="288"/>
                </a:xfrm>
                <a:prstGeom prst="rect">
                  <a:avLst/>
                </a:prstGeom>
                <a:noFill/>
                <a:ln w="9525">
                  <a:noFill/>
                </a:ln>
              </p:spPr>
              <p:txBody>
                <a:bodyPr wrap="none" anchor="ctr" anchorCtr="0">
                  <a:spAutoFit/>
                </a:bodyPr>
                <a:p>
                  <a:pPr>
                    <a:buFontTx/>
                  </a:pPr>
                  <a:r>
                    <a:rPr lang="en-US" altLang="zh-CN" dirty="0">
                      <a:solidFill>
                        <a:srgbClr val="000000"/>
                      </a:solidFill>
                      <a:latin typeface="Times New Roman" panose="02020603050405020304" charset="0"/>
                      <a:ea typeface="宋体" panose="02010600030101010101" pitchFamily="2" charset="-122"/>
                      <a:sym typeface="Times New Roman" panose="02020603050405020304" charset="0"/>
                    </a:rPr>
                    <a:t>0</a:t>
                  </a:r>
                  <a:r>
                    <a:rPr lang="en-US" altLang="zh-CN" baseline="30000" dirty="0">
                      <a:solidFill>
                        <a:srgbClr val="000000"/>
                      </a:solidFill>
                      <a:latin typeface="Times New Roman" panose="02020603050405020304" charset="0"/>
                      <a:ea typeface="宋体" panose="02010600030101010101" pitchFamily="2" charset="-122"/>
                      <a:sym typeface="Symbol" panose="05050102010706020507" pitchFamily="18" charset="2"/>
                    </a:rPr>
                    <a:t></a:t>
                  </a:r>
                  <a:endParaRPr lang="en-US" altLang="zh-CN" baseline="30000" dirty="0">
                    <a:solidFill>
                      <a:srgbClr val="000000"/>
                    </a:solidFill>
                    <a:latin typeface="Times New Roman" panose="02020603050405020304" charset="0"/>
                    <a:ea typeface="宋体" panose="02010600030101010101" pitchFamily="2" charset="-122"/>
                    <a:sym typeface="Times New Roman" panose="02020603050405020304" charset="0"/>
                  </a:endParaRPr>
                </a:p>
              </p:txBody>
            </p:sp>
            <p:sp>
              <p:nvSpPr>
                <p:cNvPr id="27664" name="Text Box 17"/>
                <p:cNvSpPr/>
                <p:nvPr/>
              </p:nvSpPr>
              <p:spPr>
                <a:xfrm>
                  <a:off x="816" y="576"/>
                  <a:ext cx="285" cy="288"/>
                </a:xfrm>
                <a:prstGeom prst="rect">
                  <a:avLst/>
                </a:prstGeom>
                <a:noFill/>
                <a:ln w="9525">
                  <a:noFill/>
                </a:ln>
              </p:spPr>
              <p:txBody>
                <a:bodyPr wrap="none" anchor="ctr" anchorCtr="0">
                  <a:spAutoFit/>
                </a:bodyPr>
                <a:p>
                  <a:pPr>
                    <a:buFontTx/>
                  </a:pPr>
                  <a:r>
                    <a:rPr lang="en-US" altLang="zh-CN" dirty="0">
                      <a:solidFill>
                        <a:srgbClr val="000000"/>
                      </a:solidFill>
                      <a:latin typeface="Times New Roman" panose="02020603050405020304" charset="0"/>
                      <a:ea typeface="宋体" panose="02010600030101010101" pitchFamily="2" charset="-122"/>
                      <a:sym typeface="Times New Roman" panose="02020603050405020304" charset="0"/>
                    </a:rPr>
                    <a:t>0</a:t>
                  </a:r>
                  <a:r>
                    <a:rPr lang="en-US" altLang="zh-CN" baseline="30000" dirty="0">
                      <a:solidFill>
                        <a:srgbClr val="000000"/>
                      </a:solidFill>
                      <a:latin typeface="Times New Roman" panose="02020603050405020304" charset="0"/>
                      <a:ea typeface="宋体" panose="02010600030101010101" pitchFamily="2" charset="-122"/>
                      <a:sym typeface="Times New Roman" panose="02020603050405020304" charset="0"/>
                    </a:rPr>
                    <a:t>+</a:t>
                  </a:r>
                  <a:endParaRPr lang="zh-CN" altLang="en-US" dirty="0">
                    <a:latin typeface="Times New Roman" panose="02020603050405020304" charset="0"/>
                    <a:ea typeface="宋体" panose="02010600030101010101" pitchFamily="2" charset="-122"/>
                    <a:sym typeface="Times New Roman" panose="02020603050405020304" charset="0"/>
                  </a:endParaRPr>
                </a:p>
              </p:txBody>
            </p:sp>
          </p:grpSp>
        </p:grpSp>
      </p:grpSp>
      <p:sp>
        <p:nvSpPr>
          <p:cNvPr id="27665" name="灯片编号占位符 1"/>
          <p:cNvSpPr/>
          <p:nvPr/>
        </p:nvSpPr>
        <p:spPr>
          <a:xfrm>
            <a:off x="6553200" y="6248400"/>
            <a:ext cx="1905000" cy="457200"/>
          </a:xfrm>
          <a:prstGeom prst="rect">
            <a:avLst/>
          </a:prstGeom>
          <a:noFill/>
          <a:ln w="9525">
            <a:noFill/>
          </a:ln>
        </p:spPr>
        <p:txBody>
          <a:bodyPr anchor="t" anchorCtr="0"/>
          <a:p>
            <a:pPr algn="r">
              <a:buFontTx/>
            </a:pPr>
            <a:fld id="{9A0DB2DC-4C9A-4742-B13C-FB6460FD3503}" type="slidenum">
              <a:rPr lang="zh-CN" altLang="en-US" sz="1400" b="0" dirty="0">
                <a:latin typeface="Times New Roman" panose="02020603050405020304" charset="0"/>
                <a:ea typeface="宋体" panose="02010600030101010101" pitchFamily="2" charset="-122"/>
                <a:sym typeface="Times New Roman" panose="02020603050405020304" charset="0"/>
              </a:rPr>
            </a:fld>
            <a:endParaRPr lang="zh-CN" altLang="en-US" sz="1400" b="0" dirty="0">
              <a:latin typeface="Times New Roman" panose="02020603050405020304" charset="0"/>
              <a:ea typeface="宋体" panose="02010600030101010101" pitchFamily="2" charset="-122"/>
              <a:sym typeface="Times New Roman" panose="0202060305040502030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2531"/>
                                        </p:tgtEl>
                                        <p:attrNameLst>
                                          <p:attrName>style.visibility</p:attrName>
                                        </p:attrNameLst>
                                      </p:cBhvr>
                                      <p:to>
                                        <p:strVal val="visible"/>
                                      </p:to>
                                    </p:set>
                                    <p:animEffect filter="wipe(left)">
                                      <p:cBhvr>
                                        <p:cTn id="7" dur="500"/>
                                        <p:tgtEl>
                                          <p:spTgt spid="22531"/>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nodeType="clickEffect">
                                  <p:stCondLst>
                                    <p:cond delay="0"/>
                                  </p:stCondLst>
                                  <p:childTnLst>
                                    <p:set>
                                      <p:cBhvr>
                                        <p:cTn id="11" dur="1" fill="hold">
                                          <p:stCondLst>
                                            <p:cond delay="0"/>
                                          </p:stCondLst>
                                        </p:cTn>
                                        <p:tgtEl>
                                          <p:spTgt spid="22535"/>
                                        </p:tgtEl>
                                        <p:attrNameLst>
                                          <p:attrName>style.visibility</p:attrName>
                                        </p:attrNameLst>
                                      </p:cBhvr>
                                      <p:to>
                                        <p:strVal val="visible"/>
                                      </p:to>
                                    </p:set>
                                    <p:anim calcmode="lin" valueType="num">
                                      <p:cBhvr>
                                        <p:cTn id="12" dur="1000" fill="hold"/>
                                        <p:tgtEl>
                                          <p:spTgt spid="22535"/>
                                        </p:tgtEl>
                                        <p:attrNameLst>
                                          <p:attrName>ppt_w</p:attrName>
                                        </p:attrNameLst>
                                      </p:cBhvr>
                                      <p:tavLst>
                                        <p:tav tm="0">
                                          <p:val>
                                            <p:strVal val="#ppt_w*0.70"/>
                                          </p:val>
                                        </p:tav>
                                        <p:tav tm="100000">
                                          <p:val>
                                            <p:strVal val="#ppt_w"/>
                                          </p:val>
                                        </p:tav>
                                      </p:tavLst>
                                    </p:anim>
                                    <p:anim calcmode="lin" valueType="num">
                                      <p:cBhvr>
                                        <p:cTn id="13" dur="1000" fill="hold"/>
                                        <p:tgtEl>
                                          <p:spTgt spid="22535"/>
                                        </p:tgtEl>
                                        <p:attrNameLst>
                                          <p:attrName>ppt_h</p:attrName>
                                        </p:attrNameLst>
                                      </p:cBhvr>
                                      <p:tavLst>
                                        <p:tav tm="0">
                                          <p:val>
                                            <p:strVal val="#ppt_h"/>
                                          </p:val>
                                        </p:tav>
                                        <p:tav tm="100000">
                                          <p:val>
                                            <p:strVal val="#ppt_h"/>
                                          </p:val>
                                        </p:tav>
                                      </p:tavLst>
                                    </p:anim>
                                    <p:animEffect filter="fade">
                                      <p:cBhvr>
                                        <p:cTn id="14" dur="1000"/>
                                        <p:tgtEl>
                                          <p:spTgt spid="225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554" name="Text Box 26"/>
          <p:cNvSpPr/>
          <p:nvPr/>
        </p:nvSpPr>
        <p:spPr>
          <a:xfrm>
            <a:off x="849313" y="782638"/>
            <a:ext cx="2270125" cy="639762"/>
          </a:xfrm>
          <a:prstGeom prst="rect">
            <a:avLst/>
          </a:prstGeom>
          <a:solidFill>
            <a:srgbClr val="CCFFCC"/>
          </a:solidFill>
          <a:ln w="9525">
            <a:noFill/>
          </a:ln>
        </p:spPr>
        <p:txBody>
          <a:bodyPr anchor="ctr" anchorCtr="0">
            <a:spAutoFit/>
          </a:bodyPr>
          <a:p>
            <a:pPr algn="ctr">
              <a:spcBef>
                <a:spcPct val="50000"/>
              </a:spcBef>
              <a:buFontTx/>
            </a:pPr>
            <a:r>
              <a:rPr lang="en-US" altLang="zh-CN" sz="3200" b="0" i="1" dirty="0">
                <a:solidFill>
                  <a:srgbClr val="000000"/>
                </a:solidFill>
                <a:latin typeface="Times New Roman" panose="02020603050405020304" charset="0"/>
                <a:ea typeface="宋体" panose="02010600030101010101" pitchFamily="2" charset="-122"/>
                <a:sym typeface="Times New Roman" panose="02020603050405020304" charset="0"/>
              </a:rPr>
              <a:t>u</a:t>
            </a:r>
            <a:r>
              <a:rPr lang="en-US" altLang="zh-CN" b="0" i="1" baseline="-25000" dirty="0">
                <a:solidFill>
                  <a:srgbClr val="000000"/>
                </a:solidFill>
                <a:latin typeface="Times New Roman" panose="02020603050405020304" charset="0"/>
                <a:ea typeface="宋体" panose="02010600030101010101" pitchFamily="2" charset="-122"/>
                <a:sym typeface="Times New Roman" panose="02020603050405020304" charset="0"/>
              </a:rPr>
              <a:t>C</a:t>
            </a:r>
            <a:r>
              <a:rPr lang="en-US" altLang="zh-CN" b="0" baseline="-25000" dirty="0">
                <a:solidFill>
                  <a:srgbClr val="000000"/>
                </a:solidFill>
                <a:latin typeface="Times New Roman" panose="02020603050405020304" charset="0"/>
                <a:ea typeface="宋体" panose="02010600030101010101" pitchFamily="2" charset="-122"/>
                <a:sym typeface="Times New Roman" panose="02020603050405020304" charset="0"/>
              </a:rPr>
              <a:t> </a:t>
            </a:r>
            <a:r>
              <a:rPr lang="en-US" altLang="zh-CN" b="0" dirty="0">
                <a:solidFill>
                  <a:srgbClr val="000000"/>
                </a:solidFill>
                <a:latin typeface="Times New Roman" panose="02020603050405020304" charset="0"/>
                <a:ea typeface="宋体" panose="02010600030101010101" pitchFamily="2" charset="-122"/>
                <a:sym typeface="Times New Roman" panose="02020603050405020304" charset="0"/>
              </a:rPr>
              <a:t>(0</a:t>
            </a:r>
            <a:r>
              <a:rPr lang="en-US" altLang="zh-CN" b="0" baseline="-25000" dirty="0">
                <a:solidFill>
                  <a:srgbClr val="000000"/>
                </a:solidFill>
                <a:latin typeface="Times New Roman" panose="02020603050405020304" charset="0"/>
                <a:ea typeface="宋体" panose="02010600030101010101" pitchFamily="2" charset="-122"/>
                <a:sym typeface="Times New Roman" panose="02020603050405020304" charset="0"/>
              </a:rPr>
              <a:t>+</a:t>
            </a:r>
            <a:r>
              <a:rPr lang="en-US" altLang="zh-CN" b="0" dirty="0">
                <a:solidFill>
                  <a:srgbClr val="000000"/>
                </a:solidFill>
                <a:latin typeface="Times New Roman" panose="02020603050405020304" charset="0"/>
                <a:ea typeface="宋体" panose="02010600030101010101" pitchFamily="2" charset="-122"/>
                <a:sym typeface="Times New Roman" panose="02020603050405020304" charset="0"/>
              </a:rPr>
              <a:t>) = </a:t>
            </a:r>
            <a:r>
              <a:rPr lang="en-US" altLang="zh-CN" sz="3200" b="0" i="1" dirty="0">
                <a:solidFill>
                  <a:srgbClr val="000000"/>
                </a:solidFill>
                <a:latin typeface="Times New Roman" panose="02020603050405020304" charset="0"/>
                <a:ea typeface="宋体" panose="02010600030101010101" pitchFamily="2" charset="-122"/>
                <a:sym typeface="Times New Roman" panose="02020603050405020304" charset="0"/>
              </a:rPr>
              <a:t>u</a:t>
            </a:r>
            <a:r>
              <a:rPr lang="en-US" altLang="zh-CN" b="0" i="1" baseline="-25000" dirty="0">
                <a:solidFill>
                  <a:srgbClr val="000000"/>
                </a:solidFill>
                <a:latin typeface="Times New Roman" panose="02020603050405020304" charset="0"/>
                <a:ea typeface="宋体" panose="02010600030101010101" pitchFamily="2" charset="-122"/>
                <a:sym typeface="Times New Roman" panose="02020603050405020304" charset="0"/>
              </a:rPr>
              <a:t>C</a:t>
            </a:r>
            <a:r>
              <a:rPr lang="en-US" altLang="zh-CN" b="0" baseline="-25000" dirty="0">
                <a:solidFill>
                  <a:srgbClr val="000000"/>
                </a:solidFill>
                <a:latin typeface="Times New Roman" panose="02020603050405020304" charset="0"/>
                <a:ea typeface="宋体" panose="02010600030101010101" pitchFamily="2" charset="-122"/>
                <a:sym typeface="Times New Roman" panose="02020603050405020304" charset="0"/>
              </a:rPr>
              <a:t> </a:t>
            </a:r>
            <a:r>
              <a:rPr lang="en-US" altLang="zh-CN" b="0" dirty="0">
                <a:solidFill>
                  <a:srgbClr val="000000"/>
                </a:solidFill>
                <a:latin typeface="Times New Roman" panose="02020603050405020304" charset="0"/>
                <a:ea typeface="宋体" panose="02010600030101010101" pitchFamily="2" charset="-122"/>
                <a:sym typeface="Times New Roman" panose="02020603050405020304" charset="0"/>
              </a:rPr>
              <a:t>(0</a:t>
            </a:r>
            <a:r>
              <a:rPr lang="zh-CN" altLang="en-US" b="0" baseline="-25000" dirty="0">
                <a:solidFill>
                  <a:srgbClr val="000000"/>
                </a:solidFill>
                <a:latin typeface="Times New Roman" panose="02020603050405020304" charset="0"/>
                <a:ea typeface="宋体" panose="02010600030101010101" pitchFamily="2" charset="-122"/>
                <a:sym typeface="Times New Roman" panose="02020603050405020304" charset="0"/>
              </a:rPr>
              <a:t>－</a:t>
            </a:r>
            <a:r>
              <a:rPr lang="en-US" altLang="zh-CN" b="0" dirty="0">
                <a:solidFill>
                  <a:srgbClr val="000000"/>
                </a:solidFill>
                <a:latin typeface="Times New Roman" panose="02020603050405020304" charset="0"/>
                <a:ea typeface="宋体" panose="02010600030101010101" pitchFamily="2" charset="-122"/>
                <a:sym typeface="Times New Roman" panose="02020603050405020304" charset="0"/>
              </a:rPr>
              <a:t>)</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23555" name="Text Box 34"/>
          <p:cNvSpPr/>
          <p:nvPr/>
        </p:nvSpPr>
        <p:spPr>
          <a:xfrm>
            <a:off x="355600" y="2562225"/>
            <a:ext cx="4495800" cy="579438"/>
          </a:xfrm>
          <a:prstGeom prst="rect">
            <a:avLst/>
          </a:prstGeom>
          <a:noFill/>
          <a:ln w="9525">
            <a:noFill/>
          </a:ln>
        </p:spPr>
        <p:txBody>
          <a:bodyPr anchor="ctr" anchorCtr="0">
            <a:spAutoFit/>
          </a:bodyPr>
          <a:p>
            <a:pPr>
              <a:buFontTx/>
            </a:pPr>
            <a:r>
              <a:rPr lang="zh-CN" altLang="en-US" sz="3200" b="0" dirty="0">
                <a:solidFill>
                  <a:srgbClr val="FF0000"/>
                </a:solidFill>
                <a:latin typeface="Times New Roman" panose="02020603050405020304" charset="0"/>
                <a:ea typeface="宋体" panose="02010600030101010101" pitchFamily="2" charset="-122"/>
                <a:sym typeface="Times New Roman" panose="02020603050405020304" charset="0"/>
              </a:rPr>
              <a:t>换路定则2</a:t>
            </a:r>
            <a:endParaRPr lang="zh-CN" altLang="en-US" sz="3200" b="0" dirty="0">
              <a:solidFill>
                <a:srgbClr val="FF0000"/>
              </a:solidFill>
              <a:latin typeface="Times New Roman" panose="02020603050405020304" charset="0"/>
              <a:ea typeface="宋体" panose="02010600030101010101" pitchFamily="2" charset="-122"/>
              <a:sym typeface="Times New Roman" panose="02020603050405020304" charset="0"/>
            </a:endParaRPr>
          </a:p>
        </p:txBody>
      </p:sp>
      <p:sp>
        <p:nvSpPr>
          <p:cNvPr id="23556" name="Text Box 36"/>
          <p:cNvSpPr/>
          <p:nvPr/>
        </p:nvSpPr>
        <p:spPr>
          <a:xfrm>
            <a:off x="695325" y="3829050"/>
            <a:ext cx="7410450" cy="942975"/>
          </a:xfrm>
          <a:prstGeom prst="rect">
            <a:avLst/>
          </a:prstGeom>
          <a:noFill/>
          <a:ln w="9525">
            <a:noFill/>
          </a:ln>
        </p:spPr>
        <p:txBody>
          <a:bodyPr lIns="0" rIns="0" anchor="t" anchorCtr="0">
            <a:spAutoFit/>
          </a:bodyPr>
          <a:p>
            <a:pPr>
              <a:spcBef>
                <a:spcPct val="20000"/>
              </a:spcBef>
              <a:buFontTx/>
            </a:pPr>
            <a:r>
              <a:rPr lang="zh-CN" altLang="en-US" sz="2800" b="0" dirty="0">
                <a:solidFill>
                  <a:srgbClr val="000000"/>
                </a:solidFill>
                <a:latin typeface="楷体_GB2312" pitchFamily="49" charset="-122"/>
                <a:ea typeface="楷体_GB2312" pitchFamily="49" charset="-122"/>
                <a:sym typeface="楷体_GB2312" pitchFamily="49" charset="-122"/>
              </a:rPr>
              <a:t>依据：换路时，电感元件中储存的磁场能量</a:t>
            </a:r>
            <a:r>
              <a:rPr lang="en-US" altLang="zh-CN" sz="2800" b="0" dirty="0">
                <a:solidFill>
                  <a:srgbClr val="000000"/>
                </a:solidFill>
                <a:latin typeface="楷体_GB2312" pitchFamily="49" charset="-122"/>
                <a:ea typeface="楷体_GB2312" pitchFamily="49" charset="-122"/>
                <a:sym typeface="楷体_GB2312" pitchFamily="49" charset="-122"/>
              </a:rPr>
              <a:t>W</a:t>
            </a:r>
            <a:r>
              <a:rPr lang="en-US" altLang="zh-CN" sz="2800" b="0" baseline="-25000" dirty="0">
                <a:solidFill>
                  <a:srgbClr val="000000"/>
                </a:solidFill>
                <a:latin typeface="楷体_GB2312" pitchFamily="49" charset="-122"/>
                <a:ea typeface="楷体_GB2312" pitchFamily="49" charset="-122"/>
                <a:sym typeface="楷体_GB2312" pitchFamily="49" charset="-122"/>
              </a:rPr>
              <a:t>L</a:t>
            </a:r>
            <a:r>
              <a:rPr lang="en-US" altLang="zh-CN" sz="2800" b="0" dirty="0">
                <a:solidFill>
                  <a:srgbClr val="000000"/>
                </a:solidFill>
                <a:latin typeface="楷体_GB2312" pitchFamily="49" charset="-122"/>
                <a:ea typeface="楷体_GB2312" pitchFamily="49" charset="-122"/>
                <a:sym typeface="楷体_GB2312" pitchFamily="49" charset="-122"/>
              </a:rPr>
              <a:t>=1/2Li</a:t>
            </a:r>
            <a:r>
              <a:rPr lang="en-US" altLang="zh-CN" sz="2800" b="0" i="1" baseline="-25000" dirty="0">
                <a:solidFill>
                  <a:srgbClr val="000000"/>
                </a:solidFill>
                <a:latin typeface="楷体_GB2312" pitchFamily="49" charset="-122"/>
                <a:ea typeface="楷体_GB2312" pitchFamily="49" charset="-122"/>
                <a:sym typeface="楷体_GB2312" pitchFamily="49" charset="-122"/>
              </a:rPr>
              <a:t>L</a:t>
            </a:r>
            <a:r>
              <a:rPr lang="en-US" altLang="zh-CN" sz="2800" b="0" baseline="30000" dirty="0">
                <a:solidFill>
                  <a:srgbClr val="000000"/>
                </a:solidFill>
                <a:latin typeface="楷体_GB2312" pitchFamily="49" charset="-122"/>
                <a:ea typeface="楷体_GB2312" pitchFamily="49" charset="-122"/>
                <a:sym typeface="楷体_GB2312" pitchFamily="49" charset="-122"/>
              </a:rPr>
              <a:t>2 	</a:t>
            </a:r>
            <a:r>
              <a:rPr lang="zh-CN" altLang="en-US" sz="2800" b="0" dirty="0">
                <a:solidFill>
                  <a:srgbClr val="000000"/>
                </a:solidFill>
                <a:latin typeface="楷体_GB2312" pitchFamily="49" charset="-122"/>
                <a:ea typeface="楷体_GB2312" pitchFamily="49" charset="-122"/>
                <a:sym typeface="楷体_GB2312" pitchFamily="49" charset="-122"/>
              </a:rPr>
              <a:t>不能突变</a:t>
            </a:r>
            <a:r>
              <a:rPr lang="zh-CN" altLang="en-US" b="0" dirty="0">
                <a:solidFill>
                  <a:srgbClr val="000000"/>
                </a:solidFill>
                <a:latin typeface="Times New Roman" panose="02020603050405020304" charset="0"/>
                <a:ea typeface="宋体" panose="02010600030101010101" pitchFamily="2" charset="-122"/>
                <a:sym typeface="Times New Roman" panose="02020603050405020304" charset="0"/>
              </a:rPr>
              <a:t>。</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23557" name="Text Box 37"/>
          <p:cNvSpPr/>
          <p:nvPr/>
        </p:nvSpPr>
        <p:spPr>
          <a:xfrm>
            <a:off x="1047750" y="3181350"/>
            <a:ext cx="2270125" cy="641350"/>
          </a:xfrm>
          <a:prstGeom prst="rect">
            <a:avLst/>
          </a:prstGeom>
          <a:solidFill>
            <a:srgbClr val="CCFFCC"/>
          </a:solidFill>
          <a:ln w="9525">
            <a:noFill/>
          </a:ln>
        </p:spPr>
        <p:txBody>
          <a:bodyPr anchor="ctr" anchorCtr="0">
            <a:spAutoFit/>
          </a:bodyPr>
          <a:p>
            <a:pPr algn="ctr">
              <a:spcBef>
                <a:spcPct val="50000"/>
              </a:spcBef>
              <a:buFontTx/>
            </a:pPr>
            <a:r>
              <a:rPr lang="en-US" altLang="zh-CN" sz="3200" b="0" i="1" dirty="0">
                <a:solidFill>
                  <a:srgbClr val="000000"/>
                </a:solidFill>
                <a:latin typeface="Times New Roman" panose="02020603050405020304" charset="0"/>
                <a:ea typeface="宋体" panose="02010600030101010101" pitchFamily="2" charset="-122"/>
                <a:sym typeface="Times New Roman" panose="02020603050405020304" charset="0"/>
              </a:rPr>
              <a:t>i</a:t>
            </a:r>
            <a:r>
              <a:rPr lang="en-US" altLang="zh-CN" b="0" i="1" baseline="-25000" dirty="0">
                <a:solidFill>
                  <a:srgbClr val="000000"/>
                </a:solidFill>
                <a:latin typeface="Times New Roman" panose="02020603050405020304" charset="0"/>
                <a:ea typeface="宋体" panose="02010600030101010101" pitchFamily="2" charset="-122"/>
                <a:sym typeface="Times New Roman" panose="02020603050405020304" charset="0"/>
              </a:rPr>
              <a:t>L</a:t>
            </a:r>
            <a:r>
              <a:rPr lang="en-US" altLang="zh-CN" b="0" baseline="-25000" dirty="0">
                <a:solidFill>
                  <a:srgbClr val="000000"/>
                </a:solidFill>
                <a:latin typeface="Times New Roman" panose="02020603050405020304" charset="0"/>
                <a:ea typeface="宋体" panose="02010600030101010101" pitchFamily="2" charset="-122"/>
                <a:sym typeface="Times New Roman" panose="02020603050405020304" charset="0"/>
              </a:rPr>
              <a:t> </a:t>
            </a:r>
            <a:r>
              <a:rPr lang="en-US" altLang="zh-CN" b="0" dirty="0">
                <a:solidFill>
                  <a:srgbClr val="000000"/>
                </a:solidFill>
                <a:latin typeface="Times New Roman" panose="02020603050405020304" charset="0"/>
                <a:ea typeface="宋体" panose="02010600030101010101" pitchFamily="2" charset="-122"/>
                <a:sym typeface="Times New Roman" panose="02020603050405020304" charset="0"/>
              </a:rPr>
              <a:t>(0</a:t>
            </a:r>
            <a:r>
              <a:rPr lang="en-US" altLang="zh-CN" b="0" baseline="-25000" dirty="0">
                <a:solidFill>
                  <a:srgbClr val="000000"/>
                </a:solidFill>
                <a:latin typeface="Times New Roman" panose="02020603050405020304" charset="0"/>
                <a:ea typeface="宋体" panose="02010600030101010101" pitchFamily="2" charset="-122"/>
                <a:sym typeface="Times New Roman" panose="02020603050405020304" charset="0"/>
              </a:rPr>
              <a:t>+</a:t>
            </a:r>
            <a:r>
              <a:rPr lang="en-US" altLang="zh-CN" b="0" dirty="0">
                <a:solidFill>
                  <a:srgbClr val="000000"/>
                </a:solidFill>
                <a:latin typeface="Times New Roman" panose="02020603050405020304" charset="0"/>
                <a:ea typeface="宋体" panose="02010600030101010101" pitchFamily="2" charset="-122"/>
                <a:sym typeface="Times New Roman" panose="02020603050405020304" charset="0"/>
              </a:rPr>
              <a:t>) = </a:t>
            </a:r>
            <a:r>
              <a:rPr lang="en-US" altLang="zh-CN" sz="3200" b="0" i="1" dirty="0">
                <a:solidFill>
                  <a:srgbClr val="000000"/>
                </a:solidFill>
                <a:latin typeface="Times New Roman" panose="02020603050405020304" charset="0"/>
                <a:ea typeface="宋体" panose="02010600030101010101" pitchFamily="2" charset="-122"/>
                <a:sym typeface="Times New Roman" panose="02020603050405020304" charset="0"/>
              </a:rPr>
              <a:t>i</a:t>
            </a:r>
            <a:r>
              <a:rPr lang="en-US" altLang="zh-CN" b="0" i="1" baseline="-25000" dirty="0">
                <a:solidFill>
                  <a:srgbClr val="000000"/>
                </a:solidFill>
                <a:latin typeface="Times New Roman" panose="02020603050405020304" charset="0"/>
                <a:ea typeface="宋体" panose="02010600030101010101" pitchFamily="2" charset="-122"/>
                <a:sym typeface="Times New Roman" panose="02020603050405020304" charset="0"/>
              </a:rPr>
              <a:t>L</a:t>
            </a:r>
            <a:r>
              <a:rPr lang="en-US" altLang="zh-CN" b="0" baseline="-25000" dirty="0">
                <a:solidFill>
                  <a:srgbClr val="000000"/>
                </a:solidFill>
                <a:latin typeface="Times New Roman" panose="02020603050405020304" charset="0"/>
                <a:ea typeface="宋体" panose="02010600030101010101" pitchFamily="2" charset="-122"/>
                <a:sym typeface="Times New Roman" panose="02020603050405020304" charset="0"/>
              </a:rPr>
              <a:t> </a:t>
            </a:r>
            <a:r>
              <a:rPr lang="en-US" altLang="zh-CN" b="0" dirty="0">
                <a:solidFill>
                  <a:srgbClr val="000000"/>
                </a:solidFill>
                <a:latin typeface="Times New Roman" panose="02020603050405020304" charset="0"/>
                <a:ea typeface="宋体" panose="02010600030101010101" pitchFamily="2" charset="-122"/>
                <a:sym typeface="Times New Roman" panose="02020603050405020304" charset="0"/>
              </a:rPr>
              <a:t>(0</a:t>
            </a:r>
            <a:r>
              <a:rPr lang="zh-CN" altLang="en-US" b="0" baseline="-25000" dirty="0">
                <a:solidFill>
                  <a:srgbClr val="000000"/>
                </a:solidFill>
                <a:latin typeface="Times New Roman" panose="02020603050405020304" charset="0"/>
                <a:ea typeface="宋体" panose="02010600030101010101" pitchFamily="2" charset="-122"/>
                <a:sym typeface="Times New Roman" panose="02020603050405020304" charset="0"/>
              </a:rPr>
              <a:t>－</a:t>
            </a:r>
            <a:r>
              <a:rPr lang="en-US" altLang="zh-CN" b="0" dirty="0">
                <a:solidFill>
                  <a:srgbClr val="000000"/>
                </a:solidFill>
                <a:latin typeface="Times New Roman" panose="02020603050405020304" charset="0"/>
                <a:ea typeface="宋体" panose="02010600030101010101" pitchFamily="2" charset="-122"/>
                <a:sym typeface="Times New Roman" panose="02020603050405020304" charset="0"/>
              </a:rPr>
              <a:t>)</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28677" name="Text Box 39"/>
          <p:cNvSpPr/>
          <p:nvPr/>
        </p:nvSpPr>
        <p:spPr>
          <a:xfrm>
            <a:off x="314325" y="169863"/>
            <a:ext cx="4264025" cy="579437"/>
          </a:xfrm>
          <a:prstGeom prst="rect">
            <a:avLst/>
          </a:prstGeom>
          <a:noFill/>
          <a:ln w="9525">
            <a:noFill/>
          </a:ln>
        </p:spPr>
        <p:txBody>
          <a:bodyPr anchor="ctr" anchorCtr="0">
            <a:spAutoFit/>
          </a:bodyPr>
          <a:p>
            <a:pPr>
              <a:buFontTx/>
            </a:pPr>
            <a:r>
              <a:rPr lang="zh-CN" altLang="en-US" sz="3200" b="0" dirty="0">
                <a:solidFill>
                  <a:srgbClr val="FF0000"/>
                </a:solidFill>
                <a:latin typeface="Times New Roman" panose="02020603050405020304" charset="0"/>
                <a:ea typeface="宋体" panose="02010600030101010101" pitchFamily="2" charset="-122"/>
                <a:sym typeface="Times New Roman" panose="02020603050405020304" charset="0"/>
              </a:rPr>
              <a:t>换路定则1</a:t>
            </a:r>
            <a:endParaRPr lang="zh-CN" altLang="en-US" sz="3200" b="0" dirty="0">
              <a:solidFill>
                <a:srgbClr val="FF0000"/>
              </a:solidFill>
              <a:latin typeface="Times New Roman" panose="02020603050405020304" charset="0"/>
              <a:ea typeface="宋体" panose="02010600030101010101" pitchFamily="2" charset="-122"/>
              <a:sym typeface="Times New Roman" panose="02020603050405020304" charset="0"/>
            </a:endParaRPr>
          </a:p>
        </p:txBody>
      </p:sp>
      <p:sp>
        <p:nvSpPr>
          <p:cNvPr id="23559" name="Text Box 40"/>
          <p:cNvSpPr/>
          <p:nvPr/>
        </p:nvSpPr>
        <p:spPr>
          <a:xfrm>
            <a:off x="523875" y="1549400"/>
            <a:ext cx="7639050" cy="1016000"/>
          </a:xfrm>
          <a:prstGeom prst="rect">
            <a:avLst/>
          </a:prstGeom>
          <a:noFill/>
          <a:ln w="9525">
            <a:noFill/>
          </a:ln>
        </p:spPr>
        <p:txBody>
          <a:bodyPr lIns="0" rIns="0" anchor="t" anchorCtr="0">
            <a:spAutoFit/>
          </a:bodyPr>
          <a:p>
            <a:pPr>
              <a:spcBef>
                <a:spcPct val="20000"/>
              </a:spcBef>
              <a:buFontTx/>
            </a:pPr>
            <a:r>
              <a:rPr lang="zh-CN" altLang="en-US" sz="2800" b="0" dirty="0">
                <a:solidFill>
                  <a:srgbClr val="000000"/>
                </a:solidFill>
                <a:latin typeface="楷体_GB2312" pitchFamily="49" charset="-122"/>
                <a:ea typeface="楷体_GB2312" pitchFamily="49" charset="-122"/>
                <a:sym typeface="楷体_GB2312" pitchFamily="49" charset="-122"/>
              </a:rPr>
              <a:t>依据：换路时，电容元件中储存的电场能量</a:t>
            </a:r>
            <a:r>
              <a:rPr lang="en-US" altLang="zh-CN" sz="2800" b="0" dirty="0">
                <a:solidFill>
                  <a:srgbClr val="000000"/>
                </a:solidFill>
                <a:latin typeface="楷体_GB2312" pitchFamily="49" charset="-122"/>
                <a:ea typeface="楷体_GB2312" pitchFamily="49" charset="-122"/>
                <a:sym typeface="楷体_GB2312" pitchFamily="49" charset="-122"/>
              </a:rPr>
              <a:t>W</a:t>
            </a:r>
            <a:r>
              <a:rPr lang="en-US" altLang="zh-CN" sz="2800" b="0" baseline="-25000" dirty="0">
                <a:solidFill>
                  <a:srgbClr val="000000"/>
                </a:solidFill>
                <a:latin typeface="楷体_GB2312" pitchFamily="49" charset="-122"/>
                <a:ea typeface="楷体_GB2312" pitchFamily="49" charset="-122"/>
                <a:sym typeface="楷体_GB2312" pitchFamily="49" charset="-122"/>
              </a:rPr>
              <a:t>C</a:t>
            </a:r>
            <a:r>
              <a:rPr lang="en-US" altLang="zh-CN" sz="2800" b="0" dirty="0">
                <a:solidFill>
                  <a:srgbClr val="000000"/>
                </a:solidFill>
                <a:latin typeface="楷体_GB2312" pitchFamily="49" charset="-122"/>
                <a:ea typeface="楷体_GB2312" pitchFamily="49" charset="-122"/>
                <a:sym typeface="楷体_GB2312" pitchFamily="49" charset="-122"/>
              </a:rPr>
              <a:t>=1/2Cu</a:t>
            </a:r>
            <a:r>
              <a:rPr lang="en-US" altLang="zh-CN" sz="2800" b="0" baseline="-25000" dirty="0">
                <a:solidFill>
                  <a:srgbClr val="000000"/>
                </a:solidFill>
                <a:latin typeface="楷体_GB2312" pitchFamily="49" charset="-122"/>
                <a:ea typeface="楷体_GB2312" pitchFamily="49" charset="-122"/>
                <a:sym typeface="楷体_GB2312" pitchFamily="49" charset="-122"/>
              </a:rPr>
              <a:t>C</a:t>
            </a:r>
            <a:r>
              <a:rPr lang="en-US" altLang="zh-CN" sz="2800" b="0" dirty="0">
                <a:solidFill>
                  <a:srgbClr val="000000"/>
                </a:solidFill>
                <a:latin typeface="楷体_GB2312" pitchFamily="49" charset="-122"/>
                <a:ea typeface="楷体_GB2312" pitchFamily="49" charset="-122"/>
                <a:sym typeface="楷体_GB2312" pitchFamily="49" charset="-122"/>
              </a:rPr>
              <a:t> </a:t>
            </a:r>
            <a:r>
              <a:rPr lang="en-US" altLang="zh-CN" sz="2800" b="0" baseline="30000" dirty="0">
                <a:solidFill>
                  <a:srgbClr val="000000"/>
                </a:solidFill>
                <a:latin typeface="楷体_GB2312" pitchFamily="49" charset="-122"/>
                <a:ea typeface="楷体_GB2312" pitchFamily="49" charset="-122"/>
                <a:sym typeface="楷体_GB2312" pitchFamily="49" charset="-122"/>
              </a:rPr>
              <a:t>2  </a:t>
            </a:r>
            <a:r>
              <a:rPr lang="zh-CN" altLang="en-US" sz="2800" b="0" dirty="0">
                <a:solidFill>
                  <a:srgbClr val="000000"/>
                </a:solidFill>
                <a:latin typeface="楷体_GB2312" pitchFamily="49" charset="-122"/>
                <a:ea typeface="楷体_GB2312" pitchFamily="49" charset="-122"/>
                <a:sym typeface="楷体_GB2312" pitchFamily="49" charset="-122"/>
              </a:rPr>
              <a:t>不能突变。</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23560" name="Text Box 41"/>
          <p:cNvSpPr/>
          <p:nvPr/>
        </p:nvSpPr>
        <p:spPr>
          <a:xfrm>
            <a:off x="419100" y="4953000"/>
            <a:ext cx="8058150" cy="1031875"/>
          </a:xfrm>
          <a:prstGeom prst="rect">
            <a:avLst/>
          </a:prstGeom>
          <a:noFill/>
          <a:ln w="9525">
            <a:noFill/>
          </a:ln>
        </p:spPr>
        <p:txBody>
          <a:bodyPr anchor="ctr" anchorCtr="0">
            <a:spAutoFit/>
          </a:bodyPr>
          <a:p>
            <a:pPr>
              <a:spcBef>
                <a:spcPct val="20000"/>
              </a:spcBef>
              <a:buFontTx/>
            </a:pPr>
            <a:r>
              <a:rPr lang="zh-CN" altLang="en-US" b="0" dirty="0">
                <a:solidFill>
                  <a:srgbClr val="FF0000"/>
                </a:solidFill>
                <a:latin typeface="Times New Roman" panose="02020603050405020304" charset="0"/>
                <a:ea typeface="宋体" panose="02010600030101010101" pitchFamily="2" charset="-122"/>
                <a:sym typeface="Times New Roman" panose="02020603050405020304" charset="0"/>
              </a:rPr>
              <a:t>注：</a:t>
            </a:r>
            <a:r>
              <a:rPr lang="zh-CN" altLang="en-US" sz="2800" b="0" dirty="0">
                <a:solidFill>
                  <a:srgbClr val="000000"/>
                </a:solidFill>
                <a:latin typeface="楷体_GB2312" pitchFamily="49" charset="-122"/>
                <a:ea typeface="楷体_GB2312" pitchFamily="49" charset="-122"/>
                <a:sym typeface="楷体_GB2312" pitchFamily="49" charset="-122"/>
              </a:rPr>
              <a:t>电阻</a:t>
            </a:r>
            <a:r>
              <a:rPr lang="en-US" altLang="zh-CN" sz="2800" b="0" i="1" dirty="0">
                <a:solidFill>
                  <a:srgbClr val="000000"/>
                </a:solidFill>
                <a:latin typeface="楷体_GB2312" pitchFamily="49" charset="-122"/>
                <a:ea typeface="楷体_GB2312" pitchFamily="49" charset="-122"/>
                <a:sym typeface="楷体_GB2312" pitchFamily="49" charset="-122"/>
              </a:rPr>
              <a:t>R</a:t>
            </a:r>
            <a:r>
              <a:rPr lang="zh-CN" altLang="en-US" sz="2800" b="0" dirty="0">
                <a:solidFill>
                  <a:srgbClr val="000000"/>
                </a:solidFill>
                <a:latin typeface="楷体_GB2312" pitchFamily="49" charset="-122"/>
                <a:ea typeface="楷体_GB2312" pitchFamily="49" charset="-122"/>
                <a:sym typeface="楷体_GB2312" pitchFamily="49" charset="-122"/>
              </a:rPr>
              <a:t>为非储能元件，其</a:t>
            </a:r>
            <a:r>
              <a:rPr lang="en-US" altLang="zh-CN" sz="2800" b="0" dirty="0">
                <a:solidFill>
                  <a:srgbClr val="000000"/>
                </a:solidFill>
                <a:latin typeface="楷体_GB2312" pitchFamily="49" charset="-122"/>
                <a:ea typeface="楷体_GB2312" pitchFamily="49" charset="-122"/>
                <a:sym typeface="楷体_GB2312" pitchFamily="49" charset="-122"/>
              </a:rPr>
              <a:t>i </a:t>
            </a:r>
            <a:r>
              <a:rPr lang="en-US" altLang="zh-CN" sz="2800" b="0" baseline="-25000" dirty="0">
                <a:solidFill>
                  <a:srgbClr val="000000"/>
                </a:solidFill>
                <a:latin typeface="楷体_GB2312" pitchFamily="49" charset="-122"/>
                <a:ea typeface="楷体_GB2312" pitchFamily="49" charset="-122"/>
                <a:sym typeface="楷体_GB2312" pitchFamily="49" charset="-122"/>
              </a:rPr>
              <a:t>R</a:t>
            </a:r>
            <a:r>
              <a:rPr lang="zh-CN" altLang="en-US" sz="2800" b="0" dirty="0">
                <a:solidFill>
                  <a:srgbClr val="000000"/>
                </a:solidFill>
                <a:latin typeface="楷体_GB2312" pitchFamily="49" charset="-122"/>
                <a:ea typeface="楷体_GB2312" pitchFamily="49" charset="-122"/>
                <a:sym typeface="楷体_GB2312" pitchFamily="49" charset="-122"/>
              </a:rPr>
              <a:t>、</a:t>
            </a:r>
            <a:r>
              <a:rPr lang="en-US" altLang="zh-CN" sz="2800" b="0" dirty="0">
                <a:solidFill>
                  <a:srgbClr val="000000"/>
                </a:solidFill>
                <a:latin typeface="楷体_GB2312" pitchFamily="49" charset="-122"/>
                <a:ea typeface="楷体_GB2312" pitchFamily="49" charset="-122"/>
                <a:sym typeface="楷体_GB2312" pitchFamily="49" charset="-122"/>
              </a:rPr>
              <a:t>u </a:t>
            </a:r>
            <a:r>
              <a:rPr lang="en-US" altLang="zh-CN" sz="2800" b="0" baseline="-25000" dirty="0">
                <a:solidFill>
                  <a:srgbClr val="000000"/>
                </a:solidFill>
                <a:latin typeface="楷体_GB2312" pitchFamily="49" charset="-122"/>
                <a:ea typeface="楷体_GB2312" pitchFamily="49" charset="-122"/>
                <a:sym typeface="楷体_GB2312" pitchFamily="49" charset="-122"/>
              </a:rPr>
              <a:t>R</a:t>
            </a:r>
            <a:r>
              <a:rPr lang="zh-CN" altLang="en-US" sz="2800" b="0" dirty="0">
                <a:solidFill>
                  <a:srgbClr val="000000"/>
                </a:solidFill>
                <a:latin typeface="楷体_GB2312" pitchFamily="49" charset="-122"/>
                <a:ea typeface="楷体_GB2312" pitchFamily="49" charset="-122"/>
                <a:sym typeface="楷体_GB2312" pitchFamily="49" charset="-122"/>
              </a:rPr>
              <a:t>均可突变；</a:t>
            </a:r>
            <a:endParaRPr lang="zh-CN" altLang="en-US" sz="2800" b="0" dirty="0">
              <a:solidFill>
                <a:srgbClr val="000000"/>
              </a:solidFill>
              <a:latin typeface="楷体_GB2312" pitchFamily="49" charset="-122"/>
              <a:ea typeface="楷体_GB2312" pitchFamily="49" charset="-122"/>
              <a:sym typeface="楷体_GB2312" pitchFamily="49" charset="-122"/>
            </a:endParaRPr>
          </a:p>
          <a:p>
            <a:pPr>
              <a:spcBef>
                <a:spcPct val="20000"/>
              </a:spcBef>
              <a:buFontTx/>
            </a:pPr>
            <a:r>
              <a:rPr lang="zh-CN" altLang="en-US" sz="2800" b="0" dirty="0">
                <a:solidFill>
                  <a:srgbClr val="000000"/>
                </a:solidFill>
                <a:latin typeface="楷体_GB2312" pitchFamily="49" charset="-122"/>
                <a:ea typeface="楷体_GB2312" pitchFamily="49" charset="-122"/>
                <a:sym typeface="楷体_GB2312" pitchFamily="49" charset="-122"/>
              </a:rPr>
              <a:t>   另外，</a:t>
            </a:r>
            <a:r>
              <a:rPr lang="en-US" altLang="zh-CN" sz="2800" b="0" dirty="0">
                <a:solidFill>
                  <a:srgbClr val="000000"/>
                </a:solidFill>
                <a:latin typeface="楷体_GB2312" pitchFamily="49" charset="-122"/>
                <a:ea typeface="楷体_GB2312" pitchFamily="49" charset="-122"/>
                <a:sym typeface="楷体_GB2312" pitchFamily="49" charset="-122"/>
              </a:rPr>
              <a:t>i</a:t>
            </a:r>
            <a:r>
              <a:rPr lang="en-US" altLang="zh-CN" sz="2800" b="0" baseline="-25000" dirty="0">
                <a:solidFill>
                  <a:srgbClr val="000000"/>
                </a:solidFill>
                <a:latin typeface="楷体_GB2312" pitchFamily="49" charset="-122"/>
                <a:ea typeface="楷体_GB2312" pitchFamily="49" charset="-122"/>
                <a:sym typeface="楷体_GB2312" pitchFamily="49" charset="-122"/>
              </a:rPr>
              <a:t>C</a:t>
            </a:r>
            <a:r>
              <a:rPr lang="zh-CN" altLang="en-US" sz="2800" b="0" dirty="0">
                <a:solidFill>
                  <a:srgbClr val="000000"/>
                </a:solidFill>
                <a:latin typeface="楷体_GB2312" pitchFamily="49" charset="-122"/>
                <a:ea typeface="楷体_GB2312" pitchFamily="49" charset="-122"/>
                <a:sym typeface="楷体_GB2312" pitchFamily="49" charset="-122"/>
              </a:rPr>
              <a:t>、</a:t>
            </a:r>
            <a:r>
              <a:rPr lang="en-US" altLang="zh-CN" sz="2800" b="0" dirty="0">
                <a:solidFill>
                  <a:srgbClr val="000000"/>
                </a:solidFill>
                <a:latin typeface="楷体_GB2312" pitchFamily="49" charset="-122"/>
                <a:ea typeface="楷体_GB2312" pitchFamily="49" charset="-122"/>
                <a:sym typeface="楷体_GB2312" pitchFamily="49" charset="-122"/>
              </a:rPr>
              <a:t>u</a:t>
            </a:r>
            <a:r>
              <a:rPr lang="en-US" altLang="zh-CN" sz="2800" b="0" baseline="-25000" dirty="0">
                <a:solidFill>
                  <a:srgbClr val="000000"/>
                </a:solidFill>
                <a:latin typeface="楷体_GB2312" pitchFamily="49" charset="-122"/>
                <a:ea typeface="楷体_GB2312" pitchFamily="49" charset="-122"/>
                <a:sym typeface="楷体_GB2312" pitchFamily="49" charset="-122"/>
              </a:rPr>
              <a:t>L</a:t>
            </a:r>
            <a:r>
              <a:rPr lang="zh-CN" altLang="en-US" sz="2800" b="0" dirty="0">
                <a:solidFill>
                  <a:srgbClr val="000000"/>
                </a:solidFill>
                <a:latin typeface="楷体_GB2312" pitchFamily="49" charset="-122"/>
                <a:ea typeface="楷体_GB2312" pitchFamily="49" charset="-122"/>
                <a:sym typeface="楷体_GB2312" pitchFamily="49" charset="-122"/>
              </a:rPr>
              <a:t>均可突变</a:t>
            </a:r>
            <a:r>
              <a:rPr lang="zh-CN" altLang="en-US" b="0" dirty="0">
                <a:solidFill>
                  <a:srgbClr val="000000"/>
                </a:solidFill>
                <a:latin typeface="Times New Roman" panose="02020603050405020304" charset="0"/>
                <a:ea typeface="宋体" panose="02010600030101010101" pitchFamily="2" charset="-122"/>
                <a:sym typeface="Times New Roman" panose="02020603050405020304" charset="0"/>
              </a:rPr>
              <a:t>。</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28680" name="灯片编号占位符 1"/>
          <p:cNvSpPr>
            <a:spLocks noGrp="1"/>
          </p:cNvSpPr>
          <p:nvPr>
            <p:ph type="sldNum" sz="quarter" idx="12"/>
          </p:nvPr>
        </p:nvSpPr>
        <p:spPr>
          <a:xfrm>
            <a:off x="6553200" y="6245225"/>
            <a:ext cx="2133600" cy="476250"/>
          </a:xfrm>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buFontTx/>
            </a:pPr>
            <a:fld id="{9A0DB2DC-4C9A-4742-B13C-FB6460FD3503}" type="slidenum">
              <a:rPr lang="en-US" altLang="zh-CN" sz="1400" b="0" dirty="0">
                <a:latin typeface="Times New Roman" panose="02020603050405020304" charset="0"/>
                <a:sym typeface="Times New Roman" panose="02020603050405020304" charset="0"/>
              </a:rPr>
            </a:fld>
            <a:endParaRPr lang="en-US" altLang="zh-CN" sz="1400" b="0" dirty="0">
              <a:latin typeface="Times New Roman" panose="02020603050405020304" charset="0"/>
              <a:sym typeface="Times New Roman" panose="02020603050405020304" charset="0"/>
            </a:endParaRPr>
          </a:p>
        </p:txBody>
      </p:sp>
      <p:sp>
        <p:nvSpPr>
          <p:cNvPr id="28681" name="灯片编号占位符 1"/>
          <p:cNvSpPr/>
          <p:nvPr/>
        </p:nvSpPr>
        <p:spPr>
          <a:xfrm>
            <a:off x="6553200" y="6248400"/>
            <a:ext cx="1905000" cy="457200"/>
          </a:xfrm>
          <a:prstGeom prst="rect">
            <a:avLst/>
          </a:prstGeom>
          <a:noFill/>
          <a:ln w="9525">
            <a:noFill/>
          </a:ln>
        </p:spPr>
        <p:txBody>
          <a:bodyPr anchor="t" anchorCtr="0"/>
          <a:p>
            <a:pPr algn="r">
              <a:buFontTx/>
            </a:pPr>
            <a:fld id="{9A0DB2DC-4C9A-4742-B13C-FB6460FD3503}" type="slidenum">
              <a:rPr lang="zh-CN" altLang="en-US" sz="1400" b="0" dirty="0">
                <a:latin typeface="Times New Roman" panose="02020603050405020304" charset="0"/>
                <a:ea typeface="宋体" panose="02010600030101010101" pitchFamily="2" charset="-122"/>
                <a:sym typeface="Times New Roman" panose="02020603050405020304" charset="0"/>
              </a:rPr>
            </a:fld>
            <a:endParaRPr lang="zh-CN" altLang="en-US" sz="1400" b="0" dirty="0">
              <a:latin typeface="Times New Roman" panose="02020603050405020304" charset="0"/>
              <a:ea typeface="宋体" panose="02010600030101010101" pitchFamily="2" charset="-122"/>
              <a:sym typeface="Times New Roman" panose="0202060305040502030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23554"/>
                                        </p:tgtEl>
                                        <p:attrNameLst>
                                          <p:attrName>style.visibility</p:attrName>
                                        </p:attrNameLst>
                                      </p:cBhvr>
                                      <p:to>
                                        <p:strVal val="visible"/>
                                      </p:to>
                                    </p:set>
                                    <p:animEffect filter="slide(fromLeft)">
                                      <p:cBhvr>
                                        <p:cTn id="7" dur="500"/>
                                        <p:tgtEl>
                                          <p:spTgt spid="23554"/>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8" fill="hold" grpId="0" nodeType="clickEffect">
                                  <p:stCondLst>
                                    <p:cond delay="0"/>
                                  </p:stCondLst>
                                  <p:childTnLst>
                                    <p:set>
                                      <p:cBhvr>
                                        <p:cTn id="11" dur="1" fill="hold">
                                          <p:stCondLst>
                                            <p:cond delay="0"/>
                                          </p:stCondLst>
                                        </p:cTn>
                                        <p:tgtEl>
                                          <p:spTgt spid="23559"/>
                                        </p:tgtEl>
                                        <p:attrNameLst>
                                          <p:attrName>style.visibility</p:attrName>
                                        </p:attrNameLst>
                                      </p:cBhvr>
                                      <p:to>
                                        <p:strVal val="visible"/>
                                      </p:to>
                                    </p:set>
                                    <p:animEffect filter="slide(fromLeft)">
                                      <p:cBhvr>
                                        <p:cTn id="12" dur="500"/>
                                        <p:tgtEl>
                                          <p:spTgt spid="23559"/>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8" fill="hold" grpId="0" nodeType="clickEffect">
                                  <p:stCondLst>
                                    <p:cond delay="0"/>
                                  </p:stCondLst>
                                  <p:childTnLst>
                                    <p:set>
                                      <p:cBhvr>
                                        <p:cTn id="16" dur="1" fill="hold">
                                          <p:stCondLst>
                                            <p:cond delay="0"/>
                                          </p:stCondLst>
                                        </p:cTn>
                                        <p:tgtEl>
                                          <p:spTgt spid="23555"/>
                                        </p:tgtEl>
                                        <p:attrNameLst>
                                          <p:attrName>style.visibility</p:attrName>
                                        </p:attrNameLst>
                                      </p:cBhvr>
                                      <p:to>
                                        <p:strVal val="visible"/>
                                      </p:to>
                                    </p:set>
                                    <p:animEffect filter="slide(fromLeft)">
                                      <p:cBhvr>
                                        <p:cTn id="17" dur="500"/>
                                        <p:tgtEl>
                                          <p:spTgt spid="23555"/>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8" fill="hold" grpId="0" nodeType="clickEffect">
                                  <p:stCondLst>
                                    <p:cond delay="0"/>
                                  </p:stCondLst>
                                  <p:childTnLst>
                                    <p:set>
                                      <p:cBhvr>
                                        <p:cTn id="21" dur="1" fill="hold">
                                          <p:stCondLst>
                                            <p:cond delay="0"/>
                                          </p:stCondLst>
                                        </p:cTn>
                                        <p:tgtEl>
                                          <p:spTgt spid="23557"/>
                                        </p:tgtEl>
                                        <p:attrNameLst>
                                          <p:attrName>style.visibility</p:attrName>
                                        </p:attrNameLst>
                                      </p:cBhvr>
                                      <p:to>
                                        <p:strVal val="visible"/>
                                      </p:to>
                                    </p:set>
                                    <p:animEffect filter="slide(fromLeft)">
                                      <p:cBhvr>
                                        <p:cTn id="22" dur="500"/>
                                        <p:tgtEl>
                                          <p:spTgt spid="23557"/>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8" fill="hold" grpId="0" nodeType="clickEffect">
                                  <p:stCondLst>
                                    <p:cond delay="0"/>
                                  </p:stCondLst>
                                  <p:childTnLst>
                                    <p:set>
                                      <p:cBhvr>
                                        <p:cTn id="26" dur="1" fill="hold">
                                          <p:stCondLst>
                                            <p:cond delay="0"/>
                                          </p:stCondLst>
                                        </p:cTn>
                                        <p:tgtEl>
                                          <p:spTgt spid="23556"/>
                                        </p:tgtEl>
                                        <p:attrNameLst>
                                          <p:attrName>style.visibility</p:attrName>
                                        </p:attrNameLst>
                                      </p:cBhvr>
                                      <p:to>
                                        <p:strVal val="visible"/>
                                      </p:to>
                                    </p:set>
                                    <p:animEffect filter="slide(fromLeft)">
                                      <p:cBhvr>
                                        <p:cTn id="27" dur="500"/>
                                        <p:tgtEl>
                                          <p:spTgt spid="23556"/>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23560"/>
                                        </p:tgtEl>
                                        <p:attrNameLst>
                                          <p:attrName>style.visibility</p:attrName>
                                        </p:attrNameLst>
                                      </p:cBhvr>
                                      <p:to>
                                        <p:strVal val="visible"/>
                                      </p:to>
                                    </p:set>
                                    <p:animEffect filter="slide(fromBottom)">
                                      <p:cBhvr>
                                        <p:cTn id="32" dur="500"/>
                                        <p:tgtEl>
                                          <p:spTgt spid="235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bldLvl="0" animBg="1"/>
      <p:bldP spid="23555" grpId="0" bldLvl="0"/>
      <p:bldP spid="23556" grpId="0" bldLvl="0"/>
      <p:bldP spid="23557" grpId="0" bldLvl="0" animBg="1"/>
      <p:bldP spid="23559" grpId="0" bldLvl="0"/>
      <p:bldP spid="23560" grpId="0" bldLvl="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697" name="灯片编号占位符 3"/>
          <p:cNvSpPr>
            <a:spLocks noGrp="1"/>
          </p:cNvSpPr>
          <p:nvPr>
            <p:ph type="sldNum" sz="quarter" idx="12"/>
          </p:nvPr>
        </p:nvSpPr>
        <p:spPr>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buFontTx/>
            </a:pPr>
            <a:fld id="{9A0DB2DC-4C9A-4742-B13C-FB6460FD3503}" type="slidenum">
              <a:rPr lang="zh-CN" altLang="en-US" sz="1400" b="0" dirty="0">
                <a:latin typeface="Times New Roman" panose="02020603050405020304" charset="0"/>
                <a:sym typeface="Times New Roman" panose="02020603050405020304" charset="0"/>
              </a:rPr>
            </a:fld>
            <a:endParaRPr lang="zh-CN" altLang="en-US" sz="1400" b="0" dirty="0">
              <a:latin typeface="Times New Roman" panose="02020603050405020304" charset="0"/>
              <a:sym typeface="Times New Roman" panose="02020603050405020304" charset="0"/>
            </a:endParaRPr>
          </a:p>
        </p:txBody>
      </p:sp>
      <p:grpSp>
        <p:nvGrpSpPr>
          <p:cNvPr id="24579" name="Group 2"/>
          <p:cNvGrpSpPr/>
          <p:nvPr/>
        </p:nvGrpSpPr>
        <p:grpSpPr>
          <a:xfrm>
            <a:off x="233363" y="1533525"/>
            <a:ext cx="6775450" cy="4576763"/>
            <a:chOff x="0" y="0"/>
            <a:chExt cx="4249" cy="2883"/>
          </a:xfrm>
        </p:grpSpPr>
        <p:sp>
          <p:nvSpPr>
            <p:cNvPr id="29699" name="Rectangle 3"/>
            <p:cNvSpPr/>
            <p:nvPr/>
          </p:nvSpPr>
          <p:spPr>
            <a:xfrm>
              <a:off x="0" y="0"/>
              <a:ext cx="2324" cy="327"/>
            </a:xfrm>
            <a:prstGeom prst="rect">
              <a:avLst/>
            </a:prstGeom>
            <a:noFill/>
            <a:ln w="9525">
              <a:noFill/>
            </a:ln>
          </p:spPr>
          <p:txBody>
            <a:bodyPr wrap="none" anchor="ctr" anchorCtr="0">
              <a:spAutoFit/>
            </a:bodyPr>
            <a:p>
              <a:pPr algn="ctr">
                <a:buFontTx/>
              </a:pPr>
              <a:r>
                <a:rPr lang="zh-CN" altLang="en-US" sz="2800" u="sng" dirty="0">
                  <a:solidFill>
                    <a:srgbClr val="FF0066"/>
                  </a:solidFill>
                  <a:latin typeface="Times New Roman" panose="02020603050405020304" charset="0"/>
                  <a:ea typeface="楷体_GB2312" pitchFamily="49" charset="-122"/>
                  <a:sym typeface="Times New Roman" panose="02020603050405020304" charset="0"/>
                </a:rPr>
                <a:t>求初始值的一般方法</a:t>
              </a:r>
              <a:r>
                <a:rPr lang="zh-CN" altLang="en-US" u="sng" dirty="0">
                  <a:solidFill>
                    <a:srgbClr val="FF0066"/>
                  </a:solidFill>
                  <a:latin typeface="Times New Roman" panose="02020603050405020304" charset="0"/>
                  <a:ea typeface="宋体" panose="02010600030101010101" pitchFamily="2" charset="-122"/>
                  <a:sym typeface="Times New Roman" panose="02020603050405020304" charset="0"/>
                </a:rPr>
                <a:t>：</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29700" name="Rectangle 4"/>
            <p:cNvSpPr/>
            <p:nvPr/>
          </p:nvSpPr>
          <p:spPr>
            <a:xfrm>
              <a:off x="258" y="479"/>
              <a:ext cx="3583" cy="330"/>
            </a:xfrm>
            <a:prstGeom prst="rect">
              <a:avLst/>
            </a:prstGeom>
            <a:noFill/>
            <a:ln w="9525">
              <a:noFill/>
            </a:ln>
          </p:spPr>
          <p:txBody>
            <a:bodyPr wrap="none" anchor="ctr" anchorCtr="0">
              <a:spAutoFit/>
            </a:bodyPr>
            <a:p>
              <a:pPr algn="ctr">
                <a:buFontTx/>
              </a:pPr>
              <a:r>
                <a:rPr lang="en-US" altLang="zh-CN" sz="2800" dirty="0">
                  <a:solidFill>
                    <a:srgbClr val="000000"/>
                  </a:solidFill>
                  <a:latin typeface="Times New Roman" panose="02020603050405020304" charset="0"/>
                  <a:ea typeface="宋体" panose="02010600030101010101" pitchFamily="2" charset="-122"/>
                  <a:sym typeface="Times New Roman" panose="02020603050405020304" charset="0"/>
                </a:rPr>
                <a:t>(1)</a:t>
              </a:r>
              <a:r>
                <a:rPr lang="en-US" altLang="zh-CN" dirty="0">
                  <a:solidFill>
                    <a:srgbClr val="000000"/>
                  </a:solidFill>
                  <a:latin typeface="Times New Roman" panose="02020603050405020304" charset="0"/>
                  <a:ea typeface="宋体" panose="02010600030101010101" pitchFamily="2" charset="-122"/>
                  <a:sym typeface="Times New Roman" panose="02020603050405020304" charset="0"/>
                </a:rPr>
                <a:t>  </a:t>
              </a:r>
              <a:r>
                <a:rPr lang="zh-CN" altLang="en-US" sz="2800" dirty="0">
                  <a:solidFill>
                    <a:srgbClr val="000000"/>
                  </a:solidFill>
                  <a:latin typeface="Times New Roman" panose="02020603050405020304" charset="0"/>
                  <a:ea typeface="楷体_GB2312" pitchFamily="49" charset="-122"/>
                  <a:sym typeface="Times New Roman" panose="02020603050405020304" charset="0"/>
                </a:rPr>
                <a:t>由换路前电路求</a:t>
              </a:r>
              <a:r>
                <a:rPr lang="en-US" altLang="zh-CN" sz="2800" i="1" dirty="0">
                  <a:solidFill>
                    <a:srgbClr val="000000"/>
                  </a:solidFill>
                  <a:latin typeface="Times New Roman" panose="02020603050405020304" charset="0"/>
                  <a:ea typeface="宋体" panose="02010600030101010101" pitchFamily="2" charset="-122"/>
                  <a:sym typeface="Times New Roman" panose="02020603050405020304" charset="0"/>
                </a:rPr>
                <a:t>u</a:t>
              </a:r>
              <a:r>
                <a:rPr lang="en-US" altLang="zh-CN" sz="2800" i="1" baseline="-25000" dirty="0">
                  <a:solidFill>
                    <a:srgbClr val="000000"/>
                  </a:solidFill>
                  <a:latin typeface="Times New Roman" panose="02020603050405020304" charset="0"/>
                  <a:ea typeface="宋体" panose="02010600030101010101" pitchFamily="2" charset="-122"/>
                  <a:sym typeface="Times New Roman" panose="02020603050405020304" charset="0"/>
                </a:rPr>
                <a:t>C</a:t>
              </a:r>
              <a:r>
                <a:rPr lang="en-US" altLang="zh-CN" sz="2800" dirty="0">
                  <a:solidFill>
                    <a:srgbClr val="000000"/>
                  </a:solidFill>
                  <a:latin typeface="Times New Roman" panose="02020603050405020304" charset="0"/>
                  <a:ea typeface="宋体" panose="02010600030101010101" pitchFamily="2" charset="-122"/>
                  <a:sym typeface="Times New Roman" panose="02020603050405020304" charset="0"/>
                </a:rPr>
                <a:t>(0</a:t>
              </a:r>
              <a:r>
                <a:rPr lang="en-US" altLang="zh-CN" sz="2800" baseline="-25000" dirty="0">
                  <a:solidFill>
                    <a:srgbClr val="000000"/>
                  </a:solidFill>
                  <a:latin typeface="Times New Roman" panose="02020603050405020304" charset="0"/>
                  <a:ea typeface="宋体" panose="02010600030101010101" pitchFamily="2" charset="-122"/>
                  <a:sym typeface="Symbol" panose="05050102010706020507" pitchFamily="18" charset="2"/>
                </a:rPr>
                <a:t></a:t>
              </a:r>
              <a:r>
                <a:rPr lang="en-US" altLang="zh-CN" sz="2800" dirty="0">
                  <a:solidFill>
                    <a:srgbClr val="000000"/>
                  </a:solidFill>
                  <a:latin typeface="Times New Roman" panose="02020603050405020304" charset="0"/>
                  <a:ea typeface="宋体" panose="02010600030101010101" pitchFamily="2" charset="-122"/>
                  <a:sym typeface="Times New Roman" panose="02020603050405020304" charset="0"/>
                </a:rPr>
                <a:t>)</a:t>
              </a:r>
              <a:r>
                <a:rPr lang="zh-CN" altLang="en-US" sz="2800" dirty="0">
                  <a:solidFill>
                    <a:srgbClr val="000000"/>
                  </a:solidFill>
                  <a:latin typeface="Times New Roman" panose="02020603050405020304" charset="0"/>
                  <a:ea typeface="宋体" panose="02010600030101010101" pitchFamily="2" charset="-122"/>
                  <a:sym typeface="Times New Roman" panose="02020603050405020304" charset="0"/>
                </a:rPr>
                <a:t>或</a:t>
              </a:r>
              <a:r>
                <a:rPr lang="en-US" altLang="zh-CN" sz="2800" i="1" dirty="0">
                  <a:solidFill>
                    <a:srgbClr val="000000"/>
                  </a:solidFill>
                  <a:latin typeface="Times New Roman" panose="02020603050405020304" charset="0"/>
                  <a:ea typeface="宋体" panose="02010600030101010101" pitchFamily="2" charset="-122"/>
                  <a:sym typeface="Times New Roman" panose="02020603050405020304" charset="0"/>
                </a:rPr>
                <a:t>i</a:t>
              </a:r>
              <a:r>
                <a:rPr lang="en-US" altLang="zh-CN" sz="2800" i="1" baseline="-25000" dirty="0">
                  <a:solidFill>
                    <a:srgbClr val="000000"/>
                  </a:solidFill>
                  <a:latin typeface="Times New Roman" panose="02020603050405020304" charset="0"/>
                  <a:ea typeface="宋体" panose="02010600030101010101" pitchFamily="2" charset="-122"/>
                  <a:sym typeface="Times New Roman" panose="02020603050405020304" charset="0"/>
                </a:rPr>
                <a:t>L</a:t>
              </a:r>
              <a:r>
                <a:rPr lang="en-US" altLang="zh-CN" sz="2800" dirty="0">
                  <a:solidFill>
                    <a:srgbClr val="000000"/>
                  </a:solidFill>
                  <a:latin typeface="Times New Roman" panose="02020603050405020304" charset="0"/>
                  <a:ea typeface="宋体" panose="02010600030101010101" pitchFamily="2" charset="-122"/>
                  <a:sym typeface="Times New Roman" panose="02020603050405020304" charset="0"/>
                </a:rPr>
                <a:t>(0</a:t>
              </a:r>
              <a:r>
                <a:rPr lang="en-US" altLang="zh-CN" sz="2800" baseline="-25000" dirty="0">
                  <a:solidFill>
                    <a:srgbClr val="000000"/>
                  </a:solidFill>
                  <a:latin typeface="Times New Roman" panose="02020603050405020304" charset="0"/>
                  <a:ea typeface="宋体" panose="02010600030101010101" pitchFamily="2" charset="-122"/>
                  <a:sym typeface="Symbol" panose="05050102010706020507" pitchFamily="18" charset="2"/>
                </a:rPr>
                <a:t></a:t>
              </a:r>
              <a:r>
                <a:rPr lang="en-US" altLang="zh-CN" sz="2800" dirty="0">
                  <a:solidFill>
                    <a:srgbClr val="000000"/>
                  </a:solidFill>
                  <a:latin typeface="Times New Roman" panose="02020603050405020304" charset="0"/>
                  <a:ea typeface="宋体" panose="02010600030101010101" pitchFamily="2" charset="-122"/>
                  <a:sym typeface="Times New Roman" panose="02020603050405020304" charset="0"/>
                </a:rPr>
                <a:t>)</a:t>
              </a:r>
              <a:r>
                <a:rPr lang="zh-CN" altLang="en-US" sz="2800" dirty="0">
                  <a:solidFill>
                    <a:srgbClr val="000000"/>
                  </a:solidFill>
                  <a:latin typeface="Times New Roman" panose="02020603050405020304" charset="0"/>
                  <a:ea typeface="宋体" panose="02010600030101010101" pitchFamily="2" charset="-122"/>
                  <a:sym typeface="Times New Roman" panose="02020603050405020304" charset="0"/>
                </a:rPr>
                <a:t>；</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29701" name="Rectangle 5"/>
            <p:cNvSpPr/>
            <p:nvPr/>
          </p:nvSpPr>
          <p:spPr>
            <a:xfrm>
              <a:off x="278" y="899"/>
              <a:ext cx="3573" cy="330"/>
            </a:xfrm>
            <a:prstGeom prst="rect">
              <a:avLst/>
            </a:prstGeom>
            <a:noFill/>
            <a:ln w="9525">
              <a:noFill/>
            </a:ln>
          </p:spPr>
          <p:txBody>
            <a:bodyPr wrap="none" anchor="ctr" anchorCtr="0">
              <a:spAutoFit/>
            </a:bodyPr>
            <a:p>
              <a:pPr algn="ctr">
                <a:buFontTx/>
              </a:pPr>
              <a:r>
                <a:rPr lang="en-US" altLang="zh-CN" sz="2800" dirty="0">
                  <a:solidFill>
                    <a:srgbClr val="000000"/>
                  </a:solidFill>
                  <a:latin typeface="Times New Roman" panose="02020603050405020304" charset="0"/>
                  <a:ea typeface="宋体" panose="02010600030101010101" pitchFamily="2" charset="-122"/>
                  <a:sym typeface="Times New Roman" panose="02020603050405020304" charset="0"/>
                </a:rPr>
                <a:t>(2)  </a:t>
              </a:r>
              <a:r>
                <a:rPr lang="zh-CN" altLang="en-US" sz="2800" dirty="0">
                  <a:solidFill>
                    <a:srgbClr val="000000"/>
                  </a:solidFill>
                  <a:latin typeface="Times New Roman" panose="02020603050405020304" charset="0"/>
                  <a:ea typeface="楷体_GB2312" pitchFamily="49" charset="-122"/>
                  <a:sym typeface="Times New Roman" panose="02020603050405020304" charset="0"/>
                </a:rPr>
                <a:t>由换路定则</a:t>
              </a:r>
              <a:r>
                <a:rPr lang="zh-CN" altLang="en-US" sz="2800" dirty="0">
                  <a:solidFill>
                    <a:srgbClr val="000000"/>
                  </a:solidFill>
                  <a:latin typeface="Times New Roman" panose="02020603050405020304" charset="0"/>
                  <a:ea typeface="宋体" panose="02010600030101010101" pitchFamily="2" charset="-122"/>
                  <a:sym typeface="Times New Roman" panose="02020603050405020304" charset="0"/>
                </a:rPr>
                <a:t>，</a:t>
              </a:r>
              <a:r>
                <a:rPr lang="zh-CN" altLang="en-US" sz="2800" dirty="0">
                  <a:solidFill>
                    <a:srgbClr val="000000"/>
                  </a:solidFill>
                  <a:latin typeface="Times New Roman" panose="02020603050405020304" charset="0"/>
                  <a:ea typeface="楷体_GB2312" pitchFamily="49" charset="-122"/>
                  <a:sym typeface="Times New Roman" panose="02020603050405020304" charset="0"/>
                </a:rPr>
                <a:t>得</a:t>
              </a:r>
              <a:r>
                <a:rPr lang="en-US" altLang="zh-CN" sz="2800" i="1" dirty="0">
                  <a:solidFill>
                    <a:srgbClr val="000000"/>
                  </a:solidFill>
                  <a:latin typeface="Times New Roman" panose="02020603050405020304" charset="0"/>
                  <a:ea typeface="宋体" panose="02010600030101010101" pitchFamily="2" charset="-122"/>
                  <a:sym typeface="Times New Roman" panose="02020603050405020304" charset="0"/>
                </a:rPr>
                <a:t>u</a:t>
              </a:r>
              <a:r>
                <a:rPr lang="en-US" altLang="zh-CN" sz="2800" i="1" baseline="-25000" dirty="0">
                  <a:solidFill>
                    <a:srgbClr val="000000"/>
                  </a:solidFill>
                  <a:latin typeface="Times New Roman" panose="02020603050405020304" charset="0"/>
                  <a:ea typeface="宋体" panose="02010600030101010101" pitchFamily="2" charset="-122"/>
                  <a:sym typeface="Times New Roman" panose="02020603050405020304" charset="0"/>
                </a:rPr>
                <a:t>C</a:t>
              </a:r>
              <a:r>
                <a:rPr lang="en-US" altLang="zh-CN" sz="2800" dirty="0">
                  <a:solidFill>
                    <a:srgbClr val="000000"/>
                  </a:solidFill>
                  <a:latin typeface="Times New Roman" panose="02020603050405020304" charset="0"/>
                  <a:ea typeface="宋体" panose="02010600030101010101" pitchFamily="2" charset="-122"/>
                  <a:sym typeface="Times New Roman" panose="02020603050405020304" charset="0"/>
                </a:rPr>
                <a:t>(0</a:t>
              </a:r>
              <a:r>
                <a:rPr lang="en-US" altLang="zh-CN" sz="2800" baseline="-25000" dirty="0">
                  <a:solidFill>
                    <a:srgbClr val="000000"/>
                  </a:solidFill>
                  <a:latin typeface="Times New Roman" panose="02020603050405020304" charset="0"/>
                  <a:ea typeface="宋体" panose="02010600030101010101" pitchFamily="2" charset="-122"/>
                  <a:sym typeface="Times New Roman" panose="02020603050405020304" charset="0"/>
                </a:rPr>
                <a:t>+</a:t>
              </a:r>
              <a:r>
                <a:rPr lang="en-US" altLang="zh-CN" sz="2800" dirty="0">
                  <a:solidFill>
                    <a:srgbClr val="000000"/>
                  </a:solidFill>
                  <a:latin typeface="Times New Roman" panose="02020603050405020304" charset="0"/>
                  <a:ea typeface="宋体" panose="02010600030101010101" pitchFamily="2" charset="-122"/>
                  <a:sym typeface="Times New Roman" panose="02020603050405020304" charset="0"/>
                </a:rPr>
                <a:t>)</a:t>
              </a:r>
              <a:r>
                <a:rPr lang="zh-CN" altLang="en-US" sz="2800" dirty="0">
                  <a:solidFill>
                    <a:srgbClr val="000000"/>
                  </a:solidFill>
                  <a:latin typeface="Times New Roman" panose="02020603050405020304" charset="0"/>
                  <a:ea typeface="宋体" panose="02010600030101010101" pitchFamily="2" charset="-122"/>
                  <a:sym typeface="Times New Roman" panose="02020603050405020304" charset="0"/>
                </a:rPr>
                <a:t>或</a:t>
              </a:r>
              <a:r>
                <a:rPr lang="en-US" altLang="zh-CN" sz="2800" i="1" dirty="0">
                  <a:solidFill>
                    <a:srgbClr val="000000"/>
                  </a:solidFill>
                  <a:latin typeface="Times New Roman" panose="02020603050405020304" charset="0"/>
                  <a:ea typeface="宋体" panose="02010600030101010101" pitchFamily="2" charset="-122"/>
                  <a:sym typeface="Times New Roman" panose="02020603050405020304" charset="0"/>
                </a:rPr>
                <a:t>i</a:t>
              </a:r>
              <a:r>
                <a:rPr lang="en-US" altLang="zh-CN" sz="2800" i="1" baseline="-25000" dirty="0">
                  <a:solidFill>
                    <a:srgbClr val="000000"/>
                  </a:solidFill>
                  <a:latin typeface="Times New Roman" panose="02020603050405020304" charset="0"/>
                  <a:ea typeface="宋体" panose="02010600030101010101" pitchFamily="2" charset="-122"/>
                  <a:sym typeface="Times New Roman" panose="02020603050405020304" charset="0"/>
                </a:rPr>
                <a:t>L</a:t>
              </a:r>
              <a:r>
                <a:rPr lang="en-US" altLang="zh-CN" sz="2800" dirty="0">
                  <a:solidFill>
                    <a:srgbClr val="000000"/>
                  </a:solidFill>
                  <a:latin typeface="Times New Roman" panose="02020603050405020304" charset="0"/>
                  <a:ea typeface="宋体" panose="02010600030101010101" pitchFamily="2" charset="-122"/>
                  <a:sym typeface="Times New Roman" panose="02020603050405020304" charset="0"/>
                </a:rPr>
                <a:t>(0</a:t>
              </a:r>
              <a:r>
                <a:rPr lang="en-US" altLang="zh-CN" sz="2800" baseline="-25000" dirty="0">
                  <a:solidFill>
                    <a:srgbClr val="000000"/>
                  </a:solidFill>
                  <a:latin typeface="Times New Roman" panose="02020603050405020304" charset="0"/>
                  <a:ea typeface="宋体" panose="02010600030101010101" pitchFamily="2" charset="-122"/>
                  <a:sym typeface="Times New Roman" panose="02020603050405020304" charset="0"/>
                </a:rPr>
                <a:t>+</a:t>
              </a:r>
              <a:r>
                <a:rPr lang="en-US" altLang="zh-CN" sz="2800" dirty="0">
                  <a:solidFill>
                    <a:srgbClr val="000000"/>
                  </a:solidFill>
                  <a:latin typeface="Times New Roman" panose="02020603050405020304" charset="0"/>
                  <a:ea typeface="宋体" panose="02010600030101010101" pitchFamily="2" charset="-122"/>
                  <a:sym typeface="Times New Roman" panose="02020603050405020304" charset="0"/>
                </a:rPr>
                <a:t>)</a:t>
              </a:r>
              <a:r>
                <a:rPr lang="zh-CN" altLang="en-US" dirty="0">
                  <a:solidFill>
                    <a:srgbClr val="000000"/>
                  </a:solidFill>
                  <a:latin typeface="Times New Roman" panose="02020603050405020304" charset="0"/>
                  <a:ea typeface="宋体" panose="02010600030101010101" pitchFamily="2" charset="-122"/>
                  <a:sym typeface="Times New Roman" panose="02020603050405020304" charset="0"/>
                </a:rPr>
                <a:t>；</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29702" name="Rectangle 6"/>
            <p:cNvSpPr/>
            <p:nvPr/>
          </p:nvSpPr>
          <p:spPr>
            <a:xfrm>
              <a:off x="403" y="1332"/>
              <a:ext cx="2007" cy="327"/>
            </a:xfrm>
            <a:prstGeom prst="rect">
              <a:avLst/>
            </a:prstGeom>
            <a:noFill/>
            <a:ln w="9525">
              <a:noFill/>
            </a:ln>
          </p:spPr>
          <p:txBody>
            <a:bodyPr anchor="ctr" anchorCtr="0">
              <a:spAutoFit/>
            </a:bodyPr>
            <a:p>
              <a:pPr algn="ctr">
                <a:buFontTx/>
              </a:pPr>
              <a:r>
                <a:rPr lang="en-US" altLang="zh-CN" sz="2800" dirty="0">
                  <a:solidFill>
                    <a:srgbClr val="000000"/>
                  </a:solidFill>
                  <a:latin typeface="Times New Roman" panose="02020603050405020304" charset="0"/>
                  <a:ea typeface="宋体" panose="02010600030101010101" pitchFamily="2" charset="-122"/>
                  <a:sym typeface="Times New Roman" panose="02020603050405020304" charset="0"/>
                </a:rPr>
                <a:t>(3)  </a:t>
              </a:r>
              <a:r>
                <a:rPr lang="zh-CN" altLang="en-US" sz="2800" dirty="0">
                  <a:solidFill>
                    <a:srgbClr val="000000"/>
                  </a:solidFill>
                  <a:latin typeface="Times New Roman" panose="02020603050405020304" charset="0"/>
                  <a:ea typeface="楷体_GB2312" pitchFamily="49" charset="-122"/>
                  <a:sym typeface="Times New Roman" panose="02020603050405020304" charset="0"/>
                </a:rPr>
                <a:t>作</a:t>
              </a:r>
              <a:r>
                <a:rPr lang="en-US" altLang="zh-CN" sz="2800" dirty="0">
                  <a:solidFill>
                    <a:srgbClr val="000000"/>
                  </a:solidFill>
                  <a:latin typeface="Times New Roman" panose="02020603050405020304" charset="0"/>
                  <a:ea typeface="宋体" panose="02010600030101010101" pitchFamily="2" charset="-122"/>
                  <a:sym typeface="Times New Roman" panose="02020603050405020304" charset="0"/>
                </a:rPr>
                <a:t>0</a:t>
              </a:r>
              <a:r>
                <a:rPr lang="en-US" altLang="zh-CN" sz="2800" baseline="30000" dirty="0">
                  <a:solidFill>
                    <a:srgbClr val="000000"/>
                  </a:solidFill>
                  <a:latin typeface="Times New Roman" panose="02020603050405020304" charset="0"/>
                  <a:ea typeface="宋体" panose="02010600030101010101" pitchFamily="2" charset="-122"/>
                  <a:sym typeface="Times New Roman" panose="02020603050405020304" charset="0"/>
                </a:rPr>
                <a:t>+</a:t>
              </a:r>
              <a:r>
                <a:rPr lang="zh-CN" altLang="en-US" sz="2800" dirty="0">
                  <a:solidFill>
                    <a:srgbClr val="000000"/>
                  </a:solidFill>
                  <a:latin typeface="Times New Roman" panose="02020603050405020304" charset="0"/>
                  <a:ea typeface="楷体_GB2312" pitchFamily="49" charset="-122"/>
                  <a:sym typeface="Times New Roman" panose="02020603050405020304" charset="0"/>
                </a:rPr>
                <a:t>等效电路</a:t>
              </a:r>
              <a:r>
                <a:rPr lang="zh-CN" altLang="en-US" dirty="0">
                  <a:solidFill>
                    <a:srgbClr val="000000"/>
                  </a:solidFill>
                  <a:latin typeface="Times New Roman" panose="02020603050405020304" charset="0"/>
                  <a:ea typeface="宋体" panose="02010600030101010101" pitchFamily="2" charset="-122"/>
                  <a:sym typeface="Times New Roman" panose="02020603050405020304" charset="0"/>
                </a:rPr>
                <a:t>：</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29703" name="Rectangle 7"/>
            <p:cNvSpPr/>
            <p:nvPr/>
          </p:nvSpPr>
          <p:spPr>
            <a:xfrm>
              <a:off x="259" y="2556"/>
              <a:ext cx="3990" cy="327"/>
            </a:xfrm>
            <a:prstGeom prst="rect">
              <a:avLst/>
            </a:prstGeom>
            <a:noFill/>
            <a:ln w="9525">
              <a:noFill/>
            </a:ln>
          </p:spPr>
          <p:txBody>
            <a:bodyPr wrap="none" anchor="ctr" anchorCtr="0">
              <a:spAutoFit/>
            </a:bodyPr>
            <a:p>
              <a:pPr algn="ctr">
                <a:buFontTx/>
              </a:pPr>
              <a:r>
                <a:rPr lang="en-US" altLang="zh-CN" sz="2800" dirty="0">
                  <a:solidFill>
                    <a:srgbClr val="000000"/>
                  </a:solidFill>
                  <a:latin typeface="Times New Roman" panose="02020603050405020304" charset="0"/>
                  <a:ea typeface="宋体" panose="02010600030101010101" pitchFamily="2" charset="-122"/>
                  <a:sym typeface="Times New Roman" panose="02020603050405020304" charset="0"/>
                </a:rPr>
                <a:t>(4)  </a:t>
              </a:r>
              <a:r>
                <a:rPr lang="zh-CN" altLang="en-US" sz="2800" dirty="0">
                  <a:solidFill>
                    <a:srgbClr val="000000"/>
                  </a:solidFill>
                  <a:latin typeface="楷体_GB2312" pitchFamily="49" charset="-122"/>
                  <a:ea typeface="楷体_GB2312" pitchFamily="49" charset="-122"/>
                  <a:sym typeface="楷体_GB2312" pitchFamily="49" charset="-122"/>
                </a:rPr>
                <a:t>由</a:t>
              </a:r>
              <a:r>
                <a:rPr lang="en-US" altLang="zh-CN" sz="2800" dirty="0">
                  <a:solidFill>
                    <a:srgbClr val="000000"/>
                  </a:solidFill>
                  <a:latin typeface="楷体_GB2312" pitchFamily="49" charset="-122"/>
                  <a:ea typeface="楷体_GB2312" pitchFamily="49" charset="-122"/>
                  <a:sym typeface="楷体_GB2312" pitchFamily="49" charset="-122"/>
                </a:rPr>
                <a:t>0</a:t>
              </a:r>
              <a:r>
                <a:rPr lang="en-US" altLang="zh-CN" sz="2800" baseline="30000" dirty="0">
                  <a:solidFill>
                    <a:srgbClr val="000000"/>
                  </a:solidFill>
                  <a:latin typeface="楷体_GB2312" pitchFamily="49" charset="-122"/>
                  <a:ea typeface="楷体_GB2312" pitchFamily="49" charset="-122"/>
                  <a:sym typeface="楷体_GB2312" pitchFamily="49" charset="-122"/>
                </a:rPr>
                <a:t>+</a:t>
              </a:r>
              <a:r>
                <a:rPr lang="zh-CN" altLang="en-US" sz="2800" dirty="0">
                  <a:solidFill>
                    <a:srgbClr val="000000"/>
                  </a:solidFill>
                  <a:latin typeface="楷体_GB2312" pitchFamily="49" charset="-122"/>
                  <a:ea typeface="楷体_GB2312" pitchFamily="49" charset="-122"/>
                  <a:sym typeface="楷体_GB2312" pitchFamily="49" charset="-122"/>
                </a:rPr>
                <a:t>等效电路求其他的</a:t>
              </a:r>
              <a:r>
                <a:rPr lang="en-US" altLang="zh-CN" sz="2800" i="1" dirty="0">
                  <a:solidFill>
                    <a:srgbClr val="000000"/>
                  </a:solidFill>
                  <a:latin typeface="Times New Roman" panose="02020603050405020304" charset="0"/>
                  <a:ea typeface="宋体" panose="02010600030101010101" pitchFamily="2" charset="-122"/>
                  <a:sym typeface="Times New Roman" panose="02020603050405020304" charset="0"/>
                </a:rPr>
                <a:t>u</a:t>
              </a:r>
              <a:r>
                <a:rPr lang="en-US" altLang="zh-CN" sz="2800" dirty="0">
                  <a:solidFill>
                    <a:srgbClr val="000000"/>
                  </a:solidFill>
                  <a:latin typeface="Times New Roman" panose="02020603050405020304" charset="0"/>
                  <a:ea typeface="宋体" panose="02010600030101010101" pitchFamily="2" charset="-122"/>
                  <a:sym typeface="Times New Roman" panose="02020603050405020304" charset="0"/>
                </a:rPr>
                <a:t>(0</a:t>
              </a:r>
              <a:r>
                <a:rPr lang="en-US" altLang="zh-CN" sz="2800" baseline="-25000" dirty="0">
                  <a:solidFill>
                    <a:srgbClr val="000000"/>
                  </a:solidFill>
                  <a:latin typeface="Times New Roman" panose="02020603050405020304" charset="0"/>
                  <a:ea typeface="宋体" panose="02010600030101010101" pitchFamily="2" charset="-122"/>
                  <a:sym typeface="Times New Roman" panose="02020603050405020304" charset="0"/>
                </a:rPr>
                <a:t>+</a:t>
              </a:r>
              <a:r>
                <a:rPr lang="en-US" altLang="zh-CN" sz="2800" dirty="0">
                  <a:solidFill>
                    <a:srgbClr val="000000"/>
                  </a:solidFill>
                  <a:latin typeface="Times New Roman" panose="02020603050405020304" charset="0"/>
                  <a:ea typeface="宋体" panose="02010600030101010101" pitchFamily="2" charset="-122"/>
                  <a:sym typeface="Times New Roman" panose="02020603050405020304" charset="0"/>
                </a:rPr>
                <a:t>)</a:t>
              </a:r>
              <a:r>
                <a:rPr lang="zh-CN" altLang="en-US" sz="2800" dirty="0">
                  <a:solidFill>
                    <a:srgbClr val="000000"/>
                  </a:solidFill>
                  <a:latin typeface="Times New Roman" panose="02020603050405020304" charset="0"/>
                  <a:ea typeface="宋体" panose="02010600030101010101" pitchFamily="2" charset="-122"/>
                  <a:sym typeface="Times New Roman" panose="02020603050405020304" charset="0"/>
                </a:rPr>
                <a:t>、</a:t>
              </a:r>
              <a:r>
                <a:rPr lang="en-US" altLang="zh-CN" sz="2800" i="1" dirty="0">
                  <a:solidFill>
                    <a:srgbClr val="000000"/>
                  </a:solidFill>
                  <a:latin typeface="Times New Roman" panose="02020603050405020304" charset="0"/>
                  <a:ea typeface="宋体" panose="02010600030101010101" pitchFamily="2" charset="-122"/>
                  <a:sym typeface="Times New Roman" panose="02020603050405020304" charset="0"/>
                </a:rPr>
                <a:t>i</a:t>
              </a:r>
              <a:r>
                <a:rPr lang="en-US" altLang="zh-CN" sz="2800" dirty="0">
                  <a:solidFill>
                    <a:srgbClr val="000000"/>
                  </a:solidFill>
                  <a:latin typeface="Times New Roman" panose="02020603050405020304" charset="0"/>
                  <a:ea typeface="宋体" panose="02010600030101010101" pitchFamily="2" charset="-122"/>
                  <a:sym typeface="Times New Roman" panose="02020603050405020304" charset="0"/>
                </a:rPr>
                <a:t>(0</a:t>
              </a:r>
              <a:r>
                <a:rPr lang="en-US" altLang="zh-CN" sz="2800" baseline="-25000" dirty="0">
                  <a:solidFill>
                    <a:srgbClr val="000000"/>
                  </a:solidFill>
                  <a:latin typeface="Times New Roman" panose="02020603050405020304" charset="0"/>
                  <a:ea typeface="宋体" panose="02010600030101010101" pitchFamily="2" charset="-122"/>
                  <a:sym typeface="Times New Roman" panose="02020603050405020304" charset="0"/>
                </a:rPr>
                <a:t>+</a:t>
              </a:r>
              <a:r>
                <a:rPr lang="en-US" altLang="zh-CN" sz="2800" dirty="0">
                  <a:solidFill>
                    <a:srgbClr val="000000"/>
                  </a:solidFill>
                  <a:latin typeface="Times New Roman" panose="02020603050405020304" charset="0"/>
                  <a:ea typeface="宋体" panose="02010600030101010101" pitchFamily="2" charset="-122"/>
                  <a:sym typeface="Times New Roman" panose="02020603050405020304" charset="0"/>
                </a:rPr>
                <a:t>)</a:t>
              </a:r>
              <a:r>
                <a:rPr lang="zh-CN" altLang="en-US" dirty="0">
                  <a:solidFill>
                    <a:srgbClr val="000000"/>
                  </a:solidFill>
                  <a:latin typeface="Times New Roman" panose="02020603050405020304" charset="0"/>
                  <a:ea typeface="宋体" panose="02010600030101010101" pitchFamily="2" charset="-122"/>
                  <a:sym typeface="Times New Roman" panose="02020603050405020304" charset="0"/>
                </a:rPr>
                <a:t>。</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29704" name="Rectangle 8"/>
            <p:cNvSpPr/>
            <p:nvPr/>
          </p:nvSpPr>
          <p:spPr>
            <a:xfrm>
              <a:off x="599" y="1680"/>
              <a:ext cx="3600" cy="327"/>
            </a:xfrm>
            <a:prstGeom prst="rect">
              <a:avLst/>
            </a:prstGeom>
            <a:noFill/>
            <a:ln w="9525">
              <a:noFill/>
            </a:ln>
          </p:spPr>
          <p:txBody>
            <a:bodyPr wrap="none" anchor="ctr" anchorCtr="0">
              <a:spAutoFit/>
            </a:bodyPr>
            <a:p>
              <a:pPr algn="ctr">
                <a:buFontTx/>
              </a:pPr>
              <a:r>
                <a:rPr lang="zh-CN" altLang="en-US" sz="2800" dirty="0">
                  <a:solidFill>
                    <a:srgbClr val="000000"/>
                  </a:solidFill>
                  <a:latin typeface="楷体_GB2312" pitchFamily="49" charset="-122"/>
                  <a:ea typeface="楷体_GB2312" pitchFamily="49" charset="-122"/>
                  <a:sym typeface="楷体_GB2312" pitchFamily="49" charset="-122"/>
                </a:rPr>
                <a:t>电容用</a:t>
              </a:r>
              <a:r>
                <a:rPr lang="zh-CN" altLang="en-US" sz="2800" dirty="0">
                  <a:solidFill>
                    <a:srgbClr val="FF33CC"/>
                  </a:solidFill>
                  <a:latin typeface="楷体_GB2312" pitchFamily="49" charset="-122"/>
                  <a:ea typeface="楷体_GB2312" pitchFamily="49" charset="-122"/>
                  <a:sym typeface="楷体_GB2312" pitchFamily="49" charset="-122"/>
                </a:rPr>
                <a:t>电压为</a:t>
              </a:r>
              <a:r>
                <a:rPr lang="en-US" altLang="zh-CN" sz="2800" i="1" dirty="0">
                  <a:solidFill>
                    <a:srgbClr val="FF33CC"/>
                  </a:solidFill>
                  <a:latin typeface="Times New Roman" panose="02020603050405020304" charset="0"/>
                  <a:ea typeface="楷体_GB2312" pitchFamily="49" charset="-122"/>
                  <a:sym typeface="Times New Roman" panose="02020603050405020304" charset="0"/>
                </a:rPr>
                <a:t>u</a:t>
              </a:r>
              <a:r>
                <a:rPr lang="en-US" altLang="zh-CN" sz="2800" i="1" baseline="-25000" dirty="0">
                  <a:solidFill>
                    <a:srgbClr val="FF33CC"/>
                  </a:solidFill>
                  <a:latin typeface="Times New Roman" panose="02020603050405020304" charset="0"/>
                  <a:ea typeface="楷体_GB2312" pitchFamily="49" charset="-122"/>
                  <a:sym typeface="Times New Roman" panose="02020603050405020304" charset="0"/>
                </a:rPr>
                <a:t>C</a:t>
              </a:r>
              <a:r>
                <a:rPr lang="en-US" altLang="zh-CN" sz="2800" dirty="0">
                  <a:solidFill>
                    <a:srgbClr val="FF33CC"/>
                  </a:solidFill>
                  <a:latin typeface="Times New Roman" panose="02020603050405020304" charset="0"/>
                  <a:ea typeface="楷体_GB2312" pitchFamily="49" charset="-122"/>
                  <a:sym typeface="Times New Roman" panose="02020603050405020304" charset="0"/>
                </a:rPr>
                <a:t>(0</a:t>
              </a:r>
              <a:r>
                <a:rPr lang="en-US" altLang="zh-CN" sz="2800" baseline="-25000" dirty="0">
                  <a:solidFill>
                    <a:srgbClr val="FF33CC"/>
                  </a:solidFill>
                  <a:latin typeface="Times New Roman" panose="02020603050405020304" charset="0"/>
                  <a:ea typeface="楷体_GB2312" pitchFamily="49" charset="-122"/>
                  <a:sym typeface="Times New Roman" panose="02020603050405020304" charset="0"/>
                </a:rPr>
                <a:t>+</a:t>
              </a:r>
              <a:r>
                <a:rPr lang="en-US" altLang="zh-CN" sz="2800" dirty="0">
                  <a:solidFill>
                    <a:srgbClr val="FF33CC"/>
                  </a:solidFill>
                  <a:latin typeface="Times New Roman" panose="02020603050405020304" charset="0"/>
                  <a:ea typeface="楷体_GB2312" pitchFamily="49" charset="-122"/>
                  <a:sym typeface="Times New Roman" panose="02020603050405020304" charset="0"/>
                </a:rPr>
                <a:t>)</a:t>
              </a:r>
              <a:r>
                <a:rPr lang="zh-CN" altLang="en-US" sz="2800" dirty="0">
                  <a:solidFill>
                    <a:srgbClr val="000000"/>
                  </a:solidFill>
                  <a:latin typeface="楷体_GB2312" pitchFamily="49" charset="-122"/>
                  <a:ea typeface="楷体_GB2312" pitchFamily="49" charset="-122"/>
                  <a:sym typeface="楷体_GB2312" pitchFamily="49" charset="-122"/>
                </a:rPr>
                <a:t>的电压源替代；</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29705" name="Rectangle 9"/>
            <p:cNvSpPr/>
            <p:nvPr/>
          </p:nvSpPr>
          <p:spPr>
            <a:xfrm>
              <a:off x="614" y="2064"/>
              <a:ext cx="3498" cy="327"/>
            </a:xfrm>
            <a:prstGeom prst="rect">
              <a:avLst/>
            </a:prstGeom>
            <a:noFill/>
            <a:ln w="9525">
              <a:noFill/>
            </a:ln>
          </p:spPr>
          <p:txBody>
            <a:bodyPr wrap="none" anchor="ctr" anchorCtr="0">
              <a:spAutoFit/>
            </a:bodyPr>
            <a:p>
              <a:pPr algn="ctr">
                <a:buFontTx/>
              </a:pPr>
              <a:r>
                <a:rPr lang="zh-CN" altLang="en-US" sz="2800" dirty="0">
                  <a:solidFill>
                    <a:srgbClr val="000000"/>
                  </a:solidFill>
                  <a:latin typeface="楷体_GB2312" pitchFamily="49" charset="-122"/>
                  <a:ea typeface="楷体_GB2312" pitchFamily="49" charset="-122"/>
                  <a:sym typeface="楷体_GB2312" pitchFamily="49" charset="-122"/>
                </a:rPr>
                <a:t>电感用</a:t>
              </a:r>
              <a:r>
                <a:rPr lang="zh-CN" altLang="en-US" sz="2800" dirty="0">
                  <a:solidFill>
                    <a:srgbClr val="FF33CC"/>
                  </a:solidFill>
                  <a:latin typeface="楷体_GB2312" pitchFamily="49" charset="-122"/>
                  <a:ea typeface="楷体_GB2312" pitchFamily="49" charset="-122"/>
                  <a:sym typeface="楷体_GB2312" pitchFamily="49" charset="-122"/>
                </a:rPr>
                <a:t>电流为</a:t>
              </a:r>
              <a:r>
                <a:rPr lang="en-US" altLang="zh-CN" sz="2800" i="1" dirty="0">
                  <a:solidFill>
                    <a:srgbClr val="FF33CC"/>
                  </a:solidFill>
                  <a:latin typeface="Times New Roman" panose="02020603050405020304" charset="0"/>
                  <a:ea typeface="楷体_GB2312" pitchFamily="49" charset="-122"/>
                  <a:sym typeface="Times New Roman" panose="02020603050405020304" charset="0"/>
                </a:rPr>
                <a:t>i</a:t>
              </a:r>
              <a:r>
                <a:rPr lang="en-US" altLang="zh-CN" sz="2800" i="1" baseline="-25000" dirty="0">
                  <a:solidFill>
                    <a:srgbClr val="FF33CC"/>
                  </a:solidFill>
                  <a:latin typeface="Times New Roman" panose="02020603050405020304" charset="0"/>
                  <a:ea typeface="楷体_GB2312" pitchFamily="49" charset="-122"/>
                  <a:sym typeface="Times New Roman" panose="02020603050405020304" charset="0"/>
                </a:rPr>
                <a:t>L</a:t>
              </a:r>
              <a:r>
                <a:rPr lang="en-US" altLang="zh-CN" sz="2800" dirty="0">
                  <a:solidFill>
                    <a:srgbClr val="FF33CC"/>
                  </a:solidFill>
                  <a:latin typeface="Times New Roman" panose="02020603050405020304" charset="0"/>
                  <a:ea typeface="楷体_GB2312" pitchFamily="49" charset="-122"/>
                  <a:sym typeface="Times New Roman" panose="02020603050405020304" charset="0"/>
                </a:rPr>
                <a:t>(0</a:t>
              </a:r>
              <a:r>
                <a:rPr lang="en-US" altLang="zh-CN" sz="2800" baseline="-25000" dirty="0">
                  <a:solidFill>
                    <a:srgbClr val="FF33CC"/>
                  </a:solidFill>
                  <a:latin typeface="Times New Roman" panose="02020603050405020304" charset="0"/>
                  <a:ea typeface="楷体_GB2312" pitchFamily="49" charset="-122"/>
                  <a:sym typeface="Times New Roman" panose="02020603050405020304" charset="0"/>
                </a:rPr>
                <a:t>+</a:t>
              </a:r>
              <a:r>
                <a:rPr lang="en-US" altLang="zh-CN" sz="2800" dirty="0">
                  <a:solidFill>
                    <a:srgbClr val="FF33CC"/>
                  </a:solidFill>
                  <a:latin typeface="Times New Roman" panose="02020603050405020304" charset="0"/>
                  <a:ea typeface="楷体_GB2312" pitchFamily="49" charset="-122"/>
                  <a:sym typeface="Times New Roman" panose="02020603050405020304" charset="0"/>
                </a:rPr>
                <a:t>)</a:t>
              </a:r>
              <a:r>
                <a:rPr lang="zh-CN" altLang="en-US" sz="2800" dirty="0">
                  <a:solidFill>
                    <a:srgbClr val="000000"/>
                  </a:solidFill>
                  <a:latin typeface="楷体_GB2312" pitchFamily="49" charset="-122"/>
                  <a:ea typeface="楷体_GB2312" pitchFamily="49" charset="-122"/>
                  <a:sym typeface="楷体_GB2312" pitchFamily="49" charset="-122"/>
                </a:rPr>
                <a:t>的电流源替代</a:t>
              </a:r>
              <a:r>
                <a:rPr lang="zh-CN" altLang="en-US" dirty="0">
                  <a:solidFill>
                    <a:srgbClr val="000000"/>
                  </a:solidFill>
                  <a:latin typeface="Times New Roman" panose="02020603050405020304" charset="0"/>
                  <a:ea typeface="宋体" panose="02010600030101010101" pitchFamily="2" charset="-122"/>
                  <a:sym typeface="Times New Roman" panose="02020603050405020304" charset="0"/>
                </a:rPr>
                <a:t>。</a:t>
              </a:r>
              <a:endParaRPr lang="zh-CN" altLang="en-US" dirty="0">
                <a:latin typeface="Times New Roman" panose="02020603050405020304" charset="0"/>
                <a:ea typeface="宋体" panose="02010600030101010101" pitchFamily="2" charset="-122"/>
                <a:sym typeface="Times New Roman" panose="02020603050405020304" charset="0"/>
              </a:endParaRPr>
            </a:p>
          </p:txBody>
        </p:sp>
      </p:grpSp>
      <p:sp>
        <p:nvSpPr>
          <p:cNvPr id="24587" name="Text Box 10"/>
          <p:cNvSpPr/>
          <p:nvPr/>
        </p:nvSpPr>
        <p:spPr>
          <a:xfrm>
            <a:off x="514350" y="631825"/>
            <a:ext cx="7620000" cy="946150"/>
          </a:xfrm>
          <a:prstGeom prst="rect">
            <a:avLst/>
          </a:prstGeom>
          <a:noFill/>
          <a:ln w="9525">
            <a:noFill/>
          </a:ln>
        </p:spPr>
        <p:txBody>
          <a:bodyPr anchor="ctr" anchorCtr="0">
            <a:spAutoFit/>
          </a:bodyPr>
          <a:p>
            <a:pPr eaLnBrk="0" hangingPunct="0">
              <a:buFontTx/>
            </a:pPr>
            <a:r>
              <a:rPr lang="zh-CN" altLang="en-US" sz="2800" dirty="0">
                <a:solidFill>
                  <a:srgbClr val="000000"/>
                </a:solidFill>
                <a:latin typeface="Times New Roman" panose="02020603050405020304" charset="0"/>
                <a:ea typeface="宋体" panose="02010600030101010101" pitchFamily="2" charset="-122"/>
                <a:sym typeface="Times New Roman" panose="02020603050405020304" charset="0"/>
              </a:rPr>
              <a:t>       </a:t>
            </a:r>
            <a:r>
              <a:rPr lang="zh-CN" altLang="en-US" sz="2800" dirty="0">
                <a:solidFill>
                  <a:srgbClr val="000000"/>
                </a:solidFill>
                <a:latin typeface="楷体_GB2312" pitchFamily="49" charset="-122"/>
                <a:ea typeface="楷体_GB2312" pitchFamily="49" charset="-122"/>
                <a:sym typeface="楷体_GB2312" pitchFamily="49" charset="-122"/>
              </a:rPr>
              <a:t>根据换路定则，可确定</a:t>
            </a:r>
            <a:r>
              <a:rPr lang="en-US" altLang="zh-CN" sz="2800" dirty="0">
                <a:solidFill>
                  <a:srgbClr val="FF00FF"/>
                </a:solidFill>
                <a:latin typeface="楷体_GB2312" pitchFamily="49" charset="-122"/>
                <a:ea typeface="楷体_GB2312" pitchFamily="49" charset="-122"/>
                <a:sym typeface="楷体_GB2312" pitchFamily="49" charset="-122"/>
              </a:rPr>
              <a:t>t=0</a:t>
            </a:r>
            <a:r>
              <a:rPr lang="en-US" altLang="zh-CN" sz="2800" baseline="-25000" dirty="0">
                <a:solidFill>
                  <a:srgbClr val="FF00FF"/>
                </a:solidFill>
                <a:latin typeface="楷体_GB2312" pitchFamily="49" charset="-122"/>
                <a:ea typeface="楷体_GB2312" pitchFamily="49" charset="-122"/>
                <a:sym typeface="楷体_GB2312" pitchFamily="49" charset="-122"/>
              </a:rPr>
              <a:t>+</a:t>
            </a:r>
            <a:r>
              <a:rPr lang="zh-CN" altLang="en-US" sz="2800" dirty="0">
                <a:solidFill>
                  <a:srgbClr val="FF00FF"/>
                </a:solidFill>
                <a:latin typeface="楷体_GB2312" pitchFamily="49" charset="-122"/>
                <a:ea typeface="楷体_GB2312" pitchFamily="49" charset="-122"/>
                <a:sym typeface="楷体_GB2312" pitchFamily="49" charset="-122"/>
              </a:rPr>
              <a:t>时的电路中的电压和电流之值</a:t>
            </a:r>
            <a:r>
              <a:rPr lang="zh-CN" altLang="en-US" sz="2800" dirty="0">
                <a:solidFill>
                  <a:srgbClr val="000000"/>
                </a:solidFill>
                <a:latin typeface="楷体_GB2312" pitchFamily="49" charset="-122"/>
                <a:ea typeface="楷体_GB2312" pitchFamily="49" charset="-122"/>
                <a:sym typeface="楷体_GB2312" pitchFamily="49" charset="-122"/>
              </a:rPr>
              <a:t>，即暂态过程的</a:t>
            </a:r>
            <a:r>
              <a:rPr lang="zh-CN" altLang="en-US" sz="2800" dirty="0">
                <a:solidFill>
                  <a:srgbClr val="FF00FF"/>
                </a:solidFill>
                <a:latin typeface="楷体_GB2312" pitchFamily="49" charset="-122"/>
                <a:ea typeface="楷体_GB2312" pitchFamily="49" charset="-122"/>
                <a:sym typeface="楷体_GB2312" pitchFamily="49" charset="-122"/>
              </a:rPr>
              <a:t>初始值</a:t>
            </a:r>
            <a:r>
              <a:rPr lang="zh-CN" altLang="en-US" sz="2800" dirty="0">
                <a:solidFill>
                  <a:srgbClr val="000000"/>
                </a:solidFill>
                <a:latin typeface="Times New Roman" panose="02020603050405020304" charset="0"/>
                <a:ea typeface="宋体" panose="02010600030101010101" pitchFamily="2" charset="-122"/>
                <a:sym typeface="Times New Roman" panose="02020603050405020304" charset="0"/>
              </a:rPr>
              <a:t>。</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29707" name="Text Box 11"/>
          <p:cNvSpPr/>
          <p:nvPr/>
        </p:nvSpPr>
        <p:spPr>
          <a:xfrm>
            <a:off x="217488" y="71438"/>
            <a:ext cx="3402012" cy="520700"/>
          </a:xfrm>
          <a:prstGeom prst="rect">
            <a:avLst/>
          </a:prstGeom>
          <a:noFill/>
          <a:ln w="9525">
            <a:noFill/>
          </a:ln>
        </p:spPr>
        <p:txBody>
          <a:bodyPr wrap="none" anchor="ctr" anchorCtr="0">
            <a:spAutoFit/>
          </a:bodyPr>
          <a:p>
            <a:pPr>
              <a:buFontTx/>
            </a:pPr>
            <a:r>
              <a:rPr lang="en-US" altLang="zh-CN" sz="2800" dirty="0">
                <a:solidFill>
                  <a:srgbClr val="FF0000"/>
                </a:solidFill>
                <a:latin typeface="宋体" panose="02010600030101010101" pitchFamily="2" charset="-122"/>
                <a:ea typeface="宋体" panose="02010600030101010101" pitchFamily="2" charset="-122"/>
                <a:sym typeface="宋体" panose="02010600030101010101" pitchFamily="2" charset="-122"/>
              </a:rPr>
              <a:t>12</a:t>
            </a:r>
            <a:r>
              <a:rPr lang="zh-CN" altLang="en-US" sz="2800" dirty="0">
                <a:solidFill>
                  <a:srgbClr val="FF0000"/>
                </a:solidFill>
                <a:latin typeface="宋体" panose="02010600030101010101" pitchFamily="2" charset="-122"/>
                <a:ea typeface="宋体" panose="02010600030101010101" pitchFamily="2" charset="-122"/>
                <a:sym typeface="宋体" panose="02010600030101010101" pitchFamily="2" charset="-122"/>
              </a:rPr>
              <a:t>、初始条件的确定</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24589" name="Text Box 12"/>
          <p:cNvSpPr/>
          <p:nvPr/>
        </p:nvSpPr>
        <p:spPr>
          <a:xfrm>
            <a:off x="239713" y="6261100"/>
            <a:ext cx="8675687" cy="530225"/>
          </a:xfrm>
          <a:prstGeom prst="rect">
            <a:avLst/>
          </a:prstGeom>
          <a:solidFill>
            <a:srgbClr val="CCFFCC"/>
          </a:solidFill>
          <a:ln w="9525">
            <a:noFill/>
          </a:ln>
        </p:spPr>
        <p:txBody>
          <a:bodyPr anchor="t" anchorCtr="0">
            <a:spAutoFit/>
          </a:bodyPr>
          <a:p>
            <a:pPr>
              <a:lnSpc>
                <a:spcPct val="120000"/>
              </a:lnSpc>
              <a:buFontTx/>
            </a:pPr>
            <a:r>
              <a:rPr lang="zh-CN" altLang="en-US" dirty="0">
                <a:solidFill>
                  <a:srgbClr val="FF3300"/>
                </a:solidFill>
                <a:latin typeface="Times New Roman" panose="02020603050405020304" charset="0"/>
                <a:ea typeface="宋体" panose="02010600030101010101" pitchFamily="2" charset="-122"/>
                <a:sym typeface="Times New Roman" panose="02020603050405020304" charset="0"/>
              </a:rPr>
              <a:t>注：换路定则仅用于换路瞬间来确定暂态过程中 </a:t>
            </a:r>
            <a:r>
              <a:rPr lang="en-US" altLang="zh-CN" i="1" dirty="0">
                <a:solidFill>
                  <a:srgbClr val="FF3300"/>
                </a:solidFill>
                <a:latin typeface="Times New Roman" panose="02020603050405020304" charset="0"/>
                <a:ea typeface="宋体" panose="02010600030101010101" pitchFamily="2" charset="-122"/>
                <a:sym typeface="Times New Roman" panose="02020603050405020304" charset="0"/>
              </a:rPr>
              <a:t>u</a:t>
            </a:r>
            <a:r>
              <a:rPr lang="en-US" altLang="zh-CN" i="1" baseline="-25000" dirty="0">
                <a:solidFill>
                  <a:srgbClr val="FF3300"/>
                </a:solidFill>
                <a:latin typeface="Times New Roman" panose="02020603050405020304" charset="0"/>
                <a:ea typeface="宋体" panose="02010600030101010101" pitchFamily="2" charset="-122"/>
                <a:sym typeface="Times New Roman" panose="02020603050405020304" charset="0"/>
              </a:rPr>
              <a:t>C</a:t>
            </a:r>
            <a:r>
              <a:rPr lang="zh-CN" altLang="en-US" dirty="0">
                <a:solidFill>
                  <a:srgbClr val="FF3300"/>
                </a:solidFill>
                <a:latin typeface="Times New Roman" panose="02020603050405020304" charset="0"/>
                <a:ea typeface="宋体" panose="02010600030101010101" pitchFamily="2" charset="-122"/>
                <a:sym typeface="Times New Roman" panose="02020603050405020304" charset="0"/>
              </a:rPr>
              <a:t>、 </a:t>
            </a:r>
            <a:r>
              <a:rPr lang="en-US" altLang="zh-CN" i="1" dirty="0">
                <a:solidFill>
                  <a:srgbClr val="FF3300"/>
                </a:solidFill>
                <a:latin typeface="Times New Roman" panose="02020603050405020304" charset="0"/>
                <a:ea typeface="宋体" panose="02010600030101010101" pitchFamily="2" charset="-122"/>
                <a:sym typeface="Times New Roman" panose="02020603050405020304" charset="0"/>
              </a:rPr>
              <a:t>i</a:t>
            </a:r>
            <a:r>
              <a:rPr lang="en-US" altLang="zh-CN" i="1" baseline="-25000" dirty="0">
                <a:solidFill>
                  <a:srgbClr val="FF3300"/>
                </a:solidFill>
                <a:latin typeface="Times New Roman" panose="02020603050405020304" charset="0"/>
                <a:ea typeface="宋体" panose="02010600030101010101" pitchFamily="2" charset="-122"/>
                <a:sym typeface="Times New Roman" panose="02020603050405020304" charset="0"/>
              </a:rPr>
              <a:t>L</a:t>
            </a:r>
            <a:r>
              <a:rPr lang="zh-CN" altLang="en-US" dirty="0">
                <a:solidFill>
                  <a:srgbClr val="FF3300"/>
                </a:solidFill>
                <a:latin typeface="Times New Roman" panose="02020603050405020304" charset="0"/>
                <a:ea typeface="宋体" panose="02010600030101010101" pitchFamily="2" charset="-122"/>
                <a:sym typeface="Times New Roman" panose="02020603050405020304" charset="0"/>
              </a:rPr>
              <a:t>初始值。 </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29709" name="灯片编号占位符 1"/>
          <p:cNvSpPr/>
          <p:nvPr/>
        </p:nvSpPr>
        <p:spPr>
          <a:xfrm>
            <a:off x="6553200" y="6248400"/>
            <a:ext cx="1905000" cy="457200"/>
          </a:xfrm>
          <a:prstGeom prst="rect">
            <a:avLst/>
          </a:prstGeom>
          <a:noFill/>
          <a:ln w="9525">
            <a:noFill/>
          </a:ln>
        </p:spPr>
        <p:txBody>
          <a:bodyPr anchor="t" anchorCtr="0"/>
          <a:p>
            <a:pPr algn="r">
              <a:buFontTx/>
            </a:pPr>
            <a:fld id="{9A0DB2DC-4C9A-4742-B13C-FB6460FD3503}" type="slidenum">
              <a:rPr lang="zh-CN" altLang="en-US" sz="1400" b="0" dirty="0">
                <a:latin typeface="Times New Roman" panose="02020603050405020304" charset="0"/>
                <a:ea typeface="宋体" panose="02010600030101010101" pitchFamily="2" charset="-122"/>
                <a:sym typeface="Times New Roman" panose="02020603050405020304" charset="0"/>
              </a:rPr>
            </a:fld>
            <a:endParaRPr lang="zh-CN" altLang="en-US" sz="1400" b="0" dirty="0">
              <a:latin typeface="Times New Roman" panose="02020603050405020304" charset="0"/>
              <a:ea typeface="宋体" panose="02010600030101010101" pitchFamily="2" charset="-122"/>
              <a:sym typeface="Times New Roman" panose="0202060305040502030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24587"/>
                                        </p:tgtEl>
                                        <p:attrNameLst>
                                          <p:attrName>style.visibility</p:attrName>
                                        </p:attrNameLst>
                                      </p:cBhvr>
                                      <p:to>
                                        <p:strVal val="visible"/>
                                      </p:to>
                                    </p:set>
                                    <p:animEffect filter="slide(fromLeft)">
                                      <p:cBhvr>
                                        <p:cTn id="7" dur="500"/>
                                        <p:tgtEl>
                                          <p:spTgt spid="2458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24579"/>
                                        </p:tgtEl>
                                        <p:attrNameLst>
                                          <p:attrName>style.visibility</p:attrName>
                                        </p:attrNameLst>
                                      </p:cBhvr>
                                      <p:to>
                                        <p:strVal val="visible"/>
                                      </p:to>
                                    </p:set>
                                    <p:anim calcmode="lin" valueType="num">
                                      <p:cBhvr>
                                        <p:cTn id="12" dur="500" fill="hold"/>
                                        <p:tgtEl>
                                          <p:spTgt spid="24579"/>
                                        </p:tgtEl>
                                        <p:attrNameLst>
                                          <p:attrName>ppt_x</p:attrName>
                                        </p:attrNameLst>
                                      </p:cBhvr>
                                      <p:tavLst>
                                        <p:tav tm="0">
                                          <p:val>
                                            <p:strVal val="0-#ppt_w/2"/>
                                          </p:val>
                                        </p:tav>
                                        <p:tav tm="100000">
                                          <p:val>
                                            <p:strVal val="#ppt_x"/>
                                          </p:val>
                                        </p:tav>
                                      </p:tavLst>
                                    </p:anim>
                                    <p:anim calcmode="lin" valueType="num">
                                      <p:cBhvr>
                                        <p:cTn id="13" dur="500" fill="hold"/>
                                        <p:tgtEl>
                                          <p:spTgt spid="24579"/>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24589"/>
                                        </p:tgtEl>
                                        <p:attrNameLst>
                                          <p:attrName>style.visibility</p:attrName>
                                        </p:attrNameLst>
                                      </p:cBhvr>
                                      <p:to>
                                        <p:strVal val="visible"/>
                                      </p:to>
                                    </p:set>
                                    <p:animEffect filter="wipe(left)">
                                      <p:cBhvr>
                                        <p:cTn id="18" dur="500"/>
                                        <p:tgtEl>
                                          <p:spTgt spid="245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7" grpId="0" bldLvl="0"/>
      <p:bldP spid="24589"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6663" name="文本框 196662"/>
          <p:cNvSpPr txBox="1"/>
          <p:nvPr/>
        </p:nvSpPr>
        <p:spPr>
          <a:xfrm>
            <a:off x="411163" y="339725"/>
            <a:ext cx="8001000" cy="1735138"/>
          </a:xfrm>
          <a:prstGeom prst="rect">
            <a:avLst/>
          </a:prstGeom>
          <a:noFill/>
          <a:ln w="9525">
            <a:noFill/>
          </a:ln>
        </p:spPr>
        <p:txBody>
          <a:bodyPr anchor="ctr" anchorCtr="0">
            <a:spAutoFit/>
          </a:bodyPr>
          <a:p>
            <a:pPr>
              <a:lnSpc>
                <a:spcPct val="150000"/>
              </a:lnSpc>
            </a:pPr>
            <a:r>
              <a:rPr lang="zh-CN" altLang="en-US" dirty="0">
                <a:solidFill>
                  <a:srgbClr val="FF0000"/>
                </a:solidFill>
                <a:latin typeface="Times New Roman" panose="02020603050405020304" pitchFamily="18" charset="-94"/>
                <a:ea typeface="宋体" panose="02010600030101010101" pitchFamily="2" charset="-122"/>
              </a:rPr>
              <a:t>初始条件</a:t>
            </a:r>
            <a:r>
              <a:rPr lang="zh-CN" altLang="en-US" dirty="0">
                <a:latin typeface="Times New Roman" panose="02020603050405020304" pitchFamily="18" charset="-94"/>
                <a:ea typeface="宋体" panose="02010600030101010101" pitchFamily="2" charset="-122"/>
              </a:rPr>
              <a:t>：设描述电路动态过程的微分方程为</a:t>
            </a:r>
            <a:r>
              <a:rPr lang="en-US" altLang="zh-CN" dirty="0">
                <a:latin typeface="Times New Roman" panose="02020603050405020304" pitchFamily="18" charset="-94"/>
                <a:ea typeface="宋体" panose="02010600030101010101" pitchFamily="2" charset="-122"/>
              </a:rPr>
              <a:t>n</a:t>
            </a:r>
            <a:r>
              <a:rPr lang="zh-CN" altLang="en-US" dirty="0">
                <a:latin typeface="Times New Roman" panose="02020603050405020304" pitchFamily="18" charset="-94"/>
                <a:ea typeface="宋体" panose="02010600030101010101" pitchFamily="2" charset="-122"/>
              </a:rPr>
              <a:t>阶，初始条件为所求变量（电压或电流）及其（</a:t>
            </a:r>
            <a:r>
              <a:rPr lang="en-US" altLang="zh-CN" dirty="0">
                <a:latin typeface="Times New Roman" panose="02020603050405020304" pitchFamily="18" charset="-94"/>
                <a:ea typeface="宋体" panose="02010600030101010101" pitchFamily="2" charset="-122"/>
              </a:rPr>
              <a:t>n-1</a:t>
            </a:r>
            <a:r>
              <a:rPr lang="zh-CN" altLang="en-US" dirty="0">
                <a:latin typeface="Times New Roman" panose="02020603050405020304" pitchFamily="18" charset="-94"/>
                <a:ea typeface="宋体" panose="02010600030101010101" pitchFamily="2" charset="-122"/>
              </a:rPr>
              <a:t>）阶导数在 </a:t>
            </a:r>
            <a:r>
              <a:rPr lang="en-US" altLang="zh-CN" i="1">
                <a:latin typeface="Times New Roman" panose="02020603050405020304" pitchFamily="18" charset="-94"/>
                <a:ea typeface="宋体" panose="02010600030101010101" pitchFamily="2" charset="-122"/>
              </a:rPr>
              <a:t>t</a:t>
            </a:r>
            <a:r>
              <a:rPr lang="en-US" altLang="zh-CN">
                <a:latin typeface="Times New Roman" panose="02020603050405020304" pitchFamily="18" charset="-94"/>
                <a:ea typeface="宋体" panose="02010600030101010101" pitchFamily="2" charset="-122"/>
              </a:rPr>
              <a:t> = 0</a:t>
            </a:r>
            <a:r>
              <a:rPr lang="en-US" altLang="zh-CN" baseline="-25000">
                <a:latin typeface="Times New Roman" panose="02020603050405020304" pitchFamily="18" charset="-94"/>
                <a:ea typeface="宋体" panose="02010600030101010101" pitchFamily="2" charset="-122"/>
              </a:rPr>
              <a:t>+</a:t>
            </a:r>
            <a:r>
              <a:rPr lang="zh-CN" altLang="en-US" dirty="0">
                <a:latin typeface="Times New Roman" panose="02020603050405020304" pitchFamily="18" charset="-94"/>
                <a:ea typeface="宋体" panose="02010600030101010101" pitchFamily="2" charset="-122"/>
              </a:rPr>
              <a:t>时的值，也称初始值。</a:t>
            </a:r>
            <a:endParaRPr lang="zh-CN" altLang="en-US">
              <a:latin typeface="Times New Roman" panose="02020603050405020304" pitchFamily="18" charset="-94"/>
              <a:ea typeface="宋体" panose="02010600030101010101" pitchFamily="2" charset="-122"/>
            </a:endParaRPr>
          </a:p>
        </p:txBody>
      </p:sp>
      <p:sp>
        <p:nvSpPr>
          <p:cNvPr id="196664" name="文本框 196663"/>
          <p:cNvSpPr txBox="1"/>
          <p:nvPr/>
        </p:nvSpPr>
        <p:spPr>
          <a:xfrm>
            <a:off x="561975" y="2395538"/>
            <a:ext cx="8001000" cy="1374775"/>
          </a:xfrm>
          <a:prstGeom prst="rect">
            <a:avLst/>
          </a:prstGeom>
          <a:noFill/>
          <a:ln w="9525">
            <a:noFill/>
          </a:ln>
        </p:spPr>
        <p:txBody>
          <a:bodyPr anchor="ctr" anchorCtr="0">
            <a:spAutoFit/>
          </a:bodyPr>
          <a:p>
            <a:pPr>
              <a:lnSpc>
                <a:spcPct val="150000"/>
              </a:lnSpc>
            </a:pPr>
            <a:r>
              <a:rPr lang="en-US" altLang="zh-CN" dirty="0">
                <a:latin typeface="Times New Roman" panose="02020603050405020304" pitchFamily="18" charset="-94"/>
                <a:ea typeface="宋体" panose="02010600030101010101" pitchFamily="2" charset="-122"/>
              </a:rPr>
              <a:t>                         </a:t>
            </a:r>
            <a:r>
              <a:rPr lang="zh-CN" altLang="en-US" dirty="0">
                <a:latin typeface="Times New Roman" panose="02020603050405020304" pitchFamily="18" charset="-94"/>
                <a:ea typeface="宋体" panose="02010600030101010101" pitchFamily="2" charset="-122"/>
              </a:rPr>
              <a:t>：电容电压 </a:t>
            </a:r>
            <a:r>
              <a:rPr lang="en-US" altLang="zh-CN" sz="2800" i="1" err="1">
                <a:latin typeface="Times New Roman" panose="02020603050405020304" pitchFamily="18" charset="-94"/>
                <a:ea typeface="宋体" panose="02010600030101010101" pitchFamily="2" charset="-122"/>
              </a:rPr>
              <a:t>u</a:t>
            </a:r>
            <a:r>
              <a:rPr lang="en-US" altLang="zh-CN" baseline="-25000" err="1">
                <a:latin typeface="Times New Roman" panose="02020603050405020304" pitchFamily="18" charset="-94"/>
                <a:ea typeface="宋体" panose="02010600030101010101" pitchFamily="2" charset="-122"/>
              </a:rPr>
              <a:t>c</a:t>
            </a:r>
            <a:r>
              <a:rPr lang="zh-CN" altLang="en-US" dirty="0">
                <a:latin typeface="Times New Roman" panose="02020603050405020304" pitchFamily="18" charset="-94"/>
                <a:ea typeface="宋体" panose="02010600030101010101" pitchFamily="2" charset="-122"/>
              </a:rPr>
              <a:t>和电感电流 </a:t>
            </a:r>
            <a:r>
              <a:rPr lang="en-US" altLang="zh-CN" sz="2800" i="1" err="1">
                <a:latin typeface="Times New Roman" panose="02020603050405020304" pitchFamily="18" charset="-94"/>
                <a:ea typeface="宋体" panose="02010600030101010101" pitchFamily="2" charset="-122"/>
              </a:rPr>
              <a:t>i</a:t>
            </a:r>
            <a:r>
              <a:rPr lang="en-US" altLang="zh-CN" baseline="-25000" err="1">
                <a:latin typeface="Times New Roman" panose="02020603050405020304" pitchFamily="18" charset="-94"/>
                <a:ea typeface="宋体" panose="02010600030101010101" pitchFamily="2" charset="-122"/>
              </a:rPr>
              <a:t>L</a:t>
            </a:r>
            <a:r>
              <a:rPr lang="zh-CN" altLang="en-US" dirty="0">
                <a:latin typeface="Times New Roman" panose="02020603050405020304" pitchFamily="18" charset="-94"/>
                <a:ea typeface="宋体" panose="02010600030101010101" pitchFamily="2" charset="-122"/>
              </a:rPr>
              <a:t>的初始值，即</a:t>
            </a:r>
            <a:r>
              <a:rPr lang="zh-CN" altLang="en-US" dirty="0" err="1">
                <a:latin typeface="Times New Roman" panose="02020603050405020304" pitchFamily="18" charset="-94"/>
                <a:ea typeface="宋体" panose="02010600030101010101" pitchFamily="2" charset="-122"/>
              </a:rPr>
              <a:t>            </a:t>
            </a:r>
            <a:r>
              <a:rPr lang="en-US" altLang="zh-CN" sz="2800" i="1" err="1">
                <a:latin typeface="Times New Roman" panose="02020603050405020304" pitchFamily="18" charset="-94"/>
                <a:ea typeface="宋体" panose="02010600030101010101" pitchFamily="2" charset="-122"/>
              </a:rPr>
              <a:t>u</a:t>
            </a:r>
            <a:r>
              <a:rPr lang="en-US" altLang="zh-CN" baseline="-25000" err="1">
                <a:latin typeface="Times New Roman" panose="02020603050405020304" pitchFamily="18" charset="-94"/>
                <a:ea typeface="宋体" panose="02010600030101010101" pitchFamily="2" charset="-122"/>
              </a:rPr>
              <a:t>c</a:t>
            </a:r>
            <a:r>
              <a:rPr lang="en-US" altLang="zh-CN">
                <a:latin typeface="Times New Roman" panose="02020603050405020304" pitchFamily="18" charset="-94"/>
                <a:ea typeface="宋体" panose="02010600030101010101" pitchFamily="2" charset="-122"/>
              </a:rPr>
              <a:t> (0</a:t>
            </a:r>
            <a:r>
              <a:rPr lang="en-US" altLang="zh-CN" baseline="-25000">
                <a:latin typeface="Times New Roman" panose="02020603050405020304" pitchFamily="18" charset="-94"/>
                <a:ea typeface="宋体" panose="02010600030101010101" pitchFamily="2" charset="-122"/>
              </a:rPr>
              <a:t>+</a:t>
            </a:r>
            <a:r>
              <a:rPr lang="en-US" altLang="zh-CN" dirty="0">
                <a:latin typeface="Times New Roman" panose="02020603050405020304" pitchFamily="18" charset="-94"/>
                <a:ea typeface="宋体" panose="02010600030101010101" pitchFamily="2" charset="-122"/>
              </a:rPr>
              <a:t>)</a:t>
            </a:r>
            <a:r>
              <a:rPr lang="zh-CN" altLang="en-US" dirty="0">
                <a:latin typeface="Times New Roman" panose="02020603050405020304" pitchFamily="18" charset="-94"/>
                <a:ea typeface="宋体" panose="02010600030101010101" pitchFamily="2" charset="-122"/>
              </a:rPr>
              <a:t>和 </a:t>
            </a:r>
            <a:r>
              <a:rPr lang="en-US" altLang="zh-CN" sz="2800" i="1" err="1">
                <a:latin typeface="Times New Roman" panose="02020603050405020304" pitchFamily="18" charset="-94"/>
                <a:ea typeface="宋体" panose="02010600030101010101" pitchFamily="2" charset="-122"/>
              </a:rPr>
              <a:t>i</a:t>
            </a:r>
            <a:r>
              <a:rPr lang="en-US" altLang="zh-CN" baseline="-25000" err="1">
                <a:latin typeface="Times New Roman" panose="02020603050405020304" pitchFamily="18" charset="-94"/>
                <a:ea typeface="宋体" panose="02010600030101010101" pitchFamily="2" charset="-122"/>
              </a:rPr>
              <a:t>L</a:t>
            </a:r>
            <a:r>
              <a:rPr lang="en-US" altLang="zh-CN" baseline="-25000">
                <a:latin typeface="Times New Roman" panose="02020603050405020304" pitchFamily="18" charset="-94"/>
                <a:ea typeface="宋体" panose="02010600030101010101" pitchFamily="2" charset="-122"/>
              </a:rPr>
              <a:t> </a:t>
            </a:r>
            <a:r>
              <a:rPr lang="en-US" altLang="zh-CN">
                <a:latin typeface="Times New Roman" panose="02020603050405020304" pitchFamily="18" charset="-94"/>
                <a:ea typeface="宋体" panose="02010600030101010101" pitchFamily="2" charset="-122"/>
              </a:rPr>
              <a:t>(0</a:t>
            </a:r>
            <a:r>
              <a:rPr lang="en-US" altLang="zh-CN" baseline="-25000">
                <a:latin typeface="Times New Roman" panose="02020603050405020304" pitchFamily="18" charset="-94"/>
                <a:ea typeface="宋体" panose="02010600030101010101" pitchFamily="2" charset="-122"/>
              </a:rPr>
              <a:t>+</a:t>
            </a:r>
            <a:r>
              <a:rPr lang="en-US" altLang="zh-CN" dirty="0">
                <a:latin typeface="Times New Roman" panose="02020603050405020304" pitchFamily="18" charset="-94"/>
                <a:ea typeface="宋体" panose="02010600030101010101" pitchFamily="2" charset="-122"/>
              </a:rPr>
              <a:t>) </a:t>
            </a:r>
            <a:r>
              <a:rPr lang="zh-CN" altLang="en-US" dirty="0">
                <a:latin typeface="Times New Roman" panose="02020603050405020304" pitchFamily="18" charset="-94"/>
                <a:ea typeface="宋体" panose="02010600030101010101" pitchFamily="2" charset="-122"/>
              </a:rPr>
              <a:t>称独立的初始条件。</a:t>
            </a:r>
            <a:endParaRPr lang="zh-CN" altLang="en-US">
              <a:latin typeface="Times New Roman" panose="02020603050405020304" pitchFamily="18" charset="-94"/>
              <a:ea typeface="宋体" panose="02010600030101010101" pitchFamily="2" charset="-122"/>
            </a:endParaRPr>
          </a:p>
        </p:txBody>
      </p:sp>
      <p:sp>
        <p:nvSpPr>
          <p:cNvPr id="196665" name="矩形 196664"/>
          <p:cNvSpPr/>
          <p:nvPr/>
        </p:nvSpPr>
        <p:spPr>
          <a:xfrm>
            <a:off x="450850" y="2470150"/>
            <a:ext cx="2022475" cy="639763"/>
          </a:xfrm>
          <a:prstGeom prst="rect">
            <a:avLst/>
          </a:prstGeom>
          <a:noFill/>
          <a:ln w="9525">
            <a:noFill/>
          </a:ln>
        </p:spPr>
        <p:txBody>
          <a:bodyPr wrap="none" anchor="ctr" anchorCtr="0">
            <a:spAutoFit/>
          </a:bodyPr>
          <a:p>
            <a:pPr algn="ctr">
              <a:lnSpc>
                <a:spcPct val="150000"/>
              </a:lnSpc>
            </a:pPr>
            <a:r>
              <a:rPr lang="zh-CN" altLang="en-US" dirty="0">
                <a:solidFill>
                  <a:srgbClr val="FF0000"/>
                </a:solidFill>
                <a:latin typeface="Times New Roman" panose="02020603050405020304" pitchFamily="18" charset="-94"/>
                <a:ea typeface="宋体" panose="02010600030101010101" pitchFamily="2" charset="-122"/>
              </a:rPr>
              <a:t>独立初始条件</a:t>
            </a:r>
            <a:endParaRPr lang="zh-CN" altLang="en-US" dirty="0">
              <a:solidFill>
                <a:srgbClr val="FF0000"/>
              </a:solidFill>
              <a:latin typeface="Times New Roman" panose="02020603050405020304" pitchFamily="18" charset="-94"/>
              <a:ea typeface="宋体" panose="02010600030101010101" pitchFamily="2" charset="-122"/>
            </a:endParaRPr>
          </a:p>
        </p:txBody>
      </p:sp>
      <p:sp>
        <p:nvSpPr>
          <p:cNvPr id="196666" name="矩形 196665"/>
          <p:cNvSpPr/>
          <p:nvPr/>
        </p:nvSpPr>
        <p:spPr>
          <a:xfrm>
            <a:off x="314325" y="4329113"/>
            <a:ext cx="2328863" cy="639762"/>
          </a:xfrm>
          <a:prstGeom prst="rect">
            <a:avLst/>
          </a:prstGeom>
          <a:noFill/>
          <a:ln w="9525">
            <a:noFill/>
          </a:ln>
        </p:spPr>
        <p:txBody>
          <a:bodyPr wrap="none" anchor="ctr" anchorCtr="0">
            <a:spAutoFit/>
          </a:bodyPr>
          <a:p>
            <a:pPr algn="ctr">
              <a:lnSpc>
                <a:spcPct val="150000"/>
              </a:lnSpc>
            </a:pPr>
            <a:r>
              <a:rPr lang="zh-CN" altLang="en-US" dirty="0">
                <a:solidFill>
                  <a:srgbClr val="FF0000"/>
                </a:solidFill>
                <a:latin typeface="Times New Roman" panose="02020603050405020304" pitchFamily="18" charset="-94"/>
                <a:ea typeface="宋体" panose="02010600030101010101" pitchFamily="2" charset="-122"/>
              </a:rPr>
              <a:t>非独立初始条件</a:t>
            </a:r>
            <a:endParaRPr lang="zh-CN" altLang="en-US" dirty="0">
              <a:solidFill>
                <a:srgbClr val="FF0000"/>
              </a:solidFill>
              <a:latin typeface="Times New Roman" panose="02020603050405020304" pitchFamily="18" charset="-94"/>
              <a:ea typeface="宋体" panose="02010600030101010101" pitchFamily="2" charset="-122"/>
            </a:endParaRPr>
          </a:p>
        </p:txBody>
      </p:sp>
      <p:sp>
        <p:nvSpPr>
          <p:cNvPr id="196667" name="文本框 196666"/>
          <p:cNvSpPr txBox="1"/>
          <p:nvPr/>
        </p:nvSpPr>
        <p:spPr>
          <a:xfrm>
            <a:off x="733425" y="4210050"/>
            <a:ext cx="8001000" cy="1374775"/>
          </a:xfrm>
          <a:prstGeom prst="rect">
            <a:avLst/>
          </a:prstGeom>
          <a:noFill/>
          <a:ln w="9525">
            <a:noFill/>
          </a:ln>
        </p:spPr>
        <p:txBody>
          <a:bodyPr anchor="ctr" anchorCtr="0">
            <a:spAutoFit/>
          </a:bodyPr>
          <a:p>
            <a:pPr>
              <a:lnSpc>
                <a:spcPct val="150000"/>
              </a:lnSpc>
            </a:pPr>
            <a:r>
              <a:rPr lang="en-US" altLang="zh-CN" dirty="0">
                <a:latin typeface="Times New Roman" panose="02020603050405020304" pitchFamily="18" charset="-94"/>
                <a:ea typeface="宋体" panose="02010600030101010101" pitchFamily="2" charset="-122"/>
              </a:rPr>
              <a:t>                         </a:t>
            </a:r>
            <a:r>
              <a:rPr lang="zh-CN" altLang="en-US" dirty="0">
                <a:latin typeface="Times New Roman" panose="02020603050405020304" pitchFamily="18" charset="-94"/>
                <a:ea typeface="宋体" panose="02010600030101010101" pitchFamily="2" charset="-122"/>
              </a:rPr>
              <a:t>：除</a:t>
            </a:r>
            <a:r>
              <a:rPr lang="en-US" altLang="zh-CN" sz="2800" i="1" err="1">
                <a:latin typeface="Times New Roman" panose="02020603050405020304" pitchFamily="18" charset="-94"/>
                <a:ea typeface="宋体" panose="02010600030101010101" pitchFamily="2" charset="-122"/>
              </a:rPr>
              <a:t>u</a:t>
            </a:r>
            <a:r>
              <a:rPr lang="en-US" altLang="zh-CN" baseline="-25000" err="1">
                <a:latin typeface="Times New Roman" panose="02020603050405020304" pitchFamily="18" charset="-94"/>
                <a:ea typeface="宋体" panose="02010600030101010101" pitchFamily="2" charset="-122"/>
              </a:rPr>
              <a:t>c</a:t>
            </a:r>
            <a:r>
              <a:rPr lang="en-US" altLang="zh-CN">
                <a:latin typeface="Times New Roman" panose="02020603050405020304" pitchFamily="18" charset="-94"/>
                <a:ea typeface="宋体" panose="02010600030101010101" pitchFamily="2" charset="-122"/>
              </a:rPr>
              <a:t> (0</a:t>
            </a:r>
            <a:r>
              <a:rPr lang="en-US" altLang="zh-CN" baseline="-25000">
                <a:latin typeface="Times New Roman" panose="02020603050405020304" pitchFamily="18" charset="-94"/>
                <a:ea typeface="宋体" panose="02010600030101010101" pitchFamily="2" charset="-122"/>
              </a:rPr>
              <a:t>+</a:t>
            </a:r>
            <a:r>
              <a:rPr lang="en-US" altLang="zh-CN" dirty="0">
                <a:latin typeface="Times New Roman" panose="02020603050405020304" pitchFamily="18" charset="-94"/>
                <a:ea typeface="宋体" panose="02010600030101010101" pitchFamily="2" charset="-122"/>
              </a:rPr>
              <a:t>)</a:t>
            </a:r>
            <a:r>
              <a:rPr lang="zh-CN" altLang="en-US" dirty="0">
                <a:latin typeface="Times New Roman" panose="02020603050405020304" pitchFamily="18" charset="-94"/>
                <a:ea typeface="宋体" panose="02010600030101010101" pitchFamily="2" charset="-122"/>
              </a:rPr>
              <a:t>和 </a:t>
            </a:r>
            <a:r>
              <a:rPr lang="en-US" altLang="zh-CN" sz="2800" i="1" err="1">
                <a:latin typeface="Times New Roman" panose="02020603050405020304" pitchFamily="18" charset="-94"/>
                <a:ea typeface="宋体" panose="02010600030101010101" pitchFamily="2" charset="-122"/>
              </a:rPr>
              <a:t>i</a:t>
            </a:r>
            <a:r>
              <a:rPr lang="en-US" altLang="zh-CN" baseline="-25000" err="1">
                <a:latin typeface="Times New Roman" panose="02020603050405020304" pitchFamily="18" charset="-94"/>
                <a:ea typeface="宋体" panose="02010600030101010101" pitchFamily="2" charset="-122"/>
              </a:rPr>
              <a:t>L</a:t>
            </a:r>
            <a:r>
              <a:rPr lang="en-US" altLang="zh-CN" baseline="-25000">
                <a:latin typeface="Times New Roman" panose="02020603050405020304" pitchFamily="18" charset="-94"/>
                <a:ea typeface="宋体" panose="02010600030101010101" pitchFamily="2" charset="-122"/>
              </a:rPr>
              <a:t> </a:t>
            </a:r>
            <a:r>
              <a:rPr lang="en-US" altLang="zh-CN">
                <a:latin typeface="Times New Roman" panose="02020603050405020304" pitchFamily="18" charset="-94"/>
                <a:ea typeface="宋体" panose="02010600030101010101" pitchFamily="2" charset="-122"/>
              </a:rPr>
              <a:t>(0</a:t>
            </a:r>
            <a:r>
              <a:rPr lang="en-US" altLang="zh-CN" baseline="-25000">
                <a:latin typeface="Times New Roman" panose="02020603050405020304" pitchFamily="18" charset="-94"/>
                <a:ea typeface="宋体" panose="02010600030101010101" pitchFamily="2" charset="-122"/>
              </a:rPr>
              <a:t>+</a:t>
            </a:r>
            <a:r>
              <a:rPr lang="en-US" altLang="zh-CN" dirty="0">
                <a:latin typeface="Times New Roman" panose="02020603050405020304" pitchFamily="18" charset="-94"/>
                <a:ea typeface="宋体" panose="02010600030101010101" pitchFamily="2" charset="-122"/>
              </a:rPr>
              <a:t>) </a:t>
            </a:r>
            <a:r>
              <a:rPr lang="zh-CN" altLang="en-US" dirty="0">
                <a:latin typeface="Times New Roman" panose="02020603050405020304" pitchFamily="18" charset="-94"/>
                <a:ea typeface="宋体" panose="02010600030101010101" pitchFamily="2" charset="-122"/>
              </a:rPr>
              <a:t>以外的初始值，即为</a:t>
            </a:r>
            <a:endParaRPr lang="zh-CN" altLang="en-US" dirty="0">
              <a:latin typeface="Times New Roman" panose="02020603050405020304" pitchFamily="18" charset="-94"/>
              <a:ea typeface="宋体" panose="02010600030101010101" pitchFamily="2" charset="-122"/>
            </a:endParaRPr>
          </a:p>
          <a:p>
            <a:pPr>
              <a:lnSpc>
                <a:spcPct val="150000"/>
              </a:lnSpc>
            </a:pPr>
            <a:r>
              <a:rPr lang="zh-CN" altLang="en-US" dirty="0">
                <a:latin typeface="Times New Roman" panose="02020603050405020304" pitchFamily="18" charset="-94"/>
                <a:ea typeface="宋体" panose="02010600030101010101" pitchFamily="2" charset="-122"/>
              </a:rPr>
              <a:t>非独立初始条件，如：</a:t>
            </a:r>
            <a:r>
              <a:rPr lang="en-US" altLang="zh-CN" sz="2800" i="1" err="1">
                <a:latin typeface="Times New Roman" panose="02020603050405020304" pitchFamily="18" charset="-94"/>
                <a:ea typeface="宋体" panose="02010600030101010101" pitchFamily="2" charset="-122"/>
              </a:rPr>
              <a:t>i</a:t>
            </a:r>
            <a:r>
              <a:rPr lang="en-US" altLang="zh-CN" baseline="-25000" err="1">
                <a:latin typeface="Times New Roman" panose="02020603050405020304" pitchFamily="18" charset="-94"/>
                <a:ea typeface="宋体" panose="02010600030101010101" pitchFamily="2" charset="-122"/>
              </a:rPr>
              <a:t>c</a:t>
            </a:r>
            <a:r>
              <a:rPr lang="en-US" altLang="zh-CN">
                <a:latin typeface="Times New Roman" panose="02020603050405020304" pitchFamily="18" charset="-94"/>
                <a:ea typeface="宋体" panose="02010600030101010101" pitchFamily="2" charset="-122"/>
              </a:rPr>
              <a:t> (0</a:t>
            </a:r>
            <a:r>
              <a:rPr lang="en-US" altLang="zh-CN" baseline="-25000">
                <a:latin typeface="Times New Roman" panose="02020603050405020304" pitchFamily="18" charset="-94"/>
                <a:ea typeface="宋体" panose="02010600030101010101" pitchFamily="2" charset="-122"/>
              </a:rPr>
              <a:t>+</a:t>
            </a:r>
            <a:r>
              <a:rPr lang="en-US" altLang="zh-CN" dirty="0">
                <a:latin typeface="Times New Roman" panose="02020603050405020304" pitchFamily="18" charset="-94"/>
                <a:ea typeface="宋体" panose="02010600030101010101" pitchFamily="2" charset="-122"/>
              </a:rPr>
              <a:t>)</a:t>
            </a:r>
            <a:r>
              <a:rPr lang="zh-CN" altLang="en-US" dirty="0">
                <a:latin typeface="Times New Roman" panose="02020603050405020304" pitchFamily="18" charset="-94"/>
                <a:ea typeface="宋体" panose="02010600030101010101" pitchFamily="2" charset="-122"/>
              </a:rPr>
              <a:t>和 </a:t>
            </a:r>
            <a:r>
              <a:rPr lang="en-US" altLang="zh-CN" sz="2800" i="1" err="1">
                <a:latin typeface="Times New Roman" panose="02020603050405020304" pitchFamily="18" charset="-94"/>
                <a:ea typeface="宋体" panose="02010600030101010101" pitchFamily="2" charset="-122"/>
              </a:rPr>
              <a:t>u</a:t>
            </a:r>
            <a:r>
              <a:rPr lang="en-US" altLang="zh-CN" baseline="-25000" err="1">
                <a:latin typeface="Times New Roman" panose="02020603050405020304" pitchFamily="18" charset="-94"/>
                <a:ea typeface="宋体" panose="02010600030101010101" pitchFamily="2" charset="-122"/>
              </a:rPr>
              <a:t>L</a:t>
            </a:r>
            <a:r>
              <a:rPr lang="en-US" altLang="zh-CN" baseline="-25000">
                <a:latin typeface="Times New Roman" panose="02020603050405020304" pitchFamily="18" charset="-94"/>
                <a:ea typeface="宋体" panose="02010600030101010101" pitchFamily="2" charset="-122"/>
              </a:rPr>
              <a:t> </a:t>
            </a:r>
            <a:r>
              <a:rPr lang="en-US" altLang="zh-CN">
                <a:latin typeface="Times New Roman" panose="02020603050405020304" pitchFamily="18" charset="-94"/>
                <a:ea typeface="宋体" panose="02010600030101010101" pitchFamily="2" charset="-122"/>
              </a:rPr>
              <a:t>(0</a:t>
            </a:r>
            <a:r>
              <a:rPr lang="en-US" altLang="zh-CN" baseline="-25000">
                <a:latin typeface="Times New Roman" panose="02020603050405020304" pitchFamily="18" charset="-94"/>
                <a:ea typeface="宋体" panose="02010600030101010101" pitchFamily="2" charset="-122"/>
              </a:rPr>
              <a:t>+</a:t>
            </a:r>
            <a:r>
              <a:rPr lang="en-US" altLang="zh-CN">
                <a:latin typeface="Times New Roman" panose="02020603050405020304" pitchFamily="18" charset="-94"/>
                <a:ea typeface="宋体" panose="02010600030101010101" pitchFamily="2" charset="-122"/>
              </a:rPr>
              <a:t>) </a:t>
            </a:r>
            <a:r>
              <a:rPr lang="zh-CN" altLang="en-US">
                <a:latin typeface="Times New Roman" panose="02020603050405020304" pitchFamily="18" charset="-94"/>
                <a:ea typeface="宋体" panose="02010600030101010101" pitchFamily="2" charset="-122"/>
              </a:rPr>
              <a:t>、 </a:t>
            </a:r>
            <a:r>
              <a:rPr lang="en-US" altLang="zh-CN" sz="2800" i="1" err="1">
                <a:latin typeface="Times New Roman" panose="02020603050405020304" pitchFamily="18" charset="-94"/>
                <a:ea typeface="宋体" panose="02010600030101010101" pitchFamily="2" charset="-122"/>
              </a:rPr>
              <a:t>u</a:t>
            </a:r>
            <a:r>
              <a:rPr lang="en-US" altLang="zh-CN" baseline="-25000" err="1">
                <a:latin typeface="Times New Roman" panose="02020603050405020304" pitchFamily="18" charset="-94"/>
                <a:ea typeface="宋体" panose="02010600030101010101" pitchFamily="2" charset="-122"/>
              </a:rPr>
              <a:t>R</a:t>
            </a:r>
            <a:r>
              <a:rPr lang="en-US" altLang="zh-CN" baseline="-25000">
                <a:latin typeface="Times New Roman" panose="02020603050405020304" pitchFamily="18" charset="-94"/>
                <a:ea typeface="宋体" panose="02010600030101010101" pitchFamily="2" charset="-122"/>
              </a:rPr>
              <a:t> </a:t>
            </a:r>
            <a:r>
              <a:rPr lang="en-US" altLang="zh-CN">
                <a:latin typeface="Times New Roman" panose="02020603050405020304" pitchFamily="18" charset="-94"/>
                <a:ea typeface="宋体" panose="02010600030101010101" pitchFamily="2" charset="-122"/>
              </a:rPr>
              <a:t>(0</a:t>
            </a:r>
            <a:r>
              <a:rPr lang="en-US" altLang="zh-CN" baseline="-25000">
                <a:latin typeface="Times New Roman" panose="02020603050405020304" pitchFamily="18" charset="-94"/>
                <a:ea typeface="宋体" panose="02010600030101010101" pitchFamily="2" charset="-122"/>
              </a:rPr>
              <a:t>+</a:t>
            </a:r>
            <a:r>
              <a:rPr lang="en-US" altLang="zh-CN" dirty="0">
                <a:latin typeface="Times New Roman" panose="02020603050405020304" pitchFamily="18" charset="-94"/>
                <a:ea typeface="宋体" panose="02010600030101010101" pitchFamily="2" charset="-122"/>
              </a:rPr>
              <a:t>)</a:t>
            </a:r>
            <a:r>
              <a:rPr lang="zh-CN" altLang="en-US" dirty="0">
                <a:latin typeface="Times New Roman" panose="02020603050405020304" pitchFamily="18" charset="-94"/>
                <a:ea typeface="宋体" panose="02010600030101010101" pitchFamily="2" charset="-122"/>
              </a:rPr>
              <a:t>等。</a:t>
            </a:r>
            <a:endParaRPr lang="zh-CN" altLang="en-US">
              <a:latin typeface="Times New Roman" panose="02020603050405020304" pitchFamily="18" charset="-94"/>
              <a:ea typeface="宋体" panose="02010600030101010101" pitchFamily="2" charset="-122"/>
            </a:endParaRPr>
          </a:p>
        </p:txBody>
      </p:sp>
      <p:sp>
        <p:nvSpPr>
          <p:cNvPr id="30726" name="灯片编号占位符 1"/>
          <p:cNvSpPr>
            <a:spLocks noGrp="1"/>
          </p:cNvSpPr>
          <p:nvPr>
            <p:ph type="sldNum" sz="quarter" idx="12"/>
          </p:nvPr>
        </p:nvSpPr>
        <p:spPr>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fld id="{9A0DB2DC-4C9A-4742-B13C-FB6460FD3503}" type="slidenum">
              <a:rPr lang="zh-CN" altLang="zh-CN" sz="1400" b="0" dirty="0">
                <a:latin typeface="Times New Roman" panose="02020603050405020304" pitchFamily="18" charset="-94"/>
                <a:ea typeface="宋体" panose="02010600030101010101" pitchFamily="2" charset="-122"/>
              </a:rPr>
            </a:fld>
            <a:endParaRPr lang="zh-CN" altLang="zh-CN" sz="1400" b="0" dirty="0">
              <a:latin typeface="Times New Roman" panose="02020603050405020304" pitchFamily="18" charset="-94"/>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96663"/>
                                        </p:tgtEl>
                                        <p:attrNameLst>
                                          <p:attrName>style.visibility</p:attrName>
                                        </p:attrNameLst>
                                      </p:cBhvr>
                                      <p:to>
                                        <p:strVal val="visible"/>
                                      </p:to>
                                    </p:set>
                                    <p:anim calcmode="lin" valueType="num">
                                      <p:cBhvr>
                                        <p:cTn id="7" dur="500" fill="hold"/>
                                        <p:tgtEl>
                                          <p:spTgt spid="196663"/>
                                        </p:tgtEl>
                                        <p:attrNameLst>
                                          <p:attrName>ppt_x</p:attrName>
                                        </p:attrNameLst>
                                      </p:cBhvr>
                                      <p:tavLst>
                                        <p:tav tm="0">
                                          <p:val>
                                            <p:strVal val="0-#ppt_w/2"/>
                                          </p:val>
                                        </p:tav>
                                        <p:tav tm="100000">
                                          <p:val>
                                            <p:strVal val="#ppt_x"/>
                                          </p:val>
                                        </p:tav>
                                      </p:tavLst>
                                    </p:anim>
                                    <p:anim calcmode="lin" valueType="num">
                                      <p:cBhvr>
                                        <p:cTn id="8" dur="500" fill="hold"/>
                                        <p:tgtEl>
                                          <p:spTgt spid="19666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96665"/>
                                        </p:tgtEl>
                                        <p:attrNameLst>
                                          <p:attrName>style.visibility</p:attrName>
                                        </p:attrNameLst>
                                      </p:cBhvr>
                                      <p:to>
                                        <p:strVal val="visible"/>
                                      </p:to>
                                    </p:set>
                                    <p:anim calcmode="lin" valueType="num">
                                      <p:cBhvr>
                                        <p:cTn id="13" dur="500" fill="hold"/>
                                        <p:tgtEl>
                                          <p:spTgt spid="196665"/>
                                        </p:tgtEl>
                                        <p:attrNameLst>
                                          <p:attrName>ppt_x</p:attrName>
                                        </p:attrNameLst>
                                      </p:cBhvr>
                                      <p:tavLst>
                                        <p:tav tm="0">
                                          <p:val>
                                            <p:strVal val="0-#ppt_w/2"/>
                                          </p:val>
                                        </p:tav>
                                        <p:tav tm="100000">
                                          <p:val>
                                            <p:strVal val="#ppt_x"/>
                                          </p:val>
                                        </p:tav>
                                      </p:tavLst>
                                    </p:anim>
                                    <p:anim calcmode="lin" valueType="num">
                                      <p:cBhvr>
                                        <p:cTn id="14" dur="500" fill="hold"/>
                                        <p:tgtEl>
                                          <p:spTgt spid="19666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96664"/>
                                        </p:tgtEl>
                                        <p:attrNameLst>
                                          <p:attrName>style.visibility</p:attrName>
                                        </p:attrNameLst>
                                      </p:cBhvr>
                                      <p:to>
                                        <p:strVal val="visible"/>
                                      </p:to>
                                    </p:set>
                                    <p:anim calcmode="lin" valueType="num">
                                      <p:cBhvr>
                                        <p:cTn id="19" dur="500" fill="hold"/>
                                        <p:tgtEl>
                                          <p:spTgt spid="196664"/>
                                        </p:tgtEl>
                                        <p:attrNameLst>
                                          <p:attrName>ppt_x</p:attrName>
                                        </p:attrNameLst>
                                      </p:cBhvr>
                                      <p:tavLst>
                                        <p:tav tm="0">
                                          <p:val>
                                            <p:strVal val="0-#ppt_w/2"/>
                                          </p:val>
                                        </p:tav>
                                        <p:tav tm="100000">
                                          <p:val>
                                            <p:strVal val="#ppt_x"/>
                                          </p:val>
                                        </p:tav>
                                      </p:tavLst>
                                    </p:anim>
                                    <p:anim calcmode="lin" valueType="num">
                                      <p:cBhvr>
                                        <p:cTn id="20" dur="500" fill="hold"/>
                                        <p:tgtEl>
                                          <p:spTgt spid="19666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96666"/>
                                        </p:tgtEl>
                                        <p:attrNameLst>
                                          <p:attrName>style.visibility</p:attrName>
                                        </p:attrNameLst>
                                      </p:cBhvr>
                                      <p:to>
                                        <p:strVal val="visible"/>
                                      </p:to>
                                    </p:set>
                                    <p:anim calcmode="lin" valueType="num">
                                      <p:cBhvr>
                                        <p:cTn id="25" dur="500" fill="hold"/>
                                        <p:tgtEl>
                                          <p:spTgt spid="196666"/>
                                        </p:tgtEl>
                                        <p:attrNameLst>
                                          <p:attrName>ppt_x</p:attrName>
                                        </p:attrNameLst>
                                      </p:cBhvr>
                                      <p:tavLst>
                                        <p:tav tm="0">
                                          <p:val>
                                            <p:strVal val="0-#ppt_w/2"/>
                                          </p:val>
                                        </p:tav>
                                        <p:tav tm="100000">
                                          <p:val>
                                            <p:strVal val="#ppt_x"/>
                                          </p:val>
                                        </p:tav>
                                      </p:tavLst>
                                    </p:anim>
                                    <p:anim calcmode="lin" valueType="num">
                                      <p:cBhvr>
                                        <p:cTn id="26" dur="500" fill="hold"/>
                                        <p:tgtEl>
                                          <p:spTgt spid="196666"/>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96667"/>
                                        </p:tgtEl>
                                        <p:attrNameLst>
                                          <p:attrName>style.visibility</p:attrName>
                                        </p:attrNameLst>
                                      </p:cBhvr>
                                      <p:to>
                                        <p:strVal val="visible"/>
                                      </p:to>
                                    </p:set>
                                    <p:anim calcmode="lin" valueType="num">
                                      <p:cBhvr>
                                        <p:cTn id="31" dur="500" fill="hold"/>
                                        <p:tgtEl>
                                          <p:spTgt spid="196667"/>
                                        </p:tgtEl>
                                        <p:attrNameLst>
                                          <p:attrName>ppt_x</p:attrName>
                                        </p:attrNameLst>
                                      </p:cBhvr>
                                      <p:tavLst>
                                        <p:tav tm="0">
                                          <p:val>
                                            <p:strVal val="0-#ppt_w/2"/>
                                          </p:val>
                                        </p:tav>
                                        <p:tav tm="100000">
                                          <p:val>
                                            <p:strVal val="#ppt_x"/>
                                          </p:val>
                                        </p:tav>
                                      </p:tavLst>
                                    </p:anim>
                                    <p:anim calcmode="lin" valueType="num">
                                      <p:cBhvr>
                                        <p:cTn id="32" dur="500" fill="hold"/>
                                        <p:tgtEl>
                                          <p:spTgt spid="1966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63" grpId="0"/>
      <p:bldP spid="196664" grpId="0"/>
      <p:bldP spid="196665" grpId="0"/>
      <p:bldP spid="196666" grpId="0"/>
      <p:bldP spid="19666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745" name="灯片编号占位符 3"/>
          <p:cNvSpPr>
            <a:spLocks noGrp="1"/>
          </p:cNvSpPr>
          <p:nvPr>
            <p:ph type="sldNum" sz="quarter" idx="12"/>
          </p:nvPr>
        </p:nvSpPr>
        <p:spPr>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buFont typeface="Arial" panose="020B0604020202020204" pitchFamily="34" charset="0"/>
            </a:pPr>
            <a:fld id="{9A0DB2DC-4C9A-4742-B13C-FB6460FD3503}" type="slidenum">
              <a:rPr lang="zh-CN" altLang="en-US" sz="1400" b="0" dirty="0">
                <a:latin typeface="Arial" panose="020B0604020202020204" pitchFamily="34" charset="0"/>
                <a:sym typeface="Arial" panose="020B0604020202020204" pitchFamily="34" charset="0"/>
              </a:rPr>
            </a:fld>
            <a:endParaRPr lang="zh-CN" altLang="en-US" sz="1400" b="0" dirty="0">
              <a:latin typeface="Arial" panose="020B0604020202020204" pitchFamily="34" charset="0"/>
              <a:sym typeface="Arial" panose="020B0604020202020204" pitchFamily="34" charset="0"/>
            </a:endParaRPr>
          </a:p>
        </p:txBody>
      </p:sp>
      <p:sp>
        <p:nvSpPr>
          <p:cNvPr id="25603" name="Text Box 2"/>
          <p:cNvSpPr/>
          <p:nvPr/>
        </p:nvSpPr>
        <p:spPr>
          <a:xfrm>
            <a:off x="323850" y="423863"/>
            <a:ext cx="1127125" cy="579437"/>
          </a:xfrm>
          <a:prstGeom prst="rect">
            <a:avLst/>
          </a:prstGeom>
          <a:noFill/>
          <a:ln w="9525">
            <a:noFill/>
          </a:ln>
        </p:spPr>
        <p:txBody>
          <a:bodyPr anchor="ctr" anchorCtr="0">
            <a:spAutoFit/>
          </a:bodyPr>
          <a:p>
            <a:pPr algn="ctr">
              <a:spcBef>
                <a:spcPct val="50000"/>
              </a:spcBef>
            </a:pPr>
            <a:r>
              <a:rPr lang="zh-CN" altLang="en-US" sz="3200" dirty="0">
                <a:solidFill>
                  <a:srgbClr val="FF0066"/>
                </a:solidFill>
                <a:latin typeface="楷体_GB2312" pitchFamily="49" charset="-122"/>
                <a:ea typeface="楷体_GB2312" pitchFamily="49" charset="-122"/>
                <a:sym typeface="楷体_GB2312" pitchFamily="49" charset="-122"/>
              </a:rPr>
              <a:t>例</a:t>
            </a:r>
            <a:r>
              <a:rPr lang="en-US" altLang="zh-CN" sz="3200" dirty="0">
                <a:solidFill>
                  <a:srgbClr val="FF0066"/>
                </a:solidFill>
                <a:latin typeface="楷体_GB2312" pitchFamily="49" charset="-122"/>
                <a:ea typeface="楷体_GB2312" pitchFamily="49" charset="-122"/>
                <a:sym typeface="楷体_GB2312" pitchFamily="49" charset="-122"/>
              </a:rPr>
              <a:t>1.</a:t>
            </a:r>
            <a:endParaRPr lang="zh-CN" altLang="en-US" dirty="0">
              <a:latin typeface="Times New Roman" panose="02020603050405020304" charset="0"/>
              <a:ea typeface="宋体" panose="02010600030101010101" pitchFamily="2" charset="-122"/>
              <a:sym typeface="Arial" panose="020B0604020202020204" pitchFamily="34" charset="0"/>
            </a:endParaRPr>
          </a:p>
        </p:txBody>
      </p:sp>
      <p:sp>
        <p:nvSpPr>
          <p:cNvPr id="25604" name="Rectangle 3"/>
          <p:cNvSpPr/>
          <p:nvPr/>
        </p:nvSpPr>
        <p:spPr>
          <a:xfrm>
            <a:off x="5016500" y="1406525"/>
            <a:ext cx="2757488" cy="519113"/>
          </a:xfrm>
          <a:prstGeom prst="rect">
            <a:avLst/>
          </a:prstGeom>
          <a:noFill/>
          <a:ln w="9525">
            <a:noFill/>
          </a:ln>
        </p:spPr>
        <p:txBody>
          <a:bodyPr wrap="none" anchor="ctr" anchorCtr="0">
            <a:spAutoFit/>
          </a:bodyPr>
          <a:p>
            <a:pPr algn="ctr"/>
            <a:r>
              <a:rPr lang="zh-CN" altLang="en-US" sz="2800" dirty="0">
                <a:solidFill>
                  <a:srgbClr val="0000FF"/>
                </a:solidFill>
                <a:latin typeface="Times New Roman" panose="02020603050405020304" charset="0"/>
                <a:ea typeface="楷体_GB2312" pitchFamily="49" charset="-122"/>
                <a:sym typeface="Arial" panose="020B0604020202020204" pitchFamily="34" charset="0"/>
              </a:rPr>
              <a:t>求</a:t>
            </a:r>
            <a:r>
              <a:rPr lang="zh-CN" altLang="en-US" sz="2800" dirty="0">
                <a:solidFill>
                  <a:srgbClr val="0033CC"/>
                </a:solidFill>
                <a:latin typeface="Times New Roman" panose="02020603050405020304" charset="0"/>
                <a:ea typeface="宋体" panose="02010600030101010101" pitchFamily="2" charset="-122"/>
                <a:sym typeface="Arial" panose="020B0604020202020204" pitchFamily="34" charset="0"/>
              </a:rPr>
              <a:t> </a:t>
            </a:r>
            <a:r>
              <a:rPr lang="en-US" altLang="zh-CN" sz="2800" i="1" dirty="0">
                <a:solidFill>
                  <a:srgbClr val="0033CC"/>
                </a:solidFill>
                <a:latin typeface="Times New Roman" panose="02020603050405020304" charset="0"/>
                <a:ea typeface="宋体" panose="02010600030101010101" pitchFamily="2" charset="-122"/>
                <a:sym typeface="Arial" panose="020B0604020202020204" pitchFamily="34" charset="0"/>
              </a:rPr>
              <a:t>u</a:t>
            </a:r>
            <a:r>
              <a:rPr lang="en-US" altLang="zh-CN" sz="2800" i="1" baseline="-25000" dirty="0">
                <a:solidFill>
                  <a:srgbClr val="0033CC"/>
                </a:solidFill>
                <a:latin typeface="Times New Roman" panose="02020603050405020304" charset="0"/>
                <a:ea typeface="宋体" panose="02010600030101010101" pitchFamily="2" charset="-122"/>
                <a:sym typeface="Arial" panose="020B0604020202020204" pitchFamily="34" charset="0"/>
              </a:rPr>
              <a:t>C</a:t>
            </a:r>
            <a:r>
              <a:rPr lang="en-US" altLang="zh-CN" sz="2800" baseline="-25000" dirty="0">
                <a:solidFill>
                  <a:srgbClr val="0033CC"/>
                </a:solidFill>
                <a:latin typeface="Times New Roman" panose="02020603050405020304" charset="0"/>
                <a:ea typeface="宋体" panose="02010600030101010101" pitchFamily="2" charset="-122"/>
                <a:sym typeface="Arial" panose="020B0604020202020204" pitchFamily="34" charset="0"/>
              </a:rPr>
              <a:t> </a:t>
            </a:r>
            <a:r>
              <a:rPr lang="en-US" altLang="zh-CN" sz="2800" dirty="0">
                <a:solidFill>
                  <a:srgbClr val="0033CC"/>
                </a:solidFill>
                <a:latin typeface="Times New Roman" panose="02020603050405020304" charset="0"/>
                <a:ea typeface="宋体" panose="02010600030101010101" pitchFamily="2" charset="-122"/>
                <a:sym typeface="Arial" panose="020B0604020202020204" pitchFamily="34" charset="0"/>
              </a:rPr>
              <a:t>(0</a:t>
            </a:r>
            <a:r>
              <a:rPr lang="en-US" altLang="zh-CN" sz="2800" baseline="-25000" dirty="0">
                <a:solidFill>
                  <a:srgbClr val="0033CC"/>
                </a:solidFill>
                <a:latin typeface="Times New Roman" panose="02020603050405020304" charset="0"/>
                <a:ea typeface="宋体" panose="02010600030101010101" pitchFamily="2" charset="-122"/>
                <a:sym typeface="Arial" panose="020B0604020202020204" pitchFamily="34" charset="0"/>
              </a:rPr>
              <a:t>+</a:t>
            </a:r>
            <a:r>
              <a:rPr lang="en-US" altLang="zh-CN" sz="2800" dirty="0">
                <a:solidFill>
                  <a:srgbClr val="0033CC"/>
                </a:solidFill>
                <a:latin typeface="Times New Roman" panose="02020603050405020304" charset="0"/>
                <a:ea typeface="宋体" panose="02010600030101010101" pitchFamily="2" charset="-122"/>
                <a:sym typeface="Arial" panose="020B0604020202020204" pitchFamily="34" charset="0"/>
              </a:rPr>
              <a:t>) ,</a:t>
            </a:r>
            <a:r>
              <a:rPr lang="en-US" altLang="zh-CN" sz="2800" i="1" dirty="0">
                <a:solidFill>
                  <a:srgbClr val="0033CC"/>
                </a:solidFill>
                <a:latin typeface="Times New Roman" panose="02020603050405020304" charset="0"/>
                <a:ea typeface="宋体" panose="02010600030101010101" pitchFamily="2" charset="-122"/>
                <a:sym typeface="Arial" panose="020B0604020202020204" pitchFamily="34" charset="0"/>
              </a:rPr>
              <a:t>i</a:t>
            </a:r>
            <a:r>
              <a:rPr lang="en-US" altLang="zh-CN" sz="2800" baseline="-25000" dirty="0">
                <a:solidFill>
                  <a:srgbClr val="0033CC"/>
                </a:solidFill>
                <a:latin typeface="Times New Roman" panose="02020603050405020304" charset="0"/>
                <a:ea typeface="宋体" panose="02010600030101010101" pitchFamily="2" charset="-122"/>
                <a:sym typeface="Arial" panose="020B0604020202020204" pitchFamily="34" charset="0"/>
              </a:rPr>
              <a:t>C </a:t>
            </a:r>
            <a:r>
              <a:rPr lang="en-US" altLang="zh-CN" sz="2800" dirty="0">
                <a:solidFill>
                  <a:srgbClr val="0033CC"/>
                </a:solidFill>
                <a:latin typeface="Times New Roman" panose="02020603050405020304" charset="0"/>
                <a:ea typeface="宋体" panose="02010600030101010101" pitchFamily="2" charset="-122"/>
                <a:sym typeface="Arial" panose="020B0604020202020204" pitchFamily="34" charset="0"/>
              </a:rPr>
              <a:t>(0</a:t>
            </a:r>
            <a:r>
              <a:rPr lang="en-US" altLang="zh-CN" sz="2800" baseline="-25000" dirty="0">
                <a:solidFill>
                  <a:srgbClr val="0033CC"/>
                </a:solidFill>
                <a:latin typeface="Times New Roman" panose="02020603050405020304" charset="0"/>
                <a:ea typeface="宋体" panose="02010600030101010101" pitchFamily="2" charset="-122"/>
                <a:sym typeface="Arial" panose="020B0604020202020204" pitchFamily="34" charset="0"/>
              </a:rPr>
              <a:t>+</a:t>
            </a:r>
            <a:r>
              <a:rPr lang="en-US" altLang="zh-CN" sz="2800" dirty="0">
                <a:solidFill>
                  <a:srgbClr val="0033CC"/>
                </a:solidFill>
                <a:latin typeface="Times New Roman" panose="02020603050405020304" charset="0"/>
                <a:ea typeface="宋体" panose="02010600030101010101" pitchFamily="2" charset="-122"/>
                <a:sym typeface="Arial" panose="020B0604020202020204" pitchFamily="34" charset="0"/>
              </a:rPr>
              <a:t>).</a:t>
            </a:r>
            <a:endParaRPr lang="zh-CN" altLang="en-US" dirty="0">
              <a:latin typeface="Times New Roman" panose="02020603050405020304" charset="0"/>
              <a:ea typeface="宋体" panose="02010600030101010101" pitchFamily="2" charset="-122"/>
              <a:sym typeface="Arial" panose="020B0604020202020204" pitchFamily="34" charset="0"/>
            </a:endParaRPr>
          </a:p>
        </p:txBody>
      </p:sp>
      <p:sp>
        <p:nvSpPr>
          <p:cNvPr id="25605" name="Text Box 4"/>
          <p:cNvSpPr/>
          <p:nvPr/>
        </p:nvSpPr>
        <p:spPr>
          <a:xfrm>
            <a:off x="5241925" y="860425"/>
            <a:ext cx="2986088" cy="519113"/>
          </a:xfrm>
          <a:prstGeom prst="rect">
            <a:avLst/>
          </a:prstGeom>
          <a:noFill/>
          <a:ln w="9525">
            <a:noFill/>
          </a:ln>
        </p:spPr>
        <p:txBody>
          <a:bodyPr wrap="none" anchor="ctr" anchorCtr="0">
            <a:spAutoFit/>
          </a:bodyPr>
          <a:p>
            <a:r>
              <a:rPr lang="en-US" altLang="zh-CN" sz="2800" i="1" dirty="0">
                <a:solidFill>
                  <a:srgbClr val="0033CC"/>
                </a:solidFill>
                <a:latin typeface="Times New Roman" panose="02020603050405020304" charset="0"/>
                <a:ea typeface="宋体" panose="02010600030101010101" pitchFamily="2" charset="-122"/>
                <a:sym typeface="Arial" panose="020B0604020202020204" pitchFamily="34" charset="0"/>
              </a:rPr>
              <a:t>t</a:t>
            </a:r>
            <a:r>
              <a:rPr lang="en-US" altLang="zh-CN" sz="2800" dirty="0">
                <a:solidFill>
                  <a:srgbClr val="0033CC"/>
                </a:solidFill>
                <a:latin typeface="Times New Roman" panose="02020603050405020304" charset="0"/>
                <a:ea typeface="宋体" panose="02010600030101010101" pitchFamily="2" charset="-122"/>
                <a:sym typeface="Arial" panose="020B0604020202020204" pitchFamily="34" charset="0"/>
              </a:rPr>
              <a:t> = 0</a:t>
            </a:r>
            <a:r>
              <a:rPr lang="zh-CN" altLang="en-US" sz="2800" dirty="0">
                <a:solidFill>
                  <a:srgbClr val="0033CC"/>
                </a:solidFill>
                <a:latin typeface="楷体_GB2312" pitchFamily="49" charset="-122"/>
                <a:ea typeface="楷体_GB2312" pitchFamily="49" charset="-122"/>
                <a:sym typeface="楷体_GB2312" pitchFamily="49" charset="-122"/>
              </a:rPr>
              <a:t>时打开开关</a:t>
            </a:r>
            <a:r>
              <a:rPr lang="en-US" altLang="zh-CN" sz="2800" dirty="0">
                <a:solidFill>
                  <a:srgbClr val="0033CC"/>
                </a:solidFill>
                <a:latin typeface="楷体_GB2312" pitchFamily="49" charset="-122"/>
                <a:ea typeface="楷体_GB2312" pitchFamily="49" charset="-122"/>
                <a:sym typeface="楷体_GB2312" pitchFamily="49" charset="-122"/>
              </a:rPr>
              <a:t>S.</a:t>
            </a:r>
            <a:endParaRPr lang="zh-CN" altLang="en-US" dirty="0">
              <a:latin typeface="Times New Roman" panose="02020603050405020304" charset="0"/>
              <a:ea typeface="宋体" panose="02010600030101010101" pitchFamily="2" charset="-122"/>
              <a:sym typeface="Arial" panose="020B0604020202020204" pitchFamily="34" charset="0"/>
            </a:endParaRPr>
          </a:p>
        </p:txBody>
      </p:sp>
      <p:sp>
        <p:nvSpPr>
          <p:cNvPr id="25606" name="Text Box 5"/>
          <p:cNvSpPr/>
          <p:nvPr/>
        </p:nvSpPr>
        <p:spPr>
          <a:xfrm>
            <a:off x="1231900" y="3184525"/>
            <a:ext cx="2276475" cy="519113"/>
          </a:xfrm>
          <a:prstGeom prst="rect">
            <a:avLst/>
          </a:prstGeom>
          <a:noFill/>
          <a:ln w="9525">
            <a:noFill/>
          </a:ln>
        </p:spPr>
        <p:txBody>
          <a:bodyPr wrap="none" anchor="ctr" anchorCtr="0">
            <a:spAutoFit/>
          </a:bodyPr>
          <a:p>
            <a:r>
              <a:rPr lang="zh-CN" altLang="en-US" sz="2800" dirty="0">
                <a:solidFill>
                  <a:srgbClr val="0033CC"/>
                </a:solidFill>
                <a:latin typeface="Times New Roman" panose="02020603050405020304" charset="0"/>
                <a:ea typeface="楷体_GB2312" pitchFamily="49" charset="-122"/>
                <a:sym typeface="Arial" panose="020B0604020202020204" pitchFamily="34" charset="0"/>
              </a:rPr>
              <a:t>由换路定则</a:t>
            </a:r>
            <a:r>
              <a:rPr lang="zh-CN" altLang="en-US" dirty="0">
                <a:solidFill>
                  <a:srgbClr val="0033CC"/>
                </a:solidFill>
                <a:latin typeface="Times New Roman" panose="02020603050405020304" charset="0"/>
                <a:ea typeface="宋体" panose="02010600030101010101" pitchFamily="2" charset="-122"/>
                <a:sym typeface="Arial" panose="020B0604020202020204" pitchFamily="34" charset="0"/>
              </a:rPr>
              <a:t>：</a:t>
            </a:r>
            <a:endParaRPr lang="zh-CN" altLang="en-US" dirty="0">
              <a:latin typeface="Times New Roman" panose="02020603050405020304" charset="0"/>
              <a:ea typeface="宋体" panose="02010600030101010101" pitchFamily="2" charset="-122"/>
              <a:sym typeface="Arial" panose="020B0604020202020204" pitchFamily="34" charset="0"/>
            </a:endParaRPr>
          </a:p>
        </p:txBody>
      </p:sp>
      <p:sp>
        <p:nvSpPr>
          <p:cNvPr id="25607" name="Rectangle 6"/>
          <p:cNvSpPr/>
          <p:nvPr/>
        </p:nvSpPr>
        <p:spPr>
          <a:xfrm>
            <a:off x="3176588" y="3138488"/>
            <a:ext cx="2816225" cy="579437"/>
          </a:xfrm>
          <a:prstGeom prst="rect">
            <a:avLst/>
          </a:prstGeom>
          <a:noFill/>
          <a:ln w="9525">
            <a:noFill/>
          </a:ln>
        </p:spPr>
        <p:txBody>
          <a:bodyPr wrap="none" anchor="ctr" anchorCtr="0">
            <a:spAutoFit/>
          </a:bodyPr>
          <a:p>
            <a:pPr algn="ctr"/>
            <a:r>
              <a:rPr lang="en-US" altLang="zh-CN" sz="3200" i="1" dirty="0">
                <a:solidFill>
                  <a:srgbClr val="0033CC"/>
                </a:solidFill>
                <a:latin typeface="Times New Roman" panose="02020603050405020304" charset="0"/>
                <a:ea typeface="宋体" panose="02010600030101010101" pitchFamily="2" charset="-122"/>
                <a:sym typeface="Arial" panose="020B0604020202020204" pitchFamily="34" charset="0"/>
              </a:rPr>
              <a:t>u</a:t>
            </a:r>
            <a:r>
              <a:rPr lang="en-US" altLang="zh-CN" i="1" baseline="-25000" dirty="0">
                <a:solidFill>
                  <a:srgbClr val="0033CC"/>
                </a:solidFill>
                <a:latin typeface="Times New Roman" panose="02020603050405020304" charset="0"/>
                <a:ea typeface="宋体" panose="02010600030101010101" pitchFamily="2" charset="-122"/>
                <a:sym typeface="Arial" panose="020B0604020202020204" pitchFamily="34" charset="0"/>
              </a:rPr>
              <a:t>C</a:t>
            </a:r>
            <a:r>
              <a:rPr lang="en-US" altLang="zh-CN" baseline="-25000" dirty="0">
                <a:solidFill>
                  <a:srgbClr val="0033CC"/>
                </a:solidFill>
                <a:latin typeface="Times New Roman" panose="02020603050405020304" charset="0"/>
                <a:ea typeface="宋体" panose="02010600030101010101" pitchFamily="2" charset="-122"/>
                <a:sym typeface="Arial" panose="020B0604020202020204" pitchFamily="34" charset="0"/>
              </a:rPr>
              <a:t> </a:t>
            </a:r>
            <a:r>
              <a:rPr lang="en-US" altLang="zh-CN" dirty="0">
                <a:solidFill>
                  <a:srgbClr val="0033CC"/>
                </a:solidFill>
                <a:latin typeface="Times New Roman" panose="02020603050405020304" charset="0"/>
                <a:ea typeface="宋体" panose="02010600030101010101" pitchFamily="2" charset="-122"/>
                <a:sym typeface="Arial" panose="020B0604020202020204" pitchFamily="34" charset="0"/>
              </a:rPr>
              <a:t>(0</a:t>
            </a:r>
            <a:r>
              <a:rPr lang="en-US" altLang="zh-CN" baseline="-25000" dirty="0">
                <a:solidFill>
                  <a:srgbClr val="0033CC"/>
                </a:solidFill>
                <a:latin typeface="Times New Roman" panose="02020603050405020304" charset="0"/>
                <a:ea typeface="宋体" panose="02010600030101010101" pitchFamily="2" charset="-122"/>
                <a:sym typeface="Arial" panose="020B0604020202020204" pitchFamily="34" charset="0"/>
              </a:rPr>
              <a:t>+</a:t>
            </a:r>
            <a:r>
              <a:rPr lang="en-US" altLang="zh-CN" dirty="0">
                <a:solidFill>
                  <a:srgbClr val="0033CC"/>
                </a:solidFill>
                <a:latin typeface="Times New Roman" panose="02020603050405020304" charset="0"/>
                <a:ea typeface="宋体" panose="02010600030101010101" pitchFamily="2" charset="-122"/>
                <a:sym typeface="Arial" panose="020B0604020202020204" pitchFamily="34" charset="0"/>
              </a:rPr>
              <a:t>) = </a:t>
            </a:r>
            <a:r>
              <a:rPr lang="en-US" altLang="zh-CN" sz="3200" i="1" dirty="0">
                <a:solidFill>
                  <a:srgbClr val="0033CC"/>
                </a:solidFill>
                <a:latin typeface="Times New Roman" panose="02020603050405020304" charset="0"/>
                <a:ea typeface="宋体" panose="02010600030101010101" pitchFamily="2" charset="-122"/>
                <a:sym typeface="Arial" panose="020B0604020202020204" pitchFamily="34" charset="0"/>
              </a:rPr>
              <a:t>u</a:t>
            </a:r>
            <a:r>
              <a:rPr lang="en-US" altLang="zh-CN" i="1" baseline="-25000" dirty="0">
                <a:solidFill>
                  <a:srgbClr val="0033CC"/>
                </a:solidFill>
                <a:latin typeface="Times New Roman" panose="02020603050405020304" charset="0"/>
                <a:ea typeface="宋体" panose="02010600030101010101" pitchFamily="2" charset="-122"/>
                <a:sym typeface="Arial" panose="020B0604020202020204" pitchFamily="34" charset="0"/>
              </a:rPr>
              <a:t>C</a:t>
            </a:r>
            <a:r>
              <a:rPr lang="en-US" altLang="zh-CN" baseline="-25000" dirty="0">
                <a:solidFill>
                  <a:srgbClr val="0033CC"/>
                </a:solidFill>
                <a:latin typeface="Times New Roman" panose="02020603050405020304" charset="0"/>
                <a:ea typeface="宋体" panose="02010600030101010101" pitchFamily="2" charset="-122"/>
                <a:sym typeface="Arial" panose="020B0604020202020204" pitchFamily="34" charset="0"/>
              </a:rPr>
              <a:t> </a:t>
            </a:r>
            <a:r>
              <a:rPr lang="en-US" altLang="zh-CN" dirty="0">
                <a:solidFill>
                  <a:srgbClr val="0033CC"/>
                </a:solidFill>
                <a:latin typeface="Times New Roman" panose="02020603050405020304" charset="0"/>
                <a:ea typeface="宋体" panose="02010600030101010101" pitchFamily="2" charset="-122"/>
                <a:sym typeface="Arial" panose="020B0604020202020204" pitchFamily="34" charset="0"/>
              </a:rPr>
              <a:t>(0</a:t>
            </a:r>
            <a:r>
              <a:rPr lang="en-US" altLang="zh-CN" baseline="-25000" dirty="0">
                <a:solidFill>
                  <a:srgbClr val="0033CC"/>
                </a:solidFill>
                <a:latin typeface="Times New Roman" panose="02020603050405020304" charset="0"/>
                <a:ea typeface="宋体" panose="02010600030101010101" pitchFamily="2" charset="-122"/>
                <a:sym typeface="Symbol" panose="05050102010706020507" pitchFamily="18" charset="2"/>
              </a:rPr>
              <a:t></a:t>
            </a:r>
            <a:r>
              <a:rPr lang="en-US" altLang="zh-CN" dirty="0">
                <a:solidFill>
                  <a:srgbClr val="0033CC"/>
                </a:solidFill>
                <a:latin typeface="Times New Roman" panose="02020603050405020304" charset="0"/>
                <a:ea typeface="宋体" panose="02010600030101010101" pitchFamily="2" charset="-122"/>
                <a:sym typeface="Arial" panose="020B0604020202020204" pitchFamily="34" charset="0"/>
              </a:rPr>
              <a:t>)=8V</a:t>
            </a:r>
            <a:endParaRPr lang="zh-CN" altLang="en-US" dirty="0">
              <a:latin typeface="Times New Roman" panose="02020603050405020304" charset="0"/>
              <a:ea typeface="宋体" panose="02010600030101010101" pitchFamily="2" charset="-122"/>
              <a:sym typeface="Arial" panose="020B0604020202020204" pitchFamily="34" charset="0"/>
            </a:endParaRPr>
          </a:p>
        </p:txBody>
      </p:sp>
      <p:pic>
        <p:nvPicPr>
          <p:cNvPr id="25608" name="Object 7"/>
          <p:cNvPicPr>
            <a:picLocks noChangeAspect="1"/>
          </p:cNvPicPr>
          <p:nvPr/>
        </p:nvPicPr>
        <p:blipFill>
          <a:blip r:embed="rId1"/>
          <a:stretch>
            <a:fillRect/>
          </a:stretch>
        </p:blipFill>
        <p:spPr>
          <a:xfrm>
            <a:off x="1438275" y="2360613"/>
            <a:ext cx="2846388" cy="784225"/>
          </a:xfrm>
          <a:prstGeom prst="rect">
            <a:avLst/>
          </a:prstGeom>
          <a:noFill/>
          <a:ln w="9525">
            <a:noFill/>
          </a:ln>
        </p:spPr>
      </p:pic>
      <p:sp>
        <p:nvSpPr>
          <p:cNvPr id="25609" name="Text Box 8"/>
          <p:cNvSpPr/>
          <p:nvPr/>
        </p:nvSpPr>
        <p:spPr>
          <a:xfrm>
            <a:off x="1112838" y="3687763"/>
            <a:ext cx="2271712" cy="519112"/>
          </a:xfrm>
          <a:prstGeom prst="rect">
            <a:avLst/>
          </a:prstGeom>
          <a:noFill/>
          <a:ln w="9525">
            <a:noFill/>
          </a:ln>
        </p:spPr>
        <p:txBody>
          <a:bodyPr wrap="none" anchor="ctr" anchorCtr="0">
            <a:spAutoFit/>
          </a:bodyPr>
          <a:p>
            <a:pPr algn="ctr"/>
            <a:r>
              <a:rPr lang="en-US" altLang="zh-CN" sz="2800" dirty="0">
                <a:solidFill>
                  <a:srgbClr val="0033CC"/>
                </a:solidFill>
                <a:latin typeface="楷体_GB2312" pitchFamily="49" charset="-122"/>
                <a:ea typeface="楷体_GB2312" pitchFamily="49" charset="-122"/>
                <a:sym typeface="楷体_GB2312" pitchFamily="49" charset="-122"/>
              </a:rPr>
              <a:t>0</a:t>
            </a:r>
            <a:r>
              <a:rPr lang="en-US" altLang="zh-CN" sz="2800" baseline="30000" dirty="0">
                <a:solidFill>
                  <a:srgbClr val="0033CC"/>
                </a:solidFill>
                <a:latin typeface="楷体_GB2312" pitchFamily="49" charset="-122"/>
                <a:ea typeface="楷体_GB2312" pitchFamily="49" charset="-122"/>
                <a:sym typeface="楷体_GB2312" pitchFamily="49" charset="-122"/>
              </a:rPr>
              <a:t>+</a:t>
            </a:r>
            <a:r>
              <a:rPr lang="zh-CN" altLang="en-US" sz="2800" dirty="0">
                <a:solidFill>
                  <a:srgbClr val="0033CC"/>
                </a:solidFill>
                <a:latin typeface="楷体_GB2312" pitchFamily="49" charset="-122"/>
                <a:ea typeface="楷体_GB2312" pitchFamily="49" charset="-122"/>
                <a:sym typeface="楷体_GB2312" pitchFamily="49" charset="-122"/>
              </a:rPr>
              <a:t>等效电路：</a:t>
            </a:r>
            <a:endParaRPr lang="zh-CN" altLang="en-US" dirty="0">
              <a:latin typeface="Times New Roman" panose="02020603050405020304" charset="0"/>
              <a:ea typeface="宋体" panose="02010600030101010101" pitchFamily="2" charset="-122"/>
              <a:sym typeface="Arial" panose="020B0604020202020204" pitchFamily="34" charset="0"/>
            </a:endParaRPr>
          </a:p>
        </p:txBody>
      </p:sp>
      <p:pic>
        <p:nvPicPr>
          <p:cNvPr id="25610" name="Object 9"/>
          <p:cNvPicPr>
            <a:picLocks noChangeAspect="1"/>
          </p:cNvPicPr>
          <p:nvPr/>
        </p:nvPicPr>
        <p:blipFill>
          <a:blip r:embed="rId2"/>
          <a:stretch>
            <a:fillRect/>
          </a:stretch>
        </p:blipFill>
        <p:spPr>
          <a:xfrm>
            <a:off x="4956175" y="4513263"/>
            <a:ext cx="3524250" cy="900112"/>
          </a:xfrm>
          <a:prstGeom prst="rect">
            <a:avLst/>
          </a:prstGeom>
          <a:noFill/>
          <a:ln w="9525">
            <a:noFill/>
          </a:ln>
        </p:spPr>
      </p:pic>
      <p:grpSp>
        <p:nvGrpSpPr>
          <p:cNvPr id="25611" name="Group 10"/>
          <p:cNvGrpSpPr/>
          <p:nvPr/>
        </p:nvGrpSpPr>
        <p:grpSpPr>
          <a:xfrm>
            <a:off x="5191125" y="5018088"/>
            <a:ext cx="3162300" cy="1311275"/>
            <a:chOff x="0" y="0"/>
            <a:chExt cx="1992" cy="826"/>
          </a:xfrm>
        </p:grpSpPr>
        <p:pic>
          <p:nvPicPr>
            <p:cNvPr id="31755" name="Object 11"/>
            <p:cNvPicPr>
              <a:picLocks noChangeAspect="1"/>
            </p:cNvPicPr>
            <p:nvPr/>
          </p:nvPicPr>
          <p:blipFill>
            <a:blip r:embed="rId3"/>
            <a:stretch>
              <a:fillRect/>
            </a:stretch>
          </p:blipFill>
          <p:spPr>
            <a:xfrm>
              <a:off x="0" y="334"/>
              <a:ext cx="1992" cy="375"/>
            </a:xfrm>
            <a:prstGeom prst="rect">
              <a:avLst/>
            </a:prstGeom>
            <a:noFill/>
            <a:ln w="9525">
              <a:noFill/>
            </a:ln>
          </p:spPr>
        </p:pic>
        <p:sp>
          <p:nvSpPr>
            <p:cNvPr id="31756" name="Rectangle 12"/>
            <p:cNvSpPr/>
            <p:nvPr/>
          </p:nvSpPr>
          <p:spPr>
            <a:xfrm>
              <a:off x="570" y="0"/>
              <a:ext cx="468" cy="826"/>
            </a:xfrm>
            <a:prstGeom prst="rect">
              <a:avLst/>
            </a:prstGeom>
            <a:noFill/>
            <a:ln w="9525">
              <a:noFill/>
            </a:ln>
          </p:spPr>
          <p:txBody>
            <a:bodyPr wrap="none" anchor="ctr" anchorCtr="0">
              <a:spAutoFit/>
            </a:bodyPr>
            <a:p>
              <a:pPr algn="ctr"/>
              <a:r>
                <a:rPr lang="zh-CN" altLang="en-US" sz="8000" dirty="0">
                  <a:solidFill>
                    <a:srgbClr val="FF0066"/>
                  </a:solidFill>
                  <a:latin typeface="Times New Roman" panose="02020603050405020304" charset="0"/>
                  <a:ea typeface="宋体" panose="02010600030101010101" pitchFamily="2" charset="-122"/>
                  <a:sym typeface="Symbol" panose="05050102010706020507" pitchFamily="18" charset="2"/>
                </a:rPr>
                <a:t></a:t>
              </a:r>
              <a:endParaRPr lang="zh-CN" altLang="en-US" dirty="0">
                <a:latin typeface="Times New Roman" panose="02020603050405020304" charset="0"/>
                <a:ea typeface="宋体" panose="02010600030101010101" pitchFamily="2" charset="-122"/>
                <a:sym typeface="Arial" panose="020B0604020202020204" pitchFamily="34" charset="0"/>
              </a:endParaRPr>
            </a:p>
          </p:txBody>
        </p:sp>
      </p:grpSp>
      <p:grpSp>
        <p:nvGrpSpPr>
          <p:cNvPr id="25614" name="Group 13"/>
          <p:cNvGrpSpPr/>
          <p:nvPr/>
        </p:nvGrpSpPr>
        <p:grpSpPr>
          <a:xfrm>
            <a:off x="995363" y="295275"/>
            <a:ext cx="4089400" cy="1928813"/>
            <a:chOff x="0" y="0"/>
            <a:chExt cx="2576" cy="1215"/>
          </a:xfrm>
        </p:grpSpPr>
        <p:sp>
          <p:nvSpPr>
            <p:cNvPr id="31758" name="Oval 14"/>
            <p:cNvSpPr/>
            <p:nvPr/>
          </p:nvSpPr>
          <p:spPr>
            <a:xfrm>
              <a:off x="399" y="633"/>
              <a:ext cx="272" cy="272"/>
            </a:xfrm>
            <a:prstGeom prst="ellipse">
              <a:avLst/>
            </a:prstGeom>
            <a:solidFill>
              <a:srgbClr val="99FF99"/>
            </a:solidFill>
            <a:ln w="28575" cap="flat" cmpd="sng">
              <a:solidFill>
                <a:schemeClr val="tx1"/>
              </a:solidFill>
              <a:prstDash val="solid"/>
              <a:round/>
              <a:headEnd type="none" w="med" len="med"/>
              <a:tailEnd type="none" w="med" len="med"/>
            </a:ln>
          </p:spPr>
          <p:txBody>
            <a:bodyPr wrap="none" anchor="ctr" anchorCtr="0"/>
            <a:p>
              <a:endParaRPr lang="zh-CN" altLang="zh-CN" dirty="0">
                <a:solidFill>
                  <a:srgbClr val="0033CC"/>
                </a:solidFill>
                <a:latin typeface="Times New Roman" panose="02020603050405020304" charset="0"/>
                <a:ea typeface="宋体" panose="02010600030101010101" pitchFamily="2" charset="-122"/>
                <a:sym typeface="Arial" panose="020B0604020202020204" pitchFamily="34" charset="0"/>
              </a:endParaRPr>
            </a:p>
          </p:txBody>
        </p:sp>
        <p:sp>
          <p:nvSpPr>
            <p:cNvPr id="31759" name="Rectangle 15"/>
            <p:cNvSpPr/>
            <p:nvPr/>
          </p:nvSpPr>
          <p:spPr>
            <a:xfrm>
              <a:off x="969" y="297"/>
              <a:ext cx="288" cy="96"/>
            </a:xfrm>
            <a:prstGeom prst="rect">
              <a:avLst/>
            </a:prstGeom>
            <a:solidFill>
              <a:srgbClr val="99FF99"/>
            </a:solidFill>
            <a:ln w="28575" cap="flat" cmpd="sng">
              <a:solidFill>
                <a:schemeClr val="tx1"/>
              </a:solidFill>
              <a:prstDash val="solid"/>
              <a:miter/>
              <a:headEnd type="none" w="med" len="med"/>
              <a:tailEnd type="none" w="med" len="med"/>
            </a:ln>
          </p:spPr>
          <p:txBody>
            <a:bodyPr wrap="none" anchor="ctr" anchorCtr="0"/>
            <a:p>
              <a:endParaRPr lang="zh-CN" altLang="zh-CN" dirty="0">
                <a:solidFill>
                  <a:srgbClr val="0033CC"/>
                </a:solidFill>
                <a:latin typeface="Times New Roman" panose="02020603050405020304" charset="0"/>
                <a:ea typeface="宋体" panose="02010600030101010101" pitchFamily="2" charset="-122"/>
                <a:sym typeface="Arial" panose="020B0604020202020204" pitchFamily="34" charset="0"/>
              </a:endParaRPr>
            </a:p>
          </p:txBody>
        </p:sp>
        <p:sp>
          <p:nvSpPr>
            <p:cNvPr id="31760" name="Rectangle 16"/>
            <p:cNvSpPr/>
            <p:nvPr/>
          </p:nvSpPr>
          <p:spPr>
            <a:xfrm>
              <a:off x="1593" y="537"/>
              <a:ext cx="96" cy="272"/>
            </a:xfrm>
            <a:prstGeom prst="rect">
              <a:avLst/>
            </a:prstGeom>
            <a:solidFill>
              <a:srgbClr val="99FF99"/>
            </a:solidFill>
            <a:ln w="28575" cap="flat" cmpd="sng">
              <a:solidFill>
                <a:schemeClr val="tx1"/>
              </a:solidFill>
              <a:prstDash val="solid"/>
              <a:miter/>
              <a:headEnd type="none" w="med" len="med"/>
              <a:tailEnd type="none" w="med" len="med"/>
            </a:ln>
          </p:spPr>
          <p:txBody>
            <a:bodyPr wrap="none" anchor="ctr" anchorCtr="0"/>
            <a:p>
              <a:endParaRPr lang="zh-CN" altLang="zh-CN" dirty="0">
                <a:solidFill>
                  <a:srgbClr val="0033CC"/>
                </a:solidFill>
                <a:latin typeface="Times New Roman" panose="02020603050405020304" charset="0"/>
                <a:ea typeface="宋体" panose="02010600030101010101" pitchFamily="2" charset="-122"/>
                <a:sym typeface="Arial" panose="020B0604020202020204" pitchFamily="34" charset="0"/>
              </a:endParaRPr>
            </a:p>
          </p:txBody>
        </p:sp>
        <p:sp>
          <p:nvSpPr>
            <p:cNvPr id="31761" name="Line 17"/>
            <p:cNvSpPr/>
            <p:nvPr/>
          </p:nvSpPr>
          <p:spPr>
            <a:xfrm>
              <a:off x="2061" y="777"/>
              <a:ext cx="228" cy="1"/>
            </a:xfrm>
            <a:prstGeom prst="line">
              <a:avLst/>
            </a:prstGeom>
            <a:ln w="28575" cap="flat" cmpd="sng">
              <a:solidFill>
                <a:schemeClr val="tx1"/>
              </a:solidFill>
              <a:prstDash val="solid"/>
              <a:round/>
              <a:headEnd type="none" w="med" len="med"/>
              <a:tailEnd type="none" w="med" len="med"/>
            </a:ln>
          </p:spPr>
        </p:sp>
        <p:sp>
          <p:nvSpPr>
            <p:cNvPr id="31762" name="Line 18"/>
            <p:cNvSpPr/>
            <p:nvPr/>
          </p:nvSpPr>
          <p:spPr>
            <a:xfrm>
              <a:off x="1641" y="813"/>
              <a:ext cx="1" cy="156"/>
            </a:xfrm>
            <a:prstGeom prst="line">
              <a:avLst/>
            </a:prstGeom>
            <a:ln w="19050" cap="flat" cmpd="sng">
              <a:solidFill>
                <a:schemeClr val="tx1"/>
              </a:solidFill>
              <a:prstDash val="solid"/>
              <a:round/>
              <a:headEnd type="none" w="med" len="med"/>
              <a:tailEnd type="none" w="med" len="med"/>
            </a:ln>
          </p:spPr>
        </p:sp>
        <p:sp>
          <p:nvSpPr>
            <p:cNvPr id="31763" name="Line 19"/>
            <p:cNvSpPr/>
            <p:nvPr/>
          </p:nvSpPr>
          <p:spPr>
            <a:xfrm flipH="1">
              <a:off x="1641" y="905"/>
              <a:ext cx="48" cy="192"/>
            </a:xfrm>
            <a:prstGeom prst="line">
              <a:avLst/>
            </a:prstGeom>
            <a:ln w="28575" cap="flat" cmpd="sng">
              <a:solidFill>
                <a:schemeClr val="tx1"/>
              </a:solidFill>
              <a:prstDash val="solid"/>
              <a:round/>
              <a:headEnd type="none" w="med" len="med"/>
              <a:tailEnd type="none" w="med" len="med"/>
            </a:ln>
          </p:spPr>
        </p:sp>
        <p:sp>
          <p:nvSpPr>
            <p:cNvPr id="31764" name="Line 20"/>
            <p:cNvSpPr/>
            <p:nvPr/>
          </p:nvSpPr>
          <p:spPr>
            <a:xfrm>
              <a:off x="1641" y="1097"/>
              <a:ext cx="1" cy="118"/>
            </a:xfrm>
            <a:prstGeom prst="line">
              <a:avLst/>
            </a:prstGeom>
            <a:ln w="19050" cap="flat" cmpd="sng">
              <a:solidFill>
                <a:schemeClr val="tx1"/>
              </a:solidFill>
              <a:prstDash val="solid"/>
              <a:round/>
              <a:headEnd type="none" w="med" len="med"/>
              <a:tailEnd type="none" w="med" len="med"/>
            </a:ln>
          </p:spPr>
        </p:sp>
        <p:sp>
          <p:nvSpPr>
            <p:cNvPr id="31765" name="Line 21"/>
            <p:cNvSpPr/>
            <p:nvPr/>
          </p:nvSpPr>
          <p:spPr>
            <a:xfrm flipV="1">
              <a:off x="1641" y="345"/>
              <a:ext cx="1" cy="192"/>
            </a:xfrm>
            <a:prstGeom prst="line">
              <a:avLst/>
            </a:prstGeom>
            <a:ln w="19050" cap="flat" cmpd="sng">
              <a:solidFill>
                <a:schemeClr val="tx1"/>
              </a:solidFill>
              <a:prstDash val="solid"/>
              <a:round/>
              <a:headEnd type="none" w="med" len="med"/>
              <a:tailEnd type="none" w="med" len="med"/>
            </a:ln>
          </p:spPr>
        </p:sp>
        <p:sp>
          <p:nvSpPr>
            <p:cNvPr id="31766" name="Line 22"/>
            <p:cNvSpPr/>
            <p:nvPr/>
          </p:nvSpPr>
          <p:spPr>
            <a:xfrm>
              <a:off x="2169" y="783"/>
              <a:ext cx="1" cy="432"/>
            </a:xfrm>
            <a:prstGeom prst="line">
              <a:avLst/>
            </a:prstGeom>
            <a:ln w="19050" cap="flat" cmpd="sng">
              <a:solidFill>
                <a:schemeClr val="tx1"/>
              </a:solidFill>
              <a:prstDash val="solid"/>
              <a:round/>
              <a:headEnd type="none" w="med" len="med"/>
              <a:tailEnd type="none" w="med" len="med"/>
            </a:ln>
          </p:spPr>
        </p:sp>
        <p:sp>
          <p:nvSpPr>
            <p:cNvPr id="31767" name="Line 23"/>
            <p:cNvSpPr/>
            <p:nvPr/>
          </p:nvSpPr>
          <p:spPr>
            <a:xfrm flipV="1">
              <a:off x="2169" y="339"/>
              <a:ext cx="1" cy="366"/>
            </a:xfrm>
            <a:prstGeom prst="line">
              <a:avLst/>
            </a:prstGeom>
            <a:ln w="19050" cap="flat" cmpd="sng">
              <a:solidFill>
                <a:schemeClr val="tx1"/>
              </a:solidFill>
              <a:prstDash val="solid"/>
              <a:round/>
              <a:headEnd type="none" w="med" len="med"/>
              <a:tailEnd type="none" w="med" len="med"/>
            </a:ln>
          </p:spPr>
        </p:sp>
        <p:sp>
          <p:nvSpPr>
            <p:cNvPr id="31768" name="Line 24"/>
            <p:cNvSpPr/>
            <p:nvPr/>
          </p:nvSpPr>
          <p:spPr>
            <a:xfrm>
              <a:off x="1257" y="345"/>
              <a:ext cx="912" cy="1"/>
            </a:xfrm>
            <a:prstGeom prst="line">
              <a:avLst/>
            </a:prstGeom>
            <a:ln w="19050" cap="flat" cmpd="sng">
              <a:solidFill>
                <a:schemeClr val="tx1"/>
              </a:solidFill>
              <a:prstDash val="solid"/>
              <a:round/>
              <a:headEnd type="none" w="med" len="med"/>
              <a:tailEnd type="none" w="med" len="med"/>
            </a:ln>
          </p:spPr>
        </p:sp>
        <p:sp>
          <p:nvSpPr>
            <p:cNvPr id="31769" name="Line 25"/>
            <p:cNvSpPr/>
            <p:nvPr/>
          </p:nvSpPr>
          <p:spPr>
            <a:xfrm>
              <a:off x="537" y="345"/>
              <a:ext cx="432" cy="1"/>
            </a:xfrm>
            <a:prstGeom prst="line">
              <a:avLst/>
            </a:prstGeom>
            <a:ln w="19050" cap="flat" cmpd="sng">
              <a:solidFill>
                <a:schemeClr val="tx1"/>
              </a:solidFill>
              <a:prstDash val="solid"/>
              <a:round/>
              <a:headEnd type="none" w="med" len="med"/>
              <a:tailEnd type="none" w="med" len="med"/>
            </a:ln>
          </p:spPr>
        </p:sp>
        <p:sp>
          <p:nvSpPr>
            <p:cNvPr id="31770" name="Line 26"/>
            <p:cNvSpPr/>
            <p:nvPr/>
          </p:nvSpPr>
          <p:spPr>
            <a:xfrm>
              <a:off x="537" y="345"/>
              <a:ext cx="1" cy="864"/>
            </a:xfrm>
            <a:prstGeom prst="line">
              <a:avLst/>
            </a:prstGeom>
            <a:ln w="19050" cap="flat" cmpd="sng">
              <a:solidFill>
                <a:schemeClr val="tx1"/>
              </a:solidFill>
              <a:prstDash val="solid"/>
              <a:round/>
              <a:headEnd type="none" w="med" len="med"/>
              <a:tailEnd type="none" w="med" len="med"/>
            </a:ln>
          </p:spPr>
        </p:sp>
        <p:sp>
          <p:nvSpPr>
            <p:cNvPr id="31771" name="Line 27"/>
            <p:cNvSpPr/>
            <p:nvPr/>
          </p:nvSpPr>
          <p:spPr>
            <a:xfrm>
              <a:off x="531" y="1209"/>
              <a:ext cx="1632" cy="1"/>
            </a:xfrm>
            <a:prstGeom prst="line">
              <a:avLst/>
            </a:prstGeom>
            <a:ln w="19050" cap="flat" cmpd="sng">
              <a:solidFill>
                <a:schemeClr val="tx1"/>
              </a:solidFill>
              <a:prstDash val="solid"/>
              <a:round/>
              <a:headEnd type="none" w="med" len="med"/>
              <a:tailEnd type="none" w="med" len="med"/>
            </a:ln>
          </p:spPr>
        </p:sp>
        <p:sp>
          <p:nvSpPr>
            <p:cNvPr id="31772" name="Text Box 28"/>
            <p:cNvSpPr/>
            <p:nvPr/>
          </p:nvSpPr>
          <p:spPr>
            <a:xfrm>
              <a:off x="336" y="375"/>
              <a:ext cx="225" cy="288"/>
            </a:xfrm>
            <a:prstGeom prst="rect">
              <a:avLst/>
            </a:prstGeom>
            <a:noFill/>
            <a:ln w="9525">
              <a:noFill/>
            </a:ln>
          </p:spPr>
          <p:txBody>
            <a:bodyPr wrap="none" anchor="ctr" anchorCtr="0">
              <a:spAutoFit/>
            </a:bodyPr>
            <a:p>
              <a:pPr algn="ctr"/>
              <a:r>
                <a:rPr lang="en-US" altLang="zh-CN" dirty="0">
                  <a:solidFill>
                    <a:srgbClr val="0033CC"/>
                  </a:solidFill>
                  <a:latin typeface="Times New Roman" panose="02020603050405020304" charset="0"/>
                  <a:ea typeface="宋体" panose="02010600030101010101" pitchFamily="2" charset="-122"/>
                  <a:sym typeface="Arial" panose="020B0604020202020204" pitchFamily="34" charset="0"/>
                </a:rPr>
                <a:t>+</a:t>
              </a:r>
              <a:endParaRPr lang="zh-CN" altLang="en-US" dirty="0">
                <a:latin typeface="Times New Roman" panose="02020603050405020304" charset="0"/>
                <a:ea typeface="宋体" panose="02010600030101010101" pitchFamily="2" charset="-122"/>
                <a:sym typeface="Arial" panose="020B0604020202020204" pitchFamily="34" charset="0"/>
              </a:endParaRPr>
            </a:p>
          </p:txBody>
        </p:sp>
        <p:sp>
          <p:nvSpPr>
            <p:cNvPr id="31773" name="Text Box 29"/>
            <p:cNvSpPr/>
            <p:nvPr/>
          </p:nvSpPr>
          <p:spPr>
            <a:xfrm>
              <a:off x="0" y="617"/>
              <a:ext cx="447" cy="288"/>
            </a:xfrm>
            <a:prstGeom prst="rect">
              <a:avLst/>
            </a:prstGeom>
            <a:noFill/>
            <a:ln w="9525">
              <a:noFill/>
            </a:ln>
          </p:spPr>
          <p:txBody>
            <a:bodyPr wrap="none" anchor="ctr" anchorCtr="0">
              <a:spAutoFit/>
            </a:bodyPr>
            <a:p>
              <a:pPr algn="ctr"/>
              <a:r>
                <a:rPr lang="en-US" altLang="zh-CN" dirty="0">
                  <a:solidFill>
                    <a:srgbClr val="0033CC"/>
                  </a:solidFill>
                  <a:latin typeface="Times New Roman" panose="02020603050405020304" charset="0"/>
                  <a:ea typeface="宋体" panose="02010600030101010101" pitchFamily="2" charset="-122"/>
                  <a:sym typeface="Arial" panose="020B0604020202020204" pitchFamily="34" charset="0"/>
                </a:rPr>
                <a:t>10V</a:t>
              </a:r>
              <a:endParaRPr lang="zh-CN" altLang="en-US" dirty="0">
                <a:latin typeface="Times New Roman" panose="02020603050405020304" charset="0"/>
                <a:ea typeface="宋体" panose="02010600030101010101" pitchFamily="2" charset="-122"/>
                <a:sym typeface="Arial" panose="020B0604020202020204" pitchFamily="34" charset="0"/>
              </a:endParaRPr>
            </a:p>
          </p:txBody>
        </p:sp>
        <p:sp>
          <p:nvSpPr>
            <p:cNvPr id="31774" name="Line 30"/>
            <p:cNvSpPr/>
            <p:nvPr/>
          </p:nvSpPr>
          <p:spPr>
            <a:xfrm>
              <a:off x="597" y="273"/>
              <a:ext cx="276" cy="1"/>
            </a:xfrm>
            <a:prstGeom prst="line">
              <a:avLst/>
            </a:prstGeom>
            <a:ln w="19050" cap="flat" cmpd="sng">
              <a:solidFill>
                <a:schemeClr val="tx1"/>
              </a:solidFill>
              <a:prstDash val="solid"/>
              <a:round/>
              <a:headEnd type="none" w="med" len="med"/>
              <a:tailEnd type="stealth" w="sm" len="med"/>
            </a:ln>
          </p:spPr>
        </p:sp>
        <p:sp>
          <p:nvSpPr>
            <p:cNvPr id="31775" name="Text Box 31"/>
            <p:cNvSpPr/>
            <p:nvPr/>
          </p:nvSpPr>
          <p:spPr>
            <a:xfrm>
              <a:off x="638" y="0"/>
              <a:ext cx="169" cy="288"/>
            </a:xfrm>
            <a:prstGeom prst="rect">
              <a:avLst/>
            </a:prstGeom>
            <a:noFill/>
            <a:ln w="9525">
              <a:noFill/>
            </a:ln>
          </p:spPr>
          <p:txBody>
            <a:bodyPr wrap="none" anchor="ctr" anchorCtr="0">
              <a:spAutoFit/>
            </a:bodyPr>
            <a:p>
              <a:pPr algn="ctr">
                <a:spcBef>
                  <a:spcPct val="50000"/>
                </a:spcBef>
              </a:pPr>
              <a:r>
                <a:rPr lang="en-US" altLang="zh-CN" i="1" dirty="0">
                  <a:solidFill>
                    <a:srgbClr val="0033CC"/>
                  </a:solidFill>
                  <a:latin typeface="Times New Roman" panose="02020603050405020304" charset="0"/>
                  <a:ea typeface="宋体" panose="02010600030101010101" pitchFamily="2" charset="-122"/>
                  <a:sym typeface="Arial" panose="020B0604020202020204" pitchFamily="34" charset="0"/>
                </a:rPr>
                <a:t>i</a:t>
              </a:r>
              <a:endParaRPr lang="en-US" altLang="zh-CN" dirty="0">
                <a:solidFill>
                  <a:srgbClr val="0033CC"/>
                </a:solidFill>
                <a:latin typeface="Times New Roman" panose="02020603050405020304" charset="0"/>
                <a:ea typeface="宋体" panose="02010600030101010101" pitchFamily="2" charset="-122"/>
                <a:sym typeface="Arial" panose="020B0604020202020204" pitchFamily="34" charset="0"/>
              </a:endParaRPr>
            </a:p>
          </p:txBody>
        </p:sp>
        <p:sp>
          <p:nvSpPr>
            <p:cNvPr id="31776" name="Line 32"/>
            <p:cNvSpPr/>
            <p:nvPr/>
          </p:nvSpPr>
          <p:spPr>
            <a:xfrm>
              <a:off x="2073" y="393"/>
              <a:ext cx="1" cy="240"/>
            </a:xfrm>
            <a:prstGeom prst="line">
              <a:avLst/>
            </a:prstGeom>
            <a:ln w="19050" cap="flat" cmpd="sng">
              <a:solidFill>
                <a:schemeClr val="tx1"/>
              </a:solidFill>
              <a:prstDash val="solid"/>
              <a:round/>
              <a:headEnd type="none" w="med" len="med"/>
              <a:tailEnd type="stealth" w="sm" len="med"/>
            </a:ln>
          </p:spPr>
        </p:sp>
        <p:sp>
          <p:nvSpPr>
            <p:cNvPr id="31777" name="Text Box 33"/>
            <p:cNvSpPr/>
            <p:nvPr/>
          </p:nvSpPr>
          <p:spPr>
            <a:xfrm>
              <a:off x="1815" y="378"/>
              <a:ext cx="254" cy="288"/>
            </a:xfrm>
            <a:prstGeom prst="rect">
              <a:avLst/>
            </a:prstGeom>
            <a:noFill/>
            <a:ln w="9525">
              <a:noFill/>
            </a:ln>
          </p:spPr>
          <p:txBody>
            <a:bodyPr anchor="ctr" anchorCtr="0">
              <a:spAutoFit/>
            </a:bodyPr>
            <a:p>
              <a:pPr algn="ctr">
                <a:spcBef>
                  <a:spcPct val="50000"/>
                </a:spcBef>
              </a:pPr>
              <a:r>
                <a:rPr lang="en-US" altLang="zh-CN" i="1" dirty="0">
                  <a:solidFill>
                    <a:srgbClr val="0033CC"/>
                  </a:solidFill>
                  <a:latin typeface="Times New Roman" panose="02020603050405020304" charset="0"/>
                  <a:ea typeface="宋体" panose="02010600030101010101" pitchFamily="2" charset="-122"/>
                  <a:sym typeface="Arial" panose="020B0604020202020204" pitchFamily="34" charset="0"/>
                </a:rPr>
                <a:t>i</a:t>
              </a:r>
              <a:r>
                <a:rPr lang="en-US" altLang="zh-CN" i="1" baseline="-25000" dirty="0">
                  <a:solidFill>
                    <a:srgbClr val="0033CC"/>
                  </a:solidFill>
                  <a:latin typeface="Times New Roman" panose="02020603050405020304" charset="0"/>
                  <a:ea typeface="宋体" panose="02010600030101010101" pitchFamily="2" charset="-122"/>
                  <a:sym typeface="Arial" panose="020B0604020202020204" pitchFamily="34" charset="0"/>
                </a:rPr>
                <a:t>C</a:t>
              </a:r>
              <a:endParaRPr lang="en-US" altLang="zh-CN" dirty="0">
                <a:solidFill>
                  <a:srgbClr val="0033CC"/>
                </a:solidFill>
                <a:latin typeface="Times New Roman" panose="02020603050405020304" charset="0"/>
                <a:ea typeface="宋体" panose="02010600030101010101" pitchFamily="2" charset="-122"/>
                <a:sym typeface="Arial" panose="020B0604020202020204" pitchFamily="34" charset="0"/>
              </a:endParaRPr>
            </a:p>
          </p:txBody>
        </p:sp>
        <p:sp>
          <p:nvSpPr>
            <p:cNvPr id="31778" name="Text Box 34"/>
            <p:cNvSpPr/>
            <p:nvPr/>
          </p:nvSpPr>
          <p:spPr>
            <a:xfrm>
              <a:off x="2268" y="579"/>
              <a:ext cx="308" cy="288"/>
            </a:xfrm>
            <a:prstGeom prst="rect">
              <a:avLst/>
            </a:prstGeom>
            <a:noFill/>
            <a:ln w="9525">
              <a:noFill/>
            </a:ln>
          </p:spPr>
          <p:txBody>
            <a:bodyPr wrap="none" anchor="ctr" anchorCtr="0">
              <a:spAutoFit/>
            </a:bodyPr>
            <a:p>
              <a:pPr algn="ctr"/>
              <a:r>
                <a:rPr lang="en-US" altLang="zh-CN" i="1" dirty="0">
                  <a:solidFill>
                    <a:srgbClr val="0033CC"/>
                  </a:solidFill>
                  <a:latin typeface="Times New Roman" panose="02020603050405020304" charset="0"/>
                  <a:ea typeface="宋体" panose="02010600030101010101" pitchFamily="2" charset="-122"/>
                  <a:sym typeface="Arial" panose="020B0604020202020204" pitchFamily="34" charset="0"/>
                </a:rPr>
                <a:t>u</a:t>
              </a:r>
              <a:r>
                <a:rPr lang="en-US" altLang="zh-CN" i="1" baseline="-25000" dirty="0">
                  <a:solidFill>
                    <a:srgbClr val="0033CC"/>
                  </a:solidFill>
                  <a:latin typeface="Times New Roman" panose="02020603050405020304" charset="0"/>
                  <a:ea typeface="宋体" panose="02010600030101010101" pitchFamily="2" charset="-122"/>
                  <a:sym typeface="Arial" panose="020B0604020202020204" pitchFamily="34" charset="0"/>
                </a:rPr>
                <a:t>C</a:t>
              </a:r>
              <a:endParaRPr lang="en-US" altLang="zh-CN" dirty="0">
                <a:solidFill>
                  <a:srgbClr val="0033CC"/>
                </a:solidFill>
                <a:latin typeface="Times New Roman" panose="02020603050405020304" charset="0"/>
                <a:ea typeface="宋体" panose="02010600030101010101" pitchFamily="2" charset="-122"/>
                <a:sym typeface="Arial" panose="020B0604020202020204" pitchFamily="34" charset="0"/>
              </a:endParaRPr>
            </a:p>
          </p:txBody>
        </p:sp>
        <p:sp>
          <p:nvSpPr>
            <p:cNvPr id="31779" name="Text Box 35"/>
            <p:cNvSpPr/>
            <p:nvPr/>
          </p:nvSpPr>
          <p:spPr>
            <a:xfrm>
              <a:off x="1398" y="873"/>
              <a:ext cx="223" cy="288"/>
            </a:xfrm>
            <a:prstGeom prst="rect">
              <a:avLst/>
            </a:prstGeom>
            <a:noFill/>
            <a:ln w="9525">
              <a:noFill/>
            </a:ln>
          </p:spPr>
          <p:txBody>
            <a:bodyPr wrap="none" anchor="ctr" anchorCtr="0">
              <a:spAutoFit/>
            </a:bodyPr>
            <a:p>
              <a:pPr algn="ctr">
                <a:spcBef>
                  <a:spcPct val="50000"/>
                </a:spcBef>
              </a:pPr>
              <a:r>
                <a:rPr lang="en-US" altLang="zh-CN" dirty="0">
                  <a:solidFill>
                    <a:srgbClr val="0033CC"/>
                  </a:solidFill>
                  <a:latin typeface="Times New Roman" panose="02020603050405020304" charset="0"/>
                  <a:ea typeface="宋体" panose="02010600030101010101" pitchFamily="2" charset="-122"/>
                  <a:sym typeface="Arial" panose="020B0604020202020204" pitchFamily="34" charset="0"/>
                </a:rPr>
                <a:t>S</a:t>
              </a:r>
              <a:endParaRPr lang="zh-CN" altLang="en-US" dirty="0">
                <a:latin typeface="Times New Roman" panose="02020603050405020304" charset="0"/>
                <a:ea typeface="宋体" panose="02010600030101010101" pitchFamily="2" charset="-122"/>
                <a:sym typeface="Arial" panose="020B0604020202020204" pitchFamily="34" charset="0"/>
              </a:endParaRPr>
            </a:p>
          </p:txBody>
        </p:sp>
        <p:sp>
          <p:nvSpPr>
            <p:cNvPr id="31780" name="Text Box 36"/>
            <p:cNvSpPr/>
            <p:nvPr/>
          </p:nvSpPr>
          <p:spPr>
            <a:xfrm>
              <a:off x="858" y="39"/>
              <a:ext cx="563" cy="288"/>
            </a:xfrm>
            <a:prstGeom prst="rect">
              <a:avLst/>
            </a:prstGeom>
            <a:noFill/>
            <a:ln w="9525">
              <a:noFill/>
            </a:ln>
          </p:spPr>
          <p:txBody>
            <a:bodyPr wrap="none" anchor="ctr" anchorCtr="0">
              <a:spAutoFit/>
            </a:bodyPr>
            <a:p>
              <a:pPr algn="ctr"/>
              <a:r>
                <a:rPr lang="en-US" altLang="zh-CN" dirty="0">
                  <a:solidFill>
                    <a:srgbClr val="0033CC"/>
                  </a:solidFill>
                  <a:latin typeface="Times New Roman" panose="02020603050405020304" charset="0"/>
                  <a:ea typeface="宋体" panose="02010600030101010101" pitchFamily="2" charset="-122"/>
                  <a:sym typeface="Arial" panose="020B0604020202020204" pitchFamily="34" charset="0"/>
                </a:rPr>
                <a:t>10k</a:t>
              </a:r>
              <a:r>
                <a:rPr lang="en-US" altLang="zh-CN" dirty="0">
                  <a:solidFill>
                    <a:srgbClr val="0033CC"/>
                  </a:solidFill>
                  <a:latin typeface="Times New Roman" panose="02020603050405020304" charset="0"/>
                  <a:ea typeface="宋体" panose="02010600030101010101" pitchFamily="2" charset="-122"/>
                  <a:sym typeface="Symbol" panose="05050102010706020507" pitchFamily="18" charset="2"/>
                </a:rPr>
                <a:t></a:t>
              </a:r>
              <a:endParaRPr lang="en-US" altLang="zh-CN" dirty="0">
                <a:solidFill>
                  <a:srgbClr val="0033CC"/>
                </a:solidFill>
                <a:latin typeface="Times New Roman" panose="02020603050405020304" charset="0"/>
                <a:ea typeface="宋体" panose="02010600030101010101" pitchFamily="2" charset="-122"/>
                <a:sym typeface="Arial" panose="020B0604020202020204" pitchFamily="34" charset="0"/>
              </a:endParaRPr>
            </a:p>
          </p:txBody>
        </p:sp>
        <p:sp>
          <p:nvSpPr>
            <p:cNvPr id="31781" name="Text Box 37"/>
            <p:cNvSpPr/>
            <p:nvPr/>
          </p:nvSpPr>
          <p:spPr>
            <a:xfrm>
              <a:off x="1052" y="537"/>
              <a:ext cx="563" cy="288"/>
            </a:xfrm>
            <a:prstGeom prst="rect">
              <a:avLst/>
            </a:prstGeom>
            <a:noFill/>
            <a:ln w="9525">
              <a:noFill/>
            </a:ln>
          </p:spPr>
          <p:txBody>
            <a:bodyPr wrap="none" anchor="ctr" anchorCtr="0">
              <a:spAutoFit/>
            </a:bodyPr>
            <a:p>
              <a:pPr algn="ctr"/>
              <a:r>
                <a:rPr lang="en-US" altLang="zh-CN" dirty="0">
                  <a:solidFill>
                    <a:srgbClr val="0033CC"/>
                  </a:solidFill>
                  <a:latin typeface="Times New Roman" panose="02020603050405020304" charset="0"/>
                  <a:ea typeface="宋体" panose="02010600030101010101" pitchFamily="2" charset="-122"/>
                  <a:sym typeface="Arial" panose="020B0604020202020204" pitchFamily="34" charset="0"/>
                </a:rPr>
                <a:t>40k</a:t>
              </a:r>
              <a:r>
                <a:rPr lang="en-US" altLang="zh-CN" dirty="0">
                  <a:solidFill>
                    <a:srgbClr val="0033CC"/>
                  </a:solidFill>
                  <a:latin typeface="Times New Roman" panose="02020603050405020304" charset="0"/>
                  <a:ea typeface="宋体" panose="02010600030101010101" pitchFamily="2" charset="-122"/>
                  <a:sym typeface="Symbol" panose="05050102010706020507" pitchFamily="18" charset="2"/>
                </a:rPr>
                <a:t></a:t>
              </a:r>
              <a:endParaRPr lang="zh-CN" altLang="en-US" dirty="0">
                <a:latin typeface="Times New Roman" panose="02020603050405020304" charset="0"/>
                <a:ea typeface="宋体" panose="02010600030101010101" pitchFamily="2" charset="-122"/>
                <a:sym typeface="Arial" panose="020B0604020202020204" pitchFamily="34" charset="0"/>
              </a:endParaRPr>
            </a:p>
          </p:txBody>
        </p:sp>
        <p:sp>
          <p:nvSpPr>
            <p:cNvPr id="31782" name="Text Box 38"/>
            <p:cNvSpPr/>
            <p:nvPr/>
          </p:nvSpPr>
          <p:spPr>
            <a:xfrm>
              <a:off x="318" y="837"/>
              <a:ext cx="222" cy="288"/>
            </a:xfrm>
            <a:prstGeom prst="rect">
              <a:avLst/>
            </a:prstGeom>
            <a:noFill/>
            <a:ln w="9525">
              <a:noFill/>
            </a:ln>
          </p:spPr>
          <p:txBody>
            <a:bodyPr wrap="none" anchor="ctr" anchorCtr="0">
              <a:spAutoFit/>
            </a:bodyPr>
            <a:p>
              <a:pPr algn="ctr"/>
              <a:r>
                <a:rPr lang="zh-CN" altLang="en-US" dirty="0">
                  <a:solidFill>
                    <a:srgbClr val="0033CC"/>
                  </a:solidFill>
                  <a:latin typeface="Times New Roman" panose="02020603050405020304" charset="0"/>
                  <a:ea typeface="宋体" panose="02010600030101010101" pitchFamily="2" charset="-122"/>
                  <a:sym typeface="Symbol" panose="05050102010706020507" pitchFamily="18" charset="2"/>
                </a:rPr>
                <a:t></a:t>
              </a:r>
              <a:endParaRPr lang="zh-CN" altLang="en-US" dirty="0">
                <a:solidFill>
                  <a:srgbClr val="0033CC"/>
                </a:solidFill>
                <a:latin typeface="Times New Roman" panose="02020603050405020304" charset="0"/>
                <a:ea typeface="宋体" panose="02010600030101010101" pitchFamily="2" charset="-122"/>
                <a:sym typeface="Arial" panose="020B0604020202020204" pitchFamily="34" charset="0"/>
              </a:endParaRPr>
            </a:p>
          </p:txBody>
        </p:sp>
        <p:sp>
          <p:nvSpPr>
            <p:cNvPr id="31783" name="Arc 39"/>
            <p:cNvSpPr/>
            <p:nvPr/>
          </p:nvSpPr>
          <p:spPr>
            <a:xfrm>
              <a:off x="1566" y="999"/>
              <a:ext cx="165" cy="128"/>
            </a:xfrm>
            <a:custGeom>
              <a:avLst/>
              <a:gdLst/>
              <a:ahLst/>
              <a:cxnLst>
                <a:cxn ang="0">
                  <a:pos x="0" y="0"/>
                </a:cxn>
                <a:cxn ang="0">
                  <a:pos x="0" y="0"/>
                </a:cxn>
                <a:cxn ang="0">
                  <a:pos x="0" y="0"/>
                </a:cxn>
                <a:cxn ang="0">
                  <a:pos x="0" y="0"/>
                </a:cxn>
                <a:cxn ang="0">
                  <a:pos x="0" y="0"/>
                </a:cxn>
              </a:cxnLst>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lnTo>
                    <a:pt x="-1" y="0"/>
                  </a:lnTo>
                  <a:close/>
                </a:path>
              </a:pathLst>
            </a:custGeom>
            <a:noFill/>
            <a:ln w="19050" cap="flat" cmpd="sng">
              <a:solidFill>
                <a:schemeClr val="tx1"/>
              </a:solidFill>
              <a:prstDash val="solid"/>
              <a:miter/>
              <a:headEnd type="none" w="med" len="med"/>
              <a:tailEnd type="stealth" w="sm" len="med"/>
            </a:ln>
          </p:spPr>
          <p:txBody>
            <a:bodyPr/>
            <a:p>
              <a:endParaRPr lang="zh-CN" altLang="en-US"/>
            </a:p>
          </p:txBody>
        </p:sp>
        <p:sp>
          <p:nvSpPr>
            <p:cNvPr id="31784" name="Line 40"/>
            <p:cNvSpPr/>
            <p:nvPr/>
          </p:nvSpPr>
          <p:spPr>
            <a:xfrm>
              <a:off x="2059" y="711"/>
              <a:ext cx="228" cy="1"/>
            </a:xfrm>
            <a:prstGeom prst="line">
              <a:avLst/>
            </a:prstGeom>
            <a:ln w="28575" cap="flat" cmpd="sng">
              <a:solidFill>
                <a:schemeClr val="tx1"/>
              </a:solidFill>
              <a:prstDash val="solid"/>
              <a:round/>
              <a:headEnd type="none" w="med" len="med"/>
              <a:tailEnd type="none" w="med" len="med"/>
            </a:ln>
          </p:spPr>
        </p:sp>
        <p:sp>
          <p:nvSpPr>
            <p:cNvPr id="31785" name="Text Box 41"/>
            <p:cNvSpPr/>
            <p:nvPr/>
          </p:nvSpPr>
          <p:spPr>
            <a:xfrm>
              <a:off x="2208" y="333"/>
              <a:ext cx="225" cy="288"/>
            </a:xfrm>
            <a:prstGeom prst="rect">
              <a:avLst/>
            </a:prstGeom>
            <a:noFill/>
            <a:ln w="9525">
              <a:noFill/>
            </a:ln>
          </p:spPr>
          <p:txBody>
            <a:bodyPr wrap="none" anchor="ctr" anchorCtr="0">
              <a:spAutoFit/>
            </a:bodyPr>
            <a:p>
              <a:pPr algn="ctr"/>
              <a:r>
                <a:rPr lang="en-US" altLang="zh-CN" dirty="0">
                  <a:solidFill>
                    <a:srgbClr val="0033CC"/>
                  </a:solidFill>
                  <a:latin typeface="Times New Roman" panose="02020603050405020304" charset="0"/>
                  <a:ea typeface="宋体" panose="02010600030101010101" pitchFamily="2" charset="-122"/>
                  <a:sym typeface="Arial" panose="020B0604020202020204" pitchFamily="34" charset="0"/>
                </a:rPr>
                <a:t>+</a:t>
              </a:r>
              <a:endParaRPr lang="zh-CN" altLang="en-US" dirty="0">
                <a:latin typeface="Times New Roman" panose="02020603050405020304" charset="0"/>
                <a:ea typeface="宋体" panose="02010600030101010101" pitchFamily="2" charset="-122"/>
                <a:sym typeface="Arial" panose="020B0604020202020204" pitchFamily="34" charset="0"/>
              </a:endParaRPr>
            </a:p>
          </p:txBody>
        </p:sp>
        <p:sp>
          <p:nvSpPr>
            <p:cNvPr id="31786" name="Text Box 42"/>
            <p:cNvSpPr/>
            <p:nvPr/>
          </p:nvSpPr>
          <p:spPr>
            <a:xfrm>
              <a:off x="2184" y="885"/>
              <a:ext cx="222" cy="288"/>
            </a:xfrm>
            <a:prstGeom prst="rect">
              <a:avLst/>
            </a:prstGeom>
            <a:noFill/>
            <a:ln w="9525">
              <a:noFill/>
            </a:ln>
          </p:spPr>
          <p:txBody>
            <a:bodyPr wrap="none" anchor="ctr" anchorCtr="0">
              <a:spAutoFit/>
            </a:bodyPr>
            <a:p>
              <a:pPr algn="ctr"/>
              <a:r>
                <a:rPr lang="zh-CN" altLang="en-US" dirty="0">
                  <a:solidFill>
                    <a:srgbClr val="0033CC"/>
                  </a:solidFill>
                  <a:latin typeface="Times New Roman" panose="02020603050405020304" charset="0"/>
                  <a:ea typeface="宋体" panose="02010600030101010101" pitchFamily="2" charset="-122"/>
                  <a:sym typeface="Symbol" panose="05050102010706020507" pitchFamily="18" charset="2"/>
                </a:rPr>
                <a:t></a:t>
              </a:r>
              <a:endParaRPr lang="zh-CN" altLang="en-US" dirty="0">
                <a:solidFill>
                  <a:srgbClr val="0033CC"/>
                </a:solidFill>
                <a:latin typeface="Times New Roman" panose="02020603050405020304" charset="0"/>
                <a:ea typeface="宋体" panose="02010600030101010101" pitchFamily="2" charset="-122"/>
                <a:sym typeface="Arial" panose="020B0604020202020204" pitchFamily="34" charset="0"/>
              </a:endParaRPr>
            </a:p>
          </p:txBody>
        </p:sp>
        <p:sp>
          <p:nvSpPr>
            <p:cNvPr id="31787" name="Text Box 43"/>
            <p:cNvSpPr/>
            <p:nvPr/>
          </p:nvSpPr>
          <p:spPr>
            <a:xfrm>
              <a:off x="1816" y="597"/>
              <a:ext cx="281" cy="288"/>
            </a:xfrm>
            <a:prstGeom prst="rect">
              <a:avLst/>
            </a:prstGeom>
            <a:noFill/>
            <a:ln w="9525">
              <a:noFill/>
            </a:ln>
          </p:spPr>
          <p:txBody>
            <a:bodyPr anchor="ctr" anchorCtr="0">
              <a:spAutoFit/>
            </a:bodyPr>
            <a:p>
              <a:pPr algn="ctr"/>
              <a:r>
                <a:rPr lang="en-US" altLang="zh-CN" i="1" dirty="0">
                  <a:solidFill>
                    <a:srgbClr val="0033CC"/>
                  </a:solidFill>
                  <a:latin typeface="Times New Roman" panose="02020603050405020304" charset="0"/>
                  <a:ea typeface="宋体" panose="02010600030101010101" pitchFamily="2" charset="-122"/>
                  <a:sym typeface="Arial" panose="020B0604020202020204" pitchFamily="34" charset="0"/>
                </a:rPr>
                <a:t>C</a:t>
              </a:r>
              <a:endParaRPr lang="en-US" altLang="zh-CN" dirty="0">
                <a:solidFill>
                  <a:srgbClr val="0033CC"/>
                </a:solidFill>
                <a:latin typeface="Times New Roman" panose="02020603050405020304" charset="0"/>
                <a:ea typeface="宋体" panose="02010600030101010101" pitchFamily="2" charset="-122"/>
                <a:sym typeface="Arial" panose="020B0604020202020204" pitchFamily="34" charset="0"/>
              </a:endParaRPr>
            </a:p>
          </p:txBody>
        </p:sp>
      </p:grpSp>
      <p:sp>
        <p:nvSpPr>
          <p:cNvPr id="25645" name="Text Box 44"/>
          <p:cNvSpPr/>
          <p:nvPr/>
        </p:nvSpPr>
        <p:spPr>
          <a:xfrm>
            <a:off x="361950" y="2470150"/>
            <a:ext cx="923925" cy="519113"/>
          </a:xfrm>
          <a:prstGeom prst="rect">
            <a:avLst/>
          </a:prstGeom>
          <a:noFill/>
          <a:ln w="9525">
            <a:noFill/>
          </a:ln>
        </p:spPr>
        <p:txBody>
          <a:bodyPr anchor="ctr" anchorCtr="0">
            <a:spAutoFit/>
          </a:bodyPr>
          <a:p>
            <a:pPr algn="ctr">
              <a:spcBef>
                <a:spcPct val="50000"/>
              </a:spcBef>
            </a:pPr>
            <a:r>
              <a:rPr lang="zh-CN" altLang="en-US" sz="2800" dirty="0">
                <a:solidFill>
                  <a:srgbClr val="FF0066"/>
                </a:solidFill>
                <a:latin typeface="Times New Roman" panose="02020603050405020304" charset="0"/>
                <a:ea typeface="楷体_GB2312" pitchFamily="49" charset="-122"/>
                <a:sym typeface="Arial" panose="020B0604020202020204" pitchFamily="34" charset="0"/>
              </a:rPr>
              <a:t>解</a:t>
            </a:r>
            <a:r>
              <a:rPr lang="zh-CN" altLang="en-US" dirty="0">
                <a:solidFill>
                  <a:schemeClr val="accent2"/>
                </a:solidFill>
                <a:latin typeface="Times New Roman" panose="02020603050405020304" charset="0"/>
                <a:ea typeface="宋体" panose="02010600030101010101" pitchFamily="2" charset="-122"/>
                <a:sym typeface="Arial" panose="020B0604020202020204" pitchFamily="34" charset="0"/>
              </a:rPr>
              <a:t>：</a:t>
            </a:r>
            <a:endParaRPr lang="zh-CN" altLang="en-US" dirty="0">
              <a:latin typeface="Times New Roman" panose="02020603050405020304" charset="0"/>
              <a:ea typeface="宋体" panose="02010600030101010101" pitchFamily="2" charset="-122"/>
              <a:sym typeface="Arial" panose="020B0604020202020204" pitchFamily="34" charset="0"/>
            </a:endParaRPr>
          </a:p>
        </p:txBody>
      </p:sp>
      <p:grpSp>
        <p:nvGrpSpPr>
          <p:cNvPr id="25646" name="Group 45"/>
          <p:cNvGrpSpPr/>
          <p:nvPr/>
        </p:nvGrpSpPr>
        <p:grpSpPr>
          <a:xfrm>
            <a:off x="592138" y="4152900"/>
            <a:ext cx="4179887" cy="1928813"/>
            <a:chOff x="0" y="0"/>
            <a:chExt cx="2633" cy="1215"/>
          </a:xfrm>
        </p:grpSpPr>
        <p:sp>
          <p:nvSpPr>
            <p:cNvPr id="31790" name="Oval 46"/>
            <p:cNvSpPr/>
            <p:nvPr/>
          </p:nvSpPr>
          <p:spPr>
            <a:xfrm>
              <a:off x="2034" y="639"/>
              <a:ext cx="272" cy="272"/>
            </a:xfrm>
            <a:prstGeom prst="ellipse">
              <a:avLst/>
            </a:prstGeom>
            <a:solidFill>
              <a:srgbClr val="99FF99"/>
            </a:solidFill>
            <a:ln w="28575" cap="flat" cmpd="sng">
              <a:solidFill>
                <a:schemeClr val="tx1"/>
              </a:solidFill>
              <a:prstDash val="solid"/>
              <a:round/>
              <a:headEnd type="none" w="med" len="med"/>
              <a:tailEnd type="none" w="med" len="med"/>
            </a:ln>
          </p:spPr>
          <p:txBody>
            <a:bodyPr wrap="none" anchor="ctr" anchorCtr="0"/>
            <a:p>
              <a:endParaRPr lang="zh-CN" altLang="zh-CN" dirty="0">
                <a:solidFill>
                  <a:srgbClr val="0033CC"/>
                </a:solidFill>
                <a:latin typeface="Times New Roman" panose="02020603050405020304" charset="0"/>
                <a:ea typeface="宋体" panose="02010600030101010101" pitchFamily="2" charset="-122"/>
                <a:sym typeface="Arial" panose="020B0604020202020204" pitchFamily="34" charset="0"/>
              </a:endParaRPr>
            </a:p>
          </p:txBody>
        </p:sp>
        <p:sp>
          <p:nvSpPr>
            <p:cNvPr id="31791" name="Oval 47"/>
            <p:cNvSpPr/>
            <p:nvPr/>
          </p:nvSpPr>
          <p:spPr>
            <a:xfrm>
              <a:off x="399" y="639"/>
              <a:ext cx="272" cy="272"/>
            </a:xfrm>
            <a:prstGeom prst="ellipse">
              <a:avLst/>
            </a:prstGeom>
            <a:solidFill>
              <a:srgbClr val="99FF99"/>
            </a:solidFill>
            <a:ln w="28575" cap="flat" cmpd="sng">
              <a:solidFill>
                <a:schemeClr val="tx1"/>
              </a:solidFill>
              <a:prstDash val="solid"/>
              <a:round/>
              <a:headEnd type="none" w="med" len="med"/>
              <a:tailEnd type="none" w="med" len="med"/>
            </a:ln>
          </p:spPr>
          <p:txBody>
            <a:bodyPr wrap="none" anchor="ctr" anchorCtr="0"/>
            <a:p>
              <a:endParaRPr lang="zh-CN" altLang="zh-CN" dirty="0">
                <a:solidFill>
                  <a:srgbClr val="0033CC"/>
                </a:solidFill>
                <a:latin typeface="Times New Roman" panose="02020603050405020304" charset="0"/>
                <a:ea typeface="宋体" panose="02010600030101010101" pitchFamily="2" charset="-122"/>
                <a:sym typeface="Arial" panose="020B0604020202020204" pitchFamily="34" charset="0"/>
              </a:endParaRPr>
            </a:p>
          </p:txBody>
        </p:sp>
        <p:sp>
          <p:nvSpPr>
            <p:cNvPr id="31792" name="Rectangle 48"/>
            <p:cNvSpPr/>
            <p:nvPr/>
          </p:nvSpPr>
          <p:spPr>
            <a:xfrm>
              <a:off x="969" y="303"/>
              <a:ext cx="288" cy="96"/>
            </a:xfrm>
            <a:prstGeom prst="rect">
              <a:avLst/>
            </a:prstGeom>
            <a:solidFill>
              <a:srgbClr val="99FF99"/>
            </a:solidFill>
            <a:ln w="28575" cap="flat" cmpd="sng">
              <a:solidFill>
                <a:schemeClr val="tx1"/>
              </a:solidFill>
              <a:prstDash val="solid"/>
              <a:miter/>
              <a:headEnd type="none" w="med" len="med"/>
              <a:tailEnd type="none" w="med" len="med"/>
            </a:ln>
          </p:spPr>
          <p:txBody>
            <a:bodyPr wrap="none" anchor="ctr" anchorCtr="0"/>
            <a:p>
              <a:endParaRPr lang="zh-CN" altLang="zh-CN" dirty="0">
                <a:solidFill>
                  <a:srgbClr val="0033CC"/>
                </a:solidFill>
                <a:latin typeface="Times New Roman" panose="02020603050405020304" charset="0"/>
                <a:ea typeface="宋体" panose="02010600030101010101" pitchFamily="2" charset="-122"/>
                <a:sym typeface="Arial" panose="020B0604020202020204" pitchFamily="34" charset="0"/>
              </a:endParaRPr>
            </a:p>
          </p:txBody>
        </p:sp>
        <p:sp>
          <p:nvSpPr>
            <p:cNvPr id="31793" name="Line 49"/>
            <p:cNvSpPr/>
            <p:nvPr/>
          </p:nvSpPr>
          <p:spPr>
            <a:xfrm>
              <a:off x="2169" y="345"/>
              <a:ext cx="1" cy="870"/>
            </a:xfrm>
            <a:prstGeom prst="line">
              <a:avLst/>
            </a:prstGeom>
            <a:ln w="19050" cap="flat" cmpd="sng">
              <a:solidFill>
                <a:schemeClr val="tx1"/>
              </a:solidFill>
              <a:prstDash val="solid"/>
              <a:round/>
              <a:headEnd type="none" w="med" len="med"/>
              <a:tailEnd type="none" w="med" len="med"/>
            </a:ln>
          </p:spPr>
        </p:sp>
        <p:sp>
          <p:nvSpPr>
            <p:cNvPr id="31794" name="Line 50"/>
            <p:cNvSpPr/>
            <p:nvPr/>
          </p:nvSpPr>
          <p:spPr>
            <a:xfrm>
              <a:off x="1257" y="351"/>
              <a:ext cx="912" cy="1"/>
            </a:xfrm>
            <a:prstGeom prst="line">
              <a:avLst/>
            </a:prstGeom>
            <a:ln w="19050" cap="flat" cmpd="sng">
              <a:solidFill>
                <a:schemeClr val="tx1"/>
              </a:solidFill>
              <a:prstDash val="solid"/>
              <a:round/>
              <a:headEnd type="none" w="med" len="med"/>
              <a:tailEnd type="none" w="med" len="med"/>
            </a:ln>
          </p:spPr>
        </p:sp>
        <p:sp>
          <p:nvSpPr>
            <p:cNvPr id="31795" name="Line 51"/>
            <p:cNvSpPr/>
            <p:nvPr/>
          </p:nvSpPr>
          <p:spPr>
            <a:xfrm>
              <a:off x="537" y="351"/>
              <a:ext cx="432" cy="1"/>
            </a:xfrm>
            <a:prstGeom prst="line">
              <a:avLst/>
            </a:prstGeom>
            <a:ln w="19050" cap="flat" cmpd="sng">
              <a:solidFill>
                <a:schemeClr val="tx1"/>
              </a:solidFill>
              <a:prstDash val="solid"/>
              <a:round/>
              <a:headEnd type="none" w="med" len="med"/>
              <a:tailEnd type="none" w="med" len="med"/>
            </a:ln>
          </p:spPr>
        </p:sp>
        <p:sp>
          <p:nvSpPr>
            <p:cNvPr id="31796" name="Line 52"/>
            <p:cNvSpPr/>
            <p:nvPr/>
          </p:nvSpPr>
          <p:spPr>
            <a:xfrm>
              <a:off x="537" y="351"/>
              <a:ext cx="1" cy="864"/>
            </a:xfrm>
            <a:prstGeom prst="line">
              <a:avLst/>
            </a:prstGeom>
            <a:ln w="19050" cap="flat" cmpd="sng">
              <a:solidFill>
                <a:schemeClr val="tx1"/>
              </a:solidFill>
              <a:prstDash val="solid"/>
              <a:round/>
              <a:headEnd type="none" w="med" len="med"/>
              <a:tailEnd type="none" w="med" len="med"/>
            </a:ln>
          </p:spPr>
        </p:sp>
        <p:sp>
          <p:nvSpPr>
            <p:cNvPr id="31797" name="Line 53"/>
            <p:cNvSpPr/>
            <p:nvPr/>
          </p:nvSpPr>
          <p:spPr>
            <a:xfrm>
              <a:off x="531" y="1215"/>
              <a:ext cx="1632" cy="1"/>
            </a:xfrm>
            <a:prstGeom prst="line">
              <a:avLst/>
            </a:prstGeom>
            <a:ln w="19050" cap="flat" cmpd="sng">
              <a:solidFill>
                <a:schemeClr val="tx1"/>
              </a:solidFill>
              <a:prstDash val="solid"/>
              <a:round/>
              <a:headEnd type="none" w="med" len="med"/>
              <a:tailEnd type="none" w="med" len="med"/>
            </a:ln>
          </p:spPr>
        </p:sp>
        <p:sp>
          <p:nvSpPr>
            <p:cNvPr id="31798" name="Text Box 54"/>
            <p:cNvSpPr/>
            <p:nvPr/>
          </p:nvSpPr>
          <p:spPr>
            <a:xfrm>
              <a:off x="336" y="381"/>
              <a:ext cx="225" cy="288"/>
            </a:xfrm>
            <a:prstGeom prst="rect">
              <a:avLst/>
            </a:prstGeom>
            <a:noFill/>
            <a:ln w="9525">
              <a:noFill/>
            </a:ln>
          </p:spPr>
          <p:txBody>
            <a:bodyPr wrap="none" anchor="ctr" anchorCtr="0">
              <a:spAutoFit/>
            </a:bodyPr>
            <a:p>
              <a:pPr algn="ctr"/>
              <a:r>
                <a:rPr lang="en-US" altLang="zh-CN" dirty="0">
                  <a:solidFill>
                    <a:srgbClr val="0033CC"/>
                  </a:solidFill>
                  <a:latin typeface="Times New Roman" panose="02020603050405020304" charset="0"/>
                  <a:ea typeface="宋体" panose="02010600030101010101" pitchFamily="2" charset="-122"/>
                  <a:sym typeface="Arial" panose="020B0604020202020204" pitchFamily="34" charset="0"/>
                </a:rPr>
                <a:t>+</a:t>
              </a:r>
              <a:endParaRPr lang="zh-CN" altLang="en-US" dirty="0">
                <a:latin typeface="Times New Roman" panose="02020603050405020304" charset="0"/>
                <a:ea typeface="宋体" panose="02010600030101010101" pitchFamily="2" charset="-122"/>
                <a:sym typeface="Arial" panose="020B0604020202020204" pitchFamily="34" charset="0"/>
              </a:endParaRPr>
            </a:p>
          </p:txBody>
        </p:sp>
        <p:sp>
          <p:nvSpPr>
            <p:cNvPr id="31799" name="Text Box 55"/>
            <p:cNvSpPr/>
            <p:nvPr/>
          </p:nvSpPr>
          <p:spPr>
            <a:xfrm>
              <a:off x="0" y="623"/>
              <a:ext cx="447" cy="288"/>
            </a:xfrm>
            <a:prstGeom prst="rect">
              <a:avLst/>
            </a:prstGeom>
            <a:noFill/>
            <a:ln w="9525">
              <a:noFill/>
            </a:ln>
          </p:spPr>
          <p:txBody>
            <a:bodyPr wrap="none" anchor="ctr" anchorCtr="0">
              <a:spAutoFit/>
            </a:bodyPr>
            <a:p>
              <a:pPr algn="ctr"/>
              <a:r>
                <a:rPr lang="en-US" altLang="zh-CN" dirty="0">
                  <a:solidFill>
                    <a:srgbClr val="0033CC"/>
                  </a:solidFill>
                  <a:latin typeface="Times New Roman" panose="02020603050405020304" charset="0"/>
                  <a:ea typeface="宋体" panose="02010600030101010101" pitchFamily="2" charset="-122"/>
                  <a:sym typeface="Arial" panose="020B0604020202020204" pitchFamily="34" charset="0"/>
                </a:rPr>
                <a:t>10V</a:t>
              </a:r>
              <a:endParaRPr lang="zh-CN" altLang="en-US" dirty="0">
                <a:latin typeface="Times New Roman" panose="02020603050405020304" charset="0"/>
                <a:ea typeface="宋体" panose="02010600030101010101" pitchFamily="2" charset="-122"/>
                <a:sym typeface="Arial" panose="020B0604020202020204" pitchFamily="34" charset="0"/>
              </a:endParaRPr>
            </a:p>
          </p:txBody>
        </p:sp>
        <p:sp>
          <p:nvSpPr>
            <p:cNvPr id="31800" name="Line 56"/>
            <p:cNvSpPr/>
            <p:nvPr/>
          </p:nvSpPr>
          <p:spPr>
            <a:xfrm>
              <a:off x="561" y="279"/>
              <a:ext cx="312" cy="1"/>
            </a:xfrm>
            <a:prstGeom prst="line">
              <a:avLst/>
            </a:prstGeom>
            <a:ln w="19050" cap="flat" cmpd="sng">
              <a:solidFill>
                <a:schemeClr val="tx1"/>
              </a:solidFill>
              <a:prstDash val="solid"/>
              <a:round/>
              <a:headEnd type="none" w="med" len="med"/>
              <a:tailEnd type="stealth" w="sm" len="med"/>
            </a:ln>
          </p:spPr>
        </p:sp>
        <p:sp>
          <p:nvSpPr>
            <p:cNvPr id="31801" name="Text Box 57"/>
            <p:cNvSpPr/>
            <p:nvPr/>
          </p:nvSpPr>
          <p:spPr>
            <a:xfrm>
              <a:off x="538" y="0"/>
              <a:ext cx="514" cy="288"/>
            </a:xfrm>
            <a:prstGeom prst="rect">
              <a:avLst/>
            </a:prstGeom>
            <a:noFill/>
            <a:ln w="9525">
              <a:noFill/>
            </a:ln>
          </p:spPr>
          <p:txBody>
            <a:bodyPr wrap="none" anchor="ctr" anchorCtr="0">
              <a:spAutoFit/>
            </a:bodyPr>
            <a:p>
              <a:pPr algn="ctr">
                <a:spcBef>
                  <a:spcPct val="50000"/>
                </a:spcBef>
              </a:pPr>
              <a:r>
                <a:rPr lang="en-US" altLang="zh-CN" i="1" dirty="0">
                  <a:solidFill>
                    <a:srgbClr val="0033CC"/>
                  </a:solidFill>
                  <a:latin typeface="Times New Roman" panose="02020603050405020304" charset="0"/>
                  <a:ea typeface="宋体" panose="02010600030101010101" pitchFamily="2" charset="-122"/>
                  <a:sym typeface="Arial" panose="020B0604020202020204" pitchFamily="34" charset="0"/>
                </a:rPr>
                <a:t>i </a:t>
              </a:r>
              <a:r>
                <a:rPr lang="en-US" altLang="zh-CN" dirty="0">
                  <a:solidFill>
                    <a:srgbClr val="0033CC"/>
                  </a:solidFill>
                  <a:latin typeface="Times New Roman" panose="02020603050405020304" charset="0"/>
                  <a:ea typeface="宋体" panose="02010600030101010101" pitchFamily="2" charset="-122"/>
                  <a:sym typeface="Arial" panose="020B0604020202020204" pitchFamily="34" charset="0"/>
                </a:rPr>
                <a:t>(0</a:t>
              </a:r>
              <a:r>
                <a:rPr lang="en-US" altLang="zh-CN" baseline="-25000" dirty="0">
                  <a:solidFill>
                    <a:srgbClr val="0033CC"/>
                  </a:solidFill>
                  <a:latin typeface="Times New Roman" panose="02020603050405020304" charset="0"/>
                  <a:ea typeface="宋体" panose="02010600030101010101" pitchFamily="2" charset="-122"/>
                  <a:sym typeface="Arial" panose="020B0604020202020204" pitchFamily="34" charset="0"/>
                </a:rPr>
                <a:t>+</a:t>
              </a:r>
              <a:r>
                <a:rPr lang="en-US" altLang="zh-CN" dirty="0">
                  <a:solidFill>
                    <a:srgbClr val="0033CC"/>
                  </a:solidFill>
                  <a:latin typeface="Times New Roman" panose="02020603050405020304" charset="0"/>
                  <a:ea typeface="宋体" panose="02010600030101010101" pitchFamily="2" charset="-122"/>
                  <a:sym typeface="Arial" panose="020B0604020202020204" pitchFamily="34" charset="0"/>
                </a:rPr>
                <a:t>)</a:t>
              </a:r>
              <a:endParaRPr lang="zh-CN" altLang="en-US" dirty="0">
                <a:latin typeface="Times New Roman" panose="02020603050405020304" charset="0"/>
                <a:ea typeface="宋体" panose="02010600030101010101" pitchFamily="2" charset="-122"/>
                <a:sym typeface="Arial" panose="020B0604020202020204" pitchFamily="34" charset="0"/>
              </a:endParaRPr>
            </a:p>
          </p:txBody>
        </p:sp>
        <p:sp>
          <p:nvSpPr>
            <p:cNvPr id="31802" name="Line 58"/>
            <p:cNvSpPr/>
            <p:nvPr/>
          </p:nvSpPr>
          <p:spPr>
            <a:xfrm>
              <a:off x="2073" y="399"/>
              <a:ext cx="1" cy="240"/>
            </a:xfrm>
            <a:prstGeom prst="line">
              <a:avLst/>
            </a:prstGeom>
            <a:ln w="19050" cap="flat" cmpd="sng">
              <a:solidFill>
                <a:schemeClr val="tx1"/>
              </a:solidFill>
              <a:prstDash val="solid"/>
              <a:round/>
              <a:headEnd type="none" w="med" len="med"/>
              <a:tailEnd type="stealth" w="sm" len="med"/>
            </a:ln>
          </p:spPr>
        </p:sp>
        <p:sp>
          <p:nvSpPr>
            <p:cNvPr id="31803" name="Text Box 59"/>
            <p:cNvSpPr/>
            <p:nvPr/>
          </p:nvSpPr>
          <p:spPr>
            <a:xfrm>
              <a:off x="1433" y="357"/>
              <a:ext cx="754" cy="288"/>
            </a:xfrm>
            <a:prstGeom prst="rect">
              <a:avLst/>
            </a:prstGeom>
            <a:noFill/>
            <a:ln w="9525">
              <a:noFill/>
            </a:ln>
          </p:spPr>
          <p:txBody>
            <a:bodyPr anchor="ctr" anchorCtr="0">
              <a:spAutoFit/>
            </a:bodyPr>
            <a:p>
              <a:pPr algn="ctr">
                <a:spcBef>
                  <a:spcPct val="50000"/>
                </a:spcBef>
              </a:pPr>
              <a:r>
                <a:rPr lang="en-US" altLang="zh-CN" i="1" dirty="0">
                  <a:solidFill>
                    <a:srgbClr val="0033CC"/>
                  </a:solidFill>
                  <a:latin typeface="Times New Roman" panose="02020603050405020304" charset="0"/>
                  <a:ea typeface="宋体" panose="02010600030101010101" pitchFamily="2" charset="-122"/>
                  <a:sym typeface="Arial" panose="020B0604020202020204" pitchFamily="34" charset="0"/>
                </a:rPr>
                <a:t>i</a:t>
              </a:r>
              <a:r>
                <a:rPr lang="en-US" altLang="zh-CN" i="1" baseline="-25000" dirty="0">
                  <a:solidFill>
                    <a:srgbClr val="0033CC"/>
                  </a:solidFill>
                  <a:latin typeface="Times New Roman" panose="02020603050405020304" charset="0"/>
                  <a:ea typeface="宋体" panose="02010600030101010101" pitchFamily="2" charset="-122"/>
                  <a:sym typeface="Arial" panose="020B0604020202020204" pitchFamily="34" charset="0"/>
                </a:rPr>
                <a:t>C</a:t>
              </a:r>
              <a:r>
                <a:rPr lang="en-US" altLang="zh-CN" dirty="0">
                  <a:solidFill>
                    <a:srgbClr val="0033CC"/>
                  </a:solidFill>
                  <a:latin typeface="Times New Roman" panose="02020603050405020304" charset="0"/>
                  <a:ea typeface="宋体" panose="02010600030101010101" pitchFamily="2" charset="-122"/>
                  <a:sym typeface="Arial" panose="020B0604020202020204" pitchFamily="34" charset="0"/>
                </a:rPr>
                <a:t>(0</a:t>
              </a:r>
              <a:r>
                <a:rPr lang="en-US" altLang="zh-CN" baseline="-25000" dirty="0">
                  <a:solidFill>
                    <a:srgbClr val="0033CC"/>
                  </a:solidFill>
                  <a:latin typeface="Times New Roman" panose="02020603050405020304" charset="0"/>
                  <a:ea typeface="宋体" panose="02010600030101010101" pitchFamily="2" charset="-122"/>
                  <a:sym typeface="Arial" panose="020B0604020202020204" pitchFamily="34" charset="0"/>
                </a:rPr>
                <a:t>+</a:t>
              </a:r>
              <a:r>
                <a:rPr lang="en-US" altLang="zh-CN" dirty="0">
                  <a:solidFill>
                    <a:srgbClr val="0033CC"/>
                  </a:solidFill>
                  <a:latin typeface="Times New Roman" panose="02020603050405020304" charset="0"/>
                  <a:ea typeface="宋体" panose="02010600030101010101" pitchFamily="2" charset="-122"/>
                  <a:sym typeface="Arial" panose="020B0604020202020204" pitchFamily="34" charset="0"/>
                </a:rPr>
                <a:t>)</a:t>
              </a:r>
              <a:endParaRPr lang="zh-CN" altLang="en-US" dirty="0">
                <a:latin typeface="Times New Roman" panose="02020603050405020304" charset="0"/>
                <a:ea typeface="宋体" panose="02010600030101010101" pitchFamily="2" charset="-122"/>
                <a:sym typeface="Arial" panose="020B0604020202020204" pitchFamily="34" charset="0"/>
              </a:endParaRPr>
            </a:p>
          </p:txBody>
        </p:sp>
        <p:sp>
          <p:nvSpPr>
            <p:cNvPr id="31804" name="Text Box 60"/>
            <p:cNvSpPr/>
            <p:nvPr/>
          </p:nvSpPr>
          <p:spPr>
            <a:xfrm>
              <a:off x="2282" y="639"/>
              <a:ext cx="351" cy="288"/>
            </a:xfrm>
            <a:prstGeom prst="rect">
              <a:avLst/>
            </a:prstGeom>
            <a:noFill/>
            <a:ln w="9525">
              <a:noFill/>
            </a:ln>
          </p:spPr>
          <p:txBody>
            <a:bodyPr wrap="none" anchor="ctr" anchorCtr="0">
              <a:spAutoFit/>
            </a:bodyPr>
            <a:p>
              <a:pPr algn="ctr"/>
              <a:r>
                <a:rPr lang="en-US" altLang="zh-CN" dirty="0">
                  <a:solidFill>
                    <a:srgbClr val="0033CC"/>
                  </a:solidFill>
                  <a:latin typeface="Times New Roman" panose="02020603050405020304" charset="0"/>
                  <a:ea typeface="宋体" panose="02010600030101010101" pitchFamily="2" charset="-122"/>
                  <a:sym typeface="Arial" panose="020B0604020202020204" pitchFamily="34" charset="0"/>
                </a:rPr>
                <a:t>8V</a:t>
              </a:r>
              <a:endParaRPr lang="zh-CN" altLang="en-US" dirty="0">
                <a:latin typeface="Times New Roman" panose="02020603050405020304" charset="0"/>
                <a:ea typeface="宋体" panose="02010600030101010101" pitchFamily="2" charset="-122"/>
                <a:sym typeface="Arial" panose="020B0604020202020204" pitchFamily="34" charset="0"/>
              </a:endParaRPr>
            </a:p>
          </p:txBody>
        </p:sp>
        <p:sp>
          <p:nvSpPr>
            <p:cNvPr id="31805" name="Text Box 61"/>
            <p:cNvSpPr/>
            <p:nvPr/>
          </p:nvSpPr>
          <p:spPr>
            <a:xfrm>
              <a:off x="869" y="345"/>
              <a:ext cx="563" cy="288"/>
            </a:xfrm>
            <a:prstGeom prst="rect">
              <a:avLst/>
            </a:prstGeom>
            <a:noFill/>
            <a:ln w="9525">
              <a:noFill/>
            </a:ln>
          </p:spPr>
          <p:txBody>
            <a:bodyPr wrap="none" anchor="ctr" anchorCtr="0">
              <a:spAutoFit/>
            </a:bodyPr>
            <a:p>
              <a:pPr algn="ctr"/>
              <a:r>
                <a:rPr lang="en-US" altLang="zh-CN" dirty="0">
                  <a:solidFill>
                    <a:srgbClr val="0033CC"/>
                  </a:solidFill>
                  <a:latin typeface="Times New Roman" panose="02020603050405020304" charset="0"/>
                  <a:ea typeface="宋体" panose="02010600030101010101" pitchFamily="2" charset="-122"/>
                  <a:sym typeface="Arial" panose="020B0604020202020204" pitchFamily="34" charset="0"/>
                </a:rPr>
                <a:t>10k</a:t>
              </a:r>
              <a:r>
                <a:rPr lang="en-US" altLang="zh-CN" dirty="0">
                  <a:solidFill>
                    <a:srgbClr val="0033CC"/>
                  </a:solidFill>
                  <a:latin typeface="Times New Roman" panose="02020603050405020304" charset="0"/>
                  <a:ea typeface="宋体" panose="02010600030101010101" pitchFamily="2" charset="-122"/>
                  <a:sym typeface="Symbol" panose="05050102010706020507" pitchFamily="18" charset="2"/>
                </a:rPr>
                <a:t></a:t>
              </a:r>
              <a:endParaRPr lang="en-US" altLang="zh-CN" dirty="0">
                <a:solidFill>
                  <a:srgbClr val="0033CC"/>
                </a:solidFill>
                <a:latin typeface="Times New Roman" panose="02020603050405020304" charset="0"/>
                <a:ea typeface="宋体" panose="02010600030101010101" pitchFamily="2" charset="-122"/>
                <a:sym typeface="Arial" panose="020B0604020202020204" pitchFamily="34" charset="0"/>
              </a:endParaRPr>
            </a:p>
          </p:txBody>
        </p:sp>
        <p:sp>
          <p:nvSpPr>
            <p:cNvPr id="31806" name="Text Box 62"/>
            <p:cNvSpPr/>
            <p:nvPr/>
          </p:nvSpPr>
          <p:spPr>
            <a:xfrm>
              <a:off x="318" y="843"/>
              <a:ext cx="222" cy="288"/>
            </a:xfrm>
            <a:prstGeom prst="rect">
              <a:avLst/>
            </a:prstGeom>
            <a:noFill/>
            <a:ln w="9525">
              <a:noFill/>
            </a:ln>
          </p:spPr>
          <p:txBody>
            <a:bodyPr wrap="none" anchor="ctr" anchorCtr="0">
              <a:spAutoFit/>
            </a:bodyPr>
            <a:p>
              <a:pPr algn="ctr"/>
              <a:r>
                <a:rPr lang="zh-CN" altLang="en-US" dirty="0">
                  <a:solidFill>
                    <a:srgbClr val="0033CC"/>
                  </a:solidFill>
                  <a:latin typeface="Times New Roman" panose="02020603050405020304" charset="0"/>
                  <a:ea typeface="宋体" panose="02010600030101010101" pitchFamily="2" charset="-122"/>
                  <a:sym typeface="Symbol" panose="05050102010706020507" pitchFamily="18" charset="2"/>
                </a:rPr>
                <a:t></a:t>
              </a:r>
              <a:endParaRPr lang="zh-CN" altLang="en-US" dirty="0">
                <a:solidFill>
                  <a:srgbClr val="0033CC"/>
                </a:solidFill>
                <a:latin typeface="Times New Roman" panose="02020603050405020304" charset="0"/>
                <a:ea typeface="宋体" panose="02010600030101010101" pitchFamily="2" charset="-122"/>
                <a:sym typeface="Arial" panose="020B0604020202020204" pitchFamily="34" charset="0"/>
              </a:endParaRPr>
            </a:p>
          </p:txBody>
        </p:sp>
        <p:sp>
          <p:nvSpPr>
            <p:cNvPr id="31807" name="Text Box 63"/>
            <p:cNvSpPr/>
            <p:nvPr/>
          </p:nvSpPr>
          <p:spPr>
            <a:xfrm>
              <a:off x="2148" y="405"/>
              <a:ext cx="225" cy="288"/>
            </a:xfrm>
            <a:prstGeom prst="rect">
              <a:avLst/>
            </a:prstGeom>
            <a:noFill/>
            <a:ln w="9525">
              <a:noFill/>
            </a:ln>
          </p:spPr>
          <p:txBody>
            <a:bodyPr wrap="none" anchor="ctr" anchorCtr="0">
              <a:spAutoFit/>
            </a:bodyPr>
            <a:p>
              <a:pPr algn="ctr"/>
              <a:r>
                <a:rPr lang="en-US" altLang="zh-CN" dirty="0">
                  <a:solidFill>
                    <a:srgbClr val="0033CC"/>
                  </a:solidFill>
                  <a:latin typeface="Times New Roman" panose="02020603050405020304" charset="0"/>
                  <a:ea typeface="宋体" panose="02010600030101010101" pitchFamily="2" charset="-122"/>
                  <a:sym typeface="Arial" panose="020B0604020202020204" pitchFamily="34" charset="0"/>
                </a:rPr>
                <a:t>+</a:t>
              </a:r>
              <a:endParaRPr lang="zh-CN" altLang="en-US" dirty="0">
                <a:latin typeface="Times New Roman" panose="02020603050405020304" charset="0"/>
                <a:ea typeface="宋体" panose="02010600030101010101" pitchFamily="2" charset="-122"/>
                <a:sym typeface="Arial" panose="020B0604020202020204" pitchFamily="34" charset="0"/>
              </a:endParaRPr>
            </a:p>
          </p:txBody>
        </p:sp>
        <p:sp>
          <p:nvSpPr>
            <p:cNvPr id="31808" name="Text Box 64"/>
            <p:cNvSpPr/>
            <p:nvPr/>
          </p:nvSpPr>
          <p:spPr>
            <a:xfrm>
              <a:off x="2142" y="843"/>
              <a:ext cx="222" cy="288"/>
            </a:xfrm>
            <a:prstGeom prst="rect">
              <a:avLst/>
            </a:prstGeom>
            <a:noFill/>
            <a:ln w="9525">
              <a:noFill/>
            </a:ln>
          </p:spPr>
          <p:txBody>
            <a:bodyPr wrap="none" anchor="ctr" anchorCtr="0">
              <a:spAutoFit/>
            </a:bodyPr>
            <a:p>
              <a:pPr algn="ctr"/>
              <a:r>
                <a:rPr lang="zh-CN" altLang="en-US" dirty="0">
                  <a:solidFill>
                    <a:srgbClr val="0033CC"/>
                  </a:solidFill>
                  <a:latin typeface="Times New Roman" panose="02020603050405020304" charset="0"/>
                  <a:ea typeface="宋体" panose="02010600030101010101" pitchFamily="2" charset="-122"/>
                  <a:sym typeface="Symbol" panose="05050102010706020507" pitchFamily="18" charset="2"/>
                </a:rPr>
                <a:t></a:t>
              </a:r>
              <a:endParaRPr lang="zh-CN" altLang="en-US" dirty="0">
                <a:solidFill>
                  <a:srgbClr val="0033CC"/>
                </a:solidFill>
                <a:latin typeface="Times New Roman" panose="02020603050405020304" charset="0"/>
                <a:ea typeface="宋体" panose="02010600030101010101" pitchFamily="2" charset="-122"/>
                <a:sym typeface="Arial" panose="020B0604020202020204" pitchFamily="34" charset="0"/>
              </a:endParaRPr>
            </a:p>
          </p:txBody>
        </p:sp>
      </p:grpSp>
      <p:sp>
        <p:nvSpPr>
          <p:cNvPr id="31809" name="灯片编号占位符 1"/>
          <p:cNvSpPr/>
          <p:nvPr/>
        </p:nvSpPr>
        <p:spPr>
          <a:xfrm>
            <a:off x="6553200" y="6019800"/>
            <a:ext cx="2289175" cy="476250"/>
          </a:xfrm>
          <a:prstGeom prst="rect">
            <a:avLst/>
          </a:prstGeom>
          <a:noFill/>
          <a:ln w="9525">
            <a:noFill/>
          </a:ln>
        </p:spPr>
        <p:txBody>
          <a:bodyPr anchor="t" anchorCtr="0"/>
          <a:p>
            <a:pPr algn="r"/>
            <a:fld id="{9A0DB2DC-4C9A-4742-B13C-FB6460FD3503}" type="slidenum">
              <a:rPr lang="zh-CN" altLang="en-US" sz="1400" b="0" dirty="0">
                <a:latin typeface="Arial" panose="020B0604020202020204" pitchFamily="34" charset="0"/>
                <a:ea typeface="宋体" panose="02010600030101010101" pitchFamily="2" charset="-122"/>
                <a:sym typeface="Arial" panose="020B0604020202020204" pitchFamily="34" charset="0"/>
              </a:rPr>
            </a:fld>
            <a:endParaRPr lang="zh-CN" altLang="en-US" sz="1400" b="0" dirty="0">
              <a:latin typeface="Arial" panose="020B0604020202020204" pitchFamily="34" charset="0"/>
              <a:ea typeface="宋体" panose="02010600030101010101" pitchFamily="2" charset="-122"/>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25603"/>
                                        </p:tgtEl>
                                        <p:attrNameLst>
                                          <p:attrName>style.visibility</p:attrName>
                                        </p:attrNameLst>
                                      </p:cBhvr>
                                      <p:to>
                                        <p:strVal val="visible"/>
                                      </p:to>
                                    </p:set>
                                    <p:anim calcmode="lin" valueType="num">
                                      <p:cBhvr>
                                        <p:cTn id="7" dur="1000" fill="hold"/>
                                        <p:tgtEl>
                                          <p:spTgt spid="25603"/>
                                        </p:tgtEl>
                                        <p:attrNameLst>
                                          <p:attrName>ppt_w</p:attrName>
                                        </p:attrNameLst>
                                      </p:cBhvr>
                                      <p:tavLst>
                                        <p:tav tm="0">
                                          <p:val>
                                            <p:fltVal val="0.000000"/>
                                          </p:val>
                                        </p:tav>
                                        <p:tav tm="100000">
                                          <p:val>
                                            <p:strVal val="#ppt_w"/>
                                          </p:val>
                                        </p:tav>
                                      </p:tavLst>
                                    </p:anim>
                                    <p:anim calcmode="lin" valueType="num">
                                      <p:cBhvr>
                                        <p:cTn id="8" dur="1000" fill="hold"/>
                                        <p:tgtEl>
                                          <p:spTgt spid="25603"/>
                                        </p:tgtEl>
                                        <p:attrNameLst>
                                          <p:attrName>ppt_h</p:attrName>
                                        </p:attrNameLst>
                                      </p:cBhvr>
                                      <p:tavLst>
                                        <p:tav tm="0">
                                          <p:val>
                                            <p:fltVal val="0.000000"/>
                                          </p:val>
                                        </p:tav>
                                        <p:tav tm="100000">
                                          <p:val>
                                            <p:strVal val="#ppt_h"/>
                                          </p:val>
                                        </p:tav>
                                      </p:tavLst>
                                    </p:anim>
                                    <p:anim calcmode="lin" valueType="num">
                                      <p:cBhvr>
                                        <p:cTn id="9" dur="1000" fill="hold"/>
                                        <p:tgtEl>
                                          <p:spTgt spid="25603"/>
                                        </p:tgtEl>
                                        <p:attrNameLst>
                                          <p:attrName>ppt_x</p:attrName>
                                        </p:attrNameLst>
                                      </p:cBhvr>
                                      <p:tavLst>
                                        <p:tav tm="0" fmla="#ppt_x+(cos(-2*pi*(1-$))*-#ppt_x-sin(-2*pi*(1-$))*(1-#ppt_y))*(1-$)">
                                          <p:val>
                                            <p:fltVal val="0.000000"/>
                                          </p:val>
                                        </p:tav>
                                        <p:tav tm="100000">
                                          <p:val>
                                            <p:fltVal val="1.000000"/>
                                          </p:val>
                                        </p:tav>
                                      </p:tavLst>
                                    </p:anim>
                                    <p:anim calcmode="lin" valueType="num">
                                      <p:cBhvr>
                                        <p:cTn id="10" dur="1000" fill="hold"/>
                                        <p:tgtEl>
                                          <p:spTgt spid="25603"/>
                                        </p:tgtEl>
                                        <p:attrNameLst>
                                          <p:attrName>ppt_y</p:attrName>
                                        </p:attrNameLst>
                                      </p:cBhvr>
                                      <p:tavLst>
                                        <p:tav tm="0" fmla="#ppt_y+(sin(-2*pi*(1-$))*-#ppt_x+cos(-2*pi*(1-$))*(1-#ppt_y))*(1-$)">
                                          <p:val>
                                            <p:fltVal val="0.000000"/>
                                          </p:val>
                                        </p:tav>
                                        <p:tav tm="100000">
                                          <p:val>
                                            <p:fltVal val="1.000000"/>
                                          </p:val>
                                        </p:tav>
                                      </p:tavLst>
                                    </p:anim>
                                  </p:childTnLst>
                                </p:cTn>
                              </p:par>
                            </p:childTnLst>
                          </p:cTn>
                        </p:par>
                        <p:par>
                          <p:cTn id="11" fill="hold">
                            <p:stCondLst>
                              <p:cond delay="1000"/>
                            </p:stCondLst>
                            <p:childTnLst>
                              <p:par>
                                <p:cTn id="12" presetID="23" presetClass="entr" presetSubtype="16" fill="hold" nodeType="afterEffect">
                                  <p:stCondLst>
                                    <p:cond delay="0"/>
                                  </p:stCondLst>
                                  <p:childTnLst>
                                    <p:set>
                                      <p:cBhvr>
                                        <p:cTn id="13" dur="1" fill="hold">
                                          <p:stCondLst>
                                            <p:cond delay="0"/>
                                          </p:stCondLst>
                                        </p:cTn>
                                        <p:tgtEl>
                                          <p:spTgt spid="25614"/>
                                        </p:tgtEl>
                                        <p:attrNameLst>
                                          <p:attrName>style.visibility</p:attrName>
                                        </p:attrNameLst>
                                      </p:cBhvr>
                                      <p:to>
                                        <p:strVal val="visible"/>
                                      </p:to>
                                    </p:set>
                                    <p:anim calcmode="lin" valueType="num">
                                      <p:cBhvr>
                                        <p:cTn id="14" dur="500" fill="hold"/>
                                        <p:tgtEl>
                                          <p:spTgt spid="25614"/>
                                        </p:tgtEl>
                                        <p:attrNameLst>
                                          <p:attrName>ppt_w</p:attrName>
                                        </p:attrNameLst>
                                      </p:cBhvr>
                                      <p:tavLst>
                                        <p:tav tm="0">
                                          <p:val>
                                            <p:fltVal val="0.000000"/>
                                          </p:val>
                                        </p:tav>
                                        <p:tav tm="100000">
                                          <p:val>
                                            <p:strVal val="#ppt_w"/>
                                          </p:val>
                                        </p:tav>
                                      </p:tavLst>
                                    </p:anim>
                                    <p:anim calcmode="lin" valueType="num">
                                      <p:cBhvr>
                                        <p:cTn id="15" dur="500" fill="hold"/>
                                        <p:tgtEl>
                                          <p:spTgt spid="25614"/>
                                        </p:tgtEl>
                                        <p:attrNameLst>
                                          <p:attrName>ppt_h</p:attrName>
                                        </p:attrNameLst>
                                      </p:cBhvr>
                                      <p:tavLst>
                                        <p:tav tm="0">
                                          <p:val>
                                            <p:fltVal val="0.000000"/>
                                          </p:val>
                                        </p:tav>
                                        <p:tav tm="100000">
                                          <p:val>
                                            <p:strVal val="#ppt_h"/>
                                          </p:val>
                                        </p:tav>
                                      </p:tavLst>
                                    </p:anim>
                                  </p:childTnLst>
                                </p:cTn>
                              </p:par>
                            </p:childTnLst>
                          </p:cTn>
                        </p:par>
                      </p:childTnLst>
                    </p:cTn>
                  </p:par>
                  <p:par>
                    <p:cTn id="16" fill="hold">
                      <p:stCondLst>
                        <p:cond delay="indefinite"/>
                      </p:stCondLst>
                      <p:childTnLst>
                        <p:par>
                          <p:cTn id="17" fill="hold">
                            <p:stCondLst>
                              <p:cond delay="0"/>
                            </p:stCondLst>
                            <p:childTnLst>
                              <p:par>
                                <p:cTn id="18" presetID="4" presetClass="entr" presetSubtype="32" fill="hold" grpId="0" nodeType="clickEffect">
                                  <p:stCondLst>
                                    <p:cond delay="0"/>
                                  </p:stCondLst>
                                  <p:childTnLst>
                                    <p:set>
                                      <p:cBhvr>
                                        <p:cTn id="19" dur="1" fill="hold">
                                          <p:stCondLst>
                                            <p:cond delay="0"/>
                                          </p:stCondLst>
                                        </p:cTn>
                                        <p:tgtEl>
                                          <p:spTgt spid="25605">
                                            <p:txEl>
                                              <p:charRg st="0" end="13"/>
                                            </p:txEl>
                                          </p:spTgt>
                                        </p:tgtEl>
                                        <p:attrNameLst>
                                          <p:attrName>style.visibility</p:attrName>
                                        </p:attrNameLst>
                                      </p:cBhvr>
                                      <p:to>
                                        <p:strVal val="visible"/>
                                      </p:to>
                                    </p:set>
                                    <p:animEffect filter="box(out)">
                                      <p:cBhvr>
                                        <p:cTn id="20" dur="500"/>
                                        <p:tgtEl>
                                          <p:spTgt spid="25605">
                                            <p:txEl>
                                              <p:charRg st="0" end="13"/>
                                            </p:txEl>
                                          </p:spTgt>
                                        </p:tgtEl>
                                      </p:cBhvr>
                                    </p:animEffect>
                                  </p:childTnLst>
                                </p:cTn>
                              </p:par>
                            </p:childTnLst>
                          </p:cTn>
                        </p:par>
                        <p:par>
                          <p:cTn id="21" fill="hold">
                            <p:stCondLst>
                              <p:cond delay="500"/>
                            </p:stCondLst>
                            <p:childTnLst>
                              <p:par>
                                <p:cTn id="22" presetID="4" presetClass="entr" presetSubtype="32" fill="hold" grpId="0" nodeType="afterEffect">
                                  <p:stCondLst>
                                    <p:cond delay="0"/>
                                  </p:stCondLst>
                                  <p:childTnLst>
                                    <p:set>
                                      <p:cBhvr>
                                        <p:cTn id="23" dur="1" fill="hold">
                                          <p:stCondLst>
                                            <p:cond delay="0"/>
                                          </p:stCondLst>
                                        </p:cTn>
                                        <p:tgtEl>
                                          <p:spTgt spid="25604">
                                            <p:txEl>
                                              <p:charRg st="0" end="20"/>
                                            </p:txEl>
                                          </p:spTgt>
                                        </p:tgtEl>
                                        <p:attrNameLst>
                                          <p:attrName>style.visibility</p:attrName>
                                        </p:attrNameLst>
                                      </p:cBhvr>
                                      <p:to>
                                        <p:strVal val="visible"/>
                                      </p:to>
                                    </p:set>
                                    <p:animEffect filter="box(out)">
                                      <p:cBhvr>
                                        <p:cTn id="24" dur="500"/>
                                        <p:tgtEl>
                                          <p:spTgt spid="25604">
                                            <p:txEl>
                                              <p:charRg st="0" end="2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42" fill="hold" grpId="0" nodeType="clickEffect">
                                  <p:stCondLst>
                                    <p:cond delay="0"/>
                                  </p:stCondLst>
                                  <p:childTnLst>
                                    <p:set>
                                      <p:cBhvr>
                                        <p:cTn id="28" dur="1" fill="hold">
                                          <p:stCondLst>
                                            <p:cond delay="0"/>
                                          </p:stCondLst>
                                        </p:cTn>
                                        <p:tgtEl>
                                          <p:spTgt spid="25645"/>
                                        </p:tgtEl>
                                        <p:attrNameLst>
                                          <p:attrName>style.visibility</p:attrName>
                                        </p:attrNameLst>
                                      </p:cBhvr>
                                      <p:to>
                                        <p:strVal val="visible"/>
                                      </p:to>
                                    </p:set>
                                    <p:animEffect filter="barn(outHorizontal)">
                                      <p:cBhvr>
                                        <p:cTn id="29" dur="500"/>
                                        <p:tgtEl>
                                          <p:spTgt spid="25645"/>
                                        </p:tgtEl>
                                      </p:cBhvr>
                                    </p:animEffect>
                                  </p:childTnLst>
                                </p:cTn>
                              </p:par>
                            </p:childTnLst>
                          </p:cTn>
                        </p:par>
                      </p:childTnLst>
                    </p:cTn>
                  </p:par>
                  <p:par>
                    <p:cTn id="30" fill="hold">
                      <p:stCondLst>
                        <p:cond delay="indefinite"/>
                      </p:stCondLst>
                      <p:childTnLst>
                        <p:par>
                          <p:cTn id="31" fill="hold">
                            <p:stCondLst>
                              <p:cond delay="0"/>
                            </p:stCondLst>
                            <p:childTnLst>
                              <p:par>
                                <p:cTn id="32" presetID="4" presetClass="entr" presetSubtype="32" fill="hold" nodeType="clickEffect">
                                  <p:stCondLst>
                                    <p:cond delay="0"/>
                                  </p:stCondLst>
                                  <p:childTnLst>
                                    <p:set>
                                      <p:cBhvr>
                                        <p:cTn id="33" dur="1" fill="hold">
                                          <p:stCondLst>
                                            <p:cond delay="0"/>
                                          </p:stCondLst>
                                        </p:cTn>
                                        <p:tgtEl>
                                          <p:spTgt spid="25608"/>
                                        </p:tgtEl>
                                        <p:attrNameLst>
                                          <p:attrName>style.visibility</p:attrName>
                                        </p:attrNameLst>
                                      </p:cBhvr>
                                      <p:to>
                                        <p:strVal val="visible"/>
                                      </p:to>
                                    </p:set>
                                    <p:animEffect filter="box(out)">
                                      <p:cBhvr>
                                        <p:cTn id="34" dur="500"/>
                                        <p:tgtEl>
                                          <p:spTgt spid="25608"/>
                                        </p:tgtEl>
                                      </p:cBhvr>
                                    </p:animEffect>
                                  </p:childTnLst>
                                </p:cTn>
                              </p:par>
                            </p:childTnLst>
                          </p:cTn>
                        </p:par>
                      </p:childTnLst>
                    </p:cTn>
                  </p:par>
                  <p:par>
                    <p:cTn id="35" fill="hold">
                      <p:stCondLst>
                        <p:cond delay="indefinite"/>
                      </p:stCondLst>
                      <p:childTnLst>
                        <p:par>
                          <p:cTn id="36" fill="hold">
                            <p:stCondLst>
                              <p:cond delay="0"/>
                            </p:stCondLst>
                            <p:childTnLst>
                              <p:par>
                                <p:cTn id="37" presetID="4" presetClass="entr" presetSubtype="32" fill="hold" grpId="0" nodeType="clickEffect">
                                  <p:stCondLst>
                                    <p:cond delay="0"/>
                                  </p:stCondLst>
                                  <p:childTnLst>
                                    <p:set>
                                      <p:cBhvr>
                                        <p:cTn id="38" dur="1" fill="hold">
                                          <p:stCondLst>
                                            <p:cond delay="0"/>
                                          </p:stCondLst>
                                        </p:cTn>
                                        <p:tgtEl>
                                          <p:spTgt spid="25606">
                                            <p:txEl>
                                              <p:charRg st="0" end="7"/>
                                            </p:txEl>
                                          </p:spTgt>
                                        </p:tgtEl>
                                        <p:attrNameLst>
                                          <p:attrName>style.visibility</p:attrName>
                                        </p:attrNameLst>
                                      </p:cBhvr>
                                      <p:to>
                                        <p:strVal val="visible"/>
                                      </p:to>
                                    </p:set>
                                    <p:animEffect filter="box(out)">
                                      <p:cBhvr>
                                        <p:cTn id="39" dur="500"/>
                                        <p:tgtEl>
                                          <p:spTgt spid="25606">
                                            <p:txEl>
                                              <p:charRg st="0" end="7"/>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4" presetClass="entr" presetSubtype="32" fill="hold" grpId="0" nodeType="clickEffect">
                                  <p:stCondLst>
                                    <p:cond delay="0"/>
                                  </p:stCondLst>
                                  <p:childTnLst>
                                    <p:set>
                                      <p:cBhvr>
                                        <p:cTn id="43" dur="1" fill="hold">
                                          <p:stCondLst>
                                            <p:cond delay="0"/>
                                          </p:stCondLst>
                                        </p:cTn>
                                        <p:tgtEl>
                                          <p:spTgt spid="25607">
                                            <p:txEl>
                                              <p:charRg st="0" end="21"/>
                                            </p:txEl>
                                          </p:spTgt>
                                        </p:tgtEl>
                                        <p:attrNameLst>
                                          <p:attrName>style.visibility</p:attrName>
                                        </p:attrNameLst>
                                      </p:cBhvr>
                                      <p:to>
                                        <p:strVal val="visible"/>
                                      </p:to>
                                    </p:set>
                                    <p:animEffect filter="box(out)">
                                      <p:cBhvr>
                                        <p:cTn id="44" dur="500"/>
                                        <p:tgtEl>
                                          <p:spTgt spid="25607">
                                            <p:txEl>
                                              <p:charRg st="0" end="21"/>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4" presetClass="entr" presetSubtype="32" fill="hold" grpId="0" nodeType="clickEffect">
                                  <p:stCondLst>
                                    <p:cond delay="0"/>
                                  </p:stCondLst>
                                  <p:childTnLst>
                                    <p:set>
                                      <p:cBhvr>
                                        <p:cTn id="48" dur="1" fill="hold">
                                          <p:stCondLst>
                                            <p:cond delay="0"/>
                                          </p:stCondLst>
                                        </p:cTn>
                                        <p:tgtEl>
                                          <p:spTgt spid="25609">
                                            <p:txEl>
                                              <p:charRg st="0" end="8"/>
                                            </p:txEl>
                                          </p:spTgt>
                                        </p:tgtEl>
                                        <p:attrNameLst>
                                          <p:attrName>style.visibility</p:attrName>
                                        </p:attrNameLst>
                                      </p:cBhvr>
                                      <p:to>
                                        <p:strVal val="visible"/>
                                      </p:to>
                                    </p:set>
                                    <p:animEffect filter="box(out)">
                                      <p:cBhvr>
                                        <p:cTn id="49" dur="500"/>
                                        <p:tgtEl>
                                          <p:spTgt spid="25609">
                                            <p:txEl>
                                              <p:charRg st="0" end="8"/>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2" presetClass="entr" presetSubtype="8" fill="hold" nodeType="clickEffect">
                                  <p:stCondLst>
                                    <p:cond delay="0"/>
                                  </p:stCondLst>
                                  <p:childTnLst>
                                    <p:set>
                                      <p:cBhvr>
                                        <p:cTn id="53" dur="1" fill="hold">
                                          <p:stCondLst>
                                            <p:cond delay="0"/>
                                          </p:stCondLst>
                                        </p:cTn>
                                        <p:tgtEl>
                                          <p:spTgt spid="25646"/>
                                        </p:tgtEl>
                                        <p:attrNameLst>
                                          <p:attrName>style.visibility</p:attrName>
                                        </p:attrNameLst>
                                      </p:cBhvr>
                                      <p:to>
                                        <p:strVal val="visible"/>
                                      </p:to>
                                    </p:set>
                                    <p:anim calcmode="lin" valueType="num">
                                      <p:cBhvr>
                                        <p:cTn id="54" dur="500" fill="hold"/>
                                        <p:tgtEl>
                                          <p:spTgt spid="25646"/>
                                        </p:tgtEl>
                                        <p:attrNameLst>
                                          <p:attrName>ppt_x</p:attrName>
                                        </p:attrNameLst>
                                      </p:cBhvr>
                                      <p:tavLst>
                                        <p:tav tm="0">
                                          <p:val>
                                            <p:strVal val="0-#ppt_w/2"/>
                                          </p:val>
                                        </p:tav>
                                        <p:tav tm="100000">
                                          <p:val>
                                            <p:strVal val="#ppt_x"/>
                                          </p:val>
                                        </p:tav>
                                      </p:tavLst>
                                    </p:anim>
                                    <p:anim calcmode="lin" valueType="num">
                                      <p:cBhvr>
                                        <p:cTn id="55" dur="500" fill="hold"/>
                                        <p:tgtEl>
                                          <p:spTgt spid="25646"/>
                                        </p:tgtEl>
                                        <p:attrNameLst>
                                          <p:attrName>ppt_y</p:attrName>
                                        </p:attrNameLst>
                                      </p:cBhvr>
                                      <p:tavLst>
                                        <p:tav tm="0">
                                          <p:val>
                                            <p:strVal val="#ppt_y"/>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 presetClass="entr" presetSubtype="32" fill="hold" nodeType="clickEffect">
                                  <p:stCondLst>
                                    <p:cond delay="0"/>
                                  </p:stCondLst>
                                  <p:childTnLst>
                                    <p:set>
                                      <p:cBhvr>
                                        <p:cTn id="59" dur="1" fill="hold">
                                          <p:stCondLst>
                                            <p:cond delay="0"/>
                                          </p:stCondLst>
                                        </p:cTn>
                                        <p:tgtEl>
                                          <p:spTgt spid="25610"/>
                                        </p:tgtEl>
                                        <p:attrNameLst>
                                          <p:attrName>style.visibility</p:attrName>
                                        </p:attrNameLst>
                                      </p:cBhvr>
                                      <p:to>
                                        <p:strVal val="visible"/>
                                      </p:to>
                                    </p:set>
                                    <p:animEffect filter="box(out)">
                                      <p:cBhvr>
                                        <p:cTn id="60" dur="500"/>
                                        <p:tgtEl>
                                          <p:spTgt spid="25610"/>
                                        </p:tgtEl>
                                      </p:cBhvr>
                                    </p:animEffect>
                                  </p:childTnLst>
                                </p:cTn>
                              </p:par>
                            </p:childTnLst>
                          </p:cTn>
                        </p:par>
                      </p:childTnLst>
                    </p:cTn>
                  </p:par>
                  <p:par>
                    <p:cTn id="61" fill="hold">
                      <p:stCondLst>
                        <p:cond delay="indefinite"/>
                      </p:stCondLst>
                      <p:childTnLst>
                        <p:par>
                          <p:cTn id="62" fill="hold">
                            <p:stCondLst>
                              <p:cond delay="0"/>
                            </p:stCondLst>
                            <p:childTnLst>
                              <p:par>
                                <p:cTn id="63" presetID="2" presetClass="entr" presetSubtype="6" fill="hold" nodeType="clickEffect">
                                  <p:stCondLst>
                                    <p:cond delay="0"/>
                                  </p:stCondLst>
                                  <p:childTnLst>
                                    <p:set>
                                      <p:cBhvr>
                                        <p:cTn id="64" dur="1" fill="hold">
                                          <p:stCondLst>
                                            <p:cond delay="0"/>
                                          </p:stCondLst>
                                        </p:cTn>
                                        <p:tgtEl>
                                          <p:spTgt spid="25611"/>
                                        </p:tgtEl>
                                        <p:attrNameLst>
                                          <p:attrName>style.visibility</p:attrName>
                                        </p:attrNameLst>
                                      </p:cBhvr>
                                      <p:to>
                                        <p:strVal val="visible"/>
                                      </p:to>
                                    </p:set>
                                    <p:anim calcmode="lin" valueType="num">
                                      <p:cBhvr>
                                        <p:cTn id="65" dur="500" fill="hold"/>
                                        <p:tgtEl>
                                          <p:spTgt spid="25611"/>
                                        </p:tgtEl>
                                        <p:attrNameLst>
                                          <p:attrName>ppt_x</p:attrName>
                                        </p:attrNameLst>
                                      </p:cBhvr>
                                      <p:tavLst>
                                        <p:tav tm="0">
                                          <p:val>
                                            <p:strVal val="1+#ppt_w/2"/>
                                          </p:val>
                                        </p:tav>
                                        <p:tav tm="100000">
                                          <p:val>
                                            <p:strVal val="#ppt_x"/>
                                          </p:val>
                                        </p:tav>
                                      </p:tavLst>
                                    </p:anim>
                                    <p:anim calcmode="lin" valueType="num">
                                      <p:cBhvr>
                                        <p:cTn id="66" dur="500" fill="hold"/>
                                        <p:tgtEl>
                                          <p:spTgt spid="256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ldLvl="0"/>
      <p:bldP spid="25604" grpId="0" bldLvl="0" build="p"/>
      <p:bldP spid="25605" grpId="0" bldLvl="0" build="p"/>
      <p:bldP spid="25606" grpId="0" bldLvl="0" build="p"/>
      <p:bldP spid="25607" grpId="0" bldLvl="0" build="p"/>
      <p:bldP spid="25609" grpId="0" bldLvl="0" build="p"/>
      <p:bldP spid="25645" grpId="0" bldLvl="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769" name="灯片编号占位符 3"/>
          <p:cNvSpPr>
            <a:spLocks noGrp="1"/>
          </p:cNvSpPr>
          <p:nvPr>
            <p:ph type="sldNum" sz="quarter" idx="12"/>
          </p:nvPr>
        </p:nvSpPr>
        <p:spPr>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buFont typeface="Arial" panose="020B0604020202020204" pitchFamily="34" charset="0"/>
            </a:pPr>
            <a:fld id="{9A0DB2DC-4C9A-4742-B13C-FB6460FD3503}" type="slidenum">
              <a:rPr lang="zh-CN" altLang="en-US" sz="1400" b="0" dirty="0">
                <a:latin typeface="Arial" panose="020B0604020202020204" pitchFamily="34" charset="0"/>
                <a:sym typeface="Arial" panose="020B0604020202020204" pitchFamily="34" charset="0"/>
              </a:rPr>
            </a:fld>
            <a:endParaRPr lang="zh-CN" altLang="en-US" sz="1400" b="0" dirty="0">
              <a:latin typeface="Arial" panose="020B0604020202020204" pitchFamily="34" charset="0"/>
              <a:sym typeface="Arial" panose="020B0604020202020204" pitchFamily="34" charset="0"/>
            </a:endParaRPr>
          </a:p>
        </p:txBody>
      </p:sp>
      <p:sp>
        <p:nvSpPr>
          <p:cNvPr id="26627" name="Text Box 2"/>
          <p:cNvSpPr/>
          <p:nvPr/>
        </p:nvSpPr>
        <p:spPr>
          <a:xfrm>
            <a:off x="168275" y="128588"/>
            <a:ext cx="1171575" cy="579437"/>
          </a:xfrm>
          <a:prstGeom prst="rect">
            <a:avLst/>
          </a:prstGeom>
          <a:noFill/>
          <a:ln w="9525">
            <a:noFill/>
          </a:ln>
        </p:spPr>
        <p:txBody>
          <a:bodyPr anchor="ctr" anchorCtr="0">
            <a:spAutoFit/>
          </a:bodyPr>
          <a:p>
            <a:pPr algn="ctr">
              <a:spcBef>
                <a:spcPct val="50000"/>
              </a:spcBef>
            </a:pPr>
            <a:r>
              <a:rPr lang="zh-CN" altLang="en-US" sz="3200" dirty="0">
                <a:solidFill>
                  <a:srgbClr val="FF0066"/>
                </a:solidFill>
                <a:latin typeface="Times New Roman" panose="02020603050405020304" charset="0"/>
                <a:ea typeface="宋体" panose="02010600030101010101" pitchFamily="2" charset="-122"/>
                <a:sym typeface="Arial" panose="020B0604020202020204" pitchFamily="34" charset="0"/>
              </a:rPr>
              <a:t>例</a:t>
            </a:r>
            <a:r>
              <a:rPr lang="en-US" altLang="zh-CN" sz="3200" dirty="0">
                <a:solidFill>
                  <a:srgbClr val="FF0066"/>
                </a:solidFill>
                <a:latin typeface="Times New Roman" panose="02020603050405020304" charset="0"/>
                <a:ea typeface="宋体" panose="02010600030101010101" pitchFamily="2" charset="-122"/>
                <a:sym typeface="Arial" panose="020B0604020202020204" pitchFamily="34" charset="0"/>
              </a:rPr>
              <a:t>2.</a:t>
            </a:r>
            <a:endParaRPr lang="zh-CN" altLang="en-US" dirty="0">
              <a:latin typeface="Times New Roman" panose="02020603050405020304" charset="0"/>
              <a:ea typeface="宋体" panose="02010600030101010101" pitchFamily="2" charset="-122"/>
              <a:sym typeface="Arial" panose="020B0604020202020204" pitchFamily="34" charset="0"/>
            </a:endParaRPr>
          </a:p>
        </p:txBody>
      </p:sp>
      <p:sp>
        <p:nvSpPr>
          <p:cNvPr id="26628" name="Text Box 3"/>
          <p:cNvSpPr/>
          <p:nvPr/>
        </p:nvSpPr>
        <p:spPr>
          <a:xfrm>
            <a:off x="4495800" y="203200"/>
            <a:ext cx="2967038" cy="1117600"/>
          </a:xfrm>
          <a:prstGeom prst="rect">
            <a:avLst/>
          </a:prstGeom>
          <a:noFill/>
          <a:ln w="9525">
            <a:noFill/>
          </a:ln>
        </p:spPr>
        <p:txBody>
          <a:bodyPr anchor="ctr" anchorCtr="0">
            <a:spAutoFit/>
          </a:bodyPr>
          <a:p>
            <a:pPr>
              <a:lnSpc>
                <a:spcPct val="120000"/>
              </a:lnSpc>
            </a:pPr>
            <a:r>
              <a:rPr lang="en-US" altLang="zh-CN" sz="2800" i="1" dirty="0">
                <a:solidFill>
                  <a:srgbClr val="0033CC"/>
                </a:solidFill>
                <a:latin typeface="Times New Roman" panose="02020603050405020304" charset="0"/>
                <a:ea typeface="宋体" panose="02010600030101010101" pitchFamily="2" charset="-122"/>
                <a:sym typeface="Arial" panose="020B0604020202020204" pitchFamily="34" charset="0"/>
              </a:rPr>
              <a:t>t </a:t>
            </a:r>
            <a:r>
              <a:rPr lang="en-US" altLang="zh-CN" sz="2800" dirty="0">
                <a:solidFill>
                  <a:srgbClr val="0033CC"/>
                </a:solidFill>
                <a:latin typeface="Times New Roman" panose="02020603050405020304" charset="0"/>
                <a:ea typeface="宋体" panose="02010600030101010101" pitchFamily="2" charset="-122"/>
                <a:sym typeface="Arial" panose="020B0604020202020204" pitchFamily="34" charset="0"/>
              </a:rPr>
              <a:t>= 0</a:t>
            </a:r>
            <a:r>
              <a:rPr lang="zh-CN" altLang="en-US" sz="2800" dirty="0">
                <a:solidFill>
                  <a:srgbClr val="0033CC"/>
                </a:solidFill>
                <a:latin typeface="Times New Roman" panose="02020603050405020304" charset="0"/>
                <a:ea typeface="楷体_GB2312" pitchFamily="49" charset="-122"/>
                <a:sym typeface="Arial" panose="020B0604020202020204" pitchFamily="34" charset="0"/>
              </a:rPr>
              <a:t>时闭合开关</a:t>
            </a:r>
            <a:r>
              <a:rPr lang="en-US" altLang="zh-CN" sz="2800" dirty="0">
                <a:solidFill>
                  <a:srgbClr val="0033CC"/>
                </a:solidFill>
                <a:latin typeface="Times New Roman" panose="02020603050405020304" charset="0"/>
                <a:ea typeface="宋体" panose="02010600030101010101" pitchFamily="2" charset="-122"/>
                <a:sym typeface="Arial" panose="020B0604020202020204" pitchFamily="34" charset="0"/>
              </a:rPr>
              <a:t>S.</a:t>
            </a:r>
            <a:endParaRPr lang="zh-CN" altLang="en-US" sz="2800" dirty="0">
              <a:solidFill>
                <a:srgbClr val="0033CC"/>
              </a:solidFill>
              <a:latin typeface="Times New Roman" panose="02020603050405020304" charset="0"/>
              <a:ea typeface="宋体" panose="02010600030101010101" pitchFamily="2" charset="-122"/>
              <a:sym typeface="Arial" panose="020B0604020202020204" pitchFamily="34" charset="0"/>
            </a:endParaRPr>
          </a:p>
          <a:p>
            <a:pPr>
              <a:lnSpc>
                <a:spcPct val="120000"/>
              </a:lnSpc>
            </a:pPr>
            <a:r>
              <a:rPr lang="zh-CN" altLang="en-US" sz="2800" dirty="0">
                <a:solidFill>
                  <a:srgbClr val="0033CC"/>
                </a:solidFill>
                <a:latin typeface="Times New Roman" panose="02020603050405020304" charset="0"/>
                <a:ea typeface="楷体_GB2312" pitchFamily="49" charset="-122"/>
                <a:sym typeface="Arial" panose="020B0604020202020204" pitchFamily="34" charset="0"/>
              </a:rPr>
              <a:t>求</a:t>
            </a:r>
            <a:r>
              <a:rPr lang="en-US" altLang="zh-CN" sz="2800" i="1" dirty="0">
                <a:solidFill>
                  <a:srgbClr val="0033CC"/>
                </a:solidFill>
                <a:latin typeface="Times New Roman" panose="02020603050405020304" charset="0"/>
                <a:ea typeface="宋体" panose="02010600030101010101" pitchFamily="2" charset="-122"/>
                <a:sym typeface="Arial" panose="020B0604020202020204" pitchFamily="34" charset="0"/>
              </a:rPr>
              <a:t>u</a:t>
            </a:r>
            <a:r>
              <a:rPr lang="en-US" altLang="zh-CN" sz="2800" i="1" baseline="-25000" dirty="0">
                <a:solidFill>
                  <a:srgbClr val="0033CC"/>
                </a:solidFill>
                <a:latin typeface="Times New Roman" panose="02020603050405020304" charset="0"/>
                <a:ea typeface="宋体" panose="02010600030101010101" pitchFamily="2" charset="-122"/>
                <a:sym typeface="Arial" panose="020B0604020202020204" pitchFamily="34" charset="0"/>
              </a:rPr>
              <a:t>L</a:t>
            </a:r>
            <a:r>
              <a:rPr lang="en-US" altLang="zh-CN" sz="2800" dirty="0">
                <a:solidFill>
                  <a:srgbClr val="0033CC"/>
                </a:solidFill>
                <a:latin typeface="Times New Roman" panose="02020603050405020304" charset="0"/>
                <a:ea typeface="宋体" panose="02010600030101010101" pitchFamily="2" charset="-122"/>
                <a:sym typeface="Arial" panose="020B0604020202020204" pitchFamily="34" charset="0"/>
              </a:rPr>
              <a:t>(0</a:t>
            </a:r>
            <a:r>
              <a:rPr lang="en-US" altLang="zh-CN" sz="2800" i="1" baseline="-25000" dirty="0">
                <a:solidFill>
                  <a:srgbClr val="0033CC"/>
                </a:solidFill>
                <a:latin typeface="Times New Roman" panose="02020603050405020304" charset="0"/>
                <a:ea typeface="宋体" panose="02010600030101010101" pitchFamily="2" charset="-122"/>
                <a:sym typeface="Arial" panose="020B0604020202020204" pitchFamily="34" charset="0"/>
              </a:rPr>
              <a:t>+</a:t>
            </a:r>
            <a:r>
              <a:rPr lang="en-US" altLang="zh-CN" sz="2800" dirty="0">
                <a:solidFill>
                  <a:srgbClr val="0033CC"/>
                </a:solidFill>
                <a:latin typeface="Times New Roman" panose="02020603050405020304" charset="0"/>
                <a:ea typeface="宋体" panose="02010600030101010101" pitchFamily="2" charset="-122"/>
                <a:sym typeface="Arial" panose="020B0604020202020204" pitchFamily="34" charset="0"/>
              </a:rPr>
              <a:t>).</a:t>
            </a:r>
            <a:endParaRPr lang="zh-CN" altLang="en-US" dirty="0">
              <a:latin typeface="Times New Roman" panose="02020603050405020304" charset="0"/>
              <a:ea typeface="宋体" panose="02010600030101010101" pitchFamily="2" charset="-122"/>
              <a:sym typeface="Arial" panose="020B0604020202020204" pitchFamily="34" charset="0"/>
            </a:endParaRPr>
          </a:p>
        </p:txBody>
      </p:sp>
      <p:pic>
        <p:nvPicPr>
          <p:cNvPr id="26629" name="Object 4"/>
          <p:cNvPicPr>
            <a:picLocks noChangeAspect="1"/>
          </p:cNvPicPr>
          <p:nvPr/>
        </p:nvPicPr>
        <p:blipFill>
          <a:blip r:embed="rId1"/>
          <a:stretch>
            <a:fillRect/>
          </a:stretch>
        </p:blipFill>
        <p:spPr>
          <a:xfrm>
            <a:off x="1584325" y="5994400"/>
            <a:ext cx="4073525" cy="520700"/>
          </a:xfrm>
          <a:prstGeom prst="rect">
            <a:avLst/>
          </a:prstGeom>
          <a:noFill/>
          <a:ln w="9525">
            <a:noFill/>
          </a:ln>
        </p:spPr>
      </p:pic>
      <p:sp>
        <p:nvSpPr>
          <p:cNvPr id="26630" name="Text Box 5"/>
          <p:cNvSpPr/>
          <p:nvPr/>
        </p:nvSpPr>
        <p:spPr>
          <a:xfrm>
            <a:off x="5602288" y="5403850"/>
            <a:ext cx="796925" cy="1311275"/>
          </a:xfrm>
          <a:prstGeom prst="rect">
            <a:avLst/>
          </a:prstGeom>
          <a:noFill/>
          <a:ln w="9525">
            <a:noFill/>
          </a:ln>
        </p:spPr>
        <p:txBody>
          <a:bodyPr anchor="ctr" anchorCtr="0">
            <a:spAutoFit/>
          </a:bodyPr>
          <a:p>
            <a:pPr algn="ctr"/>
            <a:r>
              <a:rPr lang="zh-CN" altLang="en-US" sz="8000" dirty="0">
                <a:solidFill>
                  <a:srgbClr val="FF0066"/>
                </a:solidFill>
                <a:latin typeface="Times New Roman" panose="02020603050405020304" charset="0"/>
                <a:ea typeface="宋体" panose="02010600030101010101" pitchFamily="2" charset="-122"/>
                <a:sym typeface="Symbol" panose="05050102010706020507" pitchFamily="18" charset="2"/>
              </a:rPr>
              <a:t></a:t>
            </a:r>
            <a:endParaRPr lang="zh-CN" altLang="en-US" dirty="0">
              <a:solidFill>
                <a:srgbClr val="FF0066"/>
              </a:solidFill>
              <a:latin typeface="Times New Roman" panose="02020603050405020304" charset="0"/>
              <a:ea typeface="宋体" panose="02010600030101010101" pitchFamily="2" charset="-122"/>
              <a:sym typeface="Arial" panose="020B0604020202020204" pitchFamily="34" charset="0"/>
            </a:endParaRPr>
          </a:p>
        </p:txBody>
      </p:sp>
      <p:sp>
        <p:nvSpPr>
          <p:cNvPr id="26631" name="Rectangle 6"/>
          <p:cNvSpPr/>
          <p:nvPr/>
        </p:nvSpPr>
        <p:spPr>
          <a:xfrm>
            <a:off x="1141413" y="2473325"/>
            <a:ext cx="2413000" cy="579438"/>
          </a:xfrm>
          <a:prstGeom prst="rect">
            <a:avLst/>
          </a:prstGeom>
          <a:noFill/>
          <a:ln w="9525">
            <a:noFill/>
          </a:ln>
        </p:spPr>
        <p:txBody>
          <a:bodyPr wrap="none" anchor="ctr" anchorCtr="0">
            <a:spAutoFit/>
          </a:bodyPr>
          <a:p>
            <a:pPr algn="ctr"/>
            <a:r>
              <a:rPr lang="en-US" altLang="zh-CN" sz="3200" i="1" dirty="0">
                <a:solidFill>
                  <a:srgbClr val="0033CC"/>
                </a:solidFill>
                <a:latin typeface="Times New Roman" panose="02020603050405020304" charset="0"/>
                <a:ea typeface="宋体" panose="02010600030101010101" pitchFamily="2" charset="-122"/>
                <a:sym typeface="Arial" panose="020B0604020202020204" pitchFamily="34" charset="0"/>
              </a:rPr>
              <a:t>i</a:t>
            </a:r>
            <a:r>
              <a:rPr lang="en-US" altLang="zh-CN" baseline="-25000" dirty="0">
                <a:solidFill>
                  <a:srgbClr val="0033CC"/>
                </a:solidFill>
                <a:latin typeface="Times New Roman" panose="02020603050405020304" charset="0"/>
                <a:ea typeface="宋体" panose="02010600030101010101" pitchFamily="2" charset="-122"/>
                <a:sym typeface="Arial" panose="020B0604020202020204" pitchFamily="34" charset="0"/>
              </a:rPr>
              <a:t>L</a:t>
            </a:r>
            <a:r>
              <a:rPr lang="en-US" altLang="zh-CN" dirty="0">
                <a:solidFill>
                  <a:srgbClr val="0033CC"/>
                </a:solidFill>
                <a:latin typeface="Times New Roman" panose="02020603050405020304" charset="0"/>
                <a:ea typeface="宋体" panose="02010600030101010101" pitchFamily="2" charset="-122"/>
                <a:sym typeface="Arial" panose="020B0604020202020204" pitchFamily="34" charset="0"/>
              </a:rPr>
              <a:t>(0</a:t>
            </a:r>
            <a:r>
              <a:rPr lang="en-US" altLang="zh-CN" baseline="-25000" dirty="0">
                <a:solidFill>
                  <a:srgbClr val="0033CC"/>
                </a:solidFill>
                <a:latin typeface="Times New Roman" panose="02020603050405020304" charset="0"/>
                <a:ea typeface="宋体" panose="02010600030101010101" pitchFamily="2" charset="-122"/>
                <a:sym typeface="Arial" panose="020B0604020202020204" pitchFamily="34" charset="0"/>
              </a:rPr>
              <a:t>+</a:t>
            </a:r>
            <a:r>
              <a:rPr lang="en-US" altLang="zh-CN" dirty="0">
                <a:solidFill>
                  <a:srgbClr val="0033CC"/>
                </a:solidFill>
                <a:latin typeface="Times New Roman" panose="02020603050405020304" charset="0"/>
                <a:ea typeface="宋体" panose="02010600030101010101" pitchFamily="2" charset="-122"/>
                <a:sym typeface="Arial" panose="020B0604020202020204" pitchFamily="34" charset="0"/>
              </a:rPr>
              <a:t>)= </a:t>
            </a:r>
            <a:r>
              <a:rPr lang="en-US" altLang="zh-CN" sz="3200" i="1" dirty="0">
                <a:solidFill>
                  <a:srgbClr val="0033CC"/>
                </a:solidFill>
                <a:latin typeface="Times New Roman" panose="02020603050405020304" charset="0"/>
                <a:ea typeface="宋体" panose="02010600030101010101" pitchFamily="2" charset="-122"/>
                <a:sym typeface="Arial" panose="020B0604020202020204" pitchFamily="34" charset="0"/>
              </a:rPr>
              <a:t>i</a:t>
            </a:r>
            <a:r>
              <a:rPr lang="en-US" altLang="zh-CN" baseline="-25000" dirty="0">
                <a:solidFill>
                  <a:srgbClr val="0033CC"/>
                </a:solidFill>
                <a:latin typeface="Times New Roman" panose="02020603050405020304" charset="0"/>
                <a:ea typeface="宋体" panose="02010600030101010101" pitchFamily="2" charset="-122"/>
                <a:sym typeface="Arial" panose="020B0604020202020204" pitchFamily="34" charset="0"/>
              </a:rPr>
              <a:t>L</a:t>
            </a:r>
            <a:r>
              <a:rPr lang="en-US" altLang="zh-CN" dirty="0">
                <a:solidFill>
                  <a:srgbClr val="0033CC"/>
                </a:solidFill>
                <a:latin typeface="Times New Roman" panose="02020603050405020304" charset="0"/>
                <a:ea typeface="宋体" panose="02010600030101010101" pitchFamily="2" charset="-122"/>
                <a:sym typeface="Arial" panose="020B0604020202020204" pitchFamily="34" charset="0"/>
              </a:rPr>
              <a:t>(0</a:t>
            </a:r>
            <a:r>
              <a:rPr lang="en-US" altLang="zh-CN" baseline="-25000" dirty="0">
                <a:solidFill>
                  <a:srgbClr val="0033CC"/>
                </a:solidFill>
                <a:latin typeface="Times New Roman" panose="02020603050405020304" charset="0"/>
                <a:ea typeface="宋体" panose="02010600030101010101" pitchFamily="2" charset="-122"/>
                <a:sym typeface="Symbol" panose="05050102010706020507" pitchFamily="18" charset="2"/>
              </a:rPr>
              <a:t></a:t>
            </a:r>
            <a:r>
              <a:rPr lang="en-US" altLang="zh-CN" dirty="0">
                <a:solidFill>
                  <a:srgbClr val="0033CC"/>
                </a:solidFill>
                <a:latin typeface="Times New Roman" panose="02020603050405020304" charset="0"/>
                <a:ea typeface="宋体" panose="02010600030101010101" pitchFamily="2" charset="-122"/>
                <a:sym typeface="Arial" panose="020B0604020202020204" pitchFamily="34" charset="0"/>
              </a:rPr>
              <a:t>)=2A</a:t>
            </a:r>
            <a:endParaRPr lang="zh-CN" altLang="en-US" dirty="0">
              <a:latin typeface="Times New Roman" panose="02020603050405020304" charset="0"/>
              <a:ea typeface="宋体" panose="02010600030101010101" pitchFamily="2" charset="-122"/>
              <a:sym typeface="Arial" panose="020B0604020202020204" pitchFamily="34" charset="0"/>
            </a:endParaRPr>
          </a:p>
        </p:txBody>
      </p:sp>
      <p:sp>
        <p:nvSpPr>
          <p:cNvPr id="26632" name="Rectangle 7"/>
          <p:cNvSpPr/>
          <p:nvPr/>
        </p:nvSpPr>
        <p:spPr>
          <a:xfrm>
            <a:off x="1042988" y="3155950"/>
            <a:ext cx="2286000" cy="519113"/>
          </a:xfrm>
          <a:prstGeom prst="rect">
            <a:avLst/>
          </a:prstGeom>
          <a:noFill/>
          <a:ln w="9525">
            <a:noFill/>
          </a:ln>
        </p:spPr>
        <p:txBody>
          <a:bodyPr wrap="none" anchor="ctr" anchorCtr="0">
            <a:spAutoFit/>
          </a:bodyPr>
          <a:p>
            <a:pPr algn="ctr"/>
            <a:r>
              <a:rPr lang="en-US" altLang="zh-CN" sz="2800" dirty="0">
                <a:solidFill>
                  <a:srgbClr val="0033CC"/>
                </a:solidFill>
                <a:latin typeface="Times New Roman" panose="02020603050405020304" charset="0"/>
                <a:ea typeface="宋体" panose="02010600030101010101" pitchFamily="2" charset="-122"/>
                <a:sym typeface="Arial" panose="020B0604020202020204" pitchFamily="34" charset="0"/>
              </a:rPr>
              <a:t>0</a:t>
            </a:r>
            <a:r>
              <a:rPr lang="en-US" altLang="zh-CN" sz="2800" baseline="30000" dirty="0">
                <a:solidFill>
                  <a:srgbClr val="0033CC"/>
                </a:solidFill>
                <a:latin typeface="Times New Roman" panose="02020603050405020304" charset="0"/>
                <a:ea typeface="宋体" panose="02010600030101010101" pitchFamily="2" charset="-122"/>
                <a:sym typeface="Arial" panose="020B0604020202020204" pitchFamily="34" charset="0"/>
              </a:rPr>
              <a:t>+</a:t>
            </a:r>
            <a:r>
              <a:rPr lang="zh-CN" altLang="en-US" sz="2800" dirty="0">
                <a:solidFill>
                  <a:srgbClr val="0033CC"/>
                </a:solidFill>
                <a:latin typeface="Times New Roman" panose="02020603050405020304" charset="0"/>
                <a:ea typeface="楷体_GB2312" pitchFamily="49" charset="-122"/>
                <a:sym typeface="Arial" panose="020B0604020202020204" pitchFamily="34" charset="0"/>
              </a:rPr>
              <a:t>等效电路</a:t>
            </a:r>
            <a:r>
              <a:rPr lang="zh-CN" altLang="en-US" sz="2800" dirty="0">
                <a:solidFill>
                  <a:srgbClr val="0033CC"/>
                </a:solidFill>
                <a:latin typeface="Times New Roman" panose="02020603050405020304" charset="0"/>
                <a:ea typeface="宋体" panose="02010600030101010101" pitchFamily="2" charset="-122"/>
                <a:sym typeface="Arial" panose="020B0604020202020204" pitchFamily="34" charset="0"/>
              </a:rPr>
              <a:t>：</a:t>
            </a:r>
            <a:endParaRPr lang="zh-CN" altLang="en-US" dirty="0">
              <a:latin typeface="Times New Roman" panose="02020603050405020304" charset="0"/>
              <a:ea typeface="宋体" panose="02010600030101010101" pitchFamily="2" charset="-122"/>
              <a:sym typeface="Arial" panose="020B0604020202020204" pitchFamily="34" charset="0"/>
            </a:endParaRPr>
          </a:p>
        </p:txBody>
      </p:sp>
      <p:pic>
        <p:nvPicPr>
          <p:cNvPr id="26633" name="Object 8"/>
          <p:cNvPicPr>
            <a:picLocks noChangeAspect="1"/>
          </p:cNvPicPr>
          <p:nvPr/>
        </p:nvPicPr>
        <p:blipFill>
          <a:blip r:embed="rId2"/>
          <a:stretch>
            <a:fillRect/>
          </a:stretch>
        </p:blipFill>
        <p:spPr>
          <a:xfrm>
            <a:off x="5453063" y="4583113"/>
            <a:ext cx="2820987" cy="431800"/>
          </a:xfrm>
          <a:prstGeom prst="rect">
            <a:avLst/>
          </a:prstGeom>
          <a:noFill/>
          <a:ln w="9525">
            <a:noFill/>
          </a:ln>
        </p:spPr>
      </p:pic>
      <p:grpSp>
        <p:nvGrpSpPr>
          <p:cNvPr id="26634" name="Group 9"/>
          <p:cNvGrpSpPr/>
          <p:nvPr/>
        </p:nvGrpSpPr>
        <p:grpSpPr>
          <a:xfrm>
            <a:off x="312738" y="127000"/>
            <a:ext cx="3751262" cy="1890713"/>
            <a:chOff x="0" y="0"/>
            <a:chExt cx="2363" cy="1191"/>
          </a:xfrm>
        </p:grpSpPr>
        <p:sp>
          <p:nvSpPr>
            <p:cNvPr id="32778" name="Line 10"/>
            <p:cNvSpPr/>
            <p:nvPr/>
          </p:nvSpPr>
          <p:spPr>
            <a:xfrm>
              <a:off x="2059" y="976"/>
              <a:ext cx="1" cy="192"/>
            </a:xfrm>
            <a:prstGeom prst="line">
              <a:avLst/>
            </a:prstGeom>
            <a:ln w="19050" cap="flat" cmpd="sng">
              <a:solidFill>
                <a:schemeClr val="tx1"/>
              </a:solidFill>
              <a:prstDash val="solid"/>
              <a:round/>
              <a:headEnd type="none" w="med" len="med"/>
              <a:tailEnd type="none" w="med" len="med"/>
            </a:ln>
          </p:spPr>
        </p:sp>
        <p:sp>
          <p:nvSpPr>
            <p:cNvPr id="32779" name="Rectangle 11"/>
            <p:cNvSpPr/>
            <p:nvPr/>
          </p:nvSpPr>
          <p:spPr>
            <a:xfrm>
              <a:off x="865" y="304"/>
              <a:ext cx="288" cy="96"/>
            </a:xfrm>
            <a:prstGeom prst="rect">
              <a:avLst/>
            </a:prstGeom>
            <a:solidFill>
              <a:srgbClr val="99FF99"/>
            </a:solidFill>
            <a:ln w="25400" cap="flat" cmpd="sng">
              <a:solidFill>
                <a:schemeClr val="tx1"/>
              </a:solidFill>
              <a:prstDash val="solid"/>
              <a:miter/>
              <a:headEnd type="none" w="med" len="med"/>
              <a:tailEnd type="none" w="med" len="med"/>
            </a:ln>
          </p:spPr>
          <p:txBody>
            <a:bodyPr wrap="none" anchor="ctr" anchorCtr="0"/>
            <a:p>
              <a:pPr algn="ctr"/>
              <a:endParaRPr lang="zh-CN" altLang="zh-CN" dirty="0">
                <a:solidFill>
                  <a:srgbClr val="0033CC"/>
                </a:solidFill>
                <a:latin typeface="Times New Roman" panose="02020603050405020304" charset="0"/>
                <a:ea typeface="宋体" panose="02010600030101010101" pitchFamily="2" charset="-122"/>
                <a:sym typeface="Arial" panose="020B0604020202020204" pitchFamily="34" charset="0"/>
              </a:endParaRPr>
            </a:p>
          </p:txBody>
        </p:sp>
        <p:sp>
          <p:nvSpPr>
            <p:cNvPr id="32780" name="Rectangle 12"/>
            <p:cNvSpPr/>
            <p:nvPr/>
          </p:nvSpPr>
          <p:spPr>
            <a:xfrm>
              <a:off x="1507" y="304"/>
              <a:ext cx="288" cy="96"/>
            </a:xfrm>
            <a:prstGeom prst="rect">
              <a:avLst/>
            </a:prstGeom>
            <a:solidFill>
              <a:srgbClr val="99FF99"/>
            </a:solidFill>
            <a:ln w="28575" cap="flat" cmpd="sng">
              <a:solidFill>
                <a:schemeClr val="tx1"/>
              </a:solidFill>
              <a:prstDash val="solid"/>
              <a:miter/>
              <a:headEnd type="none" w="med" len="med"/>
              <a:tailEnd type="none" w="med" len="med"/>
            </a:ln>
          </p:spPr>
          <p:txBody>
            <a:bodyPr wrap="none" anchor="ctr" anchorCtr="0"/>
            <a:p>
              <a:endParaRPr lang="zh-CN" altLang="zh-CN" dirty="0">
                <a:solidFill>
                  <a:srgbClr val="0033CC"/>
                </a:solidFill>
                <a:latin typeface="Times New Roman" panose="02020603050405020304" charset="0"/>
                <a:ea typeface="宋体" panose="02010600030101010101" pitchFamily="2" charset="-122"/>
                <a:sym typeface="Arial" panose="020B0604020202020204" pitchFamily="34" charset="0"/>
              </a:endParaRPr>
            </a:p>
          </p:txBody>
        </p:sp>
        <p:sp>
          <p:nvSpPr>
            <p:cNvPr id="32781" name="Line 13"/>
            <p:cNvSpPr/>
            <p:nvPr/>
          </p:nvSpPr>
          <p:spPr>
            <a:xfrm>
              <a:off x="409" y="700"/>
              <a:ext cx="336" cy="1"/>
            </a:xfrm>
            <a:prstGeom prst="line">
              <a:avLst/>
            </a:prstGeom>
            <a:ln w="19050" cap="flat" cmpd="sng">
              <a:solidFill>
                <a:schemeClr val="tx1"/>
              </a:solidFill>
              <a:prstDash val="solid"/>
              <a:round/>
              <a:headEnd type="none" w="med" len="med"/>
              <a:tailEnd type="none" w="med" len="med"/>
            </a:ln>
          </p:spPr>
        </p:sp>
        <p:sp>
          <p:nvSpPr>
            <p:cNvPr id="32782" name="Line 14"/>
            <p:cNvSpPr/>
            <p:nvPr/>
          </p:nvSpPr>
          <p:spPr>
            <a:xfrm>
              <a:off x="475" y="784"/>
              <a:ext cx="192" cy="1"/>
            </a:xfrm>
            <a:prstGeom prst="line">
              <a:avLst/>
            </a:prstGeom>
            <a:ln w="28575" cap="flat" cmpd="sng">
              <a:solidFill>
                <a:schemeClr val="tx1"/>
              </a:solidFill>
              <a:prstDash val="solid"/>
              <a:round/>
              <a:headEnd type="none" w="med" len="med"/>
              <a:tailEnd type="none" w="med" len="med"/>
            </a:ln>
          </p:spPr>
        </p:sp>
        <p:sp>
          <p:nvSpPr>
            <p:cNvPr id="32783" name="Line 15"/>
            <p:cNvSpPr/>
            <p:nvPr/>
          </p:nvSpPr>
          <p:spPr>
            <a:xfrm flipV="1">
              <a:off x="571" y="352"/>
              <a:ext cx="1" cy="348"/>
            </a:xfrm>
            <a:prstGeom prst="line">
              <a:avLst/>
            </a:prstGeom>
            <a:ln w="19050" cap="flat" cmpd="sng">
              <a:solidFill>
                <a:schemeClr val="tx1"/>
              </a:solidFill>
              <a:prstDash val="solid"/>
              <a:round/>
              <a:headEnd type="none" w="med" len="med"/>
              <a:tailEnd type="none" w="med" len="med"/>
            </a:ln>
          </p:spPr>
        </p:sp>
        <p:sp>
          <p:nvSpPr>
            <p:cNvPr id="32784" name="Line 16"/>
            <p:cNvSpPr/>
            <p:nvPr/>
          </p:nvSpPr>
          <p:spPr>
            <a:xfrm>
              <a:off x="571" y="784"/>
              <a:ext cx="1" cy="384"/>
            </a:xfrm>
            <a:prstGeom prst="line">
              <a:avLst/>
            </a:prstGeom>
            <a:ln w="19050" cap="flat" cmpd="sng">
              <a:solidFill>
                <a:schemeClr val="tx1"/>
              </a:solidFill>
              <a:prstDash val="solid"/>
              <a:round/>
              <a:headEnd type="none" w="med" len="med"/>
              <a:tailEnd type="none" w="med" len="med"/>
            </a:ln>
          </p:spPr>
        </p:sp>
        <p:sp>
          <p:nvSpPr>
            <p:cNvPr id="32785" name="Line 17"/>
            <p:cNvSpPr/>
            <p:nvPr/>
          </p:nvSpPr>
          <p:spPr>
            <a:xfrm>
              <a:off x="571" y="1168"/>
              <a:ext cx="1488" cy="1"/>
            </a:xfrm>
            <a:prstGeom prst="line">
              <a:avLst/>
            </a:prstGeom>
            <a:ln w="19050" cap="flat" cmpd="sng">
              <a:solidFill>
                <a:schemeClr val="tx1"/>
              </a:solidFill>
              <a:prstDash val="solid"/>
              <a:round/>
              <a:headEnd type="none" w="med" len="med"/>
              <a:tailEnd type="none" w="med" len="med"/>
            </a:ln>
          </p:spPr>
        </p:sp>
        <p:sp>
          <p:nvSpPr>
            <p:cNvPr id="32786" name="Line 18"/>
            <p:cNvSpPr/>
            <p:nvPr/>
          </p:nvSpPr>
          <p:spPr>
            <a:xfrm>
              <a:off x="571" y="352"/>
              <a:ext cx="288" cy="2"/>
            </a:xfrm>
            <a:prstGeom prst="line">
              <a:avLst/>
            </a:prstGeom>
            <a:ln w="19050" cap="flat" cmpd="sng">
              <a:solidFill>
                <a:schemeClr val="tx1"/>
              </a:solidFill>
              <a:prstDash val="solid"/>
              <a:round/>
              <a:headEnd type="none" w="med" len="med"/>
              <a:tailEnd type="none" w="med" len="med"/>
            </a:ln>
          </p:spPr>
        </p:sp>
        <p:sp>
          <p:nvSpPr>
            <p:cNvPr id="32787" name="Line 19"/>
            <p:cNvSpPr/>
            <p:nvPr/>
          </p:nvSpPr>
          <p:spPr>
            <a:xfrm flipV="1">
              <a:off x="1153" y="352"/>
              <a:ext cx="354" cy="2"/>
            </a:xfrm>
            <a:prstGeom prst="line">
              <a:avLst/>
            </a:prstGeom>
            <a:ln w="19050" cap="flat" cmpd="sng">
              <a:solidFill>
                <a:schemeClr val="tx1"/>
              </a:solidFill>
              <a:prstDash val="solid"/>
              <a:round/>
              <a:headEnd type="none" w="med" len="med"/>
              <a:tailEnd type="none" w="med" len="med"/>
            </a:ln>
          </p:spPr>
        </p:sp>
        <p:sp>
          <p:nvSpPr>
            <p:cNvPr id="32788" name="Line 20"/>
            <p:cNvSpPr/>
            <p:nvPr/>
          </p:nvSpPr>
          <p:spPr>
            <a:xfrm flipV="1">
              <a:off x="1808" y="352"/>
              <a:ext cx="251" cy="2"/>
            </a:xfrm>
            <a:prstGeom prst="line">
              <a:avLst/>
            </a:prstGeom>
            <a:ln w="19050" cap="flat" cmpd="sng">
              <a:solidFill>
                <a:schemeClr val="tx1"/>
              </a:solidFill>
              <a:prstDash val="solid"/>
              <a:round/>
              <a:headEnd type="none" w="med" len="med"/>
              <a:tailEnd type="none" w="med" len="med"/>
            </a:ln>
          </p:spPr>
        </p:sp>
        <p:sp>
          <p:nvSpPr>
            <p:cNvPr id="32789" name="Line 21"/>
            <p:cNvSpPr/>
            <p:nvPr/>
          </p:nvSpPr>
          <p:spPr>
            <a:xfrm>
              <a:off x="2059" y="352"/>
              <a:ext cx="1" cy="144"/>
            </a:xfrm>
            <a:prstGeom prst="line">
              <a:avLst/>
            </a:prstGeom>
            <a:ln w="19050" cap="flat" cmpd="sng">
              <a:solidFill>
                <a:schemeClr val="tx1"/>
              </a:solidFill>
              <a:prstDash val="solid"/>
              <a:round/>
              <a:headEnd type="none" w="med" len="med"/>
              <a:tailEnd type="none" w="med" len="med"/>
            </a:ln>
          </p:spPr>
        </p:sp>
        <p:sp>
          <p:nvSpPr>
            <p:cNvPr id="32790" name="Line 22"/>
            <p:cNvSpPr/>
            <p:nvPr/>
          </p:nvSpPr>
          <p:spPr>
            <a:xfrm>
              <a:off x="1315" y="352"/>
              <a:ext cx="1" cy="288"/>
            </a:xfrm>
            <a:prstGeom prst="line">
              <a:avLst/>
            </a:prstGeom>
            <a:ln w="19050" cap="flat" cmpd="sng">
              <a:solidFill>
                <a:schemeClr val="tx1"/>
              </a:solidFill>
              <a:prstDash val="solid"/>
              <a:round/>
              <a:headEnd type="none" w="med" len="med"/>
              <a:tailEnd type="none" w="med" len="med"/>
            </a:ln>
          </p:spPr>
        </p:sp>
        <p:sp>
          <p:nvSpPr>
            <p:cNvPr id="32791" name="Line 23"/>
            <p:cNvSpPr/>
            <p:nvPr/>
          </p:nvSpPr>
          <p:spPr>
            <a:xfrm flipH="1">
              <a:off x="1195" y="628"/>
              <a:ext cx="120" cy="215"/>
            </a:xfrm>
            <a:prstGeom prst="line">
              <a:avLst/>
            </a:prstGeom>
            <a:ln w="28575" cap="flat" cmpd="sng">
              <a:solidFill>
                <a:schemeClr val="tx1"/>
              </a:solidFill>
              <a:prstDash val="solid"/>
              <a:round/>
              <a:headEnd type="none" w="med" len="med"/>
              <a:tailEnd type="none" w="med" len="med"/>
            </a:ln>
          </p:spPr>
        </p:sp>
        <p:sp>
          <p:nvSpPr>
            <p:cNvPr id="32792" name="Line 24"/>
            <p:cNvSpPr/>
            <p:nvPr/>
          </p:nvSpPr>
          <p:spPr>
            <a:xfrm>
              <a:off x="1315" y="832"/>
              <a:ext cx="1" cy="336"/>
            </a:xfrm>
            <a:prstGeom prst="line">
              <a:avLst/>
            </a:prstGeom>
            <a:ln w="19050" cap="flat" cmpd="sng">
              <a:solidFill>
                <a:schemeClr val="tx1"/>
              </a:solidFill>
              <a:prstDash val="solid"/>
              <a:round/>
              <a:headEnd type="none" w="med" len="med"/>
              <a:tailEnd type="none" w="med" len="med"/>
            </a:ln>
          </p:spPr>
        </p:sp>
        <p:sp>
          <p:nvSpPr>
            <p:cNvPr id="32793" name="Text Box 25"/>
            <p:cNvSpPr/>
            <p:nvPr/>
          </p:nvSpPr>
          <p:spPr>
            <a:xfrm>
              <a:off x="0" y="600"/>
              <a:ext cx="447" cy="288"/>
            </a:xfrm>
            <a:prstGeom prst="rect">
              <a:avLst/>
            </a:prstGeom>
            <a:noFill/>
            <a:ln w="9525">
              <a:noFill/>
            </a:ln>
          </p:spPr>
          <p:txBody>
            <a:bodyPr wrap="none" anchor="ctr" anchorCtr="0">
              <a:spAutoFit/>
            </a:bodyPr>
            <a:p>
              <a:pPr algn="ctr"/>
              <a:r>
                <a:rPr lang="en-US" altLang="zh-CN" dirty="0">
                  <a:solidFill>
                    <a:srgbClr val="0033CC"/>
                  </a:solidFill>
                  <a:latin typeface="Times New Roman" panose="02020603050405020304" charset="0"/>
                  <a:ea typeface="宋体" panose="02010600030101010101" pitchFamily="2" charset="-122"/>
                  <a:sym typeface="Arial" panose="020B0604020202020204" pitchFamily="34" charset="0"/>
                </a:rPr>
                <a:t>10V</a:t>
              </a:r>
              <a:endParaRPr lang="zh-CN" altLang="en-US" dirty="0">
                <a:latin typeface="Times New Roman" panose="02020603050405020304" charset="0"/>
                <a:ea typeface="宋体" panose="02010600030101010101" pitchFamily="2" charset="-122"/>
                <a:sym typeface="Arial" panose="020B0604020202020204" pitchFamily="34" charset="0"/>
              </a:endParaRPr>
            </a:p>
          </p:txBody>
        </p:sp>
        <p:sp>
          <p:nvSpPr>
            <p:cNvPr id="32794" name="Text Box 26"/>
            <p:cNvSpPr/>
            <p:nvPr/>
          </p:nvSpPr>
          <p:spPr>
            <a:xfrm>
              <a:off x="1005" y="616"/>
              <a:ext cx="223" cy="288"/>
            </a:xfrm>
            <a:prstGeom prst="rect">
              <a:avLst/>
            </a:prstGeom>
            <a:noFill/>
            <a:ln w="9525">
              <a:noFill/>
            </a:ln>
          </p:spPr>
          <p:txBody>
            <a:bodyPr wrap="none" anchor="ctr" anchorCtr="0">
              <a:spAutoFit/>
            </a:bodyPr>
            <a:p>
              <a:pPr algn="ctr"/>
              <a:r>
                <a:rPr lang="en-US" altLang="zh-CN" dirty="0">
                  <a:solidFill>
                    <a:srgbClr val="0033CC"/>
                  </a:solidFill>
                  <a:latin typeface="Times New Roman" panose="02020603050405020304" charset="0"/>
                  <a:ea typeface="宋体" panose="02010600030101010101" pitchFamily="2" charset="-122"/>
                  <a:sym typeface="Arial" panose="020B0604020202020204" pitchFamily="34" charset="0"/>
                </a:rPr>
                <a:t>S</a:t>
              </a:r>
              <a:endParaRPr lang="zh-CN" altLang="en-US" dirty="0">
                <a:latin typeface="Times New Roman" panose="02020603050405020304" charset="0"/>
                <a:ea typeface="宋体" panose="02010600030101010101" pitchFamily="2" charset="-122"/>
                <a:sym typeface="Arial" panose="020B0604020202020204" pitchFamily="34" charset="0"/>
              </a:endParaRPr>
            </a:p>
          </p:txBody>
        </p:sp>
        <p:sp>
          <p:nvSpPr>
            <p:cNvPr id="32795" name="Text Box 27"/>
            <p:cNvSpPr/>
            <p:nvPr/>
          </p:nvSpPr>
          <p:spPr>
            <a:xfrm>
              <a:off x="823" y="46"/>
              <a:ext cx="360" cy="288"/>
            </a:xfrm>
            <a:prstGeom prst="rect">
              <a:avLst/>
            </a:prstGeom>
            <a:noFill/>
            <a:ln w="9525">
              <a:noFill/>
            </a:ln>
          </p:spPr>
          <p:txBody>
            <a:bodyPr wrap="none" anchor="ctr" anchorCtr="0">
              <a:spAutoFit/>
            </a:bodyPr>
            <a:p>
              <a:pPr algn="ctr"/>
              <a:r>
                <a:rPr lang="en-US" altLang="zh-CN" dirty="0">
                  <a:solidFill>
                    <a:srgbClr val="0033CC"/>
                  </a:solidFill>
                  <a:latin typeface="Times New Roman" panose="02020603050405020304" charset="0"/>
                  <a:ea typeface="宋体" panose="02010600030101010101" pitchFamily="2" charset="-122"/>
                  <a:sym typeface="Arial" panose="020B0604020202020204" pitchFamily="34" charset="0"/>
                </a:rPr>
                <a:t>1</a:t>
              </a:r>
              <a:r>
                <a:rPr lang="en-US" altLang="zh-CN" dirty="0">
                  <a:solidFill>
                    <a:srgbClr val="0033CC"/>
                  </a:solidFill>
                  <a:latin typeface="Times New Roman" panose="02020603050405020304" charset="0"/>
                  <a:ea typeface="宋体" panose="02010600030101010101" pitchFamily="2" charset="-122"/>
                  <a:sym typeface="Symbol" panose="05050102010706020507" pitchFamily="18" charset="2"/>
                </a:rPr>
                <a:t></a:t>
              </a:r>
              <a:endParaRPr lang="en-US" altLang="zh-CN" dirty="0">
                <a:solidFill>
                  <a:srgbClr val="0033CC"/>
                </a:solidFill>
                <a:latin typeface="Times New Roman" panose="02020603050405020304" charset="0"/>
                <a:ea typeface="宋体" panose="02010600030101010101" pitchFamily="2" charset="-122"/>
                <a:sym typeface="Arial" panose="020B0604020202020204" pitchFamily="34" charset="0"/>
              </a:endParaRPr>
            </a:p>
          </p:txBody>
        </p:sp>
        <p:sp>
          <p:nvSpPr>
            <p:cNvPr id="32796" name="Text Box 28"/>
            <p:cNvSpPr/>
            <p:nvPr/>
          </p:nvSpPr>
          <p:spPr>
            <a:xfrm>
              <a:off x="1448" y="40"/>
              <a:ext cx="360" cy="288"/>
            </a:xfrm>
            <a:prstGeom prst="rect">
              <a:avLst/>
            </a:prstGeom>
            <a:noFill/>
            <a:ln w="9525">
              <a:noFill/>
            </a:ln>
          </p:spPr>
          <p:txBody>
            <a:bodyPr wrap="none" anchor="ctr" anchorCtr="0">
              <a:spAutoFit/>
            </a:bodyPr>
            <a:p>
              <a:pPr algn="ctr"/>
              <a:r>
                <a:rPr lang="en-US" altLang="zh-CN" dirty="0">
                  <a:solidFill>
                    <a:srgbClr val="0033CC"/>
                  </a:solidFill>
                  <a:latin typeface="Times New Roman" panose="02020603050405020304" charset="0"/>
                  <a:ea typeface="宋体" panose="02010600030101010101" pitchFamily="2" charset="-122"/>
                  <a:sym typeface="Arial" panose="020B0604020202020204" pitchFamily="34" charset="0"/>
                </a:rPr>
                <a:t>4</a:t>
              </a:r>
              <a:r>
                <a:rPr lang="en-US" altLang="zh-CN" dirty="0">
                  <a:solidFill>
                    <a:srgbClr val="0033CC"/>
                  </a:solidFill>
                  <a:latin typeface="Times New Roman" panose="02020603050405020304" charset="0"/>
                  <a:ea typeface="宋体" panose="02010600030101010101" pitchFamily="2" charset="-122"/>
                  <a:sym typeface="Symbol" panose="05050102010706020507" pitchFamily="18" charset="2"/>
                </a:rPr>
                <a:t></a:t>
              </a:r>
              <a:endParaRPr lang="zh-CN" altLang="en-US" dirty="0">
                <a:latin typeface="Times New Roman" panose="02020603050405020304" charset="0"/>
                <a:ea typeface="宋体" panose="02010600030101010101" pitchFamily="2" charset="-122"/>
                <a:sym typeface="Arial" panose="020B0604020202020204" pitchFamily="34" charset="0"/>
              </a:endParaRPr>
            </a:p>
          </p:txBody>
        </p:sp>
        <p:sp>
          <p:nvSpPr>
            <p:cNvPr id="32797" name="Text Box 29"/>
            <p:cNvSpPr/>
            <p:nvPr/>
          </p:nvSpPr>
          <p:spPr>
            <a:xfrm>
              <a:off x="1874" y="0"/>
              <a:ext cx="247" cy="288"/>
            </a:xfrm>
            <a:prstGeom prst="rect">
              <a:avLst/>
            </a:prstGeom>
            <a:noFill/>
            <a:ln w="9525">
              <a:noFill/>
            </a:ln>
          </p:spPr>
          <p:txBody>
            <a:bodyPr anchor="ctr" anchorCtr="0">
              <a:spAutoFit/>
            </a:bodyPr>
            <a:p>
              <a:pPr algn="ctr" eaLnBrk="0" hangingPunct="0"/>
              <a:r>
                <a:rPr lang="en-US" altLang="zh-CN" i="1" dirty="0">
                  <a:solidFill>
                    <a:schemeClr val="tx2"/>
                  </a:solidFill>
                  <a:latin typeface="Times New Roman" panose="02020603050405020304" charset="0"/>
                  <a:ea typeface="宋体" panose="02010600030101010101" pitchFamily="2" charset="-122"/>
                  <a:sym typeface="Arial" panose="020B0604020202020204" pitchFamily="34" charset="0"/>
                </a:rPr>
                <a:t>i</a:t>
              </a:r>
              <a:r>
                <a:rPr lang="en-US" altLang="zh-CN" i="1" baseline="-25000" dirty="0">
                  <a:solidFill>
                    <a:schemeClr val="tx2"/>
                  </a:solidFill>
                  <a:latin typeface="Times New Roman" panose="02020603050405020304" charset="0"/>
                  <a:ea typeface="宋体" panose="02010600030101010101" pitchFamily="2" charset="-122"/>
                  <a:sym typeface="Arial" panose="020B0604020202020204" pitchFamily="34" charset="0"/>
                </a:rPr>
                <a:t>L</a:t>
              </a:r>
              <a:endParaRPr lang="en-US" altLang="zh-CN" i="1" dirty="0">
                <a:solidFill>
                  <a:schemeClr val="tx2"/>
                </a:solidFill>
                <a:latin typeface="Times New Roman" panose="02020603050405020304" charset="0"/>
                <a:ea typeface="宋体" panose="02010600030101010101" pitchFamily="2" charset="-122"/>
                <a:sym typeface="Arial" panose="020B0604020202020204" pitchFamily="34" charset="0"/>
              </a:endParaRPr>
            </a:p>
          </p:txBody>
        </p:sp>
        <p:sp>
          <p:nvSpPr>
            <p:cNvPr id="32798" name="Text Box 30"/>
            <p:cNvSpPr/>
            <p:nvPr/>
          </p:nvSpPr>
          <p:spPr>
            <a:xfrm>
              <a:off x="2119" y="621"/>
              <a:ext cx="244" cy="288"/>
            </a:xfrm>
            <a:prstGeom prst="rect">
              <a:avLst/>
            </a:prstGeom>
            <a:noFill/>
            <a:ln w="9525">
              <a:noFill/>
            </a:ln>
          </p:spPr>
          <p:txBody>
            <a:bodyPr anchor="ctr" anchorCtr="0">
              <a:spAutoFit/>
            </a:bodyPr>
            <a:p>
              <a:pPr algn="ctr" eaLnBrk="0" hangingPunct="0"/>
              <a:r>
                <a:rPr lang="en-US" altLang="zh-CN" i="1" dirty="0">
                  <a:solidFill>
                    <a:schemeClr val="tx2"/>
                  </a:solidFill>
                  <a:latin typeface="Times New Roman" panose="02020603050405020304" charset="0"/>
                  <a:ea typeface="宋体" panose="02010600030101010101" pitchFamily="2" charset="-122"/>
                  <a:sym typeface="Arial" panose="020B0604020202020204" pitchFamily="34" charset="0"/>
                </a:rPr>
                <a:t>L</a:t>
              </a:r>
              <a:endParaRPr lang="zh-CN" altLang="en-US" dirty="0">
                <a:latin typeface="Times New Roman" panose="02020603050405020304" charset="0"/>
                <a:ea typeface="宋体" panose="02010600030101010101" pitchFamily="2" charset="-122"/>
                <a:sym typeface="Arial" panose="020B0604020202020204" pitchFamily="34" charset="0"/>
              </a:endParaRPr>
            </a:p>
          </p:txBody>
        </p:sp>
        <p:sp>
          <p:nvSpPr>
            <p:cNvPr id="32799" name="Text Box 31"/>
            <p:cNvSpPr/>
            <p:nvPr/>
          </p:nvSpPr>
          <p:spPr>
            <a:xfrm>
              <a:off x="1696" y="621"/>
              <a:ext cx="369" cy="288"/>
            </a:xfrm>
            <a:prstGeom prst="rect">
              <a:avLst/>
            </a:prstGeom>
            <a:noFill/>
            <a:ln w="9525">
              <a:noFill/>
            </a:ln>
          </p:spPr>
          <p:txBody>
            <a:bodyPr anchor="ctr" anchorCtr="0">
              <a:spAutoFit/>
            </a:bodyPr>
            <a:p>
              <a:pPr algn="ctr" eaLnBrk="0" hangingPunct="0"/>
              <a:r>
                <a:rPr lang="en-US" altLang="zh-CN" i="1" dirty="0">
                  <a:solidFill>
                    <a:schemeClr val="tx2"/>
                  </a:solidFill>
                  <a:latin typeface="Times New Roman" panose="02020603050405020304" charset="0"/>
                  <a:ea typeface="宋体" panose="02010600030101010101" pitchFamily="2" charset="-122"/>
                  <a:sym typeface="Arial" panose="020B0604020202020204" pitchFamily="34" charset="0"/>
                </a:rPr>
                <a:t>u</a:t>
              </a:r>
              <a:r>
                <a:rPr lang="en-US" altLang="zh-CN" i="1" baseline="-25000" dirty="0">
                  <a:solidFill>
                    <a:schemeClr val="tx2"/>
                  </a:solidFill>
                  <a:latin typeface="Times New Roman" panose="02020603050405020304" charset="0"/>
                  <a:ea typeface="宋体" panose="02010600030101010101" pitchFamily="2" charset="-122"/>
                  <a:sym typeface="Arial" panose="020B0604020202020204" pitchFamily="34" charset="0"/>
                </a:rPr>
                <a:t>L</a:t>
              </a:r>
              <a:endParaRPr lang="en-US" altLang="zh-CN" i="1" dirty="0">
                <a:solidFill>
                  <a:schemeClr val="tx2"/>
                </a:solidFill>
                <a:latin typeface="Times New Roman" panose="02020603050405020304" charset="0"/>
                <a:ea typeface="宋体" panose="02010600030101010101" pitchFamily="2" charset="-122"/>
                <a:sym typeface="Arial" panose="020B0604020202020204" pitchFamily="34" charset="0"/>
              </a:endParaRPr>
            </a:p>
          </p:txBody>
        </p:sp>
        <p:sp>
          <p:nvSpPr>
            <p:cNvPr id="32800" name="Rectangle 32"/>
            <p:cNvSpPr/>
            <p:nvPr/>
          </p:nvSpPr>
          <p:spPr>
            <a:xfrm>
              <a:off x="1808" y="341"/>
              <a:ext cx="225" cy="288"/>
            </a:xfrm>
            <a:prstGeom prst="rect">
              <a:avLst/>
            </a:prstGeom>
            <a:noFill/>
            <a:ln w="9525">
              <a:noFill/>
            </a:ln>
          </p:spPr>
          <p:txBody>
            <a:bodyPr wrap="none" anchor="ctr" anchorCtr="0">
              <a:spAutoFit/>
            </a:bodyPr>
            <a:p>
              <a:pPr algn="ctr" eaLnBrk="0" hangingPunct="0"/>
              <a:r>
                <a:rPr lang="en-US" altLang="zh-CN" i="1" dirty="0">
                  <a:solidFill>
                    <a:schemeClr val="tx2"/>
                  </a:solidFill>
                  <a:latin typeface="Times New Roman" panose="02020603050405020304" charset="0"/>
                  <a:ea typeface="宋体" panose="02010600030101010101" pitchFamily="2" charset="-122"/>
                  <a:sym typeface="CommonBullets" pitchFamily="2" charset="2"/>
                </a:rPr>
                <a:t>+</a:t>
              </a:r>
              <a:endParaRPr lang="zh-CN" altLang="en-US" dirty="0">
                <a:latin typeface="Times New Roman" panose="02020603050405020304" charset="0"/>
                <a:ea typeface="宋体" panose="02010600030101010101" pitchFamily="2" charset="-122"/>
                <a:sym typeface="Arial" panose="020B0604020202020204" pitchFamily="34" charset="0"/>
              </a:endParaRPr>
            </a:p>
          </p:txBody>
        </p:sp>
        <p:sp>
          <p:nvSpPr>
            <p:cNvPr id="32801" name="Rectangle 33"/>
            <p:cNvSpPr/>
            <p:nvPr/>
          </p:nvSpPr>
          <p:spPr>
            <a:xfrm>
              <a:off x="1814" y="903"/>
              <a:ext cx="212" cy="288"/>
            </a:xfrm>
            <a:prstGeom prst="rect">
              <a:avLst/>
            </a:prstGeom>
            <a:noFill/>
            <a:ln w="9525">
              <a:noFill/>
            </a:ln>
          </p:spPr>
          <p:txBody>
            <a:bodyPr wrap="none" anchor="ctr" anchorCtr="0">
              <a:spAutoFit/>
            </a:bodyPr>
            <a:p>
              <a:pPr algn="ctr" eaLnBrk="0" hangingPunct="0"/>
              <a:r>
                <a:rPr lang="en-US" altLang="zh-CN" i="1" dirty="0">
                  <a:solidFill>
                    <a:srgbClr val="0033CC"/>
                  </a:solidFill>
                  <a:latin typeface="Times New Roman" panose="02020603050405020304" charset="0"/>
                  <a:ea typeface="宋体" panose="02010600030101010101" pitchFamily="2" charset="-122"/>
                  <a:sym typeface="CommonBullets" pitchFamily="2" charset="2"/>
                </a:rPr>
                <a:t>–</a:t>
              </a:r>
              <a:endParaRPr lang="zh-CN" altLang="en-US" dirty="0">
                <a:latin typeface="Times New Roman" panose="02020603050405020304" charset="0"/>
                <a:ea typeface="宋体" panose="02010600030101010101" pitchFamily="2" charset="-122"/>
                <a:sym typeface="Arial" panose="020B0604020202020204" pitchFamily="34" charset="0"/>
              </a:endParaRPr>
            </a:p>
          </p:txBody>
        </p:sp>
        <p:sp>
          <p:nvSpPr>
            <p:cNvPr id="32802" name="Line 34"/>
            <p:cNvSpPr/>
            <p:nvPr/>
          </p:nvSpPr>
          <p:spPr>
            <a:xfrm>
              <a:off x="1862" y="295"/>
              <a:ext cx="266" cy="1"/>
            </a:xfrm>
            <a:prstGeom prst="line">
              <a:avLst/>
            </a:prstGeom>
            <a:ln w="19050" cap="sq" cmpd="sng">
              <a:solidFill>
                <a:schemeClr val="tx1"/>
              </a:solidFill>
              <a:prstDash val="solid"/>
              <a:round/>
              <a:headEnd type="none" w="med" len="med"/>
              <a:tailEnd type="stealth" w="sm" len="med"/>
            </a:ln>
          </p:spPr>
        </p:sp>
        <p:grpSp>
          <p:nvGrpSpPr>
            <p:cNvPr id="32803" name="Group 35"/>
            <p:cNvGrpSpPr/>
            <p:nvPr/>
          </p:nvGrpSpPr>
          <p:grpSpPr>
            <a:xfrm rot="5400000" flipH="1">
              <a:off x="1815" y="671"/>
              <a:ext cx="481" cy="66"/>
              <a:chOff x="0" y="0"/>
              <a:chExt cx="481" cy="66"/>
            </a:xfrm>
          </p:grpSpPr>
          <p:sp>
            <p:nvSpPr>
              <p:cNvPr id="32804" name="Arc 36"/>
              <p:cNvSpPr/>
              <p:nvPr/>
            </p:nvSpPr>
            <p:spPr>
              <a:xfrm>
                <a:off x="0" y="1"/>
                <a:ext cx="117" cy="65"/>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pathLst>
                  <a:path w="43200" h="22230" fill="none">
                    <a:moveTo>
                      <a:pt x="6" y="22141"/>
                    </a:moveTo>
                    <a:cubicBezTo>
                      <a:pt x="2" y="21960"/>
                      <a:pt x="0" y="21780"/>
                      <a:pt x="0" y="21600"/>
                    </a:cubicBezTo>
                    <a:cubicBezTo>
                      <a:pt x="0" y="9670"/>
                      <a:pt x="9670" y="0"/>
                      <a:pt x="21600" y="0"/>
                    </a:cubicBezTo>
                    <a:cubicBezTo>
                      <a:pt x="33529" y="0"/>
                      <a:pt x="43200" y="9670"/>
                      <a:pt x="43200" y="21600"/>
                    </a:cubicBezTo>
                    <a:cubicBezTo>
                      <a:pt x="43200" y="21810"/>
                      <a:pt x="43196" y="22020"/>
                      <a:pt x="43190" y="22229"/>
                    </a:cubicBezTo>
                  </a:path>
                  <a:path w="43200" h="22230" stroke="0">
                    <a:moveTo>
                      <a:pt x="6" y="22141"/>
                    </a:moveTo>
                    <a:cubicBezTo>
                      <a:pt x="2" y="21960"/>
                      <a:pt x="0" y="21780"/>
                      <a:pt x="0" y="21600"/>
                    </a:cubicBezTo>
                    <a:cubicBezTo>
                      <a:pt x="0" y="9670"/>
                      <a:pt x="9670" y="0"/>
                      <a:pt x="21600" y="0"/>
                    </a:cubicBezTo>
                    <a:cubicBezTo>
                      <a:pt x="33529" y="0"/>
                      <a:pt x="43200" y="9670"/>
                      <a:pt x="43200" y="21600"/>
                    </a:cubicBezTo>
                    <a:cubicBezTo>
                      <a:pt x="43200" y="21810"/>
                      <a:pt x="43196" y="22020"/>
                      <a:pt x="43190" y="22229"/>
                    </a:cubicBezTo>
                    <a:lnTo>
                      <a:pt x="21600" y="21600"/>
                    </a:lnTo>
                    <a:lnTo>
                      <a:pt x="6" y="22141"/>
                    </a:lnTo>
                    <a:close/>
                  </a:path>
                </a:pathLst>
              </a:custGeom>
              <a:noFill/>
              <a:ln w="28575" cap="flat" cmpd="sng">
                <a:solidFill>
                  <a:schemeClr val="tx1"/>
                </a:solidFill>
                <a:prstDash val="solid"/>
                <a:miter/>
                <a:headEnd type="none" w="med" len="med"/>
                <a:tailEnd type="none" w="med" len="med"/>
              </a:ln>
            </p:spPr>
            <p:txBody>
              <a:bodyPr/>
              <a:p>
                <a:endParaRPr lang="zh-CN" altLang="en-US"/>
              </a:p>
            </p:txBody>
          </p:sp>
          <p:sp>
            <p:nvSpPr>
              <p:cNvPr id="32805" name="Arc 37"/>
              <p:cNvSpPr/>
              <p:nvPr/>
            </p:nvSpPr>
            <p:spPr>
              <a:xfrm>
                <a:off x="121" y="0"/>
                <a:ext cx="118" cy="65"/>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pathLst>
                  <a:path w="43200" h="22230" fill="none">
                    <a:moveTo>
                      <a:pt x="6" y="22141"/>
                    </a:moveTo>
                    <a:cubicBezTo>
                      <a:pt x="2" y="21960"/>
                      <a:pt x="0" y="21780"/>
                      <a:pt x="0" y="21600"/>
                    </a:cubicBezTo>
                    <a:cubicBezTo>
                      <a:pt x="0" y="9670"/>
                      <a:pt x="9670" y="0"/>
                      <a:pt x="21600" y="0"/>
                    </a:cubicBezTo>
                    <a:cubicBezTo>
                      <a:pt x="33529" y="0"/>
                      <a:pt x="43200" y="9670"/>
                      <a:pt x="43200" y="21600"/>
                    </a:cubicBezTo>
                    <a:cubicBezTo>
                      <a:pt x="43200" y="21810"/>
                      <a:pt x="43196" y="22020"/>
                      <a:pt x="43190" y="22229"/>
                    </a:cubicBezTo>
                  </a:path>
                  <a:path w="43200" h="22230" stroke="0">
                    <a:moveTo>
                      <a:pt x="6" y="22141"/>
                    </a:moveTo>
                    <a:cubicBezTo>
                      <a:pt x="2" y="21960"/>
                      <a:pt x="0" y="21780"/>
                      <a:pt x="0" y="21600"/>
                    </a:cubicBezTo>
                    <a:cubicBezTo>
                      <a:pt x="0" y="9670"/>
                      <a:pt x="9670" y="0"/>
                      <a:pt x="21600" y="0"/>
                    </a:cubicBezTo>
                    <a:cubicBezTo>
                      <a:pt x="33529" y="0"/>
                      <a:pt x="43200" y="9670"/>
                      <a:pt x="43200" y="21600"/>
                    </a:cubicBezTo>
                    <a:cubicBezTo>
                      <a:pt x="43200" y="21810"/>
                      <a:pt x="43196" y="22020"/>
                      <a:pt x="43190" y="22229"/>
                    </a:cubicBezTo>
                    <a:lnTo>
                      <a:pt x="21600" y="21600"/>
                    </a:lnTo>
                    <a:lnTo>
                      <a:pt x="6" y="22141"/>
                    </a:lnTo>
                    <a:close/>
                  </a:path>
                </a:pathLst>
              </a:custGeom>
              <a:noFill/>
              <a:ln w="28575" cap="flat" cmpd="sng">
                <a:solidFill>
                  <a:schemeClr val="tx1"/>
                </a:solidFill>
                <a:prstDash val="solid"/>
                <a:miter/>
                <a:headEnd type="none" w="med" len="med"/>
                <a:tailEnd type="none" w="med" len="med"/>
              </a:ln>
            </p:spPr>
            <p:txBody>
              <a:bodyPr/>
              <a:p>
                <a:endParaRPr lang="zh-CN" altLang="en-US"/>
              </a:p>
            </p:txBody>
          </p:sp>
          <p:sp>
            <p:nvSpPr>
              <p:cNvPr id="32806" name="Arc 38"/>
              <p:cNvSpPr/>
              <p:nvPr/>
            </p:nvSpPr>
            <p:spPr>
              <a:xfrm>
                <a:off x="242" y="0"/>
                <a:ext cx="118" cy="65"/>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pathLst>
                  <a:path w="43200" h="22230" fill="none">
                    <a:moveTo>
                      <a:pt x="6" y="22141"/>
                    </a:moveTo>
                    <a:cubicBezTo>
                      <a:pt x="2" y="21960"/>
                      <a:pt x="0" y="21780"/>
                      <a:pt x="0" y="21600"/>
                    </a:cubicBezTo>
                    <a:cubicBezTo>
                      <a:pt x="0" y="9670"/>
                      <a:pt x="9670" y="0"/>
                      <a:pt x="21600" y="0"/>
                    </a:cubicBezTo>
                    <a:cubicBezTo>
                      <a:pt x="33529" y="0"/>
                      <a:pt x="43200" y="9670"/>
                      <a:pt x="43200" y="21600"/>
                    </a:cubicBezTo>
                    <a:cubicBezTo>
                      <a:pt x="43200" y="21810"/>
                      <a:pt x="43196" y="22020"/>
                      <a:pt x="43190" y="22229"/>
                    </a:cubicBezTo>
                  </a:path>
                  <a:path w="43200" h="22230" stroke="0">
                    <a:moveTo>
                      <a:pt x="6" y="22141"/>
                    </a:moveTo>
                    <a:cubicBezTo>
                      <a:pt x="2" y="21960"/>
                      <a:pt x="0" y="21780"/>
                      <a:pt x="0" y="21600"/>
                    </a:cubicBezTo>
                    <a:cubicBezTo>
                      <a:pt x="0" y="9670"/>
                      <a:pt x="9670" y="0"/>
                      <a:pt x="21600" y="0"/>
                    </a:cubicBezTo>
                    <a:cubicBezTo>
                      <a:pt x="33529" y="0"/>
                      <a:pt x="43200" y="9670"/>
                      <a:pt x="43200" y="21600"/>
                    </a:cubicBezTo>
                    <a:cubicBezTo>
                      <a:pt x="43200" y="21810"/>
                      <a:pt x="43196" y="22020"/>
                      <a:pt x="43190" y="22229"/>
                    </a:cubicBezTo>
                    <a:lnTo>
                      <a:pt x="21600" y="21600"/>
                    </a:lnTo>
                    <a:lnTo>
                      <a:pt x="6" y="22141"/>
                    </a:lnTo>
                    <a:close/>
                  </a:path>
                </a:pathLst>
              </a:custGeom>
              <a:noFill/>
              <a:ln w="28575" cap="flat" cmpd="sng">
                <a:solidFill>
                  <a:schemeClr val="tx1"/>
                </a:solidFill>
                <a:prstDash val="solid"/>
                <a:miter/>
                <a:headEnd type="none" w="med" len="med"/>
                <a:tailEnd type="none" w="med" len="med"/>
              </a:ln>
            </p:spPr>
            <p:txBody>
              <a:bodyPr/>
              <a:p>
                <a:endParaRPr lang="zh-CN" altLang="en-US"/>
              </a:p>
            </p:txBody>
          </p:sp>
          <p:sp>
            <p:nvSpPr>
              <p:cNvPr id="32807" name="Arc 39"/>
              <p:cNvSpPr/>
              <p:nvPr/>
            </p:nvSpPr>
            <p:spPr>
              <a:xfrm>
                <a:off x="364" y="0"/>
                <a:ext cx="117" cy="65"/>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pathLst>
                  <a:path w="43200" h="22230" fill="none">
                    <a:moveTo>
                      <a:pt x="6" y="22141"/>
                    </a:moveTo>
                    <a:cubicBezTo>
                      <a:pt x="2" y="21960"/>
                      <a:pt x="0" y="21780"/>
                      <a:pt x="0" y="21600"/>
                    </a:cubicBezTo>
                    <a:cubicBezTo>
                      <a:pt x="0" y="9670"/>
                      <a:pt x="9670" y="0"/>
                      <a:pt x="21600" y="0"/>
                    </a:cubicBezTo>
                    <a:cubicBezTo>
                      <a:pt x="33529" y="0"/>
                      <a:pt x="43200" y="9670"/>
                      <a:pt x="43200" y="21600"/>
                    </a:cubicBezTo>
                    <a:cubicBezTo>
                      <a:pt x="43200" y="21810"/>
                      <a:pt x="43196" y="22020"/>
                      <a:pt x="43190" y="22229"/>
                    </a:cubicBezTo>
                  </a:path>
                  <a:path w="43200" h="22230" stroke="0">
                    <a:moveTo>
                      <a:pt x="6" y="22141"/>
                    </a:moveTo>
                    <a:cubicBezTo>
                      <a:pt x="2" y="21960"/>
                      <a:pt x="0" y="21780"/>
                      <a:pt x="0" y="21600"/>
                    </a:cubicBezTo>
                    <a:cubicBezTo>
                      <a:pt x="0" y="9670"/>
                      <a:pt x="9670" y="0"/>
                      <a:pt x="21600" y="0"/>
                    </a:cubicBezTo>
                    <a:cubicBezTo>
                      <a:pt x="33529" y="0"/>
                      <a:pt x="43200" y="9670"/>
                      <a:pt x="43200" y="21600"/>
                    </a:cubicBezTo>
                    <a:cubicBezTo>
                      <a:pt x="43200" y="21810"/>
                      <a:pt x="43196" y="22020"/>
                      <a:pt x="43190" y="22229"/>
                    </a:cubicBezTo>
                    <a:lnTo>
                      <a:pt x="21600" y="21600"/>
                    </a:lnTo>
                    <a:lnTo>
                      <a:pt x="6" y="22141"/>
                    </a:lnTo>
                    <a:close/>
                  </a:path>
                </a:pathLst>
              </a:custGeom>
              <a:noFill/>
              <a:ln w="28575" cap="flat" cmpd="sng">
                <a:solidFill>
                  <a:schemeClr val="tx1"/>
                </a:solidFill>
                <a:prstDash val="solid"/>
                <a:miter/>
                <a:headEnd type="none" w="med" len="med"/>
                <a:tailEnd type="none" w="med" len="med"/>
              </a:ln>
            </p:spPr>
            <p:txBody>
              <a:bodyPr/>
              <a:p>
                <a:endParaRPr lang="zh-CN" altLang="en-US"/>
              </a:p>
            </p:txBody>
          </p:sp>
        </p:grpSp>
        <p:sp>
          <p:nvSpPr>
            <p:cNvPr id="32808" name="Arc 40"/>
            <p:cNvSpPr/>
            <p:nvPr/>
          </p:nvSpPr>
          <p:spPr>
            <a:xfrm rot="5400000" flipV="1">
              <a:off x="1180" y="576"/>
              <a:ext cx="229" cy="211"/>
            </a:xfrm>
            <a:custGeom>
              <a:avLst/>
              <a:gdLst/>
              <a:ahLst/>
              <a:cxnLst>
                <a:cxn ang="0">
                  <a:pos x="0" y="0"/>
                </a:cxn>
                <a:cxn ang="0">
                  <a:pos x="0" y="0"/>
                </a:cxn>
                <a:cxn ang="0">
                  <a:pos x="0" y="0"/>
                </a:cxn>
                <a:cxn ang="0">
                  <a:pos x="0" y="0"/>
                </a:cxn>
                <a:cxn ang="0">
                  <a:pos x="0" y="0"/>
                </a:cxn>
              </a:cxnLst>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lnTo>
                    <a:pt x="-1" y="0"/>
                  </a:lnTo>
                  <a:close/>
                </a:path>
              </a:pathLst>
            </a:custGeom>
            <a:noFill/>
            <a:ln w="19050" cap="flat" cmpd="sng">
              <a:solidFill>
                <a:schemeClr val="tx1"/>
              </a:solidFill>
              <a:prstDash val="solid"/>
              <a:miter/>
              <a:headEnd type="none" w="med" len="med"/>
              <a:tailEnd type="stealth" w="sm" len="med"/>
            </a:ln>
          </p:spPr>
          <p:txBody>
            <a:bodyPr/>
            <a:p>
              <a:endParaRPr lang="zh-CN" altLang="en-US"/>
            </a:p>
          </p:txBody>
        </p:sp>
      </p:grpSp>
      <p:sp>
        <p:nvSpPr>
          <p:cNvPr id="26666" name="Text Box 41"/>
          <p:cNvSpPr/>
          <p:nvPr/>
        </p:nvSpPr>
        <p:spPr>
          <a:xfrm>
            <a:off x="330200" y="2481263"/>
            <a:ext cx="1022350" cy="519112"/>
          </a:xfrm>
          <a:prstGeom prst="rect">
            <a:avLst/>
          </a:prstGeom>
          <a:noFill/>
          <a:ln w="9525">
            <a:noFill/>
          </a:ln>
        </p:spPr>
        <p:txBody>
          <a:bodyPr anchor="ctr" anchorCtr="0">
            <a:spAutoFit/>
          </a:bodyPr>
          <a:p>
            <a:pPr algn="ctr">
              <a:spcBef>
                <a:spcPct val="50000"/>
              </a:spcBef>
            </a:pPr>
            <a:r>
              <a:rPr lang="zh-CN" altLang="en-US" sz="2800" dirty="0">
                <a:solidFill>
                  <a:schemeClr val="accent2"/>
                </a:solidFill>
                <a:latin typeface="Times New Roman" panose="02020603050405020304" charset="0"/>
                <a:ea typeface="楷体_GB2312" pitchFamily="49" charset="-122"/>
                <a:sym typeface="Arial" panose="020B0604020202020204" pitchFamily="34" charset="0"/>
              </a:rPr>
              <a:t>解</a:t>
            </a:r>
            <a:r>
              <a:rPr lang="zh-CN" altLang="en-US" dirty="0">
                <a:solidFill>
                  <a:schemeClr val="accent2"/>
                </a:solidFill>
                <a:latin typeface="Times New Roman" panose="02020603050405020304" charset="0"/>
                <a:ea typeface="宋体" panose="02010600030101010101" pitchFamily="2" charset="-122"/>
                <a:sym typeface="Arial" panose="020B0604020202020204" pitchFamily="34" charset="0"/>
              </a:rPr>
              <a:t>：</a:t>
            </a:r>
            <a:endParaRPr lang="zh-CN" altLang="en-US" sz="3200" dirty="0">
              <a:solidFill>
                <a:schemeClr val="accent2"/>
              </a:solidFill>
              <a:latin typeface="Times New Roman" panose="02020603050405020304" charset="0"/>
              <a:ea typeface="宋体" panose="02010600030101010101" pitchFamily="2" charset="-122"/>
              <a:sym typeface="Arial" panose="020B0604020202020204" pitchFamily="34" charset="0"/>
            </a:endParaRPr>
          </a:p>
        </p:txBody>
      </p:sp>
      <p:grpSp>
        <p:nvGrpSpPr>
          <p:cNvPr id="26667" name="Group 42"/>
          <p:cNvGrpSpPr/>
          <p:nvPr/>
        </p:nvGrpSpPr>
        <p:grpSpPr>
          <a:xfrm>
            <a:off x="923925" y="3748088"/>
            <a:ext cx="4464050" cy="1827212"/>
            <a:chOff x="0" y="0"/>
            <a:chExt cx="2812" cy="1151"/>
          </a:xfrm>
        </p:grpSpPr>
        <p:sp>
          <p:nvSpPr>
            <p:cNvPr id="32811" name="Oval 43"/>
            <p:cNvSpPr/>
            <p:nvPr/>
          </p:nvSpPr>
          <p:spPr>
            <a:xfrm>
              <a:off x="1915" y="575"/>
              <a:ext cx="272" cy="272"/>
            </a:xfrm>
            <a:prstGeom prst="ellipse">
              <a:avLst/>
            </a:prstGeom>
            <a:solidFill>
              <a:srgbClr val="99FF99"/>
            </a:solidFill>
            <a:ln w="28575" cap="flat" cmpd="sng">
              <a:solidFill>
                <a:schemeClr val="tx1"/>
              </a:solidFill>
              <a:prstDash val="solid"/>
              <a:round/>
              <a:headEnd type="none" w="med" len="med"/>
              <a:tailEnd type="none" w="med" len="med"/>
            </a:ln>
          </p:spPr>
          <p:txBody>
            <a:bodyPr wrap="none" anchor="ctr" anchorCtr="0"/>
            <a:p>
              <a:endParaRPr lang="zh-CN" altLang="zh-CN" dirty="0">
                <a:solidFill>
                  <a:srgbClr val="0033CC"/>
                </a:solidFill>
                <a:latin typeface="Times New Roman" panose="02020603050405020304" charset="0"/>
                <a:ea typeface="宋体" panose="02010600030101010101" pitchFamily="2" charset="-122"/>
                <a:sym typeface="Arial" panose="020B0604020202020204" pitchFamily="34" charset="0"/>
              </a:endParaRPr>
            </a:p>
          </p:txBody>
        </p:sp>
        <p:sp>
          <p:nvSpPr>
            <p:cNvPr id="32812" name="Rectangle 44"/>
            <p:cNvSpPr/>
            <p:nvPr/>
          </p:nvSpPr>
          <p:spPr>
            <a:xfrm>
              <a:off x="865" y="264"/>
              <a:ext cx="288" cy="96"/>
            </a:xfrm>
            <a:prstGeom prst="rect">
              <a:avLst/>
            </a:prstGeom>
            <a:solidFill>
              <a:srgbClr val="99FF99"/>
            </a:solidFill>
            <a:ln w="25400" cap="flat" cmpd="sng">
              <a:solidFill>
                <a:schemeClr val="tx1"/>
              </a:solidFill>
              <a:prstDash val="solid"/>
              <a:miter/>
              <a:headEnd type="none" w="med" len="med"/>
              <a:tailEnd type="none" w="med" len="med"/>
            </a:ln>
          </p:spPr>
          <p:txBody>
            <a:bodyPr wrap="none" anchor="ctr" anchorCtr="0"/>
            <a:p>
              <a:pPr algn="ctr"/>
              <a:endParaRPr lang="zh-CN" altLang="zh-CN" dirty="0">
                <a:solidFill>
                  <a:srgbClr val="0033CC"/>
                </a:solidFill>
                <a:latin typeface="Times New Roman" panose="02020603050405020304" charset="0"/>
                <a:ea typeface="宋体" panose="02010600030101010101" pitchFamily="2" charset="-122"/>
                <a:sym typeface="Arial" panose="020B0604020202020204" pitchFamily="34" charset="0"/>
              </a:endParaRPr>
            </a:p>
          </p:txBody>
        </p:sp>
        <p:sp>
          <p:nvSpPr>
            <p:cNvPr id="32813" name="Rectangle 45"/>
            <p:cNvSpPr/>
            <p:nvPr/>
          </p:nvSpPr>
          <p:spPr>
            <a:xfrm>
              <a:off x="1507" y="264"/>
              <a:ext cx="288" cy="96"/>
            </a:xfrm>
            <a:prstGeom prst="rect">
              <a:avLst/>
            </a:prstGeom>
            <a:solidFill>
              <a:srgbClr val="99FF99"/>
            </a:solidFill>
            <a:ln w="28575" cap="flat" cmpd="sng">
              <a:solidFill>
                <a:schemeClr val="tx1"/>
              </a:solidFill>
              <a:prstDash val="solid"/>
              <a:miter/>
              <a:headEnd type="none" w="med" len="med"/>
              <a:tailEnd type="none" w="med" len="med"/>
            </a:ln>
          </p:spPr>
          <p:txBody>
            <a:bodyPr wrap="none" anchor="ctr" anchorCtr="0"/>
            <a:p>
              <a:endParaRPr lang="zh-CN" altLang="zh-CN" dirty="0">
                <a:solidFill>
                  <a:srgbClr val="0033CC"/>
                </a:solidFill>
                <a:latin typeface="Times New Roman" panose="02020603050405020304" charset="0"/>
                <a:ea typeface="宋体" panose="02010600030101010101" pitchFamily="2" charset="-122"/>
                <a:sym typeface="Arial" panose="020B0604020202020204" pitchFamily="34" charset="0"/>
              </a:endParaRPr>
            </a:p>
          </p:txBody>
        </p:sp>
        <p:sp>
          <p:nvSpPr>
            <p:cNvPr id="32814" name="Line 46"/>
            <p:cNvSpPr/>
            <p:nvPr/>
          </p:nvSpPr>
          <p:spPr>
            <a:xfrm>
              <a:off x="409" y="660"/>
              <a:ext cx="336" cy="1"/>
            </a:xfrm>
            <a:prstGeom prst="line">
              <a:avLst/>
            </a:prstGeom>
            <a:ln w="19050" cap="flat" cmpd="sng">
              <a:solidFill>
                <a:schemeClr val="tx1"/>
              </a:solidFill>
              <a:prstDash val="solid"/>
              <a:round/>
              <a:headEnd type="none" w="med" len="med"/>
              <a:tailEnd type="none" w="med" len="med"/>
            </a:ln>
          </p:spPr>
        </p:sp>
        <p:sp>
          <p:nvSpPr>
            <p:cNvPr id="32815" name="Line 47"/>
            <p:cNvSpPr/>
            <p:nvPr/>
          </p:nvSpPr>
          <p:spPr>
            <a:xfrm>
              <a:off x="475" y="744"/>
              <a:ext cx="192" cy="1"/>
            </a:xfrm>
            <a:prstGeom prst="line">
              <a:avLst/>
            </a:prstGeom>
            <a:ln w="28575" cap="flat" cmpd="sng">
              <a:solidFill>
                <a:schemeClr val="tx1"/>
              </a:solidFill>
              <a:prstDash val="solid"/>
              <a:round/>
              <a:headEnd type="none" w="med" len="med"/>
              <a:tailEnd type="none" w="med" len="med"/>
            </a:ln>
          </p:spPr>
        </p:sp>
        <p:sp>
          <p:nvSpPr>
            <p:cNvPr id="32816" name="Line 48"/>
            <p:cNvSpPr/>
            <p:nvPr/>
          </p:nvSpPr>
          <p:spPr>
            <a:xfrm flipV="1">
              <a:off x="571" y="312"/>
              <a:ext cx="1" cy="348"/>
            </a:xfrm>
            <a:prstGeom prst="line">
              <a:avLst/>
            </a:prstGeom>
            <a:ln w="19050" cap="flat" cmpd="sng">
              <a:solidFill>
                <a:schemeClr val="tx1"/>
              </a:solidFill>
              <a:prstDash val="solid"/>
              <a:round/>
              <a:headEnd type="none" w="med" len="med"/>
              <a:tailEnd type="none" w="med" len="med"/>
            </a:ln>
          </p:spPr>
        </p:sp>
        <p:sp>
          <p:nvSpPr>
            <p:cNvPr id="32817" name="Line 49"/>
            <p:cNvSpPr/>
            <p:nvPr/>
          </p:nvSpPr>
          <p:spPr>
            <a:xfrm>
              <a:off x="571" y="744"/>
              <a:ext cx="1" cy="384"/>
            </a:xfrm>
            <a:prstGeom prst="line">
              <a:avLst/>
            </a:prstGeom>
            <a:ln w="19050" cap="flat" cmpd="sng">
              <a:solidFill>
                <a:schemeClr val="tx1"/>
              </a:solidFill>
              <a:prstDash val="solid"/>
              <a:round/>
              <a:headEnd type="none" w="med" len="med"/>
              <a:tailEnd type="none" w="med" len="med"/>
            </a:ln>
          </p:spPr>
        </p:sp>
        <p:sp>
          <p:nvSpPr>
            <p:cNvPr id="32818" name="Line 50"/>
            <p:cNvSpPr/>
            <p:nvPr/>
          </p:nvSpPr>
          <p:spPr>
            <a:xfrm>
              <a:off x="571" y="1128"/>
              <a:ext cx="1488" cy="1"/>
            </a:xfrm>
            <a:prstGeom prst="line">
              <a:avLst/>
            </a:prstGeom>
            <a:ln w="19050" cap="flat" cmpd="sng">
              <a:solidFill>
                <a:schemeClr val="tx1"/>
              </a:solidFill>
              <a:prstDash val="solid"/>
              <a:round/>
              <a:headEnd type="none" w="med" len="med"/>
              <a:tailEnd type="none" w="med" len="med"/>
            </a:ln>
          </p:spPr>
        </p:sp>
        <p:sp>
          <p:nvSpPr>
            <p:cNvPr id="32819" name="Line 51"/>
            <p:cNvSpPr/>
            <p:nvPr/>
          </p:nvSpPr>
          <p:spPr>
            <a:xfrm>
              <a:off x="571" y="312"/>
              <a:ext cx="288" cy="2"/>
            </a:xfrm>
            <a:prstGeom prst="line">
              <a:avLst/>
            </a:prstGeom>
            <a:ln w="19050" cap="flat" cmpd="sng">
              <a:solidFill>
                <a:schemeClr val="tx1"/>
              </a:solidFill>
              <a:prstDash val="solid"/>
              <a:round/>
              <a:headEnd type="none" w="med" len="med"/>
              <a:tailEnd type="none" w="med" len="med"/>
            </a:ln>
          </p:spPr>
        </p:sp>
        <p:sp>
          <p:nvSpPr>
            <p:cNvPr id="32820" name="Line 52"/>
            <p:cNvSpPr/>
            <p:nvPr/>
          </p:nvSpPr>
          <p:spPr>
            <a:xfrm flipV="1">
              <a:off x="1153" y="312"/>
              <a:ext cx="354" cy="2"/>
            </a:xfrm>
            <a:prstGeom prst="line">
              <a:avLst/>
            </a:prstGeom>
            <a:ln w="19050" cap="flat" cmpd="sng">
              <a:solidFill>
                <a:schemeClr val="tx1"/>
              </a:solidFill>
              <a:prstDash val="solid"/>
              <a:round/>
              <a:headEnd type="none" w="med" len="med"/>
              <a:tailEnd type="none" w="med" len="med"/>
            </a:ln>
          </p:spPr>
        </p:sp>
        <p:sp>
          <p:nvSpPr>
            <p:cNvPr id="32821" name="Line 53"/>
            <p:cNvSpPr/>
            <p:nvPr/>
          </p:nvSpPr>
          <p:spPr>
            <a:xfrm flipV="1">
              <a:off x="1808" y="312"/>
              <a:ext cx="251" cy="2"/>
            </a:xfrm>
            <a:prstGeom prst="line">
              <a:avLst/>
            </a:prstGeom>
            <a:ln w="19050" cap="flat" cmpd="sng">
              <a:solidFill>
                <a:schemeClr val="tx1"/>
              </a:solidFill>
              <a:prstDash val="solid"/>
              <a:round/>
              <a:headEnd type="none" w="med" len="med"/>
              <a:tailEnd type="none" w="med" len="med"/>
            </a:ln>
          </p:spPr>
        </p:sp>
        <p:sp>
          <p:nvSpPr>
            <p:cNvPr id="32822" name="Line 54"/>
            <p:cNvSpPr/>
            <p:nvPr/>
          </p:nvSpPr>
          <p:spPr>
            <a:xfrm>
              <a:off x="2059" y="312"/>
              <a:ext cx="1" cy="263"/>
            </a:xfrm>
            <a:prstGeom prst="line">
              <a:avLst/>
            </a:prstGeom>
            <a:ln w="19050" cap="flat" cmpd="sng">
              <a:solidFill>
                <a:schemeClr val="tx1"/>
              </a:solidFill>
              <a:prstDash val="solid"/>
              <a:round/>
              <a:headEnd type="none" w="med" len="med"/>
              <a:tailEnd type="none" w="med" len="med"/>
            </a:ln>
          </p:spPr>
        </p:sp>
        <p:sp>
          <p:nvSpPr>
            <p:cNvPr id="32823" name="Line 55"/>
            <p:cNvSpPr/>
            <p:nvPr/>
          </p:nvSpPr>
          <p:spPr>
            <a:xfrm>
              <a:off x="1315" y="312"/>
              <a:ext cx="1" cy="816"/>
            </a:xfrm>
            <a:prstGeom prst="line">
              <a:avLst/>
            </a:prstGeom>
            <a:ln w="19050" cap="flat" cmpd="sng">
              <a:solidFill>
                <a:schemeClr val="tx1"/>
              </a:solidFill>
              <a:prstDash val="solid"/>
              <a:round/>
              <a:headEnd type="none" w="med" len="med"/>
              <a:tailEnd type="none" w="med" len="med"/>
            </a:ln>
          </p:spPr>
        </p:sp>
        <p:sp>
          <p:nvSpPr>
            <p:cNvPr id="32824" name="Text Box 56"/>
            <p:cNvSpPr/>
            <p:nvPr/>
          </p:nvSpPr>
          <p:spPr>
            <a:xfrm>
              <a:off x="0" y="560"/>
              <a:ext cx="447" cy="288"/>
            </a:xfrm>
            <a:prstGeom prst="rect">
              <a:avLst/>
            </a:prstGeom>
            <a:noFill/>
            <a:ln w="9525">
              <a:noFill/>
            </a:ln>
          </p:spPr>
          <p:txBody>
            <a:bodyPr wrap="none" anchor="ctr" anchorCtr="0">
              <a:spAutoFit/>
            </a:bodyPr>
            <a:p>
              <a:pPr algn="ctr"/>
              <a:r>
                <a:rPr lang="en-US" altLang="zh-CN" dirty="0">
                  <a:solidFill>
                    <a:srgbClr val="0033CC"/>
                  </a:solidFill>
                  <a:latin typeface="Times New Roman" panose="02020603050405020304" charset="0"/>
                  <a:ea typeface="宋体" panose="02010600030101010101" pitchFamily="2" charset="-122"/>
                  <a:sym typeface="Arial" panose="020B0604020202020204" pitchFamily="34" charset="0"/>
                </a:rPr>
                <a:t>10V</a:t>
              </a:r>
              <a:endParaRPr lang="zh-CN" altLang="en-US" dirty="0">
                <a:latin typeface="Times New Roman" panose="02020603050405020304" charset="0"/>
                <a:ea typeface="宋体" panose="02010600030101010101" pitchFamily="2" charset="-122"/>
                <a:sym typeface="Arial" panose="020B0604020202020204" pitchFamily="34" charset="0"/>
              </a:endParaRPr>
            </a:p>
          </p:txBody>
        </p:sp>
        <p:sp>
          <p:nvSpPr>
            <p:cNvPr id="32825" name="Text Box 57"/>
            <p:cNvSpPr/>
            <p:nvPr/>
          </p:nvSpPr>
          <p:spPr>
            <a:xfrm>
              <a:off x="823" y="6"/>
              <a:ext cx="360" cy="288"/>
            </a:xfrm>
            <a:prstGeom prst="rect">
              <a:avLst/>
            </a:prstGeom>
            <a:noFill/>
            <a:ln w="9525">
              <a:noFill/>
            </a:ln>
          </p:spPr>
          <p:txBody>
            <a:bodyPr wrap="none" anchor="ctr" anchorCtr="0">
              <a:spAutoFit/>
            </a:bodyPr>
            <a:p>
              <a:pPr algn="ctr"/>
              <a:r>
                <a:rPr lang="en-US" altLang="zh-CN" dirty="0">
                  <a:solidFill>
                    <a:srgbClr val="0033CC"/>
                  </a:solidFill>
                  <a:latin typeface="Times New Roman" panose="02020603050405020304" charset="0"/>
                  <a:ea typeface="宋体" panose="02010600030101010101" pitchFamily="2" charset="-122"/>
                  <a:sym typeface="Arial" panose="020B0604020202020204" pitchFamily="34" charset="0"/>
                </a:rPr>
                <a:t>1</a:t>
              </a:r>
              <a:r>
                <a:rPr lang="en-US" altLang="zh-CN" dirty="0">
                  <a:solidFill>
                    <a:srgbClr val="0033CC"/>
                  </a:solidFill>
                  <a:latin typeface="Times New Roman" panose="02020603050405020304" charset="0"/>
                  <a:ea typeface="宋体" panose="02010600030101010101" pitchFamily="2" charset="-122"/>
                  <a:sym typeface="Symbol" panose="05050102010706020507" pitchFamily="18" charset="2"/>
                </a:rPr>
                <a:t></a:t>
              </a:r>
              <a:endParaRPr lang="en-US" altLang="zh-CN" dirty="0">
                <a:solidFill>
                  <a:srgbClr val="0033CC"/>
                </a:solidFill>
                <a:latin typeface="Times New Roman" panose="02020603050405020304" charset="0"/>
                <a:ea typeface="宋体" panose="02010600030101010101" pitchFamily="2" charset="-122"/>
                <a:sym typeface="Arial" panose="020B0604020202020204" pitchFamily="34" charset="0"/>
              </a:endParaRPr>
            </a:p>
          </p:txBody>
        </p:sp>
        <p:sp>
          <p:nvSpPr>
            <p:cNvPr id="32826" name="Text Box 58"/>
            <p:cNvSpPr/>
            <p:nvPr/>
          </p:nvSpPr>
          <p:spPr>
            <a:xfrm>
              <a:off x="1448" y="0"/>
              <a:ext cx="360" cy="288"/>
            </a:xfrm>
            <a:prstGeom prst="rect">
              <a:avLst/>
            </a:prstGeom>
            <a:noFill/>
            <a:ln w="9525">
              <a:noFill/>
            </a:ln>
          </p:spPr>
          <p:txBody>
            <a:bodyPr wrap="none" anchor="ctr" anchorCtr="0">
              <a:spAutoFit/>
            </a:bodyPr>
            <a:p>
              <a:pPr algn="ctr"/>
              <a:r>
                <a:rPr lang="en-US" altLang="zh-CN" dirty="0">
                  <a:solidFill>
                    <a:srgbClr val="0033CC"/>
                  </a:solidFill>
                  <a:latin typeface="Times New Roman" panose="02020603050405020304" charset="0"/>
                  <a:ea typeface="宋体" panose="02010600030101010101" pitchFamily="2" charset="-122"/>
                  <a:sym typeface="Arial" panose="020B0604020202020204" pitchFamily="34" charset="0"/>
                </a:rPr>
                <a:t>4</a:t>
              </a:r>
              <a:r>
                <a:rPr lang="en-US" altLang="zh-CN" dirty="0">
                  <a:solidFill>
                    <a:srgbClr val="0033CC"/>
                  </a:solidFill>
                  <a:latin typeface="Times New Roman" panose="02020603050405020304" charset="0"/>
                  <a:ea typeface="宋体" panose="02010600030101010101" pitchFamily="2" charset="-122"/>
                  <a:sym typeface="Symbol" panose="05050102010706020507" pitchFamily="18" charset="2"/>
                </a:rPr>
                <a:t></a:t>
              </a:r>
              <a:endParaRPr lang="zh-CN" altLang="en-US" dirty="0">
                <a:latin typeface="Times New Roman" panose="02020603050405020304" charset="0"/>
                <a:ea typeface="宋体" panose="02010600030101010101" pitchFamily="2" charset="-122"/>
                <a:sym typeface="Arial" panose="020B0604020202020204" pitchFamily="34" charset="0"/>
              </a:endParaRPr>
            </a:p>
          </p:txBody>
        </p:sp>
        <p:sp>
          <p:nvSpPr>
            <p:cNvPr id="32827" name="Text Box 59"/>
            <p:cNvSpPr/>
            <p:nvPr/>
          </p:nvSpPr>
          <p:spPr>
            <a:xfrm>
              <a:off x="2133" y="533"/>
              <a:ext cx="679" cy="288"/>
            </a:xfrm>
            <a:prstGeom prst="rect">
              <a:avLst/>
            </a:prstGeom>
            <a:noFill/>
            <a:ln w="9525">
              <a:noFill/>
            </a:ln>
          </p:spPr>
          <p:txBody>
            <a:bodyPr anchor="ctr" anchorCtr="0">
              <a:spAutoFit/>
            </a:bodyPr>
            <a:p>
              <a:pPr algn="ctr" eaLnBrk="0" hangingPunct="0"/>
              <a:r>
                <a:rPr lang="en-US" altLang="zh-CN" i="1" dirty="0">
                  <a:solidFill>
                    <a:schemeClr val="tx2"/>
                  </a:solidFill>
                  <a:latin typeface="Times New Roman" panose="02020603050405020304" charset="0"/>
                  <a:ea typeface="宋体" panose="02010600030101010101" pitchFamily="2" charset="-122"/>
                  <a:sym typeface="Arial" panose="020B0604020202020204" pitchFamily="34" charset="0"/>
                </a:rPr>
                <a:t>i</a:t>
              </a:r>
              <a:r>
                <a:rPr lang="en-US" altLang="zh-CN" i="1" baseline="-25000" dirty="0">
                  <a:solidFill>
                    <a:schemeClr val="tx2"/>
                  </a:solidFill>
                  <a:latin typeface="Times New Roman" panose="02020603050405020304" charset="0"/>
                  <a:ea typeface="宋体" panose="02010600030101010101" pitchFamily="2" charset="-122"/>
                  <a:sym typeface="Arial" panose="020B0604020202020204" pitchFamily="34" charset="0"/>
                </a:rPr>
                <a:t>L</a:t>
              </a:r>
              <a:r>
                <a:rPr lang="en-US" altLang="zh-CN" dirty="0">
                  <a:solidFill>
                    <a:schemeClr val="tx2"/>
                  </a:solidFill>
                  <a:latin typeface="Times New Roman" panose="02020603050405020304" charset="0"/>
                  <a:ea typeface="宋体" panose="02010600030101010101" pitchFamily="2" charset="-122"/>
                  <a:sym typeface="Arial" panose="020B0604020202020204" pitchFamily="34" charset="0"/>
                </a:rPr>
                <a:t>(0</a:t>
              </a:r>
              <a:r>
                <a:rPr lang="en-US" altLang="zh-CN" baseline="-25000" dirty="0">
                  <a:solidFill>
                    <a:schemeClr val="tx2"/>
                  </a:solidFill>
                  <a:latin typeface="Times New Roman" panose="02020603050405020304" charset="0"/>
                  <a:ea typeface="宋体" panose="02010600030101010101" pitchFamily="2" charset="-122"/>
                  <a:sym typeface="Arial" panose="020B0604020202020204" pitchFamily="34" charset="0"/>
                </a:rPr>
                <a:t>+</a:t>
              </a:r>
              <a:r>
                <a:rPr lang="en-US" altLang="zh-CN" dirty="0">
                  <a:solidFill>
                    <a:schemeClr val="tx2"/>
                  </a:solidFill>
                  <a:latin typeface="Times New Roman" panose="02020603050405020304" charset="0"/>
                  <a:ea typeface="宋体" panose="02010600030101010101" pitchFamily="2" charset="-122"/>
                  <a:sym typeface="Arial" panose="020B0604020202020204" pitchFamily="34" charset="0"/>
                </a:rPr>
                <a:t>)</a:t>
              </a:r>
              <a:endParaRPr lang="en-US" altLang="zh-CN" i="1" dirty="0">
                <a:solidFill>
                  <a:schemeClr val="tx2"/>
                </a:solidFill>
                <a:latin typeface="Times New Roman" panose="02020603050405020304" charset="0"/>
                <a:ea typeface="宋体" panose="02010600030101010101" pitchFamily="2" charset="-122"/>
                <a:sym typeface="Arial" panose="020B0604020202020204" pitchFamily="34" charset="0"/>
              </a:endParaRPr>
            </a:p>
          </p:txBody>
        </p:sp>
        <p:sp>
          <p:nvSpPr>
            <p:cNvPr id="32828" name="Text Box 60"/>
            <p:cNvSpPr/>
            <p:nvPr/>
          </p:nvSpPr>
          <p:spPr>
            <a:xfrm>
              <a:off x="1309" y="545"/>
              <a:ext cx="651" cy="288"/>
            </a:xfrm>
            <a:prstGeom prst="rect">
              <a:avLst/>
            </a:prstGeom>
            <a:noFill/>
            <a:ln w="9525">
              <a:noFill/>
            </a:ln>
          </p:spPr>
          <p:txBody>
            <a:bodyPr anchor="ctr" anchorCtr="0">
              <a:spAutoFit/>
            </a:bodyPr>
            <a:p>
              <a:pPr algn="ctr" eaLnBrk="0" hangingPunct="0"/>
              <a:r>
                <a:rPr lang="en-US" altLang="zh-CN" i="1" dirty="0">
                  <a:solidFill>
                    <a:schemeClr val="tx2"/>
                  </a:solidFill>
                  <a:latin typeface="Times New Roman" panose="02020603050405020304" charset="0"/>
                  <a:ea typeface="宋体" panose="02010600030101010101" pitchFamily="2" charset="-122"/>
                  <a:sym typeface="Arial" panose="020B0604020202020204" pitchFamily="34" charset="0"/>
                </a:rPr>
                <a:t>u</a:t>
              </a:r>
              <a:r>
                <a:rPr lang="en-US" altLang="zh-CN" i="1" baseline="-25000" dirty="0">
                  <a:solidFill>
                    <a:schemeClr val="tx2"/>
                  </a:solidFill>
                  <a:latin typeface="Times New Roman" panose="02020603050405020304" charset="0"/>
                  <a:ea typeface="宋体" panose="02010600030101010101" pitchFamily="2" charset="-122"/>
                  <a:sym typeface="Arial" panose="020B0604020202020204" pitchFamily="34" charset="0"/>
                </a:rPr>
                <a:t>L </a:t>
              </a:r>
              <a:r>
                <a:rPr lang="en-US" altLang="zh-CN" dirty="0">
                  <a:solidFill>
                    <a:schemeClr val="tx2"/>
                  </a:solidFill>
                  <a:latin typeface="Times New Roman" panose="02020603050405020304" charset="0"/>
                  <a:ea typeface="宋体" panose="02010600030101010101" pitchFamily="2" charset="-122"/>
                  <a:sym typeface="Arial" panose="020B0604020202020204" pitchFamily="34" charset="0"/>
                </a:rPr>
                <a:t>(0</a:t>
              </a:r>
              <a:r>
                <a:rPr lang="en-US" altLang="zh-CN" baseline="-25000" dirty="0">
                  <a:solidFill>
                    <a:schemeClr val="tx2"/>
                  </a:solidFill>
                  <a:latin typeface="Times New Roman" panose="02020603050405020304" charset="0"/>
                  <a:ea typeface="宋体" panose="02010600030101010101" pitchFamily="2" charset="-122"/>
                  <a:sym typeface="Arial" panose="020B0604020202020204" pitchFamily="34" charset="0"/>
                </a:rPr>
                <a:t>+</a:t>
              </a:r>
              <a:r>
                <a:rPr lang="en-US" altLang="zh-CN" dirty="0">
                  <a:solidFill>
                    <a:schemeClr val="tx2"/>
                  </a:solidFill>
                  <a:latin typeface="Times New Roman" panose="02020603050405020304" charset="0"/>
                  <a:ea typeface="宋体" panose="02010600030101010101" pitchFamily="2" charset="-122"/>
                  <a:sym typeface="Arial" panose="020B0604020202020204" pitchFamily="34" charset="0"/>
                </a:rPr>
                <a:t>)</a:t>
              </a:r>
              <a:endParaRPr lang="zh-CN" altLang="en-US" dirty="0">
                <a:latin typeface="Times New Roman" panose="02020603050405020304" charset="0"/>
                <a:ea typeface="宋体" panose="02010600030101010101" pitchFamily="2" charset="-122"/>
                <a:sym typeface="Arial" panose="020B0604020202020204" pitchFamily="34" charset="0"/>
              </a:endParaRPr>
            </a:p>
          </p:txBody>
        </p:sp>
        <p:sp>
          <p:nvSpPr>
            <p:cNvPr id="32829" name="Rectangle 61"/>
            <p:cNvSpPr/>
            <p:nvPr/>
          </p:nvSpPr>
          <p:spPr>
            <a:xfrm>
              <a:off x="1808" y="301"/>
              <a:ext cx="225" cy="288"/>
            </a:xfrm>
            <a:prstGeom prst="rect">
              <a:avLst/>
            </a:prstGeom>
            <a:noFill/>
            <a:ln w="9525">
              <a:noFill/>
            </a:ln>
          </p:spPr>
          <p:txBody>
            <a:bodyPr wrap="none" anchor="ctr" anchorCtr="0">
              <a:spAutoFit/>
            </a:bodyPr>
            <a:p>
              <a:pPr algn="ctr" eaLnBrk="0" hangingPunct="0"/>
              <a:r>
                <a:rPr lang="en-US" altLang="zh-CN" i="1" dirty="0">
                  <a:solidFill>
                    <a:schemeClr val="tx2"/>
                  </a:solidFill>
                  <a:latin typeface="Times New Roman" panose="02020603050405020304" charset="0"/>
                  <a:ea typeface="宋体" panose="02010600030101010101" pitchFamily="2" charset="-122"/>
                  <a:sym typeface="CommonBullets" pitchFamily="2" charset="2"/>
                </a:rPr>
                <a:t>+</a:t>
              </a:r>
              <a:endParaRPr lang="zh-CN" altLang="en-US" dirty="0">
                <a:latin typeface="Times New Roman" panose="02020603050405020304" charset="0"/>
                <a:ea typeface="宋体" panose="02010600030101010101" pitchFamily="2" charset="-122"/>
                <a:sym typeface="Arial" panose="020B0604020202020204" pitchFamily="34" charset="0"/>
              </a:endParaRPr>
            </a:p>
          </p:txBody>
        </p:sp>
        <p:sp>
          <p:nvSpPr>
            <p:cNvPr id="32830" name="Rectangle 62"/>
            <p:cNvSpPr/>
            <p:nvPr/>
          </p:nvSpPr>
          <p:spPr>
            <a:xfrm>
              <a:off x="1814" y="863"/>
              <a:ext cx="212" cy="288"/>
            </a:xfrm>
            <a:prstGeom prst="rect">
              <a:avLst/>
            </a:prstGeom>
            <a:noFill/>
            <a:ln w="9525">
              <a:noFill/>
            </a:ln>
          </p:spPr>
          <p:txBody>
            <a:bodyPr wrap="none" anchor="ctr" anchorCtr="0">
              <a:spAutoFit/>
            </a:bodyPr>
            <a:p>
              <a:pPr algn="ctr" eaLnBrk="0" hangingPunct="0"/>
              <a:r>
                <a:rPr lang="en-US" altLang="zh-CN" i="1" dirty="0">
                  <a:solidFill>
                    <a:srgbClr val="0033CC"/>
                  </a:solidFill>
                  <a:latin typeface="Times New Roman" panose="02020603050405020304" charset="0"/>
                  <a:ea typeface="宋体" panose="02010600030101010101" pitchFamily="2" charset="-122"/>
                  <a:sym typeface="CommonBullets" pitchFamily="2" charset="2"/>
                </a:rPr>
                <a:t>–</a:t>
              </a:r>
              <a:endParaRPr lang="zh-CN" altLang="en-US" dirty="0">
                <a:latin typeface="Times New Roman" panose="02020603050405020304" charset="0"/>
                <a:ea typeface="宋体" panose="02010600030101010101" pitchFamily="2" charset="-122"/>
                <a:sym typeface="Arial" panose="020B0604020202020204" pitchFamily="34" charset="0"/>
              </a:endParaRPr>
            </a:p>
          </p:txBody>
        </p:sp>
        <p:sp>
          <p:nvSpPr>
            <p:cNvPr id="32831" name="Line 63"/>
            <p:cNvSpPr/>
            <p:nvPr/>
          </p:nvSpPr>
          <p:spPr>
            <a:xfrm rot="5400000">
              <a:off x="2079" y="701"/>
              <a:ext cx="266" cy="1"/>
            </a:xfrm>
            <a:prstGeom prst="line">
              <a:avLst/>
            </a:prstGeom>
            <a:ln w="19050" cap="sq" cmpd="sng">
              <a:solidFill>
                <a:schemeClr val="tx1"/>
              </a:solidFill>
              <a:prstDash val="solid"/>
              <a:round/>
              <a:headEnd type="none" w="med" len="med"/>
              <a:tailEnd type="stealth" w="sm" len="med"/>
            </a:ln>
          </p:spPr>
        </p:sp>
        <p:sp>
          <p:nvSpPr>
            <p:cNvPr id="32832" name="Line 64"/>
            <p:cNvSpPr/>
            <p:nvPr/>
          </p:nvSpPr>
          <p:spPr>
            <a:xfrm>
              <a:off x="2053" y="859"/>
              <a:ext cx="1" cy="263"/>
            </a:xfrm>
            <a:prstGeom prst="line">
              <a:avLst/>
            </a:prstGeom>
            <a:ln w="19050" cap="flat" cmpd="sng">
              <a:solidFill>
                <a:schemeClr val="tx1"/>
              </a:solidFill>
              <a:prstDash val="solid"/>
              <a:round/>
              <a:headEnd type="none" w="med" len="med"/>
              <a:tailEnd type="none" w="med" len="med"/>
            </a:ln>
          </p:spPr>
        </p:sp>
        <p:sp>
          <p:nvSpPr>
            <p:cNvPr id="32833" name="Line 65"/>
            <p:cNvSpPr/>
            <p:nvPr/>
          </p:nvSpPr>
          <p:spPr>
            <a:xfrm rot="5400000">
              <a:off x="2014" y="549"/>
              <a:ext cx="1" cy="263"/>
            </a:xfrm>
            <a:prstGeom prst="line">
              <a:avLst/>
            </a:prstGeom>
            <a:ln w="19050" cap="flat" cmpd="sng">
              <a:solidFill>
                <a:schemeClr val="tx1"/>
              </a:solidFill>
              <a:prstDash val="solid"/>
              <a:round/>
              <a:headEnd type="none" w="med" len="med"/>
              <a:tailEnd type="none" w="med" len="med"/>
            </a:ln>
          </p:spPr>
        </p:sp>
      </p:grpSp>
      <p:sp>
        <p:nvSpPr>
          <p:cNvPr id="26691" name="Text Box 66"/>
          <p:cNvSpPr/>
          <p:nvPr/>
        </p:nvSpPr>
        <p:spPr>
          <a:xfrm>
            <a:off x="468313" y="5942013"/>
            <a:ext cx="1204912" cy="519112"/>
          </a:xfrm>
          <a:prstGeom prst="rect">
            <a:avLst/>
          </a:prstGeom>
          <a:noFill/>
          <a:ln w="9525">
            <a:noFill/>
          </a:ln>
        </p:spPr>
        <p:txBody>
          <a:bodyPr wrap="none" anchor="ctr" anchorCtr="0">
            <a:spAutoFit/>
          </a:bodyPr>
          <a:p>
            <a:pPr algn="ctr">
              <a:spcBef>
                <a:spcPct val="50000"/>
              </a:spcBef>
            </a:pPr>
            <a:r>
              <a:rPr lang="zh-CN" altLang="en-US" sz="2800" dirty="0">
                <a:solidFill>
                  <a:srgbClr val="FF0066"/>
                </a:solidFill>
                <a:latin typeface="Times New Roman" panose="02020603050405020304" charset="0"/>
                <a:ea typeface="楷体_GB2312" pitchFamily="49" charset="-122"/>
                <a:sym typeface="Arial" panose="020B0604020202020204" pitchFamily="34" charset="0"/>
              </a:rPr>
              <a:t>注意</a:t>
            </a:r>
            <a:r>
              <a:rPr lang="zh-CN" altLang="en-US" dirty="0">
                <a:solidFill>
                  <a:srgbClr val="FF0066"/>
                </a:solidFill>
                <a:latin typeface="Times New Roman" panose="02020603050405020304" charset="0"/>
                <a:ea typeface="宋体" panose="02010600030101010101" pitchFamily="2" charset="-122"/>
                <a:sym typeface="Arial" panose="020B0604020202020204" pitchFamily="34" charset="0"/>
              </a:rPr>
              <a:t>：</a:t>
            </a:r>
            <a:endParaRPr lang="zh-CN" altLang="en-US" dirty="0">
              <a:latin typeface="Times New Roman" panose="02020603050405020304" charset="0"/>
              <a:ea typeface="宋体" panose="02010600030101010101" pitchFamily="2" charset="-122"/>
              <a:sym typeface="Arial" panose="020B0604020202020204" pitchFamily="34" charset="0"/>
            </a:endParaRPr>
          </a:p>
        </p:txBody>
      </p:sp>
      <p:sp>
        <p:nvSpPr>
          <p:cNvPr id="32835" name="灯片编号占位符 1"/>
          <p:cNvSpPr/>
          <p:nvPr/>
        </p:nvSpPr>
        <p:spPr>
          <a:xfrm>
            <a:off x="6553200" y="6019800"/>
            <a:ext cx="2289175" cy="476250"/>
          </a:xfrm>
          <a:prstGeom prst="rect">
            <a:avLst/>
          </a:prstGeom>
          <a:noFill/>
          <a:ln w="9525">
            <a:noFill/>
          </a:ln>
        </p:spPr>
        <p:txBody>
          <a:bodyPr anchor="t" anchorCtr="0"/>
          <a:p>
            <a:pPr algn="r"/>
            <a:fld id="{9A0DB2DC-4C9A-4742-B13C-FB6460FD3503}" type="slidenum">
              <a:rPr lang="zh-CN" altLang="en-US" sz="1400" b="0" dirty="0">
                <a:latin typeface="Arial" panose="020B0604020202020204" pitchFamily="34" charset="0"/>
                <a:ea typeface="宋体" panose="02010600030101010101" pitchFamily="2" charset="-122"/>
                <a:sym typeface="Arial" panose="020B0604020202020204" pitchFamily="34" charset="0"/>
              </a:rPr>
            </a:fld>
            <a:endParaRPr lang="zh-CN" altLang="en-US" sz="1400" b="0" dirty="0">
              <a:latin typeface="Arial" panose="020B0604020202020204" pitchFamily="34" charset="0"/>
              <a:ea typeface="宋体" panose="02010600030101010101" pitchFamily="2" charset="-122"/>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26627"/>
                                        </p:tgtEl>
                                        <p:attrNameLst>
                                          <p:attrName>style.visibility</p:attrName>
                                        </p:attrNameLst>
                                      </p:cBhvr>
                                      <p:to>
                                        <p:strVal val="visible"/>
                                      </p:to>
                                    </p:set>
                                    <p:anim calcmode="lin" valueType="num">
                                      <p:cBhvr>
                                        <p:cTn id="7" dur="1000" fill="hold"/>
                                        <p:tgtEl>
                                          <p:spTgt spid="26627"/>
                                        </p:tgtEl>
                                        <p:attrNameLst>
                                          <p:attrName>ppt_w</p:attrName>
                                        </p:attrNameLst>
                                      </p:cBhvr>
                                      <p:tavLst>
                                        <p:tav tm="0">
                                          <p:val>
                                            <p:fltVal val="0.000000"/>
                                          </p:val>
                                        </p:tav>
                                        <p:tav tm="100000">
                                          <p:val>
                                            <p:strVal val="#ppt_w"/>
                                          </p:val>
                                        </p:tav>
                                      </p:tavLst>
                                    </p:anim>
                                    <p:anim calcmode="lin" valueType="num">
                                      <p:cBhvr>
                                        <p:cTn id="8" dur="1000" fill="hold"/>
                                        <p:tgtEl>
                                          <p:spTgt spid="26627"/>
                                        </p:tgtEl>
                                        <p:attrNameLst>
                                          <p:attrName>ppt_h</p:attrName>
                                        </p:attrNameLst>
                                      </p:cBhvr>
                                      <p:tavLst>
                                        <p:tav tm="0">
                                          <p:val>
                                            <p:fltVal val="0.000000"/>
                                          </p:val>
                                        </p:tav>
                                        <p:tav tm="100000">
                                          <p:val>
                                            <p:strVal val="#ppt_h"/>
                                          </p:val>
                                        </p:tav>
                                      </p:tavLst>
                                    </p:anim>
                                    <p:anim calcmode="lin" valueType="num">
                                      <p:cBhvr>
                                        <p:cTn id="9" dur="1000" fill="hold"/>
                                        <p:tgtEl>
                                          <p:spTgt spid="26627"/>
                                        </p:tgtEl>
                                        <p:attrNameLst>
                                          <p:attrName>ppt_x</p:attrName>
                                        </p:attrNameLst>
                                      </p:cBhvr>
                                      <p:tavLst>
                                        <p:tav tm="0" fmla="#ppt_x+(cos(-2*pi*(1-$))*-#ppt_x-sin(-2*pi*(1-$))*(1-#ppt_y))*(1-$)">
                                          <p:val>
                                            <p:fltVal val="0.000000"/>
                                          </p:val>
                                        </p:tav>
                                        <p:tav tm="100000">
                                          <p:val>
                                            <p:fltVal val="1.000000"/>
                                          </p:val>
                                        </p:tav>
                                      </p:tavLst>
                                    </p:anim>
                                    <p:anim calcmode="lin" valueType="num">
                                      <p:cBhvr>
                                        <p:cTn id="10" dur="1000" fill="hold"/>
                                        <p:tgtEl>
                                          <p:spTgt spid="26627"/>
                                        </p:tgtEl>
                                        <p:attrNameLst>
                                          <p:attrName>ppt_y</p:attrName>
                                        </p:attrNameLst>
                                      </p:cBhvr>
                                      <p:tavLst>
                                        <p:tav tm="0" fmla="#ppt_y+(sin(-2*pi*(1-$))*-#ppt_x+cos(-2*pi*(1-$))*(1-#ppt_y))*(1-$)">
                                          <p:val>
                                            <p:fltVal val="0.000000"/>
                                          </p:val>
                                        </p:tav>
                                        <p:tav tm="100000">
                                          <p:val>
                                            <p:fltVal val="1.000000"/>
                                          </p:val>
                                        </p:tav>
                                      </p:tavLst>
                                    </p:anim>
                                  </p:childTnLst>
                                </p:cTn>
                              </p:par>
                            </p:childTnLst>
                          </p:cTn>
                        </p:par>
                      </p:childTnLst>
                    </p:cTn>
                  </p:par>
                  <p:par>
                    <p:cTn id="11" fill="hold">
                      <p:stCondLst>
                        <p:cond delay="indefinite"/>
                      </p:stCondLst>
                      <p:childTnLst>
                        <p:par>
                          <p:cTn id="12" fill="hold">
                            <p:stCondLst>
                              <p:cond delay="0"/>
                            </p:stCondLst>
                            <p:childTnLst>
                              <p:par>
                                <p:cTn id="13" presetID="23" presetClass="entr" presetSubtype="16" fill="hold" nodeType="clickEffect">
                                  <p:stCondLst>
                                    <p:cond delay="0"/>
                                  </p:stCondLst>
                                  <p:childTnLst>
                                    <p:set>
                                      <p:cBhvr>
                                        <p:cTn id="14" dur="1" fill="hold">
                                          <p:stCondLst>
                                            <p:cond delay="0"/>
                                          </p:stCondLst>
                                        </p:cTn>
                                        <p:tgtEl>
                                          <p:spTgt spid="26634"/>
                                        </p:tgtEl>
                                        <p:attrNameLst>
                                          <p:attrName>style.visibility</p:attrName>
                                        </p:attrNameLst>
                                      </p:cBhvr>
                                      <p:to>
                                        <p:strVal val="visible"/>
                                      </p:to>
                                    </p:set>
                                    <p:anim calcmode="lin" valueType="num">
                                      <p:cBhvr>
                                        <p:cTn id="15" dur="500" fill="hold"/>
                                        <p:tgtEl>
                                          <p:spTgt spid="26634"/>
                                        </p:tgtEl>
                                        <p:attrNameLst>
                                          <p:attrName>ppt_w</p:attrName>
                                        </p:attrNameLst>
                                      </p:cBhvr>
                                      <p:tavLst>
                                        <p:tav tm="0">
                                          <p:val>
                                            <p:fltVal val="0.000000"/>
                                          </p:val>
                                        </p:tav>
                                        <p:tav tm="100000">
                                          <p:val>
                                            <p:strVal val="#ppt_w"/>
                                          </p:val>
                                        </p:tav>
                                      </p:tavLst>
                                    </p:anim>
                                    <p:anim calcmode="lin" valueType="num">
                                      <p:cBhvr>
                                        <p:cTn id="16" dur="500" fill="hold"/>
                                        <p:tgtEl>
                                          <p:spTgt spid="26634"/>
                                        </p:tgtEl>
                                        <p:attrNameLst>
                                          <p:attrName>ppt_h</p:attrName>
                                        </p:attrNameLst>
                                      </p:cBhvr>
                                      <p:tavLst>
                                        <p:tav tm="0">
                                          <p:val>
                                            <p:fltVal val="0.000000"/>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12" presetClass="entr" presetSubtype="8" fill="hold" grpId="0" nodeType="clickEffect">
                                  <p:stCondLst>
                                    <p:cond delay="0"/>
                                  </p:stCondLst>
                                  <p:childTnLst>
                                    <p:set>
                                      <p:cBhvr>
                                        <p:cTn id="20" dur="1" fill="hold">
                                          <p:stCondLst>
                                            <p:cond delay="0"/>
                                          </p:stCondLst>
                                        </p:cTn>
                                        <p:tgtEl>
                                          <p:spTgt spid="26628"/>
                                        </p:tgtEl>
                                        <p:attrNameLst>
                                          <p:attrName>style.visibility</p:attrName>
                                        </p:attrNameLst>
                                      </p:cBhvr>
                                      <p:to>
                                        <p:strVal val="visible"/>
                                      </p:to>
                                    </p:set>
                                    <p:animEffect filter="slide(fromLeft)">
                                      <p:cBhvr>
                                        <p:cTn id="21" dur="500"/>
                                        <p:tgtEl>
                                          <p:spTgt spid="26628"/>
                                        </p:tgtEl>
                                      </p:cBhvr>
                                    </p:animEffect>
                                  </p:childTnLst>
                                </p:cTn>
                              </p:par>
                            </p:childTnLst>
                          </p:cTn>
                        </p:par>
                      </p:childTnLst>
                    </p:cTn>
                  </p:par>
                  <p:par>
                    <p:cTn id="22" fill="hold">
                      <p:stCondLst>
                        <p:cond delay="indefinite"/>
                      </p:stCondLst>
                      <p:childTnLst>
                        <p:par>
                          <p:cTn id="23" fill="hold">
                            <p:stCondLst>
                              <p:cond delay="0"/>
                            </p:stCondLst>
                            <p:childTnLst>
                              <p:par>
                                <p:cTn id="24" presetID="15" presetClass="entr" presetSubtype="0" fill="hold" grpId="0" nodeType="clickEffect">
                                  <p:stCondLst>
                                    <p:cond delay="0"/>
                                  </p:stCondLst>
                                  <p:childTnLst>
                                    <p:set>
                                      <p:cBhvr>
                                        <p:cTn id="25" dur="1" fill="hold">
                                          <p:stCondLst>
                                            <p:cond delay="0"/>
                                          </p:stCondLst>
                                        </p:cTn>
                                        <p:tgtEl>
                                          <p:spTgt spid="26666"/>
                                        </p:tgtEl>
                                        <p:attrNameLst>
                                          <p:attrName>style.visibility</p:attrName>
                                        </p:attrNameLst>
                                      </p:cBhvr>
                                      <p:to>
                                        <p:strVal val="visible"/>
                                      </p:to>
                                    </p:set>
                                    <p:anim calcmode="lin" valueType="num">
                                      <p:cBhvr>
                                        <p:cTn id="26" dur="1000" fill="hold"/>
                                        <p:tgtEl>
                                          <p:spTgt spid="26666"/>
                                        </p:tgtEl>
                                        <p:attrNameLst>
                                          <p:attrName>ppt_w</p:attrName>
                                        </p:attrNameLst>
                                      </p:cBhvr>
                                      <p:tavLst>
                                        <p:tav tm="0">
                                          <p:val>
                                            <p:fltVal val="0.000000"/>
                                          </p:val>
                                        </p:tav>
                                        <p:tav tm="100000">
                                          <p:val>
                                            <p:strVal val="#ppt_w"/>
                                          </p:val>
                                        </p:tav>
                                      </p:tavLst>
                                    </p:anim>
                                    <p:anim calcmode="lin" valueType="num">
                                      <p:cBhvr>
                                        <p:cTn id="27" dur="1000" fill="hold"/>
                                        <p:tgtEl>
                                          <p:spTgt spid="26666"/>
                                        </p:tgtEl>
                                        <p:attrNameLst>
                                          <p:attrName>ppt_h</p:attrName>
                                        </p:attrNameLst>
                                      </p:cBhvr>
                                      <p:tavLst>
                                        <p:tav tm="0">
                                          <p:val>
                                            <p:fltVal val="0.000000"/>
                                          </p:val>
                                        </p:tav>
                                        <p:tav tm="100000">
                                          <p:val>
                                            <p:strVal val="#ppt_h"/>
                                          </p:val>
                                        </p:tav>
                                      </p:tavLst>
                                    </p:anim>
                                    <p:anim calcmode="lin" valueType="num">
                                      <p:cBhvr>
                                        <p:cTn id="28" dur="1000" fill="hold"/>
                                        <p:tgtEl>
                                          <p:spTgt spid="26666"/>
                                        </p:tgtEl>
                                        <p:attrNameLst>
                                          <p:attrName>ppt_x</p:attrName>
                                        </p:attrNameLst>
                                      </p:cBhvr>
                                      <p:tavLst>
                                        <p:tav tm="0" fmla="#ppt_x+(cos(-2*pi*(1-$))*-#ppt_x-sin(-2*pi*(1-$))*(1-#ppt_y))*(1-$)">
                                          <p:val>
                                            <p:fltVal val="0.000000"/>
                                          </p:val>
                                        </p:tav>
                                        <p:tav tm="100000">
                                          <p:val>
                                            <p:fltVal val="1.000000"/>
                                          </p:val>
                                        </p:tav>
                                      </p:tavLst>
                                    </p:anim>
                                    <p:anim calcmode="lin" valueType="num">
                                      <p:cBhvr>
                                        <p:cTn id="29" dur="1000" fill="hold"/>
                                        <p:tgtEl>
                                          <p:spTgt spid="26666"/>
                                        </p:tgtEl>
                                        <p:attrNameLst>
                                          <p:attrName>ppt_y</p:attrName>
                                        </p:attrNameLst>
                                      </p:cBhvr>
                                      <p:tavLst>
                                        <p:tav tm="0" fmla="#ppt_y+(sin(-2*pi*(1-$))*-#ppt_x+cos(-2*pi*(1-$))*(1-#ppt_y))*(1-$)">
                                          <p:val>
                                            <p:fltVal val="0.000000"/>
                                          </p:val>
                                        </p:tav>
                                        <p:tav tm="100000">
                                          <p:val>
                                            <p:fltVal val="1.000000"/>
                                          </p:val>
                                        </p:tav>
                                      </p:tavLst>
                                    </p:anim>
                                  </p:childTnLst>
                                </p:cTn>
                              </p:par>
                            </p:childTnLst>
                          </p:cTn>
                        </p:par>
                      </p:childTnLst>
                    </p:cTn>
                  </p:par>
                  <p:par>
                    <p:cTn id="30" fill="hold">
                      <p:stCondLst>
                        <p:cond delay="indefinite"/>
                      </p:stCondLst>
                      <p:childTnLst>
                        <p:par>
                          <p:cTn id="31" fill="hold">
                            <p:stCondLst>
                              <p:cond delay="0"/>
                            </p:stCondLst>
                            <p:childTnLst>
                              <p:par>
                                <p:cTn id="32" presetID="4" presetClass="entr" presetSubtype="32" fill="hold" grpId="0" nodeType="clickEffect">
                                  <p:stCondLst>
                                    <p:cond delay="0"/>
                                  </p:stCondLst>
                                  <p:childTnLst>
                                    <p:set>
                                      <p:cBhvr>
                                        <p:cTn id="33" dur="1" fill="hold">
                                          <p:stCondLst>
                                            <p:cond delay="0"/>
                                          </p:stCondLst>
                                        </p:cTn>
                                        <p:tgtEl>
                                          <p:spTgt spid="26631">
                                            <p:txEl>
                                              <p:charRg st="0" end="18"/>
                                            </p:txEl>
                                          </p:spTgt>
                                        </p:tgtEl>
                                        <p:attrNameLst>
                                          <p:attrName>style.visibility</p:attrName>
                                        </p:attrNameLst>
                                      </p:cBhvr>
                                      <p:to>
                                        <p:strVal val="visible"/>
                                      </p:to>
                                    </p:set>
                                    <p:animEffect filter="box(out)">
                                      <p:cBhvr>
                                        <p:cTn id="34" dur="500"/>
                                        <p:tgtEl>
                                          <p:spTgt spid="26631">
                                            <p:txEl>
                                              <p:charRg st="0" end="18"/>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grpId="0" nodeType="clickEffect">
                                  <p:stCondLst>
                                    <p:cond delay="0"/>
                                  </p:stCondLst>
                                  <p:childTnLst>
                                    <p:set>
                                      <p:cBhvr>
                                        <p:cTn id="38" dur="1" fill="hold">
                                          <p:stCondLst>
                                            <p:cond delay="0"/>
                                          </p:stCondLst>
                                        </p:cTn>
                                        <p:tgtEl>
                                          <p:spTgt spid="26632"/>
                                        </p:tgtEl>
                                        <p:attrNameLst>
                                          <p:attrName>style.visibility</p:attrName>
                                        </p:attrNameLst>
                                      </p:cBhvr>
                                      <p:to>
                                        <p:strVal val="visible"/>
                                      </p:to>
                                    </p:set>
                                    <p:anim calcmode="lin" valueType="num">
                                      <p:cBhvr>
                                        <p:cTn id="39" dur="500" fill="hold"/>
                                        <p:tgtEl>
                                          <p:spTgt spid="26632"/>
                                        </p:tgtEl>
                                        <p:attrNameLst>
                                          <p:attrName>ppt_x</p:attrName>
                                        </p:attrNameLst>
                                      </p:cBhvr>
                                      <p:tavLst>
                                        <p:tav tm="0">
                                          <p:val>
                                            <p:strVal val="0-#ppt_w/2"/>
                                          </p:val>
                                        </p:tav>
                                        <p:tav tm="100000">
                                          <p:val>
                                            <p:strVal val="#ppt_x"/>
                                          </p:val>
                                        </p:tav>
                                      </p:tavLst>
                                    </p:anim>
                                    <p:anim calcmode="lin" valueType="num">
                                      <p:cBhvr>
                                        <p:cTn id="40" dur="500" fill="hold"/>
                                        <p:tgtEl>
                                          <p:spTgt spid="26632"/>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nodeType="clickEffect">
                                  <p:stCondLst>
                                    <p:cond delay="0"/>
                                  </p:stCondLst>
                                  <p:childTnLst>
                                    <p:set>
                                      <p:cBhvr>
                                        <p:cTn id="44" dur="1" fill="hold">
                                          <p:stCondLst>
                                            <p:cond delay="0"/>
                                          </p:stCondLst>
                                        </p:cTn>
                                        <p:tgtEl>
                                          <p:spTgt spid="26667"/>
                                        </p:tgtEl>
                                        <p:attrNameLst>
                                          <p:attrName>style.visibility</p:attrName>
                                        </p:attrNameLst>
                                      </p:cBhvr>
                                      <p:to>
                                        <p:strVal val="visible"/>
                                      </p:to>
                                    </p:set>
                                    <p:anim calcmode="lin" valueType="num">
                                      <p:cBhvr>
                                        <p:cTn id="45" dur="500" fill="hold"/>
                                        <p:tgtEl>
                                          <p:spTgt spid="26667"/>
                                        </p:tgtEl>
                                        <p:attrNameLst>
                                          <p:attrName>ppt_x</p:attrName>
                                        </p:attrNameLst>
                                      </p:cBhvr>
                                      <p:tavLst>
                                        <p:tav tm="0">
                                          <p:val>
                                            <p:strVal val="0-#ppt_w/2"/>
                                          </p:val>
                                        </p:tav>
                                        <p:tav tm="100000">
                                          <p:val>
                                            <p:strVal val="#ppt_x"/>
                                          </p:val>
                                        </p:tav>
                                      </p:tavLst>
                                    </p:anim>
                                    <p:anim calcmode="lin" valueType="num">
                                      <p:cBhvr>
                                        <p:cTn id="46" dur="500" fill="hold"/>
                                        <p:tgtEl>
                                          <p:spTgt spid="26667"/>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 presetClass="entr" presetSubtype="32" fill="hold" nodeType="clickEffect">
                                  <p:stCondLst>
                                    <p:cond delay="0"/>
                                  </p:stCondLst>
                                  <p:childTnLst>
                                    <p:set>
                                      <p:cBhvr>
                                        <p:cTn id="50" dur="1" fill="hold">
                                          <p:stCondLst>
                                            <p:cond delay="0"/>
                                          </p:stCondLst>
                                        </p:cTn>
                                        <p:tgtEl>
                                          <p:spTgt spid="26633"/>
                                        </p:tgtEl>
                                        <p:attrNameLst>
                                          <p:attrName>style.visibility</p:attrName>
                                        </p:attrNameLst>
                                      </p:cBhvr>
                                      <p:to>
                                        <p:strVal val="visible"/>
                                      </p:to>
                                    </p:set>
                                    <p:animEffect filter="box(out)">
                                      <p:cBhvr>
                                        <p:cTn id="51" dur="500"/>
                                        <p:tgtEl>
                                          <p:spTgt spid="26633"/>
                                        </p:tgtEl>
                                      </p:cBhvr>
                                    </p:animEffect>
                                  </p:childTnLst>
                                </p:cTn>
                              </p:par>
                            </p:childTnLst>
                          </p:cTn>
                        </p:par>
                      </p:childTnLst>
                    </p:cTn>
                  </p:par>
                  <p:par>
                    <p:cTn id="52" fill="hold">
                      <p:stCondLst>
                        <p:cond delay="indefinite"/>
                      </p:stCondLst>
                      <p:childTnLst>
                        <p:par>
                          <p:cTn id="53" fill="hold">
                            <p:stCondLst>
                              <p:cond delay="0"/>
                            </p:stCondLst>
                            <p:childTnLst>
                              <p:par>
                                <p:cTn id="54" presetID="2" presetClass="entr" presetSubtype="8" fill="hold" grpId="0" nodeType="clickEffect">
                                  <p:stCondLst>
                                    <p:cond delay="0"/>
                                  </p:stCondLst>
                                  <p:childTnLst>
                                    <p:set>
                                      <p:cBhvr>
                                        <p:cTn id="55" dur="1" fill="hold">
                                          <p:stCondLst>
                                            <p:cond delay="0"/>
                                          </p:stCondLst>
                                        </p:cTn>
                                        <p:tgtEl>
                                          <p:spTgt spid="26691"/>
                                        </p:tgtEl>
                                        <p:attrNameLst>
                                          <p:attrName>style.visibility</p:attrName>
                                        </p:attrNameLst>
                                      </p:cBhvr>
                                      <p:to>
                                        <p:strVal val="visible"/>
                                      </p:to>
                                    </p:set>
                                    <p:anim calcmode="lin" valueType="num">
                                      <p:cBhvr>
                                        <p:cTn id="56" dur="500" fill="hold"/>
                                        <p:tgtEl>
                                          <p:spTgt spid="26691"/>
                                        </p:tgtEl>
                                        <p:attrNameLst>
                                          <p:attrName>ppt_x</p:attrName>
                                        </p:attrNameLst>
                                      </p:cBhvr>
                                      <p:tavLst>
                                        <p:tav tm="0">
                                          <p:val>
                                            <p:strVal val="0-#ppt_w/2"/>
                                          </p:val>
                                        </p:tav>
                                        <p:tav tm="100000">
                                          <p:val>
                                            <p:strVal val="#ppt_x"/>
                                          </p:val>
                                        </p:tav>
                                      </p:tavLst>
                                    </p:anim>
                                    <p:anim calcmode="lin" valueType="num">
                                      <p:cBhvr>
                                        <p:cTn id="57" dur="500" fill="hold"/>
                                        <p:tgtEl>
                                          <p:spTgt spid="26691"/>
                                        </p:tgtEl>
                                        <p:attrNameLst>
                                          <p:attrName>ppt_y</p:attrName>
                                        </p:attrNameLst>
                                      </p:cBhvr>
                                      <p:tavLst>
                                        <p:tav tm="0">
                                          <p:val>
                                            <p:strVal val="#ppt_y"/>
                                          </p:val>
                                        </p:tav>
                                        <p:tav tm="100000">
                                          <p:val>
                                            <p:strVal val="#ppt_y"/>
                                          </p:val>
                                        </p:tav>
                                      </p:tavLst>
                                    </p:anim>
                                  </p:childTnLst>
                                </p:cTn>
                              </p:par>
                            </p:childTnLst>
                          </p:cTn>
                        </p:par>
                        <p:par>
                          <p:cTn id="58" fill="hold">
                            <p:stCondLst>
                              <p:cond delay="500"/>
                            </p:stCondLst>
                            <p:childTnLst>
                              <p:par>
                                <p:cTn id="59" presetID="4" presetClass="entr" presetSubtype="32" fill="hold" nodeType="afterEffect">
                                  <p:stCondLst>
                                    <p:cond delay="0"/>
                                  </p:stCondLst>
                                  <p:childTnLst>
                                    <p:set>
                                      <p:cBhvr>
                                        <p:cTn id="60" dur="1" fill="hold">
                                          <p:stCondLst>
                                            <p:cond delay="0"/>
                                          </p:stCondLst>
                                        </p:cTn>
                                        <p:tgtEl>
                                          <p:spTgt spid="26629"/>
                                        </p:tgtEl>
                                        <p:attrNameLst>
                                          <p:attrName>style.visibility</p:attrName>
                                        </p:attrNameLst>
                                      </p:cBhvr>
                                      <p:to>
                                        <p:strVal val="visible"/>
                                      </p:to>
                                    </p:set>
                                    <p:animEffect filter="box(out)">
                                      <p:cBhvr>
                                        <p:cTn id="61" dur="500"/>
                                        <p:tgtEl>
                                          <p:spTgt spid="26629"/>
                                        </p:tgtEl>
                                      </p:cBhvr>
                                    </p:animEffect>
                                  </p:childTnLst>
                                </p:cTn>
                              </p:par>
                            </p:childTnLst>
                          </p:cTn>
                        </p:par>
                        <p:par>
                          <p:cTn id="62" fill="hold">
                            <p:stCondLst>
                              <p:cond delay="1000"/>
                            </p:stCondLst>
                            <p:childTnLst>
                              <p:par>
                                <p:cTn id="63" presetID="4" presetClass="entr" presetSubtype="32" fill="hold" grpId="0" nodeType="afterEffect">
                                  <p:stCondLst>
                                    <p:cond delay="0"/>
                                  </p:stCondLst>
                                  <p:childTnLst>
                                    <p:set>
                                      <p:cBhvr>
                                        <p:cTn id="64" dur="1" fill="hold">
                                          <p:stCondLst>
                                            <p:cond delay="0"/>
                                          </p:stCondLst>
                                        </p:cTn>
                                        <p:tgtEl>
                                          <p:spTgt spid="26630">
                                            <p:txEl>
                                              <p:charRg st="0" end="2"/>
                                            </p:txEl>
                                          </p:spTgt>
                                        </p:tgtEl>
                                        <p:attrNameLst>
                                          <p:attrName>style.visibility</p:attrName>
                                        </p:attrNameLst>
                                      </p:cBhvr>
                                      <p:to>
                                        <p:strVal val="visible"/>
                                      </p:to>
                                    </p:set>
                                    <p:animEffect filter="box(out)">
                                      <p:cBhvr>
                                        <p:cTn id="65" dur="500"/>
                                        <p:tgtEl>
                                          <p:spTgt spid="26630">
                                            <p:txEl>
                                              <p:charRg st="0"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bldLvl="0"/>
      <p:bldP spid="26628" grpId="0" bldLvl="0"/>
      <p:bldP spid="26630" grpId="0" bldLvl="0" build="p"/>
      <p:bldP spid="26631" grpId="0" bldLvl="0" build="p"/>
      <p:bldP spid="26632" grpId="0" bldLvl="0"/>
      <p:bldP spid="26666" grpId="0" bldLvl="0"/>
      <p:bldP spid="26691" grpId="0" bldLvl="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9746" name="矩形 159745"/>
          <p:cNvSpPr/>
          <p:nvPr/>
        </p:nvSpPr>
        <p:spPr>
          <a:xfrm>
            <a:off x="1116013" y="1292225"/>
            <a:ext cx="3248025" cy="457200"/>
          </a:xfrm>
          <a:prstGeom prst="rect">
            <a:avLst/>
          </a:prstGeom>
          <a:noFill/>
          <a:ln w="9525">
            <a:noFill/>
          </a:ln>
        </p:spPr>
        <p:txBody>
          <a:bodyPr wrap="none" anchor="ctr" anchorCtr="0">
            <a:spAutoFit/>
          </a:bodyPr>
          <a:p>
            <a:pPr algn="ctr"/>
            <a:r>
              <a:rPr lang="zh-CN" altLang="en-US" u="sng" dirty="0">
                <a:solidFill>
                  <a:srgbClr val="FF0066"/>
                </a:solidFill>
                <a:latin typeface="Times New Roman" panose="02020603050405020304" pitchFamily="18" charset="-94"/>
                <a:ea typeface="宋体" panose="02010600030101010101" pitchFamily="2" charset="-122"/>
              </a:rPr>
              <a:t>求初始值的一般方法：</a:t>
            </a:r>
            <a:endParaRPr lang="zh-CN" altLang="en-US" u="sng" dirty="0">
              <a:solidFill>
                <a:srgbClr val="FF0066"/>
              </a:solidFill>
              <a:latin typeface="Times New Roman" panose="02020603050405020304" pitchFamily="18" charset="-94"/>
              <a:ea typeface="宋体" panose="02010600030101010101" pitchFamily="2" charset="-122"/>
            </a:endParaRPr>
          </a:p>
        </p:txBody>
      </p:sp>
      <p:sp>
        <p:nvSpPr>
          <p:cNvPr id="159747" name="矩形 159746"/>
          <p:cNvSpPr/>
          <p:nvPr/>
        </p:nvSpPr>
        <p:spPr>
          <a:xfrm>
            <a:off x="2817813" y="2373313"/>
            <a:ext cx="4851400" cy="457200"/>
          </a:xfrm>
          <a:prstGeom prst="rect">
            <a:avLst/>
          </a:prstGeom>
          <a:noFill/>
          <a:ln w="9525">
            <a:noFill/>
          </a:ln>
        </p:spPr>
        <p:txBody>
          <a:bodyPr wrap="none" anchor="ctr" anchorCtr="0">
            <a:spAutoFit/>
          </a:bodyPr>
          <a:p>
            <a:pPr algn="ctr"/>
            <a:r>
              <a:rPr lang="en-US" altLang="zh-CN" dirty="0">
                <a:latin typeface="Times New Roman" panose="02020603050405020304" pitchFamily="18" charset="-94"/>
                <a:ea typeface="宋体" panose="02010600030101010101" pitchFamily="2" charset="-122"/>
              </a:rPr>
              <a:t>(1)  </a:t>
            </a:r>
            <a:r>
              <a:rPr lang="zh-CN" altLang="en-US" dirty="0">
                <a:latin typeface="Times New Roman" panose="02020603050405020304" pitchFamily="18" charset="-94"/>
                <a:ea typeface="宋体" panose="02010600030101010101" pitchFamily="2" charset="-122"/>
              </a:rPr>
              <a:t>由换路前电路求</a:t>
            </a:r>
            <a:r>
              <a:rPr lang="en-US" altLang="zh-CN" i="1">
                <a:latin typeface="Times New Roman" panose="02020603050405020304" pitchFamily="18" charset="-94"/>
                <a:ea typeface="宋体" panose="02010600030101010101" pitchFamily="2" charset="-122"/>
              </a:rPr>
              <a:t>u</a:t>
            </a:r>
            <a:r>
              <a:rPr lang="en-US" altLang="zh-CN" i="1" baseline="-25000">
                <a:latin typeface="Times New Roman" panose="02020603050405020304" pitchFamily="18" charset="-94"/>
                <a:ea typeface="宋体" panose="02010600030101010101" pitchFamily="2" charset="-122"/>
              </a:rPr>
              <a:t>c</a:t>
            </a:r>
            <a:r>
              <a:rPr lang="en-US" altLang="zh-CN">
                <a:latin typeface="Times New Roman" panose="02020603050405020304" pitchFamily="18" charset="-94"/>
                <a:ea typeface="宋体" panose="02010600030101010101" pitchFamily="2" charset="-122"/>
              </a:rPr>
              <a:t>(0</a:t>
            </a:r>
            <a:r>
              <a:rPr lang="en-US" altLang="zh-CN" baseline="-25000">
                <a:latin typeface="Times New Roman" panose="02020603050405020304" pitchFamily="18" charset="-94"/>
                <a:ea typeface="宋体" panose="02010600030101010101" pitchFamily="2" charset="-122"/>
                <a:sym typeface="Symbol" panose="05050102010706020507" pitchFamily="18" charset="2"/>
              </a:rPr>
              <a:t></a:t>
            </a:r>
            <a:r>
              <a:rPr lang="en-US" altLang="zh-CN">
                <a:latin typeface="Times New Roman" panose="02020603050405020304" pitchFamily="18" charset="-94"/>
                <a:ea typeface="宋体" panose="02010600030101010101" pitchFamily="2" charset="-122"/>
              </a:rPr>
              <a:t>)</a:t>
            </a:r>
            <a:r>
              <a:rPr lang="zh-CN" altLang="en-US">
                <a:latin typeface="Times New Roman" panose="02020603050405020304" pitchFamily="18" charset="-94"/>
                <a:ea typeface="宋体" panose="02010600030101010101" pitchFamily="2" charset="-122"/>
              </a:rPr>
              <a:t>和</a:t>
            </a:r>
            <a:r>
              <a:rPr lang="en-US" altLang="zh-CN" i="1">
                <a:latin typeface="Times New Roman" panose="02020603050405020304" pitchFamily="18" charset="-94"/>
                <a:ea typeface="宋体" panose="02010600030101010101" pitchFamily="2" charset="-122"/>
              </a:rPr>
              <a:t>i</a:t>
            </a:r>
            <a:r>
              <a:rPr lang="en-US" altLang="zh-CN" i="1" baseline="-25000">
                <a:latin typeface="Times New Roman" panose="02020603050405020304" pitchFamily="18" charset="-94"/>
                <a:ea typeface="宋体" panose="02010600030101010101" pitchFamily="2" charset="-122"/>
              </a:rPr>
              <a:t>L</a:t>
            </a:r>
            <a:r>
              <a:rPr lang="en-US" altLang="zh-CN">
                <a:latin typeface="Times New Roman" panose="02020603050405020304" pitchFamily="18" charset="-94"/>
                <a:ea typeface="宋体" panose="02010600030101010101" pitchFamily="2" charset="-122"/>
              </a:rPr>
              <a:t>(0</a:t>
            </a:r>
            <a:r>
              <a:rPr lang="en-US" altLang="zh-CN" baseline="-25000">
                <a:latin typeface="Times New Roman" panose="02020603050405020304" pitchFamily="18" charset="-94"/>
                <a:ea typeface="宋体" panose="02010600030101010101" pitchFamily="2" charset="-122"/>
                <a:sym typeface="Symbol" panose="05050102010706020507" pitchFamily="18" charset="2"/>
              </a:rPr>
              <a:t></a:t>
            </a:r>
            <a:r>
              <a:rPr lang="en-US" altLang="zh-CN">
                <a:latin typeface="Times New Roman" panose="02020603050405020304" pitchFamily="18" charset="-94"/>
                <a:ea typeface="宋体" panose="02010600030101010101" pitchFamily="2" charset="-122"/>
              </a:rPr>
              <a:t>)</a:t>
            </a:r>
            <a:r>
              <a:rPr lang="zh-CN" altLang="en-US">
                <a:latin typeface="Times New Roman" panose="02020603050405020304" pitchFamily="18" charset="-94"/>
                <a:ea typeface="宋体" panose="02010600030101010101" pitchFamily="2" charset="-122"/>
              </a:rPr>
              <a:t>；</a:t>
            </a:r>
            <a:endParaRPr lang="zh-CN" altLang="en-US">
              <a:latin typeface="Times New Roman" panose="02020603050405020304" pitchFamily="18" charset="-94"/>
              <a:ea typeface="宋体" panose="02010600030101010101" pitchFamily="2" charset="-122"/>
            </a:endParaRPr>
          </a:p>
        </p:txBody>
      </p:sp>
      <p:sp>
        <p:nvSpPr>
          <p:cNvPr id="159748" name="矩形 159747"/>
          <p:cNvSpPr/>
          <p:nvPr/>
        </p:nvSpPr>
        <p:spPr>
          <a:xfrm>
            <a:off x="2876550" y="3070225"/>
            <a:ext cx="4905375" cy="457200"/>
          </a:xfrm>
          <a:prstGeom prst="rect">
            <a:avLst/>
          </a:prstGeom>
          <a:noFill/>
          <a:ln w="9525">
            <a:noFill/>
          </a:ln>
        </p:spPr>
        <p:txBody>
          <a:bodyPr wrap="none" anchor="ctr" anchorCtr="0">
            <a:spAutoFit/>
          </a:bodyPr>
          <a:p>
            <a:pPr algn="ctr"/>
            <a:r>
              <a:rPr lang="en-US" altLang="zh-CN" dirty="0">
                <a:latin typeface="Times New Roman" panose="02020603050405020304" pitchFamily="18" charset="-94"/>
                <a:ea typeface="宋体" panose="02010600030101010101" pitchFamily="2" charset="-122"/>
              </a:rPr>
              <a:t>(2)  </a:t>
            </a:r>
            <a:r>
              <a:rPr lang="zh-CN" altLang="en-US" dirty="0">
                <a:latin typeface="Times New Roman" panose="02020603050405020304" pitchFamily="18" charset="-94"/>
                <a:ea typeface="宋体" panose="02010600030101010101" pitchFamily="2" charset="-122"/>
              </a:rPr>
              <a:t>由换路定则，得</a:t>
            </a:r>
            <a:r>
              <a:rPr lang="en-US" altLang="zh-CN" i="1">
                <a:latin typeface="Times New Roman" panose="02020603050405020304" pitchFamily="18" charset="-94"/>
                <a:ea typeface="宋体" panose="02010600030101010101" pitchFamily="2" charset="-122"/>
              </a:rPr>
              <a:t>u</a:t>
            </a:r>
            <a:r>
              <a:rPr lang="en-US" altLang="zh-CN" i="1" baseline="-25000">
                <a:latin typeface="Times New Roman" panose="02020603050405020304" pitchFamily="18" charset="-94"/>
                <a:ea typeface="宋体" panose="02010600030101010101" pitchFamily="2" charset="-122"/>
              </a:rPr>
              <a:t>C</a:t>
            </a:r>
            <a:r>
              <a:rPr lang="en-US" altLang="zh-CN">
                <a:latin typeface="Times New Roman" panose="02020603050405020304" pitchFamily="18" charset="-94"/>
                <a:ea typeface="宋体" panose="02010600030101010101" pitchFamily="2" charset="-122"/>
              </a:rPr>
              <a:t>(0</a:t>
            </a:r>
            <a:r>
              <a:rPr lang="en-US" altLang="zh-CN" baseline="-25000">
                <a:latin typeface="Times New Roman" panose="02020603050405020304" pitchFamily="18" charset="-94"/>
                <a:ea typeface="宋体" panose="02010600030101010101" pitchFamily="2" charset="-122"/>
              </a:rPr>
              <a:t>+</a:t>
            </a:r>
            <a:r>
              <a:rPr lang="en-US" altLang="zh-CN">
                <a:latin typeface="Times New Roman" panose="02020603050405020304" pitchFamily="18" charset="-94"/>
                <a:ea typeface="宋体" panose="02010600030101010101" pitchFamily="2" charset="-122"/>
              </a:rPr>
              <a:t>)</a:t>
            </a:r>
            <a:r>
              <a:rPr lang="zh-CN" altLang="en-US">
                <a:latin typeface="Times New Roman" panose="02020603050405020304" pitchFamily="18" charset="-94"/>
                <a:ea typeface="宋体" panose="02010600030101010101" pitchFamily="2" charset="-122"/>
              </a:rPr>
              <a:t>和</a:t>
            </a:r>
            <a:r>
              <a:rPr lang="en-US" altLang="zh-CN" i="1">
                <a:latin typeface="Times New Roman" panose="02020603050405020304" pitchFamily="18" charset="-94"/>
                <a:ea typeface="宋体" panose="02010600030101010101" pitchFamily="2" charset="-122"/>
              </a:rPr>
              <a:t>i</a:t>
            </a:r>
            <a:r>
              <a:rPr lang="en-US" altLang="zh-CN" i="1" baseline="-25000">
                <a:latin typeface="Times New Roman" panose="02020603050405020304" pitchFamily="18" charset="-94"/>
                <a:ea typeface="宋体" panose="02010600030101010101" pitchFamily="2" charset="-122"/>
              </a:rPr>
              <a:t>L</a:t>
            </a:r>
            <a:r>
              <a:rPr lang="en-US" altLang="zh-CN">
                <a:latin typeface="Times New Roman" panose="02020603050405020304" pitchFamily="18" charset="-94"/>
                <a:ea typeface="宋体" panose="02010600030101010101" pitchFamily="2" charset="-122"/>
              </a:rPr>
              <a:t>(0</a:t>
            </a:r>
            <a:r>
              <a:rPr lang="en-US" altLang="zh-CN" baseline="-25000">
                <a:latin typeface="Times New Roman" panose="02020603050405020304" pitchFamily="18" charset="-94"/>
                <a:ea typeface="宋体" panose="02010600030101010101" pitchFamily="2" charset="-122"/>
              </a:rPr>
              <a:t>+</a:t>
            </a:r>
            <a:r>
              <a:rPr lang="en-US" altLang="zh-CN">
                <a:latin typeface="Times New Roman" panose="02020603050405020304" pitchFamily="18" charset="-94"/>
                <a:ea typeface="宋体" panose="02010600030101010101" pitchFamily="2" charset="-122"/>
              </a:rPr>
              <a:t>)</a:t>
            </a:r>
            <a:r>
              <a:rPr lang="zh-CN" altLang="en-US">
                <a:latin typeface="Times New Roman" panose="02020603050405020304" pitchFamily="18" charset="-94"/>
                <a:ea typeface="宋体" panose="02010600030101010101" pitchFamily="2" charset="-122"/>
              </a:rPr>
              <a:t>；</a:t>
            </a:r>
            <a:endParaRPr lang="zh-CN" altLang="en-US">
              <a:latin typeface="Times New Roman" panose="02020603050405020304" pitchFamily="18" charset="-94"/>
              <a:ea typeface="宋体" panose="02010600030101010101" pitchFamily="2" charset="-122"/>
            </a:endParaRPr>
          </a:p>
        </p:txBody>
      </p:sp>
      <p:sp>
        <p:nvSpPr>
          <p:cNvPr id="159749" name="矩形 159748"/>
          <p:cNvSpPr/>
          <p:nvPr/>
        </p:nvSpPr>
        <p:spPr>
          <a:xfrm>
            <a:off x="2913063" y="3986213"/>
            <a:ext cx="2798762" cy="457200"/>
          </a:xfrm>
          <a:prstGeom prst="rect">
            <a:avLst/>
          </a:prstGeom>
          <a:noFill/>
          <a:ln w="9525">
            <a:noFill/>
          </a:ln>
        </p:spPr>
        <p:txBody>
          <a:bodyPr wrap="none" anchor="ctr" anchorCtr="0">
            <a:spAutoFit/>
          </a:bodyPr>
          <a:p>
            <a:pPr algn="ctr"/>
            <a:r>
              <a:rPr lang="en-US" altLang="zh-CN" dirty="0">
                <a:latin typeface="Times New Roman" panose="02020603050405020304" pitchFamily="18" charset="-94"/>
                <a:ea typeface="宋体" panose="02010600030101010101" pitchFamily="2" charset="-122"/>
              </a:rPr>
              <a:t>(3)  </a:t>
            </a:r>
            <a:r>
              <a:rPr lang="zh-CN" altLang="en-US" dirty="0">
                <a:latin typeface="Times New Roman" panose="02020603050405020304" pitchFamily="18" charset="-94"/>
                <a:ea typeface="宋体" panose="02010600030101010101" pitchFamily="2" charset="-122"/>
              </a:rPr>
              <a:t>作</a:t>
            </a:r>
            <a:r>
              <a:rPr lang="en-US" altLang="zh-CN">
                <a:latin typeface="Times New Roman" panose="02020603050405020304" pitchFamily="18" charset="-94"/>
                <a:ea typeface="宋体" panose="02010600030101010101" pitchFamily="2" charset="-122"/>
              </a:rPr>
              <a:t>0</a:t>
            </a:r>
            <a:r>
              <a:rPr lang="en-US" altLang="zh-CN" baseline="-25000">
                <a:latin typeface="Times New Roman" panose="02020603050405020304" pitchFamily="18" charset="-94"/>
                <a:ea typeface="宋体" panose="02010600030101010101" pitchFamily="2" charset="-122"/>
              </a:rPr>
              <a:t>+</a:t>
            </a:r>
            <a:r>
              <a:rPr lang="zh-CN" altLang="en-US" dirty="0">
                <a:latin typeface="Times New Roman" panose="02020603050405020304" pitchFamily="18" charset="-94"/>
                <a:ea typeface="宋体" panose="02010600030101010101" pitchFamily="2" charset="-122"/>
              </a:rPr>
              <a:t>等效电路：</a:t>
            </a:r>
            <a:endParaRPr lang="zh-CN" altLang="en-US" dirty="0">
              <a:latin typeface="Times New Roman" panose="02020603050405020304" pitchFamily="18" charset="-94"/>
              <a:ea typeface="宋体" panose="02010600030101010101" pitchFamily="2" charset="-122"/>
            </a:endParaRPr>
          </a:p>
        </p:txBody>
      </p:sp>
      <p:sp>
        <p:nvSpPr>
          <p:cNvPr id="159750" name="矩形 159749"/>
          <p:cNvSpPr/>
          <p:nvPr/>
        </p:nvSpPr>
        <p:spPr>
          <a:xfrm>
            <a:off x="2913063" y="6046788"/>
            <a:ext cx="5221287" cy="457200"/>
          </a:xfrm>
          <a:prstGeom prst="rect">
            <a:avLst/>
          </a:prstGeom>
          <a:noFill/>
          <a:ln w="9525">
            <a:noFill/>
          </a:ln>
        </p:spPr>
        <p:txBody>
          <a:bodyPr wrap="none" anchor="ctr" anchorCtr="0">
            <a:spAutoFit/>
          </a:bodyPr>
          <a:p>
            <a:pPr algn="ctr"/>
            <a:r>
              <a:rPr lang="en-US" altLang="zh-CN" dirty="0">
                <a:latin typeface="Times New Roman" panose="02020603050405020304" pitchFamily="18" charset="-94"/>
                <a:ea typeface="宋体" panose="02010600030101010101" pitchFamily="2" charset="-122"/>
              </a:rPr>
              <a:t>(4)  </a:t>
            </a:r>
            <a:r>
              <a:rPr lang="zh-CN" altLang="en-US" dirty="0">
                <a:latin typeface="Times New Roman" panose="02020603050405020304" pitchFamily="18" charset="-94"/>
                <a:ea typeface="宋体" panose="02010600030101010101" pitchFamily="2" charset="-122"/>
              </a:rPr>
              <a:t>由</a:t>
            </a:r>
            <a:r>
              <a:rPr lang="en-US" altLang="zh-CN">
                <a:latin typeface="Times New Roman" panose="02020603050405020304" pitchFamily="18" charset="-94"/>
                <a:ea typeface="宋体" panose="02010600030101010101" pitchFamily="2" charset="-122"/>
              </a:rPr>
              <a:t>0</a:t>
            </a:r>
            <a:r>
              <a:rPr lang="en-US" altLang="zh-CN" baseline="-25000">
                <a:latin typeface="Times New Roman" panose="02020603050405020304" pitchFamily="18" charset="-94"/>
                <a:ea typeface="宋体" panose="02010600030101010101" pitchFamily="2" charset="-122"/>
              </a:rPr>
              <a:t>+</a:t>
            </a:r>
            <a:r>
              <a:rPr lang="zh-CN" altLang="en-US" dirty="0">
                <a:latin typeface="Times New Roman" panose="02020603050405020304" pitchFamily="18" charset="-94"/>
                <a:ea typeface="宋体" panose="02010600030101010101" pitchFamily="2" charset="-122"/>
              </a:rPr>
              <a:t>电路求所需的</a:t>
            </a:r>
            <a:r>
              <a:rPr lang="en-US" altLang="zh-CN" i="1">
                <a:latin typeface="Times New Roman" panose="02020603050405020304" pitchFamily="18" charset="-94"/>
                <a:ea typeface="宋体" panose="02010600030101010101" pitchFamily="2" charset="-122"/>
              </a:rPr>
              <a:t>u</a:t>
            </a:r>
            <a:r>
              <a:rPr lang="en-US" altLang="zh-CN">
                <a:latin typeface="Times New Roman" panose="02020603050405020304" pitchFamily="18" charset="-94"/>
                <a:ea typeface="宋体" panose="02010600030101010101" pitchFamily="2" charset="-122"/>
              </a:rPr>
              <a:t>(0</a:t>
            </a:r>
            <a:r>
              <a:rPr lang="en-US" altLang="zh-CN" baseline="-25000">
                <a:latin typeface="Times New Roman" panose="02020603050405020304" pitchFamily="18" charset="-94"/>
                <a:ea typeface="宋体" panose="02010600030101010101" pitchFamily="2" charset="-122"/>
              </a:rPr>
              <a:t>+</a:t>
            </a:r>
            <a:r>
              <a:rPr lang="en-US" altLang="zh-CN">
                <a:latin typeface="Times New Roman" panose="02020603050405020304" pitchFamily="18" charset="-94"/>
                <a:ea typeface="宋体" panose="02010600030101010101" pitchFamily="2" charset="-122"/>
              </a:rPr>
              <a:t>)</a:t>
            </a:r>
            <a:r>
              <a:rPr lang="zh-CN" altLang="en-US">
                <a:latin typeface="Times New Roman" panose="02020603050405020304" pitchFamily="18" charset="-94"/>
                <a:ea typeface="宋体" panose="02010600030101010101" pitchFamily="2" charset="-122"/>
              </a:rPr>
              <a:t>、</a:t>
            </a:r>
            <a:r>
              <a:rPr lang="en-US" altLang="zh-CN" i="1">
                <a:latin typeface="Times New Roman" panose="02020603050405020304" pitchFamily="18" charset="-94"/>
                <a:ea typeface="宋体" panose="02010600030101010101" pitchFamily="2" charset="-122"/>
              </a:rPr>
              <a:t>i</a:t>
            </a:r>
            <a:r>
              <a:rPr lang="en-US" altLang="zh-CN">
                <a:latin typeface="Times New Roman" panose="02020603050405020304" pitchFamily="18" charset="-94"/>
                <a:ea typeface="宋体" panose="02010600030101010101" pitchFamily="2" charset="-122"/>
              </a:rPr>
              <a:t>(0</a:t>
            </a:r>
            <a:r>
              <a:rPr lang="en-US" altLang="zh-CN" baseline="-25000">
                <a:latin typeface="Times New Roman" panose="02020603050405020304" pitchFamily="18" charset="-94"/>
                <a:ea typeface="宋体" panose="02010600030101010101" pitchFamily="2" charset="-122"/>
              </a:rPr>
              <a:t>+</a:t>
            </a:r>
            <a:r>
              <a:rPr lang="en-US" altLang="zh-CN" dirty="0">
                <a:latin typeface="Times New Roman" panose="02020603050405020304" pitchFamily="18" charset="-94"/>
                <a:ea typeface="宋体" panose="02010600030101010101" pitchFamily="2" charset="-122"/>
              </a:rPr>
              <a:t>)</a:t>
            </a:r>
            <a:r>
              <a:rPr lang="zh-CN" altLang="en-US" dirty="0">
                <a:latin typeface="Times New Roman" panose="02020603050405020304" pitchFamily="18" charset="-94"/>
                <a:ea typeface="宋体" panose="02010600030101010101" pitchFamily="2" charset="-122"/>
              </a:rPr>
              <a:t>等。</a:t>
            </a:r>
            <a:endParaRPr lang="zh-CN" altLang="en-US">
              <a:latin typeface="Times New Roman" panose="02020603050405020304" pitchFamily="18" charset="-94"/>
              <a:ea typeface="宋体" panose="02010600030101010101" pitchFamily="2" charset="-122"/>
            </a:endParaRPr>
          </a:p>
        </p:txBody>
      </p:sp>
      <p:sp>
        <p:nvSpPr>
          <p:cNvPr id="159751" name="矩形 159750"/>
          <p:cNvSpPr/>
          <p:nvPr/>
        </p:nvSpPr>
        <p:spPr>
          <a:xfrm>
            <a:off x="2382838" y="4643438"/>
            <a:ext cx="4943475" cy="457200"/>
          </a:xfrm>
          <a:prstGeom prst="rect">
            <a:avLst/>
          </a:prstGeom>
          <a:noFill/>
          <a:ln w="9525">
            <a:noFill/>
          </a:ln>
        </p:spPr>
        <p:txBody>
          <a:bodyPr wrap="none" anchor="ctr" anchorCtr="0">
            <a:spAutoFit/>
          </a:bodyPr>
          <a:p>
            <a:pPr algn="ctr"/>
            <a:r>
              <a:rPr lang="zh-CN" altLang="en-US" dirty="0">
                <a:latin typeface="Times New Roman" panose="02020603050405020304" pitchFamily="18" charset="-94"/>
                <a:ea typeface="宋体" panose="02010600030101010101" pitchFamily="2" charset="-122"/>
              </a:rPr>
              <a:t>电容用电压为</a:t>
            </a:r>
            <a:r>
              <a:rPr lang="en-US" altLang="zh-CN" i="1">
                <a:latin typeface="Times New Roman" panose="02020603050405020304" pitchFamily="18" charset="-94"/>
                <a:ea typeface="宋体" panose="02010600030101010101" pitchFamily="2" charset="-122"/>
              </a:rPr>
              <a:t>u</a:t>
            </a:r>
            <a:r>
              <a:rPr lang="en-US" altLang="zh-CN" i="1" baseline="-25000">
                <a:latin typeface="Times New Roman" panose="02020603050405020304" pitchFamily="18" charset="-94"/>
                <a:ea typeface="宋体" panose="02010600030101010101" pitchFamily="2" charset="-122"/>
              </a:rPr>
              <a:t>C</a:t>
            </a:r>
            <a:r>
              <a:rPr lang="en-US" altLang="zh-CN">
                <a:latin typeface="Times New Roman" panose="02020603050405020304" pitchFamily="18" charset="-94"/>
                <a:ea typeface="宋体" panose="02010600030101010101" pitchFamily="2" charset="-122"/>
              </a:rPr>
              <a:t>(0</a:t>
            </a:r>
            <a:r>
              <a:rPr lang="en-US" altLang="zh-CN" baseline="-25000">
                <a:latin typeface="Times New Roman" panose="02020603050405020304" pitchFamily="18" charset="-94"/>
                <a:ea typeface="宋体" panose="02010600030101010101" pitchFamily="2" charset="-122"/>
              </a:rPr>
              <a:t>+</a:t>
            </a:r>
            <a:r>
              <a:rPr lang="en-US" altLang="zh-CN" dirty="0">
                <a:latin typeface="Times New Roman" panose="02020603050405020304" pitchFamily="18" charset="-94"/>
                <a:ea typeface="宋体" panose="02010600030101010101" pitchFamily="2" charset="-122"/>
              </a:rPr>
              <a:t>)</a:t>
            </a:r>
            <a:r>
              <a:rPr lang="zh-CN" altLang="en-US" dirty="0">
                <a:latin typeface="Times New Roman" panose="02020603050405020304" pitchFamily="18" charset="-94"/>
                <a:ea typeface="宋体" panose="02010600030101010101" pitchFamily="2" charset="-122"/>
              </a:rPr>
              <a:t>的电压源替代；</a:t>
            </a:r>
            <a:endParaRPr lang="zh-CN" altLang="en-US" dirty="0">
              <a:latin typeface="Times New Roman" panose="02020603050405020304" pitchFamily="18" charset="-94"/>
              <a:ea typeface="宋体" panose="02010600030101010101" pitchFamily="2" charset="-122"/>
            </a:endParaRPr>
          </a:p>
        </p:txBody>
      </p:sp>
      <p:sp>
        <p:nvSpPr>
          <p:cNvPr id="159752" name="矩形 159751"/>
          <p:cNvSpPr/>
          <p:nvPr/>
        </p:nvSpPr>
        <p:spPr>
          <a:xfrm>
            <a:off x="2373313" y="5253038"/>
            <a:ext cx="4846637" cy="457200"/>
          </a:xfrm>
          <a:prstGeom prst="rect">
            <a:avLst/>
          </a:prstGeom>
          <a:noFill/>
          <a:ln w="9525">
            <a:noFill/>
          </a:ln>
        </p:spPr>
        <p:txBody>
          <a:bodyPr wrap="none" anchor="ctr" anchorCtr="0">
            <a:spAutoFit/>
          </a:bodyPr>
          <a:p>
            <a:pPr algn="ctr"/>
            <a:r>
              <a:rPr lang="zh-CN" altLang="en-US" dirty="0">
                <a:latin typeface="Times New Roman" panose="02020603050405020304" pitchFamily="18" charset="-94"/>
                <a:ea typeface="宋体" panose="02010600030101010101" pitchFamily="2" charset="-122"/>
              </a:rPr>
              <a:t>电感用电流为</a:t>
            </a:r>
            <a:r>
              <a:rPr lang="en-US" altLang="zh-CN" i="1">
                <a:latin typeface="Times New Roman" panose="02020603050405020304" pitchFamily="18" charset="-94"/>
                <a:ea typeface="宋体" panose="02010600030101010101" pitchFamily="2" charset="-122"/>
              </a:rPr>
              <a:t>i</a:t>
            </a:r>
            <a:r>
              <a:rPr lang="en-US" altLang="zh-CN" i="1" baseline="-25000">
                <a:latin typeface="Times New Roman" panose="02020603050405020304" pitchFamily="18" charset="-94"/>
                <a:ea typeface="宋体" panose="02010600030101010101" pitchFamily="2" charset="-122"/>
              </a:rPr>
              <a:t>L</a:t>
            </a:r>
            <a:r>
              <a:rPr lang="en-US" altLang="zh-CN">
                <a:latin typeface="Times New Roman" panose="02020603050405020304" pitchFamily="18" charset="-94"/>
                <a:ea typeface="宋体" panose="02010600030101010101" pitchFamily="2" charset="-122"/>
              </a:rPr>
              <a:t>(0</a:t>
            </a:r>
            <a:r>
              <a:rPr lang="en-US" altLang="zh-CN" baseline="-25000">
                <a:latin typeface="Times New Roman" panose="02020603050405020304" pitchFamily="18" charset="-94"/>
                <a:ea typeface="宋体" panose="02010600030101010101" pitchFamily="2" charset="-122"/>
              </a:rPr>
              <a:t>+</a:t>
            </a:r>
            <a:r>
              <a:rPr lang="en-US" altLang="zh-CN" dirty="0">
                <a:latin typeface="Times New Roman" panose="02020603050405020304" pitchFamily="18" charset="-94"/>
                <a:ea typeface="宋体" panose="02010600030101010101" pitchFamily="2" charset="-122"/>
              </a:rPr>
              <a:t>)</a:t>
            </a:r>
            <a:r>
              <a:rPr lang="zh-CN" altLang="en-US" dirty="0">
                <a:latin typeface="Times New Roman" panose="02020603050405020304" pitchFamily="18" charset="-94"/>
                <a:ea typeface="宋体" panose="02010600030101010101" pitchFamily="2" charset="-122"/>
              </a:rPr>
              <a:t>的电流源替代。</a:t>
            </a:r>
            <a:endParaRPr lang="zh-CN" altLang="en-US" dirty="0">
              <a:latin typeface="Times New Roman" panose="02020603050405020304" pitchFamily="18" charset="-94"/>
              <a:ea typeface="宋体" panose="02010600030101010101" pitchFamily="2" charset="-122"/>
            </a:endParaRPr>
          </a:p>
        </p:txBody>
      </p:sp>
      <p:sp>
        <p:nvSpPr>
          <p:cNvPr id="159753" name="矩形 159752"/>
          <p:cNvSpPr/>
          <p:nvPr/>
        </p:nvSpPr>
        <p:spPr>
          <a:xfrm>
            <a:off x="415925" y="2727325"/>
            <a:ext cx="2022475" cy="457200"/>
          </a:xfrm>
          <a:prstGeom prst="rect">
            <a:avLst/>
          </a:prstGeom>
          <a:noFill/>
          <a:ln w="9525">
            <a:noFill/>
          </a:ln>
        </p:spPr>
        <p:txBody>
          <a:bodyPr wrap="none" anchor="ctr" anchorCtr="0">
            <a:spAutoFit/>
          </a:bodyPr>
          <a:p>
            <a:pPr algn="ctr"/>
            <a:r>
              <a:rPr lang="zh-CN" altLang="en-US" dirty="0">
                <a:solidFill>
                  <a:srgbClr val="FF0000"/>
                </a:solidFill>
                <a:latin typeface="Times New Roman" panose="02020603050405020304" pitchFamily="18" charset="-94"/>
                <a:ea typeface="宋体" panose="02010600030101010101" pitchFamily="2" charset="-122"/>
              </a:rPr>
              <a:t>独立初始条件</a:t>
            </a:r>
            <a:endParaRPr lang="zh-CN" altLang="en-US" dirty="0">
              <a:solidFill>
                <a:srgbClr val="FF0000"/>
              </a:solidFill>
              <a:latin typeface="Times New Roman" panose="02020603050405020304" pitchFamily="18" charset="-94"/>
              <a:ea typeface="宋体" panose="02010600030101010101" pitchFamily="2" charset="-122"/>
            </a:endParaRPr>
          </a:p>
        </p:txBody>
      </p:sp>
      <p:sp>
        <p:nvSpPr>
          <p:cNvPr id="159754" name="矩形 159753"/>
          <p:cNvSpPr/>
          <p:nvPr/>
        </p:nvSpPr>
        <p:spPr>
          <a:xfrm>
            <a:off x="290513" y="3808413"/>
            <a:ext cx="2328862" cy="639762"/>
          </a:xfrm>
          <a:prstGeom prst="rect">
            <a:avLst/>
          </a:prstGeom>
          <a:noFill/>
          <a:ln w="9525">
            <a:noFill/>
          </a:ln>
        </p:spPr>
        <p:txBody>
          <a:bodyPr wrap="none" anchor="ctr" anchorCtr="0">
            <a:spAutoFit/>
          </a:bodyPr>
          <a:p>
            <a:pPr algn="ctr">
              <a:lnSpc>
                <a:spcPct val="150000"/>
              </a:lnSpc>
            </a:pPr>
            <a:r>
              <a:rPr lang="zh-CN" altLang="en-US" dirty="0">
                <a:solidFill>
                  <a:srgbClr val="FF0000"/>
                </a:solidFill>
                <a:latin typeface="Times New Roman" panose="02020603050405020304" pitchFamily="18" charset="-94"/>
                <a:ea typeface="宋体" panose="02010600030101010101" pitchFamily="2" charset="-122"/>
              </a:rPr>
              <a:t>非独立初始条件</a:t>
            </a:r>
            <a:endParaRPr lang="zh-CN" altLang="en-US" dirty="0">
              <a:solidFill>
                <a:srgbClr val="FF0000"/>
              </a:solidFill>
              <a:latin typeface="Times New Roman" panose="02020603050405020304" pitchFamily="18" charset="-94"/>
              <a:ea typeface="宋体" panose="02010600030101010101" pitchFamily="2" charset="-122"/>
            </a:endParaRPr>
          </a:p>
        </p:txBody>
      </p:sp>
      <p:sp>
        <p:nvSpPr>
          <p:cNvPr id="33802" name="矩形 159754"/>
          <p:cNvSpPr/>
          <p:nvPr/>
        </p:nvSpPr>
        <p:spPr>
          <a:xfrm>
            <a:off x="576263" y="427038"/>
            <a:ext cx="1408112" cy="579437"/>
          </a:xfrm>
          <a:prstGeom prst="rect">
            <a:avLst/>
          </a:prstGeom>
          <a:noFill/>
          <a:ln w="9525">
            <a:noFill/>
          </a:ln>
        </p:spPr>
        <p:txBody>
          <a:bodyPr wrap="none" anchor="ctr" anchorCtr="0">
            <a:spAutoFit/>
          </a:bodyPr>
          <a:p>
            <a:pPr algn="ctr"/>
            <a:r>
              <a:rPr lang="zh-CN" altLang="en-US" sz="3200" u="sng" dirty="0">
                <a:solidFill>
                  <a:srgbClr val="FF0066"/>
                </a:solidFill>
                <a:latin typeface="Times New Roman" panose="02020603050405020304" pitchFamily="18" charset="-94"/>
                <a:ea typeface="宋体" panose="02010600030101010101" pitchFamily="2" charset="-122"/>
              </a:rPr>
              <a:t>归纳：</a:t>
            </a:r>
            <a:endParaRPr lang="zh-CN" altLang="en-US" u="sng">
              <a:solidFill>
                <a:srgbClr val="FF0066"/>
              </a:solidFill>
              <a:latin typeface="Times New Roman" panose="02020603050405020304" pitchFamily="18" charset="-94"/>
              <a:ea typeface="宋体" panose="02010600030101010101" pitchFamily="2" charset="-122"/>
            </a:endParaRPr>
          </a:p>
        </p:txBody>
      </p:sp>
      <p:sp>
        <p:nvSpPr>
          <p:cNvPr id="33803" name="灯片编号占位符 1"/>
          <p:cNvSpPr>
            <a:spLocks noGrp="1"/>
          </p:cNvSpPr>
          <p:nvPr>
            <p:ph type="sldNum" sz="quarter" idx="12"/>
          </p:nvPr>
        </p:nvSpPr>
        <p:spPr>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fld id="{9A0DB2DC-4C9A-4742-B13C-FB6460FD3503}" type="slidenum">
              <a:rPr lang="zh-CN" altLang="zh-CN" sz="1400" b="0" dirty="0"/>
            </a:fld>
            <a:endParaRPr lang="zh-CN" altLang="zh-CN" sz="14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59746"/>
                                        </p:tgtEl>
                                        <p:attrNameLst>
                                          <p:attrName>style.visibility</p:attrName>
                                        </p:attrNameLst>
                                      </p:cBhvr>
                                      <p:to>
                                        <p:strVal val="visible"/>
                                      </p:to>
                                    </p:set>
                                    <p:anim calcmode="lin" valueType="num">
                                      <p:cBhvr additive="base">
                                        <p:cTn id="7" dur="500" fill="hold"/>
                                        <p:tgtEl>
                                          <p:spTgt spid="159746"/>
                                        </p:tgtEl>
                                        <p:attrNameLst>
                                          <p:attrName>ppt_x</p:attrName>
                                        </p:attrNameLst>
                                      </p:cBhvr>
                                      <p:tavLst>
                                        <p:tav tm="0">
                                          <p:val>
                                            <p:strVal val="0-#ppt_w/2"/>
                                          </p:val>
                                        </p:tav>
                                        <p:tav tm="100000">
                                          <p:val>
                                            <p:strVal val="#ppt_x"/>
                                          </p:val>
                                        </p:tav>
                                      </p:tavLst>
                                    </p:anim>
                                    <p:anim calcmode="lin" valueType="num">
                                      <p:cBhvr additive="base">
                                        <p:cTn id="8" dur="500" fill="hold"/>
                                        <p:tgtEl>
                                          <p:spTgt spid="15974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59753"/>
                                        </p:tgtEl>
                                        <p:attrNameLst>
                                          <p:attrName>style.visibility</p:attrName>
                                        </p:attrNameLst>
                                      </p:cBhvr>
                                      <p:to>
                                        <p:strVal val="visible"/>
                                      </p:to>
                                    </p:set>
                                    <p:anim calcmode="lin" valueType="num">
                                      <p:cBhvr additive="base">
                                        <p:cTn id="13" dur="500" fill="hold"/>
                                        <p:tgtEl>
                                          <p:spTgt spid="159753"/>
                                        </p:tgtEl>
                                        <p:attrNameLst>
                                          <p:attrName>ppt_x</p:attrName>
                                        </p:attrNameLst>
                                      </p:cBhvr>
                                      <p:tavLst>
                                        <p:tav tm="0">
                                          <p:val>
                                            <p:strVal val="0-#ppt_w/2"/>
                                          </p:val>
                                        </p:tav>
                                        <p:tav tm="100000">
                                          <p:val>
                                            <p:strVal val="#ppt_x"/>
                                          </p:val>
                                        </p:tav>
                                      </p:tavLst>
                                    </p:anim>
                                    <p:anim calcmode="lin" valueType="num">
                                      <p:cBhvr additive="base">
                                        <p:cTn id="14" dur="500" fill="hold"/>
                                        <p:tgtEl>
                                          <p:spTgt spid="15975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59747"/>
                                        </p:tgtEl>
                                        <p:attrNameLst>
                                          <p:attrName>style.visibility</p:attrName>
                                        </p:attrNameLst>
                                      </p:cBhvr>
                                      <p:to>
                                        <p:strVal val="visible"/>
                                      </p:to>
                                    </p:set>
                                    <p:anim calcmode="lin" valueType="num">
                                      <p:cBhvr additive="base">
                                        <p:cTn id="19" dur="500" fill="hold"/>
                                        <p:tgtEl>
                                          <p:spTgt spid="159747"/>
                                        </p:tgtEl>
                                        <p:attrNameLst>
                                          <p:attrName>ppt_x</p:attrName>
                                        </p:attrNameLst>
                                      </p:cBhvr>
                                      <p:tavLst>
                                        <p:tav tm="0">
                                          <p:val>
                                            <p:strVal val="0-#ppt_w/2"/>
                                          </p:val>
                                        </p:tav>
                                        <p:tav tm="100000">
                                          <p:val>
                                            <p:strVal val="#ppt_x"/>
                                          </p:val>
                                        </p:tav>
                                      </p:tavLst>
                                    </p:anim>
                                    <p:anim calcmode="lin" valueType="num">
                                      <p:cBhvr additive="base">
                                        <p:cTn id="20" dur="500" fill="hold"/>
                                        <p:tgtEl>
                                          <p:spTgt spid="159747"/>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59748"/>
                                        </p:tgtEl>
                                        <p:attrNameLst>
                                          <p:attrName>style.visibility</p:attrName>
                                        </p:attrNameLst>
                                      </p:cBhvr>
                                      <p:to>
                                        <p:strVal val="visible"/>
                                      </p:to>
                                    </p:set>
                                    <p:anim calcmode="lin" valueType="num">
                                      <p:cBhvr additive="base">
                                        <p:cTn id="25" dur="500" fill="hold"/>
                                        <p:tgtEl>
                                          <p:spTgt spid="159748"/>
                                        </p:tgtEl>
                                        <p:attrNameLst>
                                          <p:attrName>ppt_x</p:attrName>
                                        </p:attrNameLst>
                                      </p:cBhvr>
                                      <p:tavLst>
                                        <p:tav tm="0">
                                          <p:val>
                                            <p:strVal val="0-#ppt_w/2"/>
                                          </p:val>
                                        </p:tav>
                                        <p:tav tm="100000">
                                          <p:val>
                                            <p:strVal val="#ppt_x"/>
                                          </p:val>
                                        </p:tav>
                                      </p:tavLst>
                                    </p:anim>
                                    <p:anim calcmode="lin" valueType="num">
                                      <p:cBhvr additive="base">
                                        <p:cTn id="26" dur="500" fill="hold"/>
                                        <p:tgtEl>
                                          <p:spTgt spid="159748"/>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59754"/>
                                        </p:tgtEl>
                                        <p:attrNameLst>
                                          <p:attrName>style.visibility</p:attrName>
                                        </p:attrNameLst>
                                      </p:cBhvr>
                                      <p:to>
                                        <p:strVal val="visible"/>
                                      </p:to>
                                    </p:set>
                                    <p:anim calcmode="lin" valueType="num">
                                      <p:cBhvr additive="base">
                                        <p:cTn id="31" dur="500" fill="hold"/>
                                        <p:tgtEl>
                                          <p:spTgt spid="159754"/>
                                        </p:tgtEl>
                                        <p:attrNameLst>
                                          <p:attrName>ppt_x</p:attrName>
                                        </p:attrNameLst>
                                      </p:cBhvr>
                                      <p:tavLst>
                                        <p:tav tm="0">
                                          <p:val>
                                            <p:strVal val="0-#ppt_w/2"/>
                                          </p:val>
                                        </p:tav>
                                        <p:tav tm="100000">
                                          <p:val>
                                            <p:strVal val="#ppt_x"/>
                                          </p:val>
                                        </p:tav>
                                      </p:tavLst>
                                    </p:anim>
                                    <p:anim calcmode="lin" valueType="num">
                                      <p:cBhvr additive="base">
                                        <p:cTn id="32" dur="500" fill="hold"/>
                                        <p:tgtEl>
                                          <p:spTgt spid="159754"/>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59749"/>
                                        </p:tgtEl>
                                        <p:attrNameLst>
                                          <p:attrName>style.visibility</p:attrName>
                                        </p:attrNameLst>
                                      </p:cBhvr>
                                      <p:to>
                                        <p:strVal val="visible"/>
                                      </p:to>
                                    </p:set>
                                    <p:anim calcmode="lin" valueType="num">
                                      <p:cBhvr additive="base">
                                        <p:cTn id="37" dur="500" fill="hold"/>
                                        <p:tgtEl>
                                          <p:spTgt spid="159749"/>
                                        </p:tgtEl>
                                        <p:attrNameLst>
                                          <p:attrName>ppt_x</p:attrName>
                                        </p:attrNameLst>
                                      </p:cBhvr>
                                      <p:tavLst>
                                        <p:tav tm="0">
                                          <p:val>
                                            <p:strVal val="0-#ppt_w/2"/>
                                          </p:val>
                                        </p:tav>
                                        <p:tav tm="100000">
                                          <p:val>
                                            <p:strVal val="#ppt_x"/>
                                          </p:val>
                                        </p:tav>
                                      </p:tavLst>
                                    </p:anim>
                                    <p:anim calcmode="lin" valueType="num">
                                      <p:cBhvr additive="base">
                                        <p:cTn id="38" dur="500" fill="hold"/>
                                        <p:tgtEl>
                                          <p:spTgt spid="159749"/>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59751"/>
                                        </p:tgtEl>
                                        <p:attrNameLst>
                                          <p:attrName>style.visibility</p:attrName>
                                        </p:attrNameLst>
                                      </p:cBhvr>
                                      <p:to>
                                        <p:strVal val="visible"/>
                                      </p:to>
                                    </p:set>
                                    <p:anim calcmode="lin" valueType="num">
                                      <p:cBhvr additive="base">
                                        <p:cTn id="43" dur="500" fill="hold"/>
                                        <p:tgtEl>
                                          <p:spTgt spid="159751"/>
                                        </p:tgtEl>
                                        <p:attrNameLst>
                                          <p:attrName>ppt_x</p:attrName>
                                        </p:attrNameLst>
                                      </p:cBhvr>
                                      <p:tavLst>
                                        <p:tav tm="0">
                                          <p:val>
                                            <p:strVal val="0-#ppt_w/2"/>
                                          </p:val>
                                        </p:tav>
                                        <p:tav tm="100000">
                                          <p:val>
                                            <p:strVal val="#ppt_x"/>
                                          </p:val>
                                        </p:tav>
                                      </p:tavLst>
                                    </p:anim>
                                    <p:anim calcmode="lin" valueType="num">
                                      <p:cBhvr additive="base">
                                        <p:cTn id="44" dur="500" fill="hold"/>
                                        <p:tgtEl>
                                          <p:spTgt spid="159751"/>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159752"/>
                                        </p:tgtEl>
                                        <p:attrNameLst>
                                          <p:attrName>style.visibility</p:attrName>
                                        </p:attrNameLst>
                                      </p:cBhvr>
                                      <p:to>
                                        <p:strVal val="visible"/>
                                      </p:to>
                                    </p:set>
                                    <p:anim calcmode="lin" valueType="num">
                                      <p:cBhvr additive="base">
                                        <p:cTn id="49" dur="500" fill="hold"/>
                                        <p:tgtEl>
                                          <p:spTgt spid="159752"/>
                                        </p:tgtEl>
                                        <p:attrNameLst>
                                          <p:attrName>ppt_x</p:attrName>
                                        </p:attrNameLst>
                                      </p:cBhvr>
                                      <p:tavLst>
                                        <p:tav tm="0">
                                          <p:val>
                                            <p:strVal val="0-#ppt_w/2"/>
                                          </p:val>
                                        </p:tav>
                                        <p:tav tm="100000">
                                          <p:val>
                                            <p:strVal val="#ppt_x"/>
                                          </p:val>
                                        </p:tav>
                                      </p:tavLst>
                                    </p:anim>
                                    <p:anim calcmode="lin" valueType="num">
                                      <p:cBhvr additive="base">
                                        <p:cTn id="50" dur="500" fill="hold"/>
                                        <p:tgtEl>
                                          <p:spTgt spid="159752"/>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159750"/>
                                        </p:tgtEl>
                                        <p:attrNameLst>
                                          <p:attrName>style.visibility</p:attrName>
                                        </p:attrNameLst>
                                      </p:cBhvr>
                                      <p:to>
                                        <p:strVal val="visible"/>
                                      </p:to>
                                    </p:set>
                                    <p:anim calcmode="lin" valueType="num">
                                      <p:cBhvr additive="base">
                                        <p:cTn id="55" dur="500" fill="hold"/>
                                        <p:tgtEl>
                                          <p:spTgt spid="159750"/>
                                        </p:tgtEl>
                                        <p:attrNameLst>
                                          <p:attrName>ppt_x</p:attrName>
                                        </p:attrNameLst>
                                      </p:cBhvr>
                                      <p:tavLst>
                                        <p:tav tm="0">
                                          <p:val>
                                            <p:strVal val="0-#ppt_w/2"/>
                                          </p:val>
                                        </p:tav>
                                        <p:tav tm="100000">
                                          <p:val>
                                            <p:strVal val="#ppt_x"/>
                                          </p:val>
                                        </p:tav>
                                      </p:tavLst>
                                    </p:anim>
                                    <p:anim calcmode="lin" valueType="num">
                                      <p:cBhvr additive="base">
                                        <p:cTn id="56" dur="500" fill="hold"/>
                                        <p:tgtEl>
                                          <p:spTgt spid="1597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746" grpId="0"/>
      <p:bldP spid="159747" grpId="0"/>
      <p:bldP spid="159748" grpId="0"/>
      <p:bldP spid="159749" grpId="0"/>
      <p:bldP spid="159750" grpId="0"/>
      <p:bldP spid="159751" grpId="0"/>
      <p:bldP spid="159752" grpId="0"/>
      <p:bldP spid="159753" grpId="0"/>
      <p:bldP spid="15975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2819" name="文本框 162818"/>
          <p:cNvSpPr txBox="1"/>
          <p:nvPr/>
        </p:nvSpPr>
        <p:spPr>
          <a:xfrm>
            <a:off x="704850" y="3716338"/>
            <a:ext cx="1371600" cy="457200"/>
          </a:xfrm>
          <a:prstGeom prst="rect">
            <a:avLst/>
          </a:prstGeom>
          <a:noFill/>
          <a:ln w="9525">
            <a:noFill/>
          </a:ln>
        </p:spPr>
        <p:txBody>
          <a:bodyPr wrap="none" anchor="ctr" anchorCtr="0">
            <a:spAutoFit/>
          </a:bodyPr>
          <a:p>
            <a:pPr algn="ctr">
              <a:spcBef>
                <a:spcPct val="50000"/>
              </a:spcBef>
            </a:pPr>
            <a:r>
              <a:rPr lang="en-US" altLang="zh-CN">
                <a:solidFill>
                  <a:srgbClr val="0000FF"/>
                </a:solidFill>
                <a:latin typeface="Times New Roman" panose="02020603050405020304" pitchFamily="18" charset="-94"/>
                <a:ea typeface="宋体" panose="02010600030101010101" pitchFamily="2" charset="-122"/>
              </a:rPr>
              <a:t>0</a:t>
            </a:r>
            <a:r>
              <a:rPr lang="en-US" altLang="zh-CN" baseline="-25000">
                <a:solidFill>
                  <a:schemeClr val="accent2"/>
                </a:solidFill>
                <a:latin typeface="Times New Roman" panose="02020603050405020304" pitchFamily="18" charset="-94"/>
                <a:ea typeface="宋体" panose="02010600030101010101" pitchFamily="2" charset="-122"/>
              </a:rPr>
              <a:t>+</a:t>
            </a:r>
            <a:r>
              <a:rPr lang="zh-CN" altLang="en-US" dirty="0">
                <a:solidFill>
                  <a:srgbClr val="0000FF"/>
                </a:solidFill>
                <a:latin typeface="Times New Roman" panose="02020603050405020304" pitchFamily="18" charset="-94"/>
                <a:ea typeface="宋体" panose="02010600030101010101" pitchFamily="2" charset="-122"/>
              </a:rPr>
              <a:t>电路：</a:t>
            </a:r>
            <a:endParaRPr lang="zh-CN" altLang="en-US">
              <a:solidFill>
                <a:srgbClr val="0000FF"/>
              </a:solidFill>
              <a:latin typeface="Times New Roman" panose="02020603050405020304" pitchFamily="18" charset="-94"/>
              <a:ea typeface="宋体" panose="02010600030101010101" pitchFamily="2" charset="-122"/>
            </a:endParaRPr>
          </a:p>
        </p:txBody>
      </p:sp>
      <p:sp>
        <p:nvSpPr>
          <p:cNvPr id="162820" name="文本框 162819"/>
          <p:cNvSpPr txBox="1"/>
          <p:nvPr/>
        </p:nvSpPr>
        <p:spPr>
          <a:xfrm>
            <a:off x="1230313" y="3000375"/>
            <a:ext cx="2217737" cy="457200"/>
          </a:xfrm>
          <a:prstGeom prst="rect">
            <a:avLst/>
          </a:prstGeom>
          <a:noFill/>
          <a:ln w="9525">
            <a:noFill/>
          </a:ln>
        </p:spPr>
        <p:txBody>
          <a:bodyPr wrap="none" anchor="ctr" anchorCtr="0">
            <a:spAutoFit/>
          </a:bodyPr>
          <a:p>
            <a:pPr algn="ctr">
              <a:spcBef>
                <a:spcPct val="50000"/>
              </a:spcBef>
            </a:pPr>
            <a:r>
              <a:rPr lang="en-US" altLang="zh-CN" i="1">
                <a:latin typeface="Times New Roman" panose="02020603050405020304" pitchFamily="18" charset="-94"/>
                <a:ea typeface="宋体" panose="02010600030101010101" pitchFamily="2" charset="-122"/>
              </a:rPr>
              <a:t>i</a:t>
            </a:r>
            <a:r>
              <a:rPr lang="en-US" altLang="zh-CN" i="1" baseline="-25000">
                <a:latin typeface="Times New Roman" panose="02020603050405020304" pitchFamily="18" charset="-94"/>
                <a:ea typeface="宋体" panose="02010600030101010101" pitchFamily="2" charset="-122"/>
              </a:rPr>
              <a:t>L</a:t>
            </a:r>
            <a:r>
              <a:rPr lang="en-US" altLang="zh-CN">
                <a:latin typeface="Times New Roman" panose="02020603050405020304" pitchFamily="18" charset="-94"/>
                <a:ea typeface="宋体" panose="02010600030101010101" pitchFamily="2" charset="-122"/>
              </a:rPr>
              <a:t>(0</a:t>
            </a:r>
            <a:r>
              <a:rPr lang="en-US" altLang="zh-CN" baseline="-25000">
                <a:latin typeface="Times New Roman" panose="02020603050405020304" pitchFamily="18" charset="-94"/>
                <a:ea typeface="宋体" panose="02010600030101010101" pitchFamily="2" charset="-122"/>
              </a:rPr>
              <a:t>+</a:t>
            </a:r>
            <a:r>
              <a:rPr lang="en-US" altLang="zh-CN">
                <a:latin typeface="Times New Roman" panose="02020603050405020304" pitchFamily="18" charset="-94"/>
                <a:ea typeface="宋体" panose="02010600030101010101" pitchFamily="2" charset="-122"/>
              </a:rPr>
              <a:t>)=</a:t>
            </a:r>
            <a:r>
              <a:rPr lang="en-US" altLang="zh-CN" i="1">
                <a:latin typeface="Times New Roman" panose="02020603050405020304" pitchFamily="18" charset="-94"/>
                <a:ea typeface="宋体" panose="02010600030101010101" pitchFamily="2" charset="-122"/>
              </a:rPr>
              <a:t>i</a:t>
            </a:r>
            <a:r>
              <a:rPr lang="en-US" altLang="zh-CN" i="1" baseline="-25000">
                <a:latin typeface="Times New Roman" panose="02020603050405020304" pitchFamily="18" charset="-94"/>
                <a:ea typeface="宋体" panose="02010600030101010101" pitchFamily="2" charset="-122"/>
              </a:rPr>
              <a:t>L</a:t>
            </a:r>
            <a:r>
              <a:rPr lang="en-US" altLang="zh-CN">
                <a:latin typeface="Times New Roman" panose="02020603050405020304" pitchFamily="18" charset="-94"/>
                <a:ea typeface="宋体" panose="02010600030101010101" pitchFamily="2" charset="-122"/>
              </a:rPr>
              <a:t>(0</a:t>
            </a:r>
            <a:r>
              <a:rPr lang="en-US" altLang="zh-CN" baseline="-25000">
                <a:latin typeface="Times New Roman" panose="02020603050405020304" pitchFamily="18" charset="-94"/>
                <a:ea typeface="宋体" panose="02010600030101010101" pitchFamily="2" charset="-122"/>
                <a:sym typeface="Symbol" panose="05050102010706020507" pitchFamily="18" charset="2"/>
              </a:rPr>
              <a:t></a:t>
            </a:r>
            <a:r>
              <a:rPr lang="en-US" altLang="zh-CN">
                <a:latin typeface="Times New Roman" panose="02020603050405020304" pitchFamily="18" charset="-94"/>
                <a:ea typeface="宋体" panose="02010600030101010101" pitchFamily="2" charset="-122"/>
              </a:rPr>
              <a:t>)=</a:t>
            </a:r>
            <a:r>
              <a:rPr lang="en-US" altLang="zh-CN" i="1">
                <a:latin typeface="Times New Roman" panose="02020603050405020304" pitchFamily="18" charset="-94"/>
                <a:ea typeface="宋体" panose="02010600030101010101" pitchFamily="2" charset="-122"/>
              </a:rPr>
              <a:t>I</a:t>
            </a:r>
            <a:r>
              <a:rPr lang="en-US" altLang="zh-CN" baseline="-25000">
                <a:latin typeface="Times New Roman" panose="02020603050405020304" pitchFamily="18" charset="-94"/>
                <a:ea typeface="宋体" panose="02010600030101010101" pitchFamily="2" charset="-122"/>
              </a:rPr>
              <a:t>S  </a:t>
            </a:r>
            <a:endParaRPr lang="en-US" altLang="zh-CN" baseline="-25000">
              <a:latin typeface="Times New Roman" panose="02020603050405020304" pitchFamily="18" charset="-94"/>
              <a:ea typeface="宋体" panose="02010600030101010101" pitchFamily="2" charset="-122"/>
            </a:endParaRPr>
          </a:p>
        </p:txBody>
      </p:sp>
      <p:sp>
        <p:nvSpPr>
          <p:cNvPr id="162821" name="文本框 162820"/>
          <p:cNvSpPr txBox="1"/>
          <p:nvPr/>
        </p:nvSpPr>
        <p:spPr>
          <a:xfrm>
            <a:off x="3554413" y="3000375"/>
            <a:ext cx="2835275" cy="457200"/>
          </a:xfrm>
          <a:prstGeom prst="rect">
            <a:avLst/>
          </a:prstGeom>
          <a:noFill/>
          <a:ln w="9525">
            <a:noFill/>
          </a:ln>
        </p:spPr>
        <p:txBody>
          <a:bodyPr anchor="ctr" anchorCtr="0">
            <a:spAutoFit/>
          </a:bodyPr>
          <a:p>
            <a:pPr algn="ctr">
              <a:spcBef>
                <a:spcPct val="50000"/>
              </a:spcBef>
            </a:pPr>
            <a:r>
              <a:rPr lang="en-US" altLang="zh-CN" i="1">
                <a:latin typeface="Times New Roman" panose="02020603050405020304" pitchFamily="18" charset="-94"/>
                <a:ea typeface="宋体" panose="02010600030101010101" pitchFamily="2" charset="-122"/>
              </a:rPr>
              <a:t>u</a:t>
            </a:r>
            <a:r>
              <a:rPr lang="en-US" altLang="zh-CN" baseline="-25000">
                <a:latin typeface="Times New Roman" panose="02020603050405020304" pitchFamily="18" charset="-94"/>
                <a:ea typeface="宋体" panose="02010600030101010101" pitchFamily="2" charset="-122"/>
              </a:rPr>
              <a:t>C</a:t>
            </a:r>
            <a:r>
              <a:rPr lang="en-US" altLang="zh-CN">
                <a:latin typeface="Times New Roman" panose="02020603050405020304" pitchFamily="18" charset="-94"/>
                <a:ea typeface="宋体" panose="02010600030101010101" pitchFamily="2" charset="-122"/>
              </a:rPr>
              <a:t>(0</a:t>
            </a:r>
            <a:r>
              <a:rPr lang="en-US" altLang="zh-CN" baseline="-25000">
                <a:latin typeface="Times New Roman" panose="02020603050405020304" pitchFamily="18" charset="-94"/>
                <a:ea typeface="宋体" panose="02010600030101010101" pitchFamily="2" charset="-122"/>
              </a:rPr>
              <a:t>+</a:t>
            </a:r>
            <a:r>
              <a:rPr lang="en-US" altLang="zh-CN">
                <a:latin typeface="Times New Roman" panose="02020603050405020304" pitchFamily="18" charset="-94"/>
                <a:ea typeface="宋体" panose="02010600030101010101" pitchFamily="2" charset="-122"/>
              </a:rPr>
              <a:t>)</a:t>
            </a:r>
            <a:r>
              <a:rPr lang="en-US" altLang="zh-CN" i="1">
                <a:latin typeface="Times New Roman" panose="02020603050405020304" pitchFamily="18" charset="-94"/>
                <a:ea typeface="宋体" panose="02010600030101010101" pitchFamily="2" charset="-122"/>
              </a:rPr>
              <a:t>=u</a:t>
            </a:r>
            <a:r>
              <a:rPr lang="en-US" altLang="zh-CN" i="1" baseline="-25000">
                <a:latin typeface="Times New Roman" panose="02020603050405020304" pitchFamily="18" charset="-94"/>
                <a:ea typeface="宋体" panose="02010600030101010101" pitchFamily="2" charset="-122"/>
              </a:rPr>
              <a:t>C</a:t>
            </a:r>
            <a:r>
              <a:rPr lang="en-US" altLang="zh-CN">
                <a:latin typeface="Times New Roman" panose="02020603050405020304" pitchFamily="18" charset="-94"/>
                <a:ea typeface="宋体" panose="02010600030101010101" pitchFamily="2" charset="-122"/>
              </a:rPr>
              <a:t>(0</a:t>
            </a:r>
            <a:r>
              <a:rPr lang="en-US" altLang="zh-CN" baseline="-25000">
                <a:latin typeface="Times New Roman" panose="02020603050405020304" pitchFamily="18" charset="-94"/>
                <a:ea typeface="宋体" panose="02010600030101010101" pitchFamily="2" charset="-122"/>
                <a:sym typeface="Symbol" panose="05050102010706020507" pitchFamily="18" charset="2"/>
              </a:rPr>
              <a:t></a:t>
            </a:r>
            <a:r>
              <a:rPr lang="en-US" altLang="zh-CN">
                <a:latin typeface="Times New Roman" panose="02020603050405020304" pitchFamily="18" charset="-94"/>
                <a:ea typeface="宋体" panose="02010600030101010101" pitchFamily="2" charset="-122"/>
              </a:rPr>
              <a:t>)=</a:t>
            </a:r>
            <a:r>
              <a:rPr lang="en-US" altLang="zh-CN" i="1">
                <a:latin typeface="Times New Roman" panose="02020603050405020304" pitchFamily="18" charset="-94"/>
                <a:ea typeface="宋体" panose="02010600030101010101" pitchFamily="2" charset="-122"/>
              </a:rPr>
              <a:t>RI</a:t>
            </a:r>
            <a:r>
              <a:rPr lang="en-US" altLang="zh-CN" baseline="-25000">
                <a:latin typeface="Times New Roman" panose="02020603050405020304" pitchFamily="18" charset="-94"/>
                <a:ea typeface="宋体" panose="02010600030101010101" pitchFamily="2" charset="-122"/>
              </a:rPr>
              <a:t>S</a:t>
            </a:r>
            <a:endParaRPr lang="en-US" altLang="zh-CN" baseline="-25000">
              <a:latin typeface="Times New Roman" panose="02020603050405020304" pitchFamily="18" charset="-94"/>
              <a:ea typeface="宋体" panose="02010600030101010101" pitchFamily="2" charset="-122"/>
            </a:endParaRPr>
          </a:p>
        </p:txBody>
      </p:sp>
      <p:sp>
        <p:nvSpPr>
          <p:cNvPr id="162822" name="文本框 162821"/>
          <p:cNvSpPr txBox="1"/>
          <p:nvPr/>
        </p:nvSpPr>
        <p:spPr>
          <a:xfrm>
            <a:off x="4927600" y="4371975"/>
            <a:ext cx="2995613" cy="457200"/>
          </a:xfrm>
          <a:prstGeom prst="rect">
            <a:avLst/>
          </a:prstGeom>
          <a:noFill/>
          <a:ln w="9525">
            <a:noFill/>
          </a:ln>
        </p:spPr>
        <p:txBody>
          <a:bodyPr anchor="ctr" anchorCtr="0">
            <a:spAutoFit/>
          </a:bodyPr>
          <a:p>
            <a:pPr algn="ctr">
              <a:spcBef>
                <a:spcPct val="50000"/>
              </a:spcBef>
            </a:pPr>
            <a:r>
              <a:rPr lang="en-US" altLang="zh-CN" i="1">
                <a:latin typeface="Times New Roman" panose="02020603050405020304" pitchFamily="18" charset="-94"/>
                <a:ea typeface="宋体" panose="02010600030101010101" pitchFamily="2" charset="-122"/>
              </a:rPr>
              <a:t>u</a:t>
            </a:r>
            <a:r>
              <a:rPr lang="en-US" altLang="zh-CN" i="1" baseline="-25000">
                <a:latin typeface="Times New Roman" panose="02020603050405020304" pitchFamily="18" charset="-94"/>
                <a:ea typeface="宋体" panose="02010600030101010101" pitchFamily="2" charset="-122"/>
              </a:rPr>
              <a:t>L</a:t>
            </a:r>
            <a:r>
              <a:rPr lang="en-US" altLang="zh-CN">
                <a:latin typeface="Times New Roman" panose="02020603050405020304" pitchFamily="18" charset="-94"/>
                <a:ea typeface="宋体" panose="02010600030101010101" pitchFamily="2" charset="-122"/>
              </a:rPr>
              <a:t>(0</a:t>
            </a:r>
            <a:r>
              <a:rPr lang="en-US" altLang="zh-CN" baseline="-25000">
                <a:latin typeface="Times New Roman" panose="02020603050405020304" pitchFamily="18" charset="-94"/>
                <a:ea typeface="宋体" panose="02010600030101010101" pitchFamily="2" charset="-122"/>
              </a:rPr>
              <a:t>+</a:t>
            </a:r>
            <a:r>
              <a:rPr lang="en-US" altLang="zh-CN">
                <a:latin typeface="Times New Roman" panose="02020603050405020304" pitchFamily="18" charset="-94"/>
                <a:ea typeface="宋体" panose="02010600030101010101" pitchFamily="2" charset="-122"/>
              </a:rPr>
              <a:t>)=</a:t>
            </a:r>
            <a:r>
              <a:rPr lang="en-US" altLang="zh-CN" i="1">
                <a:latin typeface="Times New Roman" panose="02020603050405020304" pitchFamily="18" charset="-94"/>
                <a:ea typeface="宋体" panose="02010600030101010101" pitchFamily="2" charset="-122"/>
                <a:sym typeface="Symbol" panose="05050102010706020507" pitchFamily="18" charset="2"/>
              </a:rPr>
              <a:t></a:t>
            </a:r>
            <a:r>
              <a:rPr lang="en-US" altLang="zh-CN" i="1">
                <a:latin typeface="Times New Roman" panose="02020603050405020304" pitchFamily="18" charset="-94"/>
                <a:ea typeface="宋体" panose="02010600030101010101" pitchFamily="2" charset="-122"/>
              </a:rPr>
              <a:t> u</a:t>
            </a:r>
            <a:r>
              <a:rPr lang="en-US" altLang="zh-CN" i="1" baseline="-25000">
                <a:latin typeface="Times New Roman" panose="02020603050405020304" pitchFamily="18" charset="-94"/>
                <a:ea typeface="宋体" panose="02010600030101010101" pitchFamily="2" charset="-122"/>
              </a:rPr>
              <a:t>C</a:t>
            </a:r>
            <a:r>
              <a:rPr lang="en-US" altLang="zh-CN">
                <a:latin typeface="Times New Roman" panose="02020603050405020304" pitchFamily="18" charset="-94"/>
                <a:ea typeface="宋体" panose="02010600030101010101" pitchFamily="2" charset="-122"/>
              </a:rPr>
              <a:t>(0</a:t>
            </a:r>
            <a:r>
              <a:rPr lang="en-US" altLang="zh-CN" baseline="-25000">
                <a:latin typeface="Times New Roman" panose="02020603050405020304" pitchFamily="18" charset="-94"/>
                <a:ea typeface="宋体" panose="02010600030101010101" pitchFamily="2" charset="-122"/>
              </a:rPr>
              <a:t>+</a:t>
            </a:r>
            <a:r>
              <a:rPr lang="en-US" altLang="zh-CN">
                <a:latin typeface="Times New Roman" panose="02020603050405020304" pitchFamily="18" charset="-94"/>
                <a:ea typeface="宋体" panose="02010600030101010101" pitchFamily="2" charset="-122"/>
              </a:rPr>
              <a:t>)=</a:t>
            </a:r>
            <a:r>
              <a:rPr lang="en-US" altLang="zh-CN" i="1">
                <a:latin typeface="Times New Roman" panose="02020603050405020304" pitchFamily="18" charset="-94"/>
                <a:ea typeface="宋体" panose="02010600030101010101" pitchFamily="2" charset="-122"/>
                <a:sym typeface="Symbol" panose="05050102010706020507" pitchFamily="18" charset="2"/>
              </a:rPr>
              <a:t></a:t>
            </a:r>
            <a:r>
              <a:rPr lang="en-US" altLang="zh-CN" i="1">
                <a:latin typeface="Times New Roman" panose="02020603050405020304" pitchFamily="18" charset="-94"/>
                <a:ea typeface="宋体" panose="02010600030101010101" pitchFamily="2" charset="-122"/>
              </a:rPr>
              <a:t> RI</a:t>
            </a:r>
            <a:r>
              <a:rPr lang="en-US" altLang="zh-CN" i="1" baseline="-25000">
                <a:latin typeface="Times New Roman" panose="02020603050405020304" pitchFamily="18" charset="-94"/>
                <a:ea typeface="宋体" panose="02010600030101010101" pitchFamily="2" charset="-122"/>
              </a:rPr>
              <a:t>S</a:t>
            </a:r>
            <a:endParaRPr lang="en-US" altLang="zh-CN" i="1" baseline="-25000">
              <a:latin typeface="Times New Roman" panose="02020603050405020304" pitchFamily="18" charset="-94"/>
              <a:ea typeface="宋体" panose="02010600030101010101" pitchFamily="2" charset="-122"/>
            </a:endParaRPr>
          </a:p>
        </p:txBody>
      </p:sp>
      <p:sp>
        <p:nvSpPr>
          <p:cNvPr id="162823" name="文本框 162822"/>
          <p:cNvSpPr txBox="1"/>
          <p:nvPr/>
        </p:nvSpPr>
        <p:spPr>
          <a:xfrm>
            <a:off x="4821238" y="5119688"/>
            <a:ext cx="3146425" cy="579437"/>
          </a:xfrm>
          <a:prstGeom prst="rect">
            <a:avLst/>
          </a:prstGeom>
          <a:noFill/>
          <a:ln w="9525">
            <a:noFill/>
          </a:ln>
        </p:spPr>
        <p:txBody>
          <a:bodyPr wrap="none" anchor="ctr" anchorCtr="0">
            <a:spAutoFit/>
          </a:bodyPr>
          <a:p>
            <a:pPr algn="just">
              <a:spcBef>
                <a:spcPct val="50000"/>
              </a:spcBef>
            </a:pPr>
            <a:r>
              <a:rPr lang="en-US" altLang="zh-CN" sz="3200" i="1">
                <a:latin typeface="Times New Roman" panose="02020603050405020304" pitchFamily="18" charset="-94"/>
                <a:ea typeface="宋体" panose="02010600030101010101" pitchFamily="2" charset="-122"/>
              </a:rPr>
              <a:t>i</a:t>
            </a:r>
            <a:r>
              <a:rPr lang="en-US" altLang="zh-CN" i="1" baseline="-25000">
                <a:latin typeface="Times New Roman" panose="02020603050405020304" pitchFamily="18" charset="-94"/>
                <a:ea typeface="宋体" panose="02010600030101010101" pitchFamily="2" charset="-122"/>
              </a:rPr>
              <a:t>C</a:t>
            </a:r>
            <a:r>
              <a:rPr lang="en-US" altLang="zh-CN">
                <a:latin typeface="Times New Roman" panose="02020603050405020304" pitchFamily="18" charset="-94"/>
                <a:ea typeface="宋体" panose="02010600030101010101" pitchFamily="2" charset="-122"/>
              </a:rPr>
              <a:t>(0</a:t>
            </a:r>
            <a:r>
              <a:rPr lang="en-US" altLang="zh-CN" baseline="-25000">
                <a:latin typeface="Times New Roman" panose="02020603050405020304" pitchFamily="18" charset="-94"/>
                <a:ea typeface="宋体" panose="02010600030101010101" pitchFamily="2" charset="-122"/>
              </a:rPr>
              <a:t>+</a:t>
            </a:r>
            <a:r>
              <a:rPr lang="en-US" altLang="zh-CN">
                <a:latin typeface="Times New Roman" panose="02020603050405020304" pitchFamily="18" charset="-94"/>
                <a:ea typeface="宋体" panose="02010600030101010101" pitchFamily="2" charset="-122"/>
              </a:rPr>
              <a:t>)=</a:t>
            </a:r>
            <a:r>
              <a:rPr lang="en-US" altLang="zh-CN" sz="3200" i="1">
                <a:latin typeface="Times New Roman" panose="02020603050405020304" pitchFamily="18" charset="-94"/>
                <a:ea typeface="宋体" panose="02010600030101010101" pitchFamily="2" charset="-122"/>
              </a:rPr>
              <a:t>i</a:t>
            </a:r>
            <a:r>
              <a:rPr lang="en-US" altLang="zh-CN" i="1" baseline="-25000">
                <a:latin typeface="Times New Roman" panose="02020603050405020304" pitchFamily="18" charset="-94"/>
                <a:ea typeface="宋体" panose="02010600030101010101" pitchFamily="2" charset="-122"/>
              </a:rPr>
              <a:t>L</a:t>
            </a:r>
            <a:r>
              <a:rPr lang="en-US" altLang="zh-CN">
                <a:latin typeface="Times New Roman" panose="02020603050405020304" pitchFamily="18" charset="-94"/>
                <a:ea typeface="宋体" panose="02010600030101010101" pitchFamily="2" charset="-122"/>
              </a:rPr>
              <a:t>(0</a:t>
            </a:r>
            <a:r>
              <a:rPr lang="en-US" altLang="zh-CN" baseline="-25000">
                <a:latin typeface="Times New Roman" panose="02020603050405020304" pitchFamily="18" charset="-94"/>
                <a:ea typeface="宋体" panose="02010600030101010101" pitchFamily="2" charset="-122"/>
              </a:rPr>
              <a:t>+</a:t>
            </a:r>
            <a:r>
              <a:rPr lang="en-US" altLang="zh-CN">
                <a:latin typeface="Times New Roman" panose="02020603050405020304" pitchFamily="18" charset="-94"/>
                <a:ea typeface="宋体" panose="02010600030101010101" pitchFamily="2" charset="-122"/>
              </a:rPr>
              <a:t>) </a:t>
            </a:r>
            <a:r>
              <a:rPr lang="en-US" altLang="zh-CN">
                <a:latin typeface="Times New Roman" panose="02020603050405020304" pitchFamily="18" charset="-94"/>
                <a:ea typeface="宋体" panose="02010600030101010101" pitchFamily="2" charset="-122"/>
                <a:sym typeface="Symbol" panose="05050102010706020507" pitchFamily="18" charset="2"/>
              </a:rPr>
              <a:t></a:t>
            </a:r>
            <a:r>
              <a:rPr lang="en-US" altLang="zh-CN" sz="3200" i="1">
                <a:latin typeface="Times New Roman" panose="02020603050405020304" pitchFamily="18" charset="-94"/>
                <a:ea typeface="宋体" panose="02010600030101010101" pitchFamily="2" charset="-122"/>
              </a:rPr>
              <a:t>u</a:t>
            </a:r>
            <a:r>
              <a:rPr lang="en-US" altLang="zh-CN" i="1" baseline="-25000">
                <a:latin typeface="Times New Roman" panose="02020603050405020304" pitchFamily="18" charset="-94"/>
                <a:ea typeface="宋体" panose="02010600030101010101" pitchFamily="2" charset="-122"/>
              </a:rPr>
              <a:t>C</a:t>
            </a:r>
            <a:r>
              <a:rPr lang="en-US" altLang="zh-CN">
                <a:latin typeface="Times New Roman" panose="02020603050405020304" pitchFamily="18" charset="-94"/>
                <a:ea typeface="宋体" panose="02010600030101010101" pitchFamily="2" charset="-122"/>
              </a:rPr>
              <a:t>(0</a:t>
            </a:r>
            <a:r>
              <a:rPr lang="en-US" altLang="zh-CN" baseline="-25000">
                <a:latin typeface="Times New Roman" panose="02020603050405020304" pitchFamily="18" charset="-94"/>
                <a:ea typeface="宋体" panose="02010600030101010101" pitchFamily="2" charset="-122"/>
              </a:rPr>
              <a:t>+</a:t>
            </a:r>
            <a:r>
              <a:rPr lang="en-US" altLang="zh-CN">
                <a:latin typeface="Times New Roman" panose="02020603050405020304" pitchFamily="18" charset="-94"/>
                <a:ea typeface="宋体" panose="02010600030101010101" pitchFamily="2" charset="-122"/>
              </a:rPr>
              <a:t>)/</a:t>
            </a:r>
            <a:r>
              <a:rPr lang="en-US" altLang="zh-CN" i="1">
                <a:latin typeface="Times New Roman" panose="02020603050405020304" pitchFamily="18" charset="-94"/>
                <a:ea typeface="宋体" panose="02010600030101010101" pitchFamily="2" charset="-122"/>
              </a:rPr>
              <a:t>R</a:t>
            </a:r>
            <a:endParaRPr lang="en-US" altLang="zh-CN">
              <a:latin typeface="Times New Roman" panose="02020603050405020304" pitchFamily="18" charset="-94"/>
              <a:ea typeface="宋体" panose="02010600030101010101" pitchFamily="2" charset="-122"/>
            </a:endParaRPr>
          </a:p>
        </p:txBody>
      </p:sp>
      <p:sp>
        <p:nvSpPr>
          <p:cNvPr id="162885" name="文本框 162884"/>
          <p:cNvSpPr txBox="1"/>
          <p:nvPr/>
        </p:nvSpPr>
        <p:spPr>
          <a:xfrm>
            <a:off x="447675" y="2959100"/>
            <a:ext cx="796925" cy="457200"/>
          </a:xfrm>
          <a:prstGeom prst="rect">
            <a:avLst/>
          </a:prstGeom>
          <a:noFill/>
          <a:ln w="9525">
            <a:noFill/>
          </a:ln>
        </p:spPr>
        <p:txBody>
          <a:bodyPr wrap="none" anchor="ctr" anchorCtr="0">
            <a:spAutoFit/>
          </a:bodyPr>
          <a:p>
            <a:pPr algn="ctr">
              <a:spcBef>
                <a:spcPct val="50000"/>
              </a:spcBef>
            </a:pPr>
            <a:r>
              <a:rPr lang="zh-CN" altLang="en-US" dirty="0">
                <a:solidFill>
                  <a:schemeClr val="accent2"/>
                </a:solidFill>
                <a:latin typeface="Times New Roman" panose="02020603050405020304" pitchFamily="18" charset="-94"/>
                <a:ea typeface="宋体" panose="02010600030101010101" pitchFamily="2" charset="-122"/>
              </a:rPr>
              <a:t>解：</a:t>
            </a:r>
            <a:endParaRPr lang="zh-CN" altLang="en-US" sz="3200">
              <a:solidFill>
                <a:schemeClr val="accent2"/>
              </a:solidFill>
              <a:latin typeface="Times New Roman" panose="02020603050405020304" pitchFamily="18" charset="-94"/>
              <a:ea typeface="宋体" panose="02010600030101010101" pitchFamily="2" charset="-122"/>
            </a:endParaRPr>
          </a:p>
        </p:txBody>
      </p:sp>
      <p:graphicFrame>
        <p:nvGraphicFramePr>
          <p:cNvPr id="162887" name="对象 162886"/>
          <p:cNvGraphicFramePr/>
          <p:nvPr/>
        </p:nvGraphicFramePr>
        <p:xfrm>
          <a:off x="639763" y="4089400"/>
          <a:ext cx="3673475" cy="2546350"/>
        </p:xfrm>
        <a:graphic>
          <a:graphicData uri="http://schemas.openxmlformats.org/presentationml/2006/ole">
            <mc:AlternateContent xmlns:mc="http://schemas.openxmlformats.org/markup-compatibility/2006">
              <mc:Choice xmlns:v="urn:schemas-microsoft-com:vml" Requires="v">
                <p:oleObj spid="_x0000_s3084" name="" r:id="rId1" imgW="3145790" imgH="2176145" progId="Visio.Drawing.5">
                  <p:embed/>
                </p:oleObj>
              </mc:Choice>
              <mc:Fallback>
                <p:oleObj name="" r:id="rId1" imgW="3145790" imgH="2176145" progId="Visio.Drawing.5">
                  <p:embed/>
                  <p:pic>
                    <p:nvPicPr>
                      <p:cNvPr id="0" name="图片 3083"/>
                      <p:cNvPicPr/>
                      <p:nvPr/>
                    </p:nvPicPr>
                    <p:blipFill>
                      <a:blip r:embed="rId2"/>
                      <a:stretch>
                        <a:fillRect/>
                      </a:stretch>
                    </p:blipFill>
                    <p:spPr>
                      <a:xfrm>
                        <a:off x="639763" y="4089400"/>
                        <a:ext cx="3673475" cy="2546350"/>
                      </a:xfrm>
                      <a:prstGeom prst="rect">
                        <a:avLst/>
                      </a:prstGeom>
                      <a:noFill/>
                      <a:ln w="38100">
                        <a:noFill/>
                        <a:miter/>
                      </a:ln>
                    </p:spPr>
                  </p:pic>
                </p:oleObj>
              </mc:Fallback>
            </mc:AlternateContent>
          </a:graphicData>
        </a:graphic>
      </p:graphicFrame>
      <p:sp>
        <p:nvSpPr>
          <p:cNvPr id="162889" name="矩形 162888"/>
          <p:cNvSpPr/>
          <p:nvPr/>
        </p:nvSpPr>
        <p:spPr>
          <a:xfrm>
            <a:off x="5064125" y="5913438"/>
            <a:ext cx="2703513" cy="457200"/>
          </a:xfrm>
          <a:prstGeom prst="rect">
            <a:avLst/>
          </a:prstGeom>
          <a:noFill/>
          <a:ln w="9525">
            <a:noFill/>
          </a:ln>
        </p:spPr>
        <p:txBody>
          <a:bodyPr anchor="ctr" anchorCtr="0">
            <a:spAutoFit/>
          </a:bodyPr>
          <a:p>
            <a:pPr algn="ctr">
              <a:spcBef>
                <a:spcPct val="50000"/>
              </a:spcBef>
            </a:pPr>
            <a:r>
              <a:rPr lang="en-US" altLang="zh-CN">
                <a:latin typeface="Times New Roman" panose="02020603050405020304" pitchFamily="18" charset="-94"/>
                <a:ea typeface="宋体" panose="02010600030101010101" pitchFamily="2" charset="-122"/>
              </a:rPr>
              <a:t>=</a:t>
            </a:r>
            <a:r>
              <a:rPr lang="en-US" altLang="zh-CN" i="1">
                <a:latin typeface="Times New Roman" panose="02020603050405020304" pitchFamily="18" charset="-94"/>
                <a:ea typeface="宋体" panose="02010600030101010101" pitchFamily="2" charset="-122"/>
              </a:rPr>
              <a:t>RI</a:t>
            </a:r>
            <a:r>
              <a:rPr lang="en-US" altLang="zh-CN" baseline="-25000">
                <a:latin typeface="Times New Roman" panose="02020603050405020304" pitchFamily="18" charset="-94"/>
                <a:ea typeface="宋体" panose="02010600030101010101" pitchFamily="2" charset="-122"/>
              </a:rPr>
              <a:t>S</a:t>
            </a:r>
            <a:r>
              <a:rPr lang="en-US" altLang="zh-CN">
                <a:latin typeface="Times New Roman" panose="02020603050405020304" pitchFamily="18" charset="-94"/>
                <a:ea typeface="宋体" panose="02010600030101010101" pitchFamily="2" charset="-122"/>
                <a:sym typeface="Symbol" panose="05050102010706020507" pitchFamily="18" charset="2"/>
              </a:rPr>
              <a:t></a:t>
            </a:r>
            <a:r>
              <a:rPr lang="en-US" altLang="zh-CN" i="1">
                <a:latin typeface="Times New Roman" panose="02020603050405020304" pitchFamily="18" charset="-94"/>
                <a:ea typeface="宋体" panose="02010600030101010101" pitchFamily="2" charset="-122"/>
              </a:rPr>
              <a:t>RI</a:t>
            </a:r>
            <a:r>
              <a:rPr lang="en-US" altLang="zh-CN" baseline="-25000">
                <a:latin typeface="Times New Roman" panose="02020603050405020304" pitchFamily="18" charset="-94"/>
                <a:ea typeface="宋体" panose="02010600030101010101" pitchFamily="2" charset="-122"/>
              </a:rPr>
              <a:t>S</a:t>
            </a:r>
            <a:r>
              <a:rPr lang="en-US" altLang="zh-CN">
                <a:latin typeface="Times New Roman" panose="02020603050405020304" pitchFamily="18" charset="-94"/>
                <a:ea typeface="宋体" panose="02010600030101010101" pitchFamily="2" charset="-122"/>
              </a:rPr>
              <a:t>  =0</a:t>
            </a:r>
            <a:endParaRPr lang="en-US" altLang="zh-CN">
              <a:latin typeface="Times New Roman" panose="02020603050405020304" pitchFamily="18" charset="-94"/>
              <a:ea typeface="宋体" panose="02010600030101010101" pitchFamily="2" charset="-122"/>
            </a:endParaRPr>
          </a:p>
        </p:txBody>
      </p:sp>
      <p:grpSp>
        <p:nvGrpSpPr>
          <p:cNvPr id="34825" name="组合 162892"/>
          <p:cNvGrpSpPr/>
          <p:nvPr/>
        </p:nvGrpSpPr>
        <p:grpSpPr>
          <a:xfrm>
            <a:off x="515938" y="182563"/>
            <a:ext cx="7423150" cy="2533650"/>
            <a:chOff x="325" y="115"/>
            <a:chExt cx="4676" cy="1596"/>
          </a:xfrm>
        </p:grpSpPr>
        <p:grpSp>
          <p:nvGrpSpPr>
            <p:cNvPr id="34826" name="组合 162887"/>
            <p:cNvGrpSpPr/>
            <p:nvPr/>
          </p:nvGrpSpPr>
          <p:grpSpPr>
            <a:xfrm>
              <a:off x="325" y="115"/>
              <a:ext cx="4676" cy="1596"/>
              <a:chOff x="325" y="115"/>
              <a:chExt cx="4676" cy="1596"/>
            </a:xfrm>
          </p:grpSpPr>
          <p:sp>
            <p:nvSpPr>
              <p:cNvPr id="34827" name="文本框 162817"/>
              <p:cNvSpPr txBox="1"/>
              <p:nvPr/>
            </p:nvSpPr>
            <p:spPr>
              <a:xfrm>
                <a:off x="325" y="216"/>
                <a:ext cx="453" cy="288"/>
              </a:xfrm>
              <a:prstGeom prst="rect">
                <a:avLst/>
              </a:prstGeom>
              <a:noFill/>
              <a:ln w="9525">
                <a:noFill/>
              </a:ln>
            </p:spPr>
            <p:txBody>
              <a:bodyPr wrap="none" anchor="ctr" anchorCtr="0">
                <a:spAutoFit/>
              </a:bodyPr>
              <a:p>
                <a:pPr algn="ctr">
                  <a:spcBef>
                    <a:spcPct val="50000"/>
                  </a:spcBef>
                </a:pPr>
                <a:r>
                  <a:rPr lang="zh-CN" altLang="en-US">
                    <a:solidFill>
                      <a:schemeClr val="accent2"/>
                    </a:solidFill>
                    <a:latin typeface="Times New Roman" panose="02020603050405020304" pitchFamily="18" charset="-94"/>
                    <a:ea typeface="宋体" panose="02010600030101010101" pitchFamily="2" charset="-122"/>
                  </a:rPr>
                  <a:t>例</a:t>
                </a:r>
                <a:r>
                  <a:rPr lang="en-US" altLang="zh-CN">
                    <a:solidFill>
                      <a:schemeClr val="accent2"/>
                    </a:solidFill>
                    <a:latin typeface="Times New Roman" panose="02020603050405020304" pitchFamily="18" charset="-94"/>
                    <a:ea typeface="宋体" panose="02010600030101010101" pitchFamily="2" charset="-122"/>
                  </a:rPr>
                  <a:t>3.</a:t>
                </a:r>
                <a:endParaRPr lang="en-US" altLang="zh-CN" sz="3200">
                  <a:solidFill>
                    <a:schemeClr val="accent2"/>
                  </a:solidFill>
                  <a:latin typeface="Times New Roman" panose="02020603050405020304" pitchFamily="18" charset="-94"/>
                  <a:ea typeface="宋体" panose="02010600030101010101" pitchFamily="2" charset="-122"/>
                </a:endParaRPr>
              </a:p>
            </p:txBody>
          </p:sp>
          <p:sp>
            <p:nvSpPr>
              <p:cNvPr id="34828" name="文本框 162823"/>
              <p:cNvSpPr txBox="1"/>
              <p:nvPr/>
            </p:nvSpPr>
            <p:spPr>
              <a:xfrm>
                <a:off x="3439" y="691"/>
                <a:ext cx="1562" cy="288"/>
              </a:xfrm>
              <a:prstGeom prst="rect">
                <a:avLst/>
              </a:prstGeom>
              <a:noFill/>
              <a:ln w="9525">
                <a:noFill/>
              </a:ln>
            </p:spPr>
            <p:txBody>
              <a:bodyPr wrap="none" anchor="ctr" anchorCtr="0">
                <a:spAutoFit/>
              </a:bodyPr>
              <a:p>
                <a:r>
                  <a:rPr lang="zh-CN" altLang="en-US" dirty="0">
                    <a:latin typeface="Times New Roman" panose="02020603050405020304" pitchFamily="18" charset="-94"/>
                    <a:ea typeface="宋体" panose="02010600030101010101" pitchFamily="2" charset="-122"/>
                  </a:rPr>
                  <a:t>求 </a:t>
                </a:r>
                <a:r>
                  <a:rPr lang="en-US" altLang="zh-CN" i="1">
                    <a:latin typeface="Times New Roman" panose="02020603050405020304" pitchFamily="18" charset="-94"/>
                    <a:ea typeface="宋体" panose="02010600030101010101" pitchFamily="2" charset="-122"/>
                  </a:rPr>
                  <a:t>i</a:t>
                </a:r>
                <a:r>
                  <a:rPr lang="en-US" altLang="zh-CN" i="1" baseline="-25000">
                    <a:latin typeface="Times New Roman" panose="02020603050405020304" pitchFamily="18" charset="-94"/>
                    <a:ea typeface="宋体" panose="02010600030101010101" pitchFamily="2" charset="-122"/>
                  </a:rPr>
                  <a:t>C</a:t>
                </a:r>
                <a:r>
                  <a:rPr lang="en-US" altLang="zh-CN">
                    <a:latin typeface="Times New Roman" panose="02020603050405020304" pitchFamily="18" charset="-94"/>
                    <a:ea typeface="宋体" panose="02010600030101010101" pitchFamily="2" charset="-122"/>
                  </a:rPr>
                  <a:t>(0</a:t>
                </a:r>
                <a:r>
                  <a:rPr lang="en-US" altLang="zh-CN" baseline="-25000">
                    <a:latin typeface="Times New Roman" panose="02020603050405020304" pitchFamily="18" charset="-94"/>
                    <a:ea typeface="宋体" panose="02010600030101010101" pitchFamily="2" charset="-122"/>
                  </a:rPr>
                  <a:t>+</a:t>
                </a:r>
                <a:r>
                  <a:rPr lang="en-US" altLang="zh-CN">
                    <a:latin typeface="Times New Roman" panose="02020603050405020304" pitchFamily="18" charset="-94"/>
                    <a:ea typeface="宋体" panose="02010600030101010101" pitchFamily="2" charset="-122"/>
                  </a:rPr>
                  <a:t>)  ,  </a:t>
                </a:r>
                <a:r>
                  <a:rPr lang="en-US" altLang="zh-CN" i="1">
                    <a:latin typeface="Times New Roman" panose="02020603050405020304" pitchFamily="18" charset="-94"/>
                    <a:ea typeface="宋体" panose="02010600030101010101" pitchFamily="2" charset="-122"/>
                  </a:rPr>
                  <a:t>u</a:t>
                </a:r>
                <a:r>
                  <a:rPr lang="en-US" altLang="zh-CN" i="1" baseline="-25000">
                    <a:latin typeface="Times New Roman" panose="02020603050405020304" pitchFamily="18" charset="-94"/>
                    <a:ea typeface="宋体" panose="02010600030101010101" pitchFamily="2" charset="-122"/>
                  </a:rPr>
                  <a:t>L</a:t>
                </a:r>
                <a:r>
                  <a:rPr lang="en-US" altLang="zh-CN">
                    <a:latin typeface="Times New Roman" panose="02020603050405020304" pitchFamily="18" charset="-94"/>
                    <a:ea typeface="宋体" panose="02010600030101010101" pitchFamily="2" charset="-122"/>
                  </a:rPr>
                  <a:t>(0</a:t>
                </a:r>
                <a:r>
                  <a:rPr lang="en-US" altLang="zh-CN" baseline="-25000">
                    <a:latin typeface="Times New Roman" panose="02020603050405020304" pitchFamily="18" charset="-94"/>
                    <a:ea typeface="宋体" panose="02010600030101010101" pitchFamily="2" charset="-122"/>
                  </a:rPr>
                  <a:t>+</a:t>
                </a:r>
                <a:r>
                  <a:rPr lang="en-US" altLang="zh-CN">
                    <a:latin typeface="Times New Roman" panose="02020603050405020304" pitchFamily="18" charset="-94"/>
                    <a:ea typeface="宋体" panose="02010600030101010101" pitchFamily="2" charset="-122"/>
                  </a:rPr>
                  <a:t>).</a:t>
                </a:r>
                <a:endParaRPr lang="en-US" altLang="zh-CN">
                  <a:latin typeface="Times New Roman" panose="02020603050405020304" pitchFamily="18" charset="-94"/>
                  <a:ea typeface="宋体" panose="02010600030101010101" pitchFamily="2" charset="-122"/>
                </a:endParaRPr>
              </a:p>
            </p:txBody>
          </p:sp>
          <p:graphicFrame>
            <p:nvGraphicFramePr>
              <p:cNvPr id="34829" name="对象 162885"/>
              <p:cNvGraphicFramePr/>
              <p:nvPr/>
            </p:nvGraphicFramePr>
            <p:xfrm>
              <a:off x="586" y="115"/>
              <a:ext cx="2628" cy="1596"/>
            </p:xfrm>
            <a:graphic>
              <a:graphicData uri="http://schemas.openxmlformats.org/presentationml/2006/ole">
                <mc:AlternateContent xmlns:mc="http://schemas.openxmlformats.org/markup-compatibility/2006">
                  <mc:Choice xmlns:v="urn:schemas-microsoft-com:vml" Requires="v">
                    <p:oleObj spid="_x0000_s3085" name="" r:id="rId3" imgW="3801110" imgH="2304415" progId="Visio.Drawing.5">
                      <p:embed/>
                    </p:oleObj>
                  </mc:Choice>
                  <mc:Fallback>
                    <p:oleObj name="" r:id="rId3" imgW="3801110" imgH="2304415" progId="Visio.Drawing.5">
                      <p:embed/>
                      <p:pic>
                        <p:nvPicPr>
                          <p:cNvPr id="0" name="图片 3084"/>
                          <p:cNvPicPr/>
                          <p:nvPr/>
                        </p:nvPicPr>
                        <p:blipFill>
                          <a:blip r:embed="rId4"/>
                          <a:stretch>
                            <a:fillRect/>
                          </a:stretch>
                        </p:blipFill>
                        <p:spPr>
                          <a:xfrm>
                            <a:off x="586" y="115"/>
                            <a:ext cx="2628" cy="1596"/>
                          </a:xfrm>
                          <a:prstGeom prst="rect">
                            <a:avLst/>
                          </a:prstGeom>
                          <a:noFill/>
                          <a:ln w="38100">
                            <a:noFill/>
                            <a:miter/>
                          </a:ln>
                        </p:spPr>
                      </p:pic>
                    </p:oleObj>
                  </mc:Fallback>
                </mc:AlternateContent>
              </a:graphicData>
            </a:graphic>
          </p:graphicFrame>
        </p:grpSp>
        <p:sp>
          <p:nvSpPr>
            <p:cNvPr id="34830" name="下箭头 162890"/>
            <p:cNvSpPr/>
            <p:nvPr/>
          </p:nvSpPr>
          <p:spPr>
            <a:xfrm>
              <a:off x="2766" y="576"/>
              <a:ext cx="75" cy="298"/>
            </a:xfrm>
            <a:prstGeom prst="downArrow">
              <a:avLst>
                <a:gd name="adj1" fmla="val 50000"/>
                <a:gd name="adj2" fmla="val 99186"/>
              </a:avLst>
            </a:prstGeom>
            <a:solidFill>
              <a:srgbClr val="FF0000"/>
            </a:solidFill>
            <a:ln w="9525">
              <a:noFill/>
            </a:ln>
          </p:spPr>
          <p:txBody>
            <a:bodyPr anchor="t" anchorCtr="0"/>
            <a:p>
              <a:pPr algn="ctr"/>
              <a:endParaRPr lang="zh-CN" altLang="en-US">
                <a:latin typeface="Times New Roman" panose="02020603050405020304" pitchFamily="18" charset="-94"/>
                <a:ea typeface="宋体" panose="02010600030101010101" pitchFamily="2" charset="-122"/>
              </a:endParaRPr>
            </a:p>
          </p:txBody>
        </p:sp>
        <p:sp>
          <p:nvSpPr>
            <p:cNvPr id="34831" name="矩形 162891"/>
            <p:cNvSpPr/>
            <p:nvPr/>
          </p:nvSpPr>
          <p:spPr>
            <a:xfrm>
              <a:off x="2537" y="465"/>
              <a:ext cx="254" cy="288"/>
            </a:xfrm>
            <a:prstGeom prst="rect">
              <a:avLst/>
            </a:prstGeom>
            <a:noFill/>
            <a:ln w="9525">
              <a:noFill/>
            </a:ln>
          </p:spPr>
          <p:txBody>
            <a:bodyPr wrap="none" anchor="ctr" anchorCtr="0">
              <a:spAutoFit/>
            </a:bodyPr>
            <a:p>
              <a:pPr algn="ctr"/>
              <a:r>
                <a:rPr lang="en-US" altLang="zh-CN" i="1" err="1">
                  <a:latin typeface="Times New Roman" panose="02020603050405020304" pitchFamily="18" charset="-94"/>
                  <a:ea typeface="宋体" panose="02010600030101010101" pitchFamily="2" charset="-122"/>
                </a:rPr>
                <a:t>i</a:t>
              </a:r>
              <a:r>
                <a:rPr lang="en-US" altLang="zh-CN" i="1" baseline="-25000" err="1">
                  <a:latin typeface="Times New Roman" panose="02020603050405020304" pitchFamily="18" charset="-94"/>
                  <a:ea typeface="宋体" panose="02010600030101010101" pitchFamily="2" charset="-122"/>
                </a:rPr>
                <a:t>C</a:t>
              </a:r>
              <a:endParaRPr lang="en-US" altLang="zh-CN">
                <a:latin typeface="Times New Roman" panose="02020603050405020304" pitchFamily="18" charset="-94"/>
                <a:ea typeface="宋体" panose="02010600030101010101" pitchFamily="2" charset="-122"/>
              </a:endParaRPr>
            </a:p>
          </p:txBody>
        </p:sp>
      </p:grpSp>
      <p:sp>
        <p:nvSpPr>
          <p:cNvPr id="34832" name="灯片编号占位符 1"/>
          <p:cNvSpPr>
            <a:spLocks noGrp="1"/>
          </p:cNvSpPr>
          <p:nvPr>
            <p:ph type="sldNum" sz="quarter" idx="12"/>
          </p:nvPr>
        </p:nvSpPr>
        <p:spPr>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fld id="{9A0DB2DC-4C9A-4742-B13C-FB6460FD3503}" type="slidenum">
              <a:rPr lang="zh-CN" altLang="zh-CN" sz="1400" b="0" dirty="0"/>
            </a:fld>
            <a:endParaRPr lang="zh-CN" altLang="zh-CN" sz="14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2885"/>
                                        </p:tgtEl>
                                        <p:attrNameLst>
                                          <p:attrName>style.visibility</p:attrName>
                                        </p:attrNameLst>
                                      </p:cBhvr>
                                      <p:to>
                                        <p:strVal val="visible"/>
                                      </p:to>
                                    </p:set>
                                    <p:anim calcmode="lin" valueType="num">
                                      <p:cBhvr additive="base">
                                        <p:cTn id="7" dur="500" fill="hold"/>
                                        <p:tgtEl>
                                          <p:spTgt spid="162885"/>
                                        </p:tgtEl>
                                        <p:attrNameLst>
                                          <p:attrName>ppt_x</p:attrName>
                                        </p:attrNameLst>
                                      </p:cBhvr>
                                      <p:tavLst>
                                        <p:tav tm="0">
                                          <p:val>
                                            <p:strVal val="0-#ppt_w/2"/>
                                          </p:val>
                                        </p:tav>
                                        <p:tav tm="100000">
                                          <p:val>
                                            <p:strVal val="#ppt_x"/>
                                          </p:val>
                                        </p:tav>
                                      </p:tavLst>
                                    </p:anim>
                                    <p:anim calcmode="lin" valueType="num">
                                      <p:cBhvr additive="base">
                                        <p:cTn id="8" dur="500" fill="hold"/>
                                        <p:tgtEl>
                                          <p:spTgt spid="16288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62820"/>
                                        </p:tgtEl>
                                        <p:attrNameLst>
                                          <p:attrName>style.visibility</p:attrName>
                                        </p:attrNameLst>
                                      </p:cBhvr>
                                      <p:to>
                                        <p:strVal val="visible"/>
                                      </p:to>
                                    </p:set>
                                    <p:anim calcmode="lin" valueType="num">
                                      <p:cBhvr additive="base">
                                        <p:cTn id="13" dur="500" fill="hold"/>
                                        <p:tgtEl>
                                          <p:spTgt spid="162820"/>
                                        </p:tgtEl>
                                        <p:attrNameLst>
                                          <p:attrName>ppt_x</p:attrName>
                                        </p:attrNameLst>
                                      </p:cBhvr>
                                      <p:tavLst>
                                        <p:tav tm="0">
                                          <p:val>
                                            <p:strVal val="0-#ppt_w/2"/>
                                          </p:val>
                                        </p:tav>
                                        <p:tav tm="100000">
                                          <p:val>
                                            <p:strVal val="#ppt_x"/>
                                          </p:val>
                                        </p:tav>
                                      </p:tavLst>
                                    </p:anim>
                                    <p:anim calcmode="lin" valueType="num">
                                      <p:cBhvr additive="base">
                                        <p:cTn id="14" dur="500" fill="hold"/>
                                        <p:tgtEl>
                                          <p:spTgt spid="16282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62821"/>
                                        </p:tgtEl>
                                        <p:attrNameLst>
                                          <p:attrName>style.visibility</p:attrName>
                                        </p:attrNameLst>
                                      </p:cBhvr>
                                      <p:to>
                                        <p:strVal val="visible"/>
                                      </p:to>
                                    </p:set>
                                    <p:anim calcmode="lin" valueType="num">
                                      <p:cBhvr additive="base">
                                        <p:cTn id="19" dur="500" fill="hold"/>
                                        <p:tgtEl>
                                          <p:spTgt spid="162821"/>
                                        </p:tgtEl>
                                        <p:attrNameLst>
                                          <p:attrName>ppt_x</p:attrName>
                                        </p:attrNameLst>
                                      </p:cBhvr>
                                      <p:tavLst>
                                        <p:tav tm="0">
                                          <p:val>
                                            <p:strVal val="0-#ppt_w/2"/>
                                          </p:val>
                                        </p:tav>
                                        <p:tav tm="100000">
                                          <p:val>
                                            <p:strVal val="#ppt_x"/>
                                          </p:val>
                                        </p:tav>
                                      </p:tavLst>
                                    </p:anim>
                                    <p:anim calcmode="lin" valueType="num">
                                      <p:cBhvr additive="base">
                                        <p:cTn id="20" dur="500" fill="hold"/>
                                        <p:tgtEl>
                                          <p:spTgt spid="162821"/>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62819"/>
                                        </p:tgtEl>
                                        <p:attrNameLst>
                                          <p:attrName>style.visibility</p:attrName>
                                        </p:attrNameLst>
                                      </p:cBhvr>
                                      <p:to>
                                        <p:strVal val="visible"/>
                                      </p:to>
                                    </p:set>
                                    <p:anim calcmode="lin" valueType="num">
                                      <p:cBhvr additive="base">
                                        <p:cTn id="25" dur="500" fill="hold"/>
                                        <p:tgtEl>
                                          <p:spTgt spid="162819"/>
                                        </p:tgtEl>
                                        <p:attrNameLst>
                                          <p:attrName>ppt_x</p:attrName>
                                        </p:attrNameLst>
                                      </p:cBhvr>
                                      <p:tavLst>
                                        <p:tav tm="0">
                                          <p:val>
                                            <p:strVal val="0-#ppt_w/2"/>
                                          </p:val>
                                        </p:tav>
                                        <p:tav tm="100000">
                                          <p:val>
                                            <p:strVal val="#ppt_x"/>
                                          </p:val>
                                        </p:tav>
                                      </p:tavLst>
                                    </p:anim>
                                    <p:anim calcmode="lin" valueType="num">
                                      <p:cBhvr additive="base">
                                        <p:cTn id="26" dur="500" fill="hold"/>
                                        <p:tgtEl>
                                          <p:spTgt spid="162819"/>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162887"/>
                                        </p:tgtEl>
                                        <p:attrNameLst>
                                          <p:attrName>style.visibility</p:attrName>
                                        </p:attrNameLst>
                                      </p:cBhvr>
                                      <p:to>
                                        <p:strVal val="visible"/>
                                      </p:to>
                                    </p:set>
                                    <p:anim calcmode="lin" valueType="num">
                                      <p:cBhvr additive="base">
                                        <p:cTn id="31" dur="500" fill="hold"/>
                                        <p:tgtEl>
                                          <p:spTgt spid="162887"/>
                                        </p:tgtEl>
                                        <p:attrNameLst>
                                          <p:attrName>ppt_x</p:attrName>
                                        </p:attrNameLst>
                                      </p:cBhvr>
                                      <p:tavLst>
                                        <p:tav tm="0">
                                          <p:val>
                                            <p:strVal val="0-#ppt_w/2"/>
                                          </p:val>
                                        </p:tav>
                                        <p:tav tm="100000">
                                          <p:val>
                                            <p:strVal val="#ppt_x"/>
                                          </p:val>
                                        </p:tav>
                                      </p:tavLst>
                                    </p:anim>
                                    <p:anim calcmode="lin" valueType="num">
                                      <p:cBhvr additive="base">
                                        <p:cTn id="32" dur="500" fill="hold"/>
                                        <p:tgtEl>
                                          <p:spTgt spid="162887"/>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62822"/>
                                        </p:tgtEl>
                                        <p:attrNameLst>
                                          <p:attrName>style.visibility</p:attrName>
                                        </p:attrNameLst>
                                      </p:cBhvr>
                                      <p:to>
                                        <p:strVal val="visible"/>
                                      </p:to>
                                    </p:set>
                                    <p:anim calcmode="lin" valueType="num">
                                      <p:cBhvr additive="base">
                                        <p:cTn id="37" dur="500" fill="hold"/>
                                        <p:tgtEl>
                                          <p:spTgt spid="162822"/>
                                        </p:tgtEl>
                                        <p:attrNameLst>
                                          <p:attrName>ppt_x</p:attrName>
                                        </p:attrNameLst>
                                      </p:cBhvr>
                                      <p:tavLst>
                                        <p:tav tm="0">
                                          <p:val>
                                            <p:strVal val="0-#ppt_w/2"/>
                                          </p:val>
                                        </p:tav>
                                        <p:tav tm="100000">
                                          <p:val>
                                            <p:strVal val="#ppt_x"/>
                                          </p:val>
                                        </p:tav>
                                      </p:tavLst>
                                    </p:anim>
                                    <p:anim calcmode="lin" valueType="num">
                                      <p:cBhvr additive="base">
                                        <p:cTn id="38" dur="500" fill="hold"/>
                                        <p:tgtEl>
                                          <p:spTgt spid="162822"/>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62823"/>
                                        </p:tgtEl>
                                        <p:attrNameLst>
                                          <p:attrName>style.visibility</p:attrName>
                                        </p:attrNameLst>
                                      </p:cBhvr>
                                      <p:to>
                                        <p:strVal val="visible"/>
                                      </p:to>
                                    </p:set>
                                    <p:anim calcmode="lin" valueType="num">
                                      <p:cBhvr additive="base">
                                        <p:cTn id="43" dur="500" fill="hold"/>
                                        <p:tgtEl>
                                          <p:spTgt spid="162823"/>
                                        </p:tgtEl>
                                        <p:attrNameLst>
                                          <p:attrName>ppt_x</p:attrName>
                                        </p:attrNameLst>
                                      </p:cBhvr>
                                      <p:tavLst>
                                        <p:tav tm="0">
                                          <p:val>
                                            <p:strVal val="0-#ppt_w/2"/>
                                          </p:val>
                                        </p:tav>
                                        <p:tav tm="100000">
                                          <p:val>
                                            <p:strVal val="#ppt_x"/>
                                          </p:val>
                                        </p:tav>
                                      </p:tavLst>
                                    </p:anim>
                                    <p:anim calcmode="lin" valueType="num">
                                      <p:cBhvr additive="base">
                                        <p:cTn id="44" dur="500" fill="hold"/>
                                        <p:tgtEl>
                                          <p:spTgt spid="162823"/>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162889"/>
                                        </p:tgtEl>
                                        <p:attrNameLst>
                                          <p:attrName>style.visibility</p:attrName>
                                        </p:attrNameLst>
                                      </p:cBhvr>
                                      <p:to>
                                        <p:strVal val="visible"/>
                                      </p:to>
                                    </p:set>
                                    <p:anim calcmode="lin" valueType="num">
                                      <p:cBhvr additive="base">
                                        <p:cTn id="49" dur="500" fill="hold"/>
                                        <p:tgtEl>
                                          <p:spTgt spid="162889"/>
                                        </p:tgtEl>
                                        <p:attrNameLst>
                                          <p:attrName>ppt_x</p:attrName>
                                        </p:attrNameLst>
                                      </p:cBhvr>
                                      <p:tavLst>
                                        <p:tav tm="0">
                                          <p:val>
                                            <p:strVal val="0-#ppt_w/2"/>
                                          </p:val>
                                        </p:tav>
                                        <p:tav tm="100000">
                                          <p:val>
                                            <p:strVal val="#ppt_x"/>
                                          </p:val>
                                        </p:tav>
                                      </p:tavLst>
                                    </p:anim>
                                    <p:anim calcmode="lin" valueType="num">
                                      <p:cBhvr additive="base">
                                        <p:cTn id="50" dur="500" fill="hold"/>
                                        <p:tgtEl>
                                          <p:spTgt spid="16288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819" grpId="0"/>
      <p:bldP spid="162820" grpId="0"/>
      <p:bldP spid="162821" grpId="0"/>
      <p:bldP spid="162822" grpId="0"/>
      <p:bldP spid="162823" grpId="0"/>
      <p:bldP spid="162885" grpId="0"/>
      <p:bldP spid="16288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841" name="灯片编号占位符 3"/>
          <p:cNvSpPr>
            <a:spLocks noGrp="1"/>
          </p:cNvSpPr>
          <p:nvPr>
            <p:ph type="sldNum" sz="quarter" idx="12"/>
          </p:nvPr>
        </p:nvSpPr>
        <p:spPr>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buSzTx/>
              <a:buFontTx/>
            </a:pPr>
            <a:fld id="{9A0DB2DC-4C9A-4742-B13C-FB6460FD3503}" type="slidenum">
              <a:rPr lang="zh-CN" altLang="en-US" sz="1400" b="0" dirty="0">
                <a:latin typeface="Times New Roman" panose="02020603050405020304" charset="0"/>
                <a:sym typeface="Times New Roman" panose="02020603050405020304" charset="0"/>
              </a:rPr>
            </a:fld>
            <a:endParaRPr lang="zh-CN" altLang="en-US" sz="1400" b="0" dirty="0">
              <a:latin typeface="Times New Roman" panose="02020603050405020304" charset="0"/>
              <a:sym typeface="Times New Roman" panose="02020603050405020304" charset="0"/>
            </a:endParaRPr>
          </a:p>
        </p:txBody>
      </p:sp>
      <p:sp>
        <p:nvSpPr>
          <p:cNvPr id="27651" name="Text Box 2"/>
          <p:cNvSpPr/>
          <p:nvPr/>
        </p:nvSpPr>
        <p:spPr>
          <a:xfrm>
            <a:off x="914400" y="1190625"/>
            <a:ext cx="7772400" cy="817563"/>
          </a:xfrm>
          <a:prstGeom prst="rect">
            <a:avLst/>
          </a:prstGeom>
          <a:noFill/>
          <a:ln w="9525">
            <a:noFill/>
          </a:ln>
        </p:spPr>
        <p:txBody>
          <a:bodyPr anchor="t" anchorCtr="0">
            <a:spAutoFit/>
          </a:bodyPr>
          <a:p>
            <a:pPr>
              <a:lnSpc>
                <a:spcPct val="60000"/>
              </a:lnSpc>
              <a:spcBef>
                <a:spcPct val="50000"/>
              </a:spcBef>
              <a:buFontTx/>
            </a:pPr>
            <a:r>
              <a:rPr lang="zh-CN" altLang="en-US" sz="2800" dirty="0">
                <a:solidFill>
                  <a:srgbClr val="A50021"/>
                </a:solidFill>
                <a:latin typeface="楷体_GB2312" pitchFamily="49" charset="-122"/>
                <a:ea typeface="楷体_GB2312" pitchFamily="49" charset="-122"/>
                <a:sym typeface="楷体_GB2312" pitchFamily="49" charset="-122"/>
              </a:rPr>
              <a:t>激励</a:t>
            </a:r>
            <a:r>
              <a:rPr lang="zh-CN" altLang="en-US" sz="2800" dirty="0">
                <a:solidFill>
                  <a:srgbClr val="000000"/>
                </a:solidFill>
                <a:latin typeface="楷体_GB2312" pitchFamily="49" charset="-122"/>
                <a:ea typeface="楷体_GB2312" pitchFamily="49" charset="-122"/>
                <a:sym typeface="楷体_GB2312" pitchFamily="49" charset="-122"/>
              </a:rPr>
              <a:t> </a:t>
            </a:r>
            <a:r>
              <a:rPr lang="en-US" altLang="zh-CN" sz="2800" dirty="0">
                <a:solidFill>
                  <a:srgbClr val="000000"/>
                </a:solidFill>
                <a:latin typeface="楷体_GB2312" pitchFamily="49" charset="-122"/>
                <a:ea typeface="楷体_GB2312" pitchFamily="49" charset="-122"/>
                <a:sym typeface="楷体_GB2312" pitchFamily="49" charset="-122"/>
              </a:rPr>
              <a:t>(</a:t>
            </a:r>
            <a:r>
              <a:rPr lang="zh-CN" altLang="en-US" sz="2800" dirty="0">
                <a:solidFill>
                  <a:srgbClr val="000000"/>
                </a:solidFill>
                <a:latin typeface="楷体_GB2312" pitchFamily="49" charset="-122"/>
                <a:ea typeface="楷体_GB2312" pitchFamily="49" charset="-122"/>
                <a:sym typeface="楷体_GB2312" pitchFamily="49" charset="-122"/>
              </a:rPr>
              <a:t>输入</a:t>
            </a:r>
            <a:r>
              <a:rPr lang="en-US" altLang="zh-CN" sz="2800" dirty="0">
                <a:solidFill>
                  <a:srgbClr val="000000"/>
                </a:solidFill>
                <a:latin typeface="楷体_GB2312" pitchFamily="49" charset="-122"/>
                <a:ea typeface="楷体_GB2312" pitchFamily="49" charset="-122"/>
                <a:sym typeface="楷体_GB2312" pitchFamily="49" charset="-122"/>
              </a:rPr>
              <a:t>)</a:t>
            </a:r>
            <a:r>
              <a:rPr lang="zh-CN" altLang="en-US" sz="2800" dirty="0">
                <a:solidFill>
                  <a:srgbClr val="000000"/>
                </a:solidFill>
                <a:latin typeface="楷体_GB2312" pitchFamily="49" charset="-122"/>
                <a:ea typeface="楷体_GB2312" pitchFamily="49" charset="-122"/>
                <a:sym typeface="楷体_GB2312" pitchFamily="49" charset="-122"/>
              </a:rPr>
              <a:t>：电路从电源 </a:t>
            </a:r>
            <a:r>
              <a:rPr lang="en-US" altLang="zh-CN" sz="2800" dirty="0">
                <a:solidFill>
                  <a:srgbClr val="000000"/>
                </a:solidFill>
                <a:latin typeface="楷体_GB2312" pitchFamily="49" charset="-122"/>
                <a:ea typeface="楷体_GB2312" pitchFamily="49" charset="-122"/>
                <a:sym typeface="楷体_GB2312" pitchFamily="49" charset="-122"/>
              </a:rPr>
              <a:t>(</a:t>
            </a:r>
            <a:r>
              <a:rPr lang="zh-CN" altLang="en-US" sz="2800" dirty="0">
                <a:solidFill>
                  <a:srgbClr val="000000"/>
                </a:solidFill>
                <a:latin typeface="楷体_GB2312" pitchFamily="49" charset="-122"/>
                <a:ea typeface="楷体_GB2312" pitchFamily="49" charset="-122"/>
                <a:sym typeface="楷体_GB2312" pitchFamily="49" charset="-122"/>
              </a:rPr>
              <a:t>包括信号源</a:t>
            </a:r>
            <a:r>
              <a:rPr lang="en-US" altLang="zh-CN" sz="2800" dirty="0">
                <a:solidFill>
                  <a:srgbClr val="000000"/>
                </a:solidFill>
                <a:latin typeface="楷体_GB2312" pitchFamily="49" charset="-122"/>
                <a:ea typeface="楷体_GB2312" pitchFamily="49" charset="-122"/>
                <a:sym typeface="楷体_GB2312" pitchFamily="49" charset="-122"/>
              </a:rPr>
              <a:t>) </a:t>
            </a:r>
            <a:r>
              <a:rPr lang="zh-CN" altLang="en-US" sz="2800" dirty="0">
                <a:solidFill>
                  <a:srgbClr val="000000"/>
                </a:solidFill>
                <a:latin typeface="楷体_GB2312" pitchFamily="49" charset="-122"/>
                <a:ea typeface="楷体_GB2312" pitchFamily="49" charset="-122"/>
                <a:sym typeface="楷体_GB2312" pitchFamily="49" charset="-122"/>
              </a:rPr>
              <a:t>输入</a:t>
            </a:r>
            <a:endParaRPr lang="zh-CN" altLang="en-US" sz="2800" dirty="0">
              <a:solidFill>
                <a:srgbClr val="000000"/>
              </a:solidFill>
              <a:latin typeface="楷体_GB2312" pitchFamily="49" charset="-122"/>
              <a:ea typeface="楷体_GB2312" pitchFamily="49" charset="-122"/>
              <a:sym typeface="楷体_GB2312" pitchFamily="49" charset="-122"/>
            </a:endParaRPr>
          </a:p>
          <a:p>
            <a:pPr>
              <a:lnSpc>
                <a:spcPct val="60000"/>
              </a:lnSpc>
              <a:spcBef>
                <a:spcPct val="50000"/>
              </a:spcBef>
              <a:buFontTx/>
            </a:pPr>
            <a:r>
              <a:rPr lang="zh-CN" altLang="en-US" sz="2800" dirty="0">
                <a:solidFill>
                  <a:srgbClr val="000000"/>
                </a:solidFill>
                <a:latin typeface="楷体_GB2312" pitchFamily="49" charset="-122"/>
                <a:ea typeface="楷体_GB2312" pitchFamily="49" charset="-122"/>
                <a:sym typeface="楷体_GB2312" pitchFamily="49" charset="-122"/>
              </a:rPr>
              <a:t>      的信号</a:t>
            </a:r>
            <a:r>
              <a:rPr lang="zh-CN" altLang="en-US" sz="2800" dirty="0">
                <a:solidFill>
                  <a:srgbClr val="000000"/>
                </a:solidFill>
                <a:latin typeface="楷体_GB2312" pitchFamily="49" charset="-122"/>
                <a:ea typeface="宋体" panose="02010600030101010101" pitchFamily="2" charset="-122"/>
                <a:sym typeface="楷体_GB2312" pitchFamily="49" charset="-122"/>
              </a:rPr>
              <a:t>。</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27652" name="Text Box 3"/>
          <p:cNvSpPr/>
          <p:nvPr/>
        </p:nvSpPr>
        <p:spPr>
          <a:xfrm>
            <a:off x="628650" y="2833688"/>
            <a:ext cx="2209800" cy="519112"/>
          </a:xfrm>
          <a:prstGeom prst="rect">
            <a:avLst/>
          </a:prstGeom>
          <a:noFill/>
          <a:ln w="9525">
            <a:noFill/>
          </a:ln>
        </p:spPr>
        <p:txBody>
          <a:bodyPr anchor="t" anchorCtr="0">
            <a:spAutoFit/>
          </a:bodyPr>
          <a:p>
            <a:pPr>
              <a:spcBef>
                <a:spcPct val="50000"/>
              </a:spcBef>
              <a:buFontTx/>
            </a:pPr>
            <a:r>
              <a:rPr lang="zh-CN" altLang="en-US" sz="2800" dirty="0">
                <a:solidFill>
                  <a:srgbClr val="000000"/>
                </a:solidFill>
                <a:latin typeface="楷体_GB2312" pitchFamily="49" charset="-122"/>
                <a:ea typeface="宋体" panose="02010600030101010101" pitchFamily="2" charset="-122"/>
                <a:sym typeface="楷体_GB2312" pitchFamily="49" charset="-122"/>
              </a:rPr>
              <a:t> </a:t>
            </a:r>
            <a:r>
              <a:rPr lang="zh-CN" altLang="en-US" sz="2800" dirty="0">
                <a:solidFill>
                  <a:srgbClr val="000000"/>
                </a:solidFill>
                <a:latin typeface="楷体_GB2312" pitchFamily="49" charset="-122"/>
                <a:ea typeface="楷体_GB2312" pitchFamily="49" charset="-122"/>
                <a:sym typeface="楷体_GB2312" pitchFamily="49" charset="-122"/>
              </a:rPr>
              <a:t>响应分类</a:t>
            </a:r>
            <a:r>
              <a:rPr lang="zh-CN" altLang="en-US" sz="2800" dirty="0">
                <a:solidFill>
                  <a:srgbClr val="000000"/>
                </a:solidFill>
                <a:latin typeface="楷体_GB2312" pitchFamily="49" charset="-122"/>
                <a:ea typeface="宋体" panose="02010600030101010101" pitchFamily="2" charset="-122"/>
                <a:sym typeface="楷体_GB2312" pitchFamily="49" charset="-122"/>
              </a:rPr>
              <a:t>：     </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27653" name="Text Box 4"/>
          <p:cNvSpPr/>
          <p:nvPr/>
        </p:nvSpPr>
        <p:spPr>
          <a:xfrm>
            <a:off x="2492375" y="4156075"/>
            <a:ext cx="6011863" cy="519113"/>
          </a:xfrm>
          <a:prstGeom prst="rect">
            <a:avLst/>
          </a:prstGeom>
          <a:noFill/>
          <a:ln w="9525">
            <a:noFill/>
          </a:ln>
        </p:spPr>
        <p:txBody>
          <a:bodyPr anchor="t" anchorCtr="0">
            <a:spAutoFit/>
          </a:bodyPr>
          <a:p>
            <a:pPr algn="ctr">
              <a:spcBef>
                <a:spcPct val="50000"/>
              </a:spcBef>
              <a:buFontTx/>
            </a:pPr>
            <a:r>
              <a:rPr lang="zh-CN" altLang="en-US" sz="2800" dirty="0">
                <a:solidFill>
                  <a:srgbClr val="CC0000"/>
                </a:solidFill>
                <a:latin typeface="楷体_GB2312" pitchFamily="49" charset="-122"/>
                <a:ea typeface="楷体_GB2312" pitchFamily="49" charset="-122"/>
                <a:sym typeface="楷体_GB2312" pitchFamily="49" charset="-122"/>
              </a:rPr>
              <a:t>全响应 </a:t>
            </a:r>
            <a:r>
              <a:rPr lang="en-US" altLang="zh-CN" sz="2800" dirty="0">
                <a:solidFill>
                  <a:srgbClr val="CC0000"/>
                </a:solidFill>
                <a:latin typeface="楷体_GB2312" pitchFamily="49" charset="-122"/>
                <a:ea typeface="楷体_GB2312" pitchFamily="49" charset="-122"/>
                <a:sym typeface="楷体_GB2312" pitchFamily="49" charset="-122"/>
              </a:rPr>
              <a:t>= </a:t>
            </a:r>
            <a:r>
              <a:rPr lang="zh-CN" altLang="en-US" sz="2800" dirty="0">
                <a:solidFill>
                  <a:srgbClr val="CC0000"/>
                </a:solidFill>
                <a:latin typeface="楷体_GB2312" pitchFamily="49" charset="-122"/>
                <a:ea typeface="楷体_GB2312" pitchFamily="49" charset="-122"/>
                <a:sym typeface="楷体_GB2312" pitchFamily="49" charset="-122"/>
              </a:rPr>
              <a:t>零输入响应 </a:t>
            </a:r>
            <a:r>
              <a:rPr lang="en-US" altLang="zh-CN" sz="2800" dirty="0">
                <a:solidFill>
                  <a:srgbClr val="CC0000"/>
                </a:solidFill>
                <a:latin typeface="楷体_GB2312" pitchFamily="49" charset="-122"/>
                <a:ea typeface="楷体_GB2312" pitchFamily="49" charset="-122"/>
                <a:sym typeface="楷体_GB2312" pitchFamily="49" charset="-122"/>
              </a:rPr>
              <a:t>+ </a:t>
            </a:r>
            <a:r>
              <a:rPr lang="zh-CN" altLang="en-US" sz="2800" dirty="0">
                <a:solidFill>
                  <a:srgbClr val="CC0000"/>
                </a:solidFill>
                <a:latin typeface="楷体_GB2312" pitchFamily="49" charset="-122"/>
                <a:ea typeface="楷体_GB2312" pitchFamily="49" charset="-122"/>
                <a:sym typeface="楷体_GB2312" pitchFamily="49" charset="-122"/>
              </a:rPr>
              <a:t>零状态响应</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27654" name="Rectangle 5"/>
          <p:cNvSpPr/>
          <p:nvPr/>
        </p:nvSpPr>
        <p:spPr>
          <a:xfrm>
            <a:off x="900113" y="2044700"/>
            <a:ext cx="7772400" cy="946150"/>
          </a:xfrm>
          <a:prstGeom prst="rect">
            <a:avLst/>
          </a:prstGeom>
          <a:noFill/>
          <a:ln w="9525">
            <a:noFill/>
          </a:ln>
        </p:spPr>
        <p:txBody>
          <a:bodyPr anchor="t" anchorCtr="0">
            <a:spAutoFit/>
          </a:bodyPr>
          <a:p>
            <a:pPr>
              <a:buFontTx/>
            </a:pPr>
            <a:r>
              <a:rPr lang="zh-CN" altLang="en-US" sz="2800" dirty="0">
                <a:solidFill>
                  <a:srgbClr val="A50021"/>
                </a:solidFill>
                <a:latin typeface="楷体_GB2312" pitchFamily="49" charset="-122"/>
                <a:ea typeface="楷体_GB2312" pitchFamily="49" charset="-122"/>
                <a:sym typeface="楷体_GB2312" pitchFamily="49" charset="-122"/>
              </a:rPr>
              <a:t>响应</a:t>
            </a:r>
            <a:r>
              <a:rPr lang="zh-CN" altLang="en-US" sz="2800" dirty="0">
                <a:solidFill>
                  <a:srgbClr val="000000"/>
                </a:solidFill>
                <a:latin typeface="楷体_GB2312" pitchFamily="49" charset="-122"/>
                <a:ea typeface="楷体_GB2312" pitchFamily="49" charset="-122"/>
                <a:sym typeface="楷体_GB2312" pitchFamily="49" charset="-122"/>
              </a:rPr>
              <a:t> </a:t>
            </a:r>
            <a:r>
              <a:rPr lang="en-US" altLang="zh-CN" sz="2800" dirty="0">
                <a:solidFill>
                  <a:srgbClr val="000000"/>
                </a:solidFill>
                <a:latin typeface="楷体_GB2312" pitchFamily="49" charset="-122"/>
                <a:ea typeface="楷体_GB2312" pitchFamily="49" charset="-122"/>
                <a:sym typeface="楷体_GB2312" pitchFamily="49" charset="-122"/>
              </a:rPr>
              <a:t>(</a:t>
            </a:r>
            <a:r>
              <a:rPr lang="zh-CN" altLang="en-US" sz="2800" dirty="0">
                <a:solidFill>
                  <a:srgbClr val="000000"/>
                </a:solidFill>
                <a:latin typeface="楷体_GB2312" pitchFamily="49" charset="-122"/>
                <a:ea typeface="楷体_GB2312" pitchFamily="49" charset="-122"/>
                <a:sym typeface="楷体_GB2312" pitchFamily="49" charset="-122"/>
              </a:rPr>
              <a:t>输出</a:t>
            </a:r>
            <a:r>
              <a:rPr lang="en-US" altLang="zh-CN" sz="2800" dirty="0">
                <a:solidFill>
                  <a:srgbClr val="000000"/>
                </a:solidFill>
                <a:latin typeface="楷体_GB2312" pitchFamily="49" charset="-122"/>
                <a:ea typeface="楷体_GB2312" pitchFamily="49" charset="-122"/>
                <a:sym typeface="楷体_GB2312" pitchFamily="49" charset="-122"/>
              </a:rPr>
              <a:t>)</a:t>
            </a:r>
            <a:r>
              <a:rPr lang="zh-CN" altLang="en-US" sz="2800" dirty="0">
                <a:solidFill>
                  <a:srgbClr val="000000"/>
                </a:solidFill>
                <a:latin typeface="楷体_GB2312" pitchFamily="49" charset="-122"/>
                <a:ea typeface="楷体_GB2312" pitchFamily="49" charset="-122"/>
                <a:sym typeface="楷体_GB2312" pitchFamily="49" charset="-122"/>
              </a:rPr>
              <a:t>：电路在外部激励的作用下，或者</a:t>
            </a:r>
            <a:endParaRPr lang="zh-CN" altLang="en-US" sz="2800" dirty="0">
              <a:solidFill>
                <a:srgbClr val="000000"/>
              </a:solidFill>
              <a:latin typeface="楷体_GB2312" pitchFamily="49" charset="-122"/>
              <a:ea typeface="楷体_GB2312" pitchFamily="49" charset="-122"/>
              <a:sym typeface="楷体_GB2312" pitchFamily="49" charset="-122"/>
            </a:endParaRPr>
          </a:p>
          <a:p>
            <a:pPr>
              <a:buFontTx/>
            </a:pPr>
            <a:r>
              <a:rPr lang="zh-CN" altLang="en-US" sz="2800" dirty="0">
                <a:solidFill>
                  <a:srgbClr val="000000"/>
                </a:solidFill>
                <a:latin typeface="楷体_GB2312" pitchFamily="49" charset="-122"/>
                <a:ea typeface="楷体_GB2312" pitchFamily="49" charset="-122"/>
                <a:sym typeface="楷体_GB2312" pitchFamily="49" charset="-122"/>
              </a:rPr>
              <a:t>      在内部储能的作用下产生的电压和电流</a:t>
            </a:r>
            <a:r>
              <a:rPr lang="zh-CN" altLang="en-US" sz="2800" dirty="0">
                <a:solidFill>
                  <a:srgbClr val="000000"/>
                </a:solidFill>
                <a:latin typeface="楷体_GB2312" pitchFamily="49" charset="-122"/>
                <a:ea typeface="宋体" panose="02010600030101010101" pitchFamily="2" charset="-122"/>
                <a:sym typeface="楷体_GB2312" pitchFamily="49" charset="-122"/>
              </a:rPr>
              <a:t>。</a:t>
            </a:r>
            <a:endParaRPr lang="zh-CN" altLang="en-US" dirty="0">
              <a:latin typeface="Times New Roman" panose="02020603050405020304" charset="0"/>
              <a:ea typeface="宋体" panose="02010600030101010101" pitchFamily="2" charset="-122"/>
              <a:sym typeface="Times New Roman" panose="02020603050405020304" charset="0"/>
            </a:endParaRPr>
          </a:p>
        </p:txBody>
      </p:sp>
      <p:grpSp>
        <p:nvGrpSpPr>
          <p:cNvPr id="27655" name="Group 6"/>
          <p:cNvGrpSpPr/>
          <p:nvPr/>
        </p:nvGrpSpPr>
        <p:grpSpPr>
          <a:xfrm>
            <a:off x="908050" y="3325813"/>
            <a:ext cx="2251075" cy="1373187"/>
            <a:chOff x="0" y="0"/>
            <a:chExt cx="1418" cy="865"/>
          </a:xfrm>
        </p:grpSpPr>
        <p:sp>
          <p:nvSpPr>
            <p:cNvPr id="35847" name="AutoShape 7"/>
            <p:cNvSpPr/>
            <p:nvPr/>
          </p:nvSpPr>
          <p:spPr>
            <a:xfrm>
              <a:off x="0" y="72"/>
              <a:ext cx="114" cy="609"/>
            </a:xfrm>
            <a:prstGeom prst="leftBrace">
              <a:avLst>
                <a:gd name="adj1" fmla="val 44319"/>
                <a:gd name="adj2" fmla="val 50000"/>
              </a:avLst>
            </a:prstGeom>
            <a:noFill/>
            <a:ln w="28575" cap="flat" cmpd="sng">
              <a:solidFill>
                <a:schemeClr val="tx1"/>
              </a:solidFill>
              <a:prstDash val="solid"/>
              <a:round/>
              <a:headEnd type="none" w="med" len="med"/>
              <a:tailEnd type="none" w="med" len="med"/>
            </a:ln>
          </p:spPr>
          <p:txBody>
            <a:bodyPr wrap="none" anchor="ctr" anchorCtr="0"/>
            <a:p>
              <a:pPr algn="ctr">
                <a:buFontTx/>
              </a:pPr>
              <a:endParaRPr lang="zh-CN" altLang="zh-CN" dirty="0">
                <a:solidFill>
                  <a:srgbClr val="000000"/>
                </a:solidFill>
                <a:latin typeface="Times New Roman" panose="02020603050405020304" charset="0"/>
                <a:ea typeface="宋体" panose="02010600030101010101" pitchFamily="2" charset="-122"/>
                <a:sym typeface="Times New Roman" panose="02020603050405020304" charset="0"/>
              </a:endParaRPr>
            </a:p>
          </p:txBody>
        </p:sp>
        <p:sp>
          <p:nvSpPr>
            <p:cNvPr id="35848" name="Rectangle 8"/>
            <p:cNvSpPr/>
            <p:nvPr/>
          </p:nvSpPr>
          <p:spPr>
            <a:xfrm>
              <a:off x="122" y="0"/>
              <a:ext cx="1296" cy="865"/>
            </a:xfrm>
            <a:prstGeom prst="rect">
              <a:avLst/>
            </a:prstGeom>
            <a:noFill/>
            <a:ln w="9525">
              <a:noFill/>
            </a:ln>
          </p:spPr>
          <p:txBody>
            <a:bodyPr anchor="t" anchorCtr="0">
              <a:spAutoFit/>
            </a:bodyPr>
            <a:p>
              <a:pPr>
                <a:buFontTx/>
              </a:pPr>
              <a:r>
                <a:rPr lang="zh-CN" altLang="en-US" sz="2800" dirty="0">
                  <a:solidFill>
                    <a:srgbClr val="A50021"/>
                  </a:solidFill>
                  <a:latin typeface="楷体_GB2312" pitchFamily="49" charset="-122"/>
                  <a:ea typeface="楷体_GB2312" pitchFamily="49" charset="-122"/>
                  <a:sym typeface="楷体_GB2312" pitchFamily="49" charset="-122"/>
                </a:rPr>
                <a:t>零输入响应</a:t>
              </a:r>
              <a:r>
                <a:rPr lang="zh-CN" altLang="en-US" sz="2800" dirty="0">
                  <a:solidFill>
                    <a:srgbClr val="000000"/>
                  </a:solidFill>
                  <a:latin typeface="楷体_GB2312" pitchFamily="49" charset="-122"/>
                  <a:ea typeface="楷体_GB2312" pitchFamily="49" charset="-122"/>
                  <a:sym typeface="楷体_GB2312" pitchFamily="49" charset="-122"/>
                </a:rPr>
                <a:t>：</a:t>
              </a:r>
              <a:endParaRPr lang="zh-CN" altLang="en-US" sz="2800" dirty="0">
                <a:solidFill>
                  <a:srgbClr val="000000"/>
                </a:solidFill>
                <a:latin typeface="楷体_GB2312" pitchFamily="49" charset="-122"/>
                <a:ea typeface="楷体_GB2312" pitchFamily="49" charset="-122"/>
                <a:sym typeface="楷体_GB2312" pitchFamily="49" charset="-122"/>
              </a:endParaRPr>
            </a:p>
            <a:p>
              <a:pPr>
                <a:buFontTx/>
              </a:pPr>
              <a:r>
                <a:rPr lang="zh-CN" altLang="en-US" sz="2800" dirty="0">
                  <a:solidFill>
                    <a:srgbClr val="A50021"/>
                  </a:solidFill>
                  <a:latin typeface="楷体_GB2312" pitchFamily="49" charset="-122"/>
                  <a:ea typeface="楷体_GB2312" pitchFamily="49" charset="-122"/>
                  <a:sym typeface="楷体_GB2312" pitchFamily="49" charset="-122"/>
                </a:rPr>
                <a:t>零状态响应</a:t>
              </a:r>
              <a:r>
                <a:rPr lang="zh-CN" altLang="en-US" sz="2800" dirty="0">
                  <a:solidFill>
                    <a:srgbClr val="000000"/>
                  </a:solidFill>
                  <a:latin typeface="楷体_GB2312" pitchFamily="49" charset="-122"/>
                  <a:ea typeface="楷体_GB2312" pitchFamily="49" charset="-122"/>
                  <a:sym typeface="楷体_GB2312" pitchFamily="49" charset="-122"/>
                </a:rPr>
                <a:t>：</a:t>
              </a:r>
              <a:endParaRPr lang="zh-CN" altLang="en-US" sz="2800" dirty="0">
                <a:solidFill>
                  <a:srgbClr val="000000"/>
                </a:solidFill>
                <a:latin typeface="楷体_GB2312" pitchFamily="49" charset="-122"/>
                <a:ea typeface="楷体_GB2312" pitchFamily="49" charset="-122"/>
                <a:sym typeface="楷体_GB2312" pitchFamily="49" charset="-122"/>
              </a:endParaRPr>
            </a:p>
            <a:p>
              <a:pPr>
                <a:buFontTx/>
              </a:pPr>
              <a:r>
                <a:rPr lang="zh-CN" altLang="en-US" sz="2800" dirty="0">
                  <a:solidFill>
                    <a:srgbClr val="A50021"/>
                  </a:solidFill>
                  <a:latin typeface="楷体_GB2312" pitchFamily="49" charset="-122"/>
                  <a:ea typeface="楷体_GB2312" pitchFamily="49" charset="-122"/>
                  <a:sym typeface="楷体_GB2312" pitchFamily="49" charset="-122"/>
                </a:rPr>
                <a:t>全响应</a:t>
              </a:r>
              <a:r>
                <a:rPr lang="zh-CN" altLang="en-US" sz="2800" dirty="0">
                  <a:solidFill>
                    <a:srgbClr val="000000"/>
                  </a:solidFill>
                  <a:latin typeface="Times New Roman" panose="02020603050405020304" charset="0"/>
                  <a:ea typeface="宋体" panose="02010600030101010101" pitchFamily="2" charset="-122"/>
                  <a:sym typeface="Times New Roman" panose="02020603050405020304" charset="0"/>
                </a:rPr>
                <a:t>：</a:t>
              </a:r>
              <a:endParaRPr lang="zh-CN" altLang="en-US" dirty="0">
                <a:latin typeface="Times New Roman" panose="02020603050405020304" charset="0"/>
                <a:ea typeface="宋体" panose="02010600030101010101" pitchFamily="2" charset="-122"/>
                <a:sym typeface="Times New Roman" panose="02020603050405020304" charset="0"/>
              </a:endParaRPr>
            </a:p>
          </p:txBody>
        </p:sp>
      </p:grpSp>
      <p:sp>
        <p:nvSpPr>
          <p:cNvPr id="27658" name="Text Box 9"/>
          <p:cNvSpPr/>
          <p:nvPr/>
        </p:nvSpPr>
        <p:spPr>
          <a:xfrm>
            <a:off x="3017838" y="3279775"/>
            <a:ext cx="4124325" cy="519113"/>
          </a:xfrm>
          <a:prstGeom prst="rect">
            <a:avLst/>
          </a:prstGeom>
          <a:noFill/>
          <a:ln w="9525">
            <a:noFill/>
          </a:ln>
        </p:spPr>
        <p:txBody>
          <a:bodyPr anchor="t" anchorCtr="0">
            <a:spAutoFit/>
          </a:bodyPr>
          <a:p>
            <a:pPr>
              <a:spcBef>
                <a:spcPct val="50000"/>
              </a:spcBef>
              <a:buFontTx/>
            </a:pPr>
            <a:r>
              <a:rPr lang="zh-CN" altLang="en-US" sz="2800" dirty="0">
                <a:solidFill>
                  <a:srgbClr val="000000"/>
                </a:solidFill>
                <a:latin typeface="Times New Roman" panose="02020603050405020304" charset="0"/>
                <a:ea typeface="楷体_GB2312" pitchFamily="49" charset="-122"/>
                <a:sym typeface="Times New Roman" panose="02020603050405020304" charset="0"/>
              </a:rPr>
              <a:t>内部储能作用</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27659" name="Text Box 10"/>
          <p:cNvSpPr/>
          <p:nvPr/>
        </p:nvSpPr>
        <p:spPr>
          <a:xfrm>
            <a:off x="3186113" y="3751263"/>
            <a:ext cx="4124325" cy="520700"/>
          </a:xfrm>
          <a:prstGeom prst="rect">
            <a:avLst/>
          </a:prstGeom>
          <a:noFill/>
          <a:ln w="9525">
            <a:noFill/>
          </a:ln>
        </p:spPr>
        <p:txBody>
          <a:bodyPr anchor="t" anchorCtr="0">
            <a:spAutoFit/>
          </a:bodyPr>
          <a:p>
            <a:pPr>
              <a:spcBef>
                <a:spcPct val="50000"/>
              </a:spcBef>
              <a:buFontTx/>
            </a:pPr>
            <a:r>
              <a:rPr lang="zh-CN" altLang="en-US" sz="2800" dirty="0">
                <a:solidFill>
                  <a:srgbClr val="000000"/>
                </a:solidFill>
                <a:latin typeface="Times New Roman" panose="02020603050405020304" charset="0"/>
                <a:ea typeface="楷体_GB2312" pitchFamily="49" charset="-122"/>
                <a:sym typeface="Times New Roman" panose="02020603050405020304" charset="0"/>
              </a:rPr>
              <a:t>外部激励作用</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35851" name="Text Box 11"/>
          <p:cNvSpPr/>
          <p:nvPr/>
        </p:nvSpPr>
        <p:spPr>
          <a:xfrm>
            <a:off x="1470025" y="190500"/>
            <a:ext cx="6724650" cy="644525"/>
          </a:xfrm>
          <a:prstGeom prst="rect">
            <a:avLst/>
          </a:prstGeom>
          <a:solidFill>
            <a:srgbClr val="CCFFCC"/>
          </a:solidFill>
          <a:ln w="9525">
            <a:noFill/>
          </a:ln>
        </p:spPr>
        <p:txBody>
          <a:bodyPr anchor="t" anchorCtr="0">
            <a:spAutoFit/>
          </a:bodyPr>
          <a:p>
            <a:pPr>
              <a:spcBef>
                <a:spcPct val="50000"/>
              </a:spcBef>
              <a:buFontTx/>
            </a:pPr>
            <a:r>
              <a:rPr lang="en-US" altLang="zh-CN" sz="3600" dirty="0">
                <a:solidFill>
                  <a:srgbClr val="2D2DB9"/>
                </a:solidFill>
                <a:latin typeface="Times New Roman" panose="02020603050405020304" charset="0"/>
                <a:ea typeface="宋体" panose="02010600030101010101" pitchFamily="2" charset="-122"/>
                <a:sym typeface="Times New Roman" panose="02020603050405020304" charset="0"/>
              </a:rPr>
              <a:t>7-2   </a:t>
            </a:r>
            <a:r>
              <a:rPr lang="zh-CN" altLang="en-US" sz="3600" dirty="0">
                <a:solidFill>
                  <a:srgbClr val="2D2DB9"/>
                </a:solidFill>
                <a:latin typeface="隶书" panose="02010509060101010101" pitchFamily="49" charset="-122"/>
                <a:ea typeface="隶书" panose="02010509060101010101" pitchFamily="49" charset="-122"/>
                <a:sym typeface="隶书" panose="02010509060101010101" pitchFamily="49" charset="-122"/>
              </a:rPr>
              <a:t>一阶电路的零输入响应</a:t>
            </a:r>
            <a:endParaRPr lang="zh-CN" altLang="en-US" sz="3600" dirty="0">
              <a:solidFill>
                <a:srgbClr val="2D2DB9"/>
              </a:solidFill>
              <a:latin typeface="隶书" panose="02010509060101010101" pitchFamily="49" charset="-122"/>
              <a:ea typeface="隶书" panose="02010509060101010101" pitchFamily="49" charset="-122"/>
              <a:sym typeface="隶书" panose="02010509060101010101" pitchFamily="49" charset="-122"/>
            </a:endParaRPr>
          </a:p>
        </p:txBody>
      </p:sp>
      <p:sp>
        <p:nvSpPr>
          <p:cNvPr id="35852" name="灯片编号占位符 1"/>
          <p:cNvSpPr/>
          <p:nvPr/>
        </p:nvSpPr>
        <p:spPr>
          <a:xfrm>
            <a:off x="6553200" y="6248400"/>
            <a:ext cx="1905000" cy="457200"/>
          </a:xfrm>
          <a:prstGeom prst="rect">
            <a:avLst/>
          </a:prstGeom>
          <a:noFill/>
          <a:ln w="9525">
            <a:noFill/>
          </a:ln>
        </p:spPr>
        <p:txBody>
          <a:bodyPr anchor="t" anchorCtr="0"/>
          <a:p>
            <a:pPr algn="r">
              <a:buFontTx/>
            </a:pPr>
            <a:fld id="{9A0DB2DC-4C9A-4742-B13C-FB6460FD3503}" type="slidenum">
              <a:rPr lang="zh-CN" altLang="en-US" sz="1400" b="0" dirty="0">
                <a:latin typeface="Times New Roman" panose="02020603050405020304" charset="0"/>
                <a:ea typeface="宋体" panose="02010600030101010101" pitchFamily="2" charset="-122"/>
                <a:sym typeface="Times New Roman" panose="02020603050405020304" charset="0"/>
              </a:rPr>
            </a:fld>
            <a:endParaRPr lang="zh-CN" altLang="en-US" sz="1400" b="0" dirty="0">
              <a:latin typeface="Times New Roman" panose="02020603050405020304" charset="0"/>
              <a:ea typeface="宋体" panose="02010600030101010101" pitchFamily="2" charset="-122"/>
              <a:sym typeface="Times New Roman" panose="02020603050405020304" charset="0"/>
            </a:endParaRPr>
          </a:p>
        </p:txBody>
      </p:sp>
      <p:pic>
        <p:nvPicPr>
          <p:cNvPr id="14" name="Object 25"/>
          <p:cNvPicPr>
            <a:picLocks noChangeAspect="1"/>
          </p:cNvPicPr>
          <p:nvPr/>
        </p:nvPicPr>
        <p:blipFill>
          <a:blip r:embed="rId1"/>
          <a:stretch>
            <a:fillRect/>
          </a:stretch>
        </p:blipFill>
        <p:spPr>
          <a:xfrm>
            <a:off x="2663825" y="4699000"/>
            <a:ext cx="2584450" cy="2033588"/>
          </a:xfrm>
          <a:prstGeom prst="rect">
            <a:avLst/>
          </a:prstGeom>
          <a:noFill/>
          <a:ln w="9525">
            <a:noFill/>
          </a:ln>
        </p:spPr>
      </p:pic>
      <p:pic>
        <p:nvPicPr>
          <p:cNvPr id="15" name="Object 15"/>
          <p:cNvPicPr>
            <a:picLocks noChangeAspect="1"/>
          </p:cNvPicPr>
          <p:nvPr/>
        </p:nvPicPr>
        <p:blipFill>
          <a:blip r:embed="rId2"/>
          <a:stretch>
            <a:fillRect/>
          </a:stretch>
        </p:blipFill>
        <p:spPr>
          <a:xfrm>
            <a:off x="5538788" y="4624388"/>
            <a:ext cx="3400425" cy="2184400"/>
          </a:xfrm>
          <a:prstGeom prst="rect">
            <a:avLst/>
          </a:prstGeom>
          <a:noFill/>
          <a:ln w="9525">
            <a:noFill/>
          </a:ln>
        </p:spPr>
      </p:pic>
      <p:graphicFrame>
        <p:nvGraphicFramePr>
          <p:cNvPr id="2" name="对象 1"/>
          <p:cNvGraphicFramePr>
            <a:graphicFrameLocks noChangeAspect="1"/>
          </p:cNvGraphicFramePr>
          <p:nvPr/>
        </p:nvGraphicFramePr>
        <p:xfrm>
          <a:off x="0" y="4778375"/>
          <a:ext cx="3017838" cy="1784350"/>
        </p:xfrm>
        <a:graphic>
          <a:graphicData uri="http://schemas.openxmlformats.org/presentationml/2006/ole">
            <mc:AlternateContent xmlns:mc="http://schemas.openxmlformats.org/markup-compatibility/2006">
              <mc:Choice xmlns:v="urn:schemas-microsoft-com:vml" Requires="v">
                <p:oleObj spid="_x0000_s3086" name="" r:id="rId3" imgW="3409315" imgH="1038860" progId="Visio.Drawing.11">
                  <p:embed/>
                </p:oleObj>
              </mc:Choice>
              <mc:Fallback>
                <p:oleObj name="" r:id="rId3" imgW="3409315" imgH="1038860" progId="Visio.Drawing.11">
                  <p:embed/>
                  <p:pic>
                    <p:nvPicPr>
                      <p:cNvPr id="0" name="图片 3085"/>
                      <p:cNvPicPr/>
                      <p:nvPr/>
                    </p:nvPicPr>
                    <p:blipFill>
                      <a:blip r:embed="rId4"/>
                      <a:srcRect r="48764"/>
                      <a:stretch>
                        <a:fillRect/>
                      </a:stretch>
                    </p:blipFill>
                    <p:spPr>
                      <a:xfrm>
                        <a:off x="0" y="4778375"/>
                        <a:ext cx="3017838" cy="1784350"/>
                      </a:xfrm>
                      <a:prstGeom prst="rect">
                        <a:avLst/>
                      </a:prstGeom>
                      <a:noFill/>
                      <a:ln w="38100">
                        <a:noFill/>
                        <a:miter/>
                      </a:ln>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7651"/>
                                        </p:tgtEl>
                                        <p:attrNameLst>
                                          <p:attrName>style.visibility</p:attrName>
                                        </p:attrNameLst>
                                      </p:cBhvr>
                                      <p:to>
                                        <p:strVal val="visible"/>
                                      </p:to>
                                    </p:set>
                                    <p:animEffect filter="wipe(left)">
                                      <p:cBhvr>
                                        <p:cTn id="7" dur="1000"/>
                                        <p:tgtEl>
                                          <p:spTgt spid="2765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27654"/>
                                        </p:tgtEl>
                                        <p:attrNameLst>
                                          <p:attrName>style.visibility</p:attrName>
                                        </p:attrNameLst>
                                      </p:cBhvr>
                                      <p:to>
                                        <p:strVal val="visible"/>
                                      </p:to>
                                    </p:set>
                                    <p:animEffect filter="wipe(left)">
                                      <p:cBhvr>
                                        <p:cTn id="16" dur="1000"/>
                                        <p:tgtEl>
                                          <p:spTgt spid="27654"/>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27652"/>
                                        </p:tgtEl>
                                        <p:attrNameLst>
                                          <p:attrName>style.visibility</p:attrName>
                                        </p:attrNameLst>
                                      </p:cBhvr>
                                      <p:to>
                                        <p:strVal val="visible"/>
                                      </p:to>
                                    </p:set>
                                    <p:animEffect filter="wipe(left)">
                                      <p:cBhvr>
                                        <p:cTn id="25" dur="500"/>
                                        <p:tgtEl>
                                          <p:spTgt spid="27652"/>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5"/>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nodeType="clickEffect">
                                  <p:stCondLst>
                                    <p:cond delay="0"/>
                                  </p:stCondLst>
                                  <p:childTnLst>
                                    <p:set>
                                      <p:cBhvr>
                                        <p:cTn id="33" dur="1" fill="hold">
                                          <p:stCondLst>
                                            <p:cond delay="0"/>
                                          </p:stCondLst>
                                        </p:cTn>
                                        <p:tgtEl>
                                          <p:spTgt spid="27655"/>
                                        </p:tgtEl>
                                        <p:attrNameLst>
                                          <p:attrName>style.visibility</p:attrName>
                                        </p:attrNameLst>
                                      </p:cBhvr>
                                      <p:to>
                                        <p:strVal val="visible"/>
                                      </p:to>
                                    </p:set>
                                    <p:animEffect filter="dissolve">
                                      <p:cBhvr>
                                        <p:cTn id="34" dur="1000"/>
                                        <p:tgtEl>
                                          <p:spTgt spid="27655"/>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27658"/>
                                        </p:tgtEl>
                                        <p:attrNameLst>
                                          <p:attrName>style.visibility</p:attrName>
                                        </p:attrNameLst>
                                      </p:cBhvr>
                                      <p:to>
                                        <p:strVal val="visible"/>
                                      </p:to>
                                    </p:set>
                                    <p:animEffect filter="wipe(left)">
                                      <p:cBhvr>
                                        <p:cTn id="39" dur="1000"/>
                                        <p:tgtEl>
                                          <p:spTgt spid="27658"/>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27659"/>
                                        </p:tgtEl>
                                        <p:attrNameLst>
                                          <p:attrName>style.visibility</p:attrName>
                                        </p:attrNameLst>
                                      </p:cBhvr>
                                      <p:to>
                                        <p:strVal val="visible"/>
                                      </p:to>
                                    </p:set>
                                    <p:animEffect filter="wipe(left)">
                                      <p:cBhvr>
                                        <p:cTn id="44" dur="1000"/>
                                        <p:tgtEl>
                                          <p:spTgt spid="27659"/>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27653"/>
                                        </p:tgtEl>
                                        <p:attrNameLst>
                                          <p:attrName>style.visibility</p:attrName>
                                        </p:attrNameLst>
                                      </p:cBhvr>
                                      <p:to>
                                        <p:strVal val="visible"/>
                                      </p:to>
                                    </p:set>
                                    <p:animEffect filter="wipe(left)">
                                      <p:cBhvr>
                                        <p:cTn id="49" dur="500"/>
                                        <p:tgtEl>
                                          <p:spTgt spid="276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bldLvl="0"/>
      <p:bldP spid="27652" grpId="0" bldLvl="0"/>
      <p:bldP spid="27653" grpId="0" bldLvl="0"/>
      <p:bldP spid="27654" grpId="0" bldLvl="0"/>
      <p:bldP spid="27658" grpId="0" bldLvl="0"/>
      <p:bldP spid="27659" grpId="0" bldLvl="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5" name="灯片编号占位符 3"/>
          <p:cNvSpPr>
            <a:spLocks noGrp="1"/>
          </p:cNvSpPr>
          <p:nvPr>
            <p:ph type="sldNum" sz="quarter" idx="12"/>
          </p:nvPr>
        </p:nvSpPr>
        <p:spPr>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buSzTx/>
              <a:buFontTx/>
            </a:pPr>
            <a:fld id="{9A0DB2DC-4C9A-4742-B13C-FB6460FD3503}" type="slidenum">
              <a:rPr lang="zh-CN" altLang="en-US" sz="1400" b="0" dirty="0">
                <a:latin typeface="Times New Roman" panose="02020603050405020304" charset="0"/>
                <a:sym typeface="Times New Roman" panose="02020603050405020304" charset="0"/>
              </a:rPr>
            </a:fld>
            <a:endParaRPr lang="zh-CN" altLang="en-US" sz="1400" b="0" dirty="0">
              <a:latin typeface="Times New Roman" panose="02020603050405020304" charset="0"/>
              <a:sym typeface="Times New Roman" panose="02020603050405020304" charset="0"/>
            </a:endParaRPr>
          </a:p>
        </p:txBody>
      </p:sp>
      <p:sp>
        <p:nvSpPr>
          <p:cNvPr id="28675" name="Text Box 2"/>
          <p:cNvSpPr/>
          <p:nvPr/>
        </p:nvSpPr>
        <p:spPr>
          <a:xfrm>
            <a:off x="800100" y="2824163"/>
            <a:ext cx="8223250" cy="1630362"/>
          </a:xfrm>
          <a:prstGeom prst="rect">
            <a:avLst/>
          </a:prstGeom>
          <a:noFill/>
          <a:ln w="9525">
            <a:noFill/>
          </a:ln>
        </p:spPr>
        <p:txBody>
          <a:bodyPr wrap="none" anchor="t" anchorCtr="0">
            <a:spAutoFit/>
          </a:bodyPr>
          <a:p>
            <a:pPr marL="457200" indent="-457200">
              <a:lnSpc>
                <a:spcPct val="120000"/>
              </a:lnSpc>
              <a:buFontTx/>
            </a:pPr>
            <a:r>
              <a:rPr lang="en-US" altLang="zh-CN" sz="2800" dirty="0">
                <a:solidFill>
                  <a:srgbClr val="CC0000"/>
                </a:solidFill>
                <a:latin typeface="Times New Roman" panose="02020603050405020304" charset="0"/>
                <a:ea typeface="宋体" panose="02010600030101010101" pitchFamily="2" charset="-122"/>
                <a:sym typeface="Times New Roman" panose="02020603050405020304" charset="0"/>
              </a:rPr>
              <a:t>1. </a:t>
            </a:r>
            <a:r>
              <a:rPr lang="zh-CN" altLang="en-US" sz="2800" dirty="0">
                <a:solidFill>
                  <a:srgbClr val="CC0000"/>
                </a:solidFill>
                <a:latin typeface="楷体_GB2312" pitchFamily="49" charset="-122"/>
                <a:ea typeface="楷体_GB2312" pitchFamily="49" charset="-122"/>
                <a:sym typeface="楷体_GB2312" pitchFamily="49" charset="-122"/>
              </a:rPr>
              <a:t>经典法</a:t>
            </a:r>
            <a:r>
              <a:rPr lang="en-US" altLang="zh-CN" sz="2800" dirty="0">
                <a:solidFill>
                  <a:srgbClr val="CC0000"/>
                </a:solidFill>
                <a:latin typeface="楷体_GB2312" pitchFamily="49" charset="-122"/>
                <a:ea typeface="楷体_GB2312" pitchFamily="49" charset="-122"/>
                <a:sym typeface="楷体_GB2312" pitchFamily="49" charset="-122"/>
              </a:rPr>
              <a:t>:</a:t>
            </a:r>
            <a:r>
              <a:rPr lang="en-US" altLang="zh-CN" sz="2800" dirty="0">
                <a:latin typeface="楷体_GB2312" pitchFamily="49" charset="-122"/>
                <a:ea typeface="楷体_GB2312" pitchFamily="49" charset="-122"/>
                <a:sym typeface="楷体_GB2312" pitchFamily="49" charset="-122"/>
              </a:rPr>
              <a:t>  </a:t>
            </a:r>
            <a:r>
              <a:rPr lang="zh-CN" altLang="en-US" sz="2800" dirty="0">
                <a:latin typeface="楷体_GB2312" pitchFamily="49" charset="-122"/>
                <a:ea typeface="楷体_GB2312" pitchFamily="49" charset="-122"/>
                <a:sym typeface="楷体_GB2312" pitchFamily="49" charset="-122"/>
              </a:rPr>
              <a:t>根据激励</a:t>
            </a:r>
            <a:r>
              <a:rPr lang="en-US" altLang="zh-CN" sz="2800" dirty="0">
                <a:latin typeface="楷体_GB2312" pitchFamily="49" charset="-122"/>
                <a:ea typeface="楷体_GB2312" pitchFamily="49" charset="-122"/>
                <a:sym typeface="楷体_GB2312" pitchFamily="49" charset="-122"/>
              </a:rPr>
              <a:t>(</a:t>
            </a:r>
            <a:r>
              <a:rPr lang="zh-CN" altLang="en-US" sz="2800" dirty="0">
                <a:latin typeface="楷体_GB2312" pitchFamily="49" charset="-122"/>
                <a:ea typeface="楷体_GB2312" pitchFamily="49" charset="-122"/>
                <a:sym typeface="楷体_GB2312" pitchFamily="49" charset="-122"/>
              </a:rPr>
              <a:t>电源电压或电流</a:t>
            </a:r>
            <a:r>
              <a:rPr lang="en-US" altLang="zh-CN" sz="2800" dirty="0">
                <a:latin typeface="楷体_GB2312" pitchFamily="49" charset="-122"/>
                <a:ea typeface="楷体_GB2312" pitchFamily="49" charset="-122"/>
                <a:sym typeface="楷体_GB2312" pitchFamily="49" charset="-122"/>
              </a:rPr>
              <a:t>)</a:t>
            </a:r>
            <a:r>
              <a:rPr lang="zh-CN" altLang="en-US" sz="2800" dirty="0">
                <a:latin typeface="楷体_GB2312" pitchFamily="49" charset="-122"/>
                <a:ea typeface="楷体_GB2312" pitchFamily="49" charset="-122"/>
                <a:sym typeface="楷体_GB2312" pitchFamily="49" charset="-122"/>
              </a:rPr>
              <a:t>，通过求解</a:t>
            </a:r>
            <a:endParaRPr lang="zh-CN" altLang="en-US" sz="2800" dirty="0">
              <a:latin typeface="楷体_GB2312" pitchFamily="49" charset="-122"/>
              <a:ea typeface="楷体_GB2312" pitchFamily="49" charset="-122"/>
              <a:sym typeface="楷体_GB2312" pitchFamily="49" charset="-122"/>
            </a:endParaRPr>
          </a:p>
          <a:p>
            <a:pPr marL="457200" indent="-457200">
              <a:lnSpc>
                <a:spcPct val="120000"/>
              </a:lnSpc>
              <a:buFontTx/>
            </a:pPr>
            <a:r>
              <a:rPr lang="zh-CN" altLang="en-US" sz="2800" dirty="0">
                <a:latin typeface="楷体_GB2312" pitchFamily="49" charset="-122"/>
                <a:ea typeface="楷体_GB2312" pitchFamily="49" charset="-122"/>
                <a:sym typeface="楷体_GB2312" pitchFamily="49" charset="-122"/>
              </a:rPr>
              <a:t>电路的微分方程得出电路的响应</a:t>
            </a:r>
            <a:r>
              <a:rPr lang="en-US" altLang="zh-CN" sz="2800" dirty="0">
                <a:latin typeface="楷体_GB2312" pitchFamily="49" charset="-122"/>
                <a:ea typeface="楷体_GB2312" pitchFamily="49" charset="-122"/>
                <a:sym typeface="楷体_GB2312" pitchFamily="49" charset="-122"/>
              </a:rPr>
              <a:t>(</a:t>
            </a:r>
            <a:r>
              <a:rPr lang="zh-CN" altLang="en-US" sz="2800" dirty="0">
                <a:latin typeface="楷体_GB2312" pitchFamily="49" charset="-122"/>
                <a:ea typeface="楷体_GB2312" pitchFamily="49" charset="-122"/>
                <a:sym typeface="楷体_GB2312" pitchFamily="49" charset="-122"/>
              </a:rPr>
              <a:t>电压和电流</a:t>
            </a:r>
            <a:r>
              <a:rPr lang="en-US" altLang="zh-CN" sz="2800" dirty="0">
                <a:latin typeface="楷体_GB2312" pitchFamily="49" charset="-122"/>
                <a:ea typeface="楷体_GB2312" pitchFamily="49" charset="-122"/>
                <a:sym typeface="楷体_GB2312" pitchFamily="49" charset="-122"/>
              </a:rPr>
              <a:t>)</a:t>
            </a:r>
            <a:r>
              <a:rPr lang="zh-CN" altLang="en-US" sz="2800" dirty="0">
                <a:latin typeface="楷体_GB2312" pitchFamily="49" charset="-122"/>
                <a:ea typeface="楷体_GB2312" pitchFamily="49" charset="-122"/>
                <a:sym typeface="楷体_GB2312" pitchFamily="49" charset="-122"/>
              </a:rPr>
              <a:t>。时</a:t>
            </a:r>
            <a:endParaRPr lang="zh-CN" altLang="en-US" sz="2800" dirty="0">
              <a:latin typeface="楷体_GB2312" pitchFamily="49" charset="-122"/>
              <a:ea typeface="楷体_GB2312" pitchFamily="49" charset="-122"/>
              <a:sym typeface="楷体_GB2312" pitchFamily="49" charset="-122"/>
            </a:endParaRPr>
          </a:p>
          <a:p>
            <a:pPr marL="457200" indent="-457200">
              <a:lnSpc>
                <a:spcPct val="120000"/>
              </a:lnSpc>
              <a:buFontTx/>
            </a:pPr>
            <a:r>
              <a:rPr lang="zh-CN" altLang="en-US" sz="2800" dirty="0">
                <a:latin typeface="楷体_GB2312" pitchFamily="49" charset="-122"/>
                <a:ea typeface="楷体_GB2312" pitchFamily="49" charset="-122"/>
                <a:sym typeface="楷体_GB2312" pitchFamily="49" charset="-122"/>
              </a:rPr>
              <a:t>域分析</a:t>
            </a:r>
            <a:r>
              <a:rPr lang="zh-CN" altLang="en-US" sz="2800" dirty="0">
                <a:latin typeface="Times New Roman" panose="02020603050405020304" charset="0"/>
                <a:ea typeface="宋体" panose="02010600030101010101" pitchFamily="2" charset="-122"/>
                <a:sym typeface="Times New Roman" panose="02020603050405020304" charset="0"/>
              </a:rPr>
              <a:t>。</a:t>
            </a:r>
            <a:endParaRPr lang="zh-CN" altLang="en-US" sz="2800" dirty="0">
              <a:solidFill>
                <a:schemeClr val="tx2"/>
              </a:solidFill>
              <a:latin typeface="Times New Roman" panose="02020603050405020304" charset="0"/>
              <a:ea typeface="宋体" panose="02010600030101010101" pitchFamily="2" charset="-122"/>
              <a:sym typeface="Times New Roman" panose="02020603050405020304" charset="0"/>
            </a:endParaRPr>
          </a:p>
        </p:txBody>
      </p:sp>
      <p:sp>
        <p:nvSpPr>
          <p:cNvPr id="28676" name="Rectangle 3"/>
          <p:cNvSpPr/>
          <p:nvPr/>
        </p:nvSpPr>
        <p:spPr>
          <a:xfrm>
            <a:off x="838200" y="4375150"/>
            <a:ext cx="1968500" cy="519113"/>
          </a:xfrm>
          <a:prstGeom prst="rect">
            <a:avLst/>
          </a:prstGeom>
          <a:noFill/>
          <a:ln w="9525">
            <a:noFill/>
          </a:ln>
        </p:spPr>
        <p:txBody>
          <a:bodyPr wrap="none" anchor="t" anchorCtr="0">
            <a:spAutoFit/>
          </a:bodyPr>
          <a:p>
            <a:pPr>
              <a:spcBef>
                <a:spcPct val="50000"/>
              </a:spcBef>
              <a:buFontTx/>
            </a:pPr>
            <a:r>
              <a:rPr lang="en-US" altLang="zh-CN" sz="2800" dirty="0">
                <a:solidFill>
                  <a:srgbClr val="CC0000"/>
                </a:solidFill>
                <a:latin typeface="Times New Roman" panose="02020603050405020304" charset="0"/>
                <a:ea typeface="宋体" panose="02010600030101010101" pitchFamily="2" charset="-122"/>
                <a:sym typeface="Times New Roman" panose="02020603050405020304" charset="0"/>
              </a:rPr>
              <a:t>2. </a:t>
            </a:r>
            <a:r>
              <a:rPr lang="zh-CN" altLang="en-US" sz="2800" dirty="0">
                <a:solidFill>
                  <a:srgbClr val="CC0000"/>
                </a:solidFill>
                <a:latin typeface="Times New Roman" panose="02020603050405020304" charset="0"/>
                <a:ea typeface="楷体_GB2312" pitchFamily="49" charset="-122"/>
                <a:sym typeface="Times New Roman" panose="02020603050405020304" charset="0"/>
              </a:rPr>
              <a:t>三要素法</a:t>
            </a:r>
            <a:endParaRPr lang="zh-CN" altLang="en-US" dirty="0">
              <a:latin typeface="Times New Roman" panose="02020603050405020304" charset="0"/>
              <a:ea typeface="宋体" panose="02010600030101010101" pitchFamily="2" charset="-122"/>
              <a:sym typeface="Times New Roman" panose="02020603050405020304" charset="0"/>
            </a:endParaRPr>
          </a:p>
        </p:txBody>
      </p:sp>
      <p:grpSp>
        <p:nvGrpSpPr>
          <p:cNvPr id="28677" name="Group 4"/>
          <p:cNvGrpSpPr/>
          <p:nvPr/>
        </p:nvGrpSpPr>
        <p:grpSpPr>
          <a:xfrm>
            <a:off x="2411413" y="4379913"/>
            <a:ext cx="4164012" cy="1495425"/>
            <a:chOff x="0" y="0"/>
            <a:chExt cx="2623" cy="942"/>
          </a:xfrm>
        </p:grpSpPr>
        <p:grpSp>
          <p:nvGrpSpPr>
            <p:cNvPr id="36869" name="Group 5"/>
            <p:cNvGrpSpPr/>
            <p:nvPr/>
          </p:nvGrpSpPr>
          <p:grpSpPr>
            <a:xfrm>
              <a:off x="0" y="0"/>
              <a:ext cx="1449" cy="942"/>
              <a:chOff x="0" y="0"/>
              <a:chExt cx="1449" cy="942"/>
            </a:xfrm>
          </p:grpSpPr>
          <p:grpSp>
            <p:nvGrpSpPr>
              <p:cNvPr id="36870" name="Group 6"/>
              <p:cNvGrpSpPr/>
              <p:nvPr/>
            </p:nvGrpSpPr>
            <p:grpSpPr>
              <a:xfrm>
                <a:off x="383" y="0"/>
                <a:ext cx="1066" cy="942"/>
                <a:chOff x="0" y="0"/>
                <a:chExt cx="1066" cy="942"/>
              </a:xfrm>
            </p:grpSpPr>
            <p:sp>
              <p:nvSpPr>
                <p:cNvPr id="36871" name="Rectangle 7"/>
                <p:cNvSpPr/>
                <p:nvPr/>
              </p:nvSpPr>
              <p:spPr>
                <a:xfrm>
                  <a:off x="71" y="0"/>
                  <a:ext cx="791" cy="327"/>
                </a:xfrm>
                <a:prstGeom prst="rect">
                  <a:avLst/>
                </a:prstGeom>
                <a:noFill/>
                <a:ln w="9525">
                  <a:noFill/>
                </a:ln>
              </p:spPr>
              <p:txBody>
                <a:bodyPr wrap="none" anchor="t" anchorCtr="0">
                  <a:spAutoFit/>
                </a:bodyPr>
                <a:p>
                  <a:pPr algn="ctr">
                    <a:spcBef>
                      <a:spcPct val="50000"/>
                    </a:spcBef>
                    <a:buFontTx/>
                  </a:pPr>
                  <a:r>
                    <a:rPr lang="zh-CN" altLang="en-US" sz="2800" dirty="0">
                      <a:solidFill>
                        <a:srgbClr val="000000"/>
                      </a:solidFill>
                      <a:latin typeface="Times New Roman" panose="02020603050405020304" charset="0"/>
                      <a:ea typeface="楷体_GB2312" pitchFamily="49" charset="-122"/>
                      <a:sym typeface="Times New Roman" panose="02020603050405020304" charset="0"/>
                    </a:rPr>
                    <a:t>初始值</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36872" name="Text Box 8"/>
                <p:cNvSpPr/>
                <p:nvPr/>
              </p:nvSpPr>
              <p:spPr>
                <a:xfrm>
                  <a:off x="48" y="331"/>
                  <a:ext cx="791" cy="327"/>
                </a:xfrm>
                <a:prstGeom prst="rect">
                  <a:avLst/>
                </a:prstGeom>
                <a:noFill/>
                <a:ln w="9525">
                  <a:noFill/>
                </a:ln>
              </p:spPr>
              <p:txBody>
                <a:bodyPr wrap="none" anchor="t" anchorCtr="0">
                  <a:spAutoFit/>
                </a:bodyPr>
                <a:p>
                  <a:pPr algn="ctr">
                    <a:spcBef>
                      <a:spcPct val="50000"/>
                    </a:spcBef>
                    <a:buFontTx/>
                  </a:pPr>
                  <a:r>
                    <a:rPr lang="zh-CN" altLang="en-US" sz="2800" dirty="0">
                      <a:solidFill>
                        <a:srgbClr val="000000"/>
                      </a:solidFill>
                      <a:latin typeface="Times New Roman" panose="02020603050405020304" charset="0"/>
                      <a:ea typeface="楷体_GB2312" pitchFamily="49" charset="-122"/>
                      <a:sym typeface="Times New Roman" panose="02020603050405020304" charset="0"/>
                    </a:rPr>
                    <a:t>稳态值</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36873" name="Text Box 9"/>
                <p:cNvSpPr/>
                <p:nvPr/>
              </p:nvSpPr>
              <p:spPr>
                <a:xfrm>
                  <a:off x="50" y="615"/>
                  <a:ext cx="1016" cy="327"/>
                </a:xfrm>
                <a:prstGeom prst="rect">
                  <a:avLst/>
                </a:prstGeom>
                <a:noFill/>
                <a:ln w="9525">
                  <a:noFill/>
                </a:ln>
              </p:spPr>
              <p:txBody>
                <a:bodyPr wrap="none" anchor="t" anchorCtr="0">
                  <a:spAutoFit/>
                </a:bodyPr>
                <a:p>
                  <a:pPr algn="ctr">
                    <a:spcBef>
                      <a:spcPct val="50000"/>
                    </a:spcBef>
                    <a:buFontTx/>
                  </a:pPr>
                  <a:r>
                    <a:rPr lang="zh-CN" altLang="en-US" sz="2800" dirty="0">
                      <a:solidFill>
                        <a:srgbClr val="000000"/>
                      </a:solidFill>
                      <a:latin typeface="Times New Roman" panose="02020603050405020304" charset="0"/>
                      <a:ea typeface="楷体_GB2312" pitchFamily="49" charset="-122"/>
                      <a:sym typeface="Times New Roman" panose="02020603050405020304" charset="0"/>
                    </a:rPr>
                    <a:t>时间常数</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36874" name="AutoShape 10"/>
                <p:cNvSpPr/>
                <p:nvPr/>
              </p:nvSpPr>
              <p:spPr>
                <a:xfrm>
                  <a:off x="0" y="135"/>
                  <a:ext cx="96" cy="756"/>
                </a:xfrm>
                <a:prstGeom prst="leftBrace">
                  <a:avLst>
                    <a:gd name="adj1" fmla="val 65296"/>
                    <a:gd name="adj2" fmla="val 50000"/>
                  </a:avLst>
                </a:prstGeom>
                <a:noFill/>
                <a:ln w="38100" cap="flat" cmpd="sng">
                  <a:solidFill>
                    <a:schemeClr val="tx1"/>
                  </a:solidFill>
                  <a:prstDash val="solid"/>
                  <a:round/>
                  <a:headEnd type="none" w="med" len="med"/>
                  <a:tailEnd type="none" w="med" len="med"/>
                </a:ln>
              </p:spPr>
              <p:txBody>
                <a:bodyPr wrap="none" anchor="ctr" anchorCtr="0"/>
                <a:p>
                  <a:pPr>
                    <a:buFontTx/>
                  </a:pPr>
                  <a:endParaRPr lang="zh-CN" altLang="zh-CN" dirty="0">
                    <a:solidFill>
                      <a:srgbClr val="000000"/>
                    </a:solidFill>
                    <a:latin typeface="Times New Roman" panose="02020603050405020304" charset="0"/>
                    <a:ea typeface="宋体" panose="02010600030101010101" pitchFamily="2" charset="-122"/>
                    <a:sym typeface="Times New Roman" panose="02020603050405020304" charset="0"/>
                  </a:endParaRPr>
                </a:p>
              </p:txBody>
            </p:sp>
          </p:grpSp>
          <p:sp>
            <p:nvSpPr>
              <p:cNvPr id="36875" name="Rectangle 11"/>
              <p:cNvSpPr/>
              <p:nvPr/>
            </p:nvSpPr>
            <p:spPr>
              <a:xfrm flipH="1">
                <a:off x="0" y="327"/>
                <a:ext cx="575" cy="327"/>
              </a:xfrm>
              <a:prstGeom prst="rect">
                <a:avLst/>
              </a:prstGeom>
              <a:noFill/>
              <a:ln w="9525">
                <a:noFill/>
              </a:ln>
            </p:spPr>
            <p:txBody>
              <a:bodyPr anchor="t" anchorCtr="0">
                <a:spAutoFit/>
              </a:bodyPr>
              <a:p>
                <a:pPr>
                  <a:buFontTx/>
                </a:pPr>
                <a:r>
                  <a:rPr lang="zh-CN" altLang="en-US" sz="2800" dirty="0">
                    <a:solidFill>
                      <a:schemeClr val="tx2"/>
                    </a:solidFill>
                    <a:latin typeface="Times New Roman" panose="02020603050405020304" charset="0"/>
                    <a:ea typeface="楷体_GB2312" pitchFamily="49" charset="-122"/>
                    <a:sym typeface="Times New Roman" panose="02020603050405020304" charset="0"/>
                  </a:rPr>
                  <a:t>求</a:t>
                </a:r>
                <a:endParaRPr lang="zh-CN" altLang="en-US" dirty="0">
                  <a:latin typeface="Times New Roman" panose="02020603050405020304" charset="0"/>
                  <a:ea typeface="宋体" panose="02010600030101010101" pitchFamily="2" charset="-122"/>
                  <a:sym typeface="Times New Roman" panose="02020603050405020304" charset="0"/>
                </a:endParaRPr>
              </a:p>
            </p:txBody>
          </p:sp>
        </p:grpSp>
        <p:sp>
          <p:nvSpPr>
            <p:cNvPr id="36876" name="Text Box 12"/>
            <p:cNvSpPr/>
            <p:nvPr/>
          </p:nvSpPr>
          <p:spPr>
            <a:xfrm>
              <a:off x="1382" y="333"/>
              <a:ext cx="1241" cy="327"/>
            </a:xfrm>
            <a:prstGeom prst="rect">
              <a:avLst/>
            </a:prstGeom>
            <a:noFill/>
            <a:ln w="9525">
              <a:noFill/>
            </a:ln>
          </p:spPr>
          <p:txBody>
            <a:bodyPr wrap="none" anchor="t" anchorCtr="0">
              <a:spAutoFit/>
            </a:bodyPr>
            <a:p>
              <a:pPr>
                <a:buFontTx/>
              </a:pPr>
              <a:r>
                <a:rPr lang="zh-CN" altLang="en-US" sz="2800" dirty="0">
                  <a:solidFill>
                    <a:srgbClr val="000099"/>
                  </a:solidFill>
                  <a:latin typeface="Times New Roman" panose="02020603050405020304" charset="0"/>
                  <a:ea typeface="宋体" panose="02010600030101010101" pitchFamily="2" charset="-122"/>
                  <a:sym typeface="Times New Roman" panose="02020603050405020304" charset="0"/>
                </a:rPr>
                <a:t>（</a:t>
              </a:r>
              <a:r>
                <a:rPr lang="zh-CN" altLang="en-US" sz="2800" dirty="0">
                  <a:solidFill>
                    <a:srgbClr val="000099"/>
                  </a:solidFill>
                  <a:latin typeface="Times New Roman" panose="02020603050405020304" charset="0"/>
                  <a:ea typeface="楷体_GB2312" pitchFamily="49" charset="-122"/>
                  <a:sym typeface="Times New Roman" panose="02020603050405020304" charset="0"/>
                </a:rPr>
                <a:t>三要素</a:t>
              </a:r>
              <a:r>
                <a:rPr lang="zh-CN" altLang="en-US" sz="2800" dirty="0">
                  <a:solidFill>
                    <a:srgbClr val="000099"/>
                  </a:solidFill>
                  <a:latin typeface="Times New Roman" panose="02020603050405020304" charset="0"/>
                  <a:ea typeface="宋体" panose="02010600030101010101" pitchFamily="2" charset="-122"/>
                  <a:sym typeface="Times New Roman" panose="02020603050405020304" charset="0"/>
                </a:rPr>
                <a:t>）</a:t>
              </a:r>
              <a:endParaRPr lang="zh-CN" altLang="en-US" dirty="0">
                <a:latin typeface="Times New Roman" panose="02020603050405020304" charset="0"/>
                <a:ea typeface="宋体" panose="02010600030101010101" pitchFamily="2" charset="-122"/>
                <a:sym typeface="Times New Roman" panose="02020603050405020304" charset="0"/>
              </a:endParaRPr>
            </a:p>
          </p:txBody>
        </p:sp>
      </p:grpSp>
      <p:sp>
        <p:nvSpPr>
          <p:cNvPr id="28686" name="Text Box 13"/>
          <p:cNvSpPr/>
          <p:nvPr/>
        </p:nvSpPr>
        <p:spPr>
          <a:xfrm>
            <a:off x="457200" y="1111250"/>
            <a:ext cx="8686800" cy="1031875"/>
          </a:xfrm>
          <a:prstGeom prst="rect">
            <a:avLst/>
          </a:prstGeom>
          <a:noFill/>
          <a:ln w="9525">
            <a:noFill/>
          </a:ln>
        </p:spPr>
        <p:txBody>
          <a:bodyPr anchor="t" anchorCtr="0">
            <a:spAutoFit/>
          </a:bodyPr>
          <a:p>
            <a:pPr>
              <a:lnSpc>
                <a:spcPct val="110000"/>
              </a:lnSpc>
              <a:buFontTx/>
            </a:pPr>
            <a:r>
              <a:rPr lang="zh-CN" altLang="en-US" sz="2800" dirty="0">
                <a:solidFill>
                  <a:srgbClr val="000000"/>
                </a:solidFill>
                <a:latin typeface="Times New Roman" panose="02020603050405020304" charset="0"/>
                <a:ea typeface="宋体" panose="02010600030101010101" pitchFamily="2" charset="-122"/>
                <a:sym typeface="Times New Roman" panose="02020603050405020304" charset="0"/>
              </a:rPr>
              <a:t>    </a:t>
            </a:r>
            <a:r>
              <a:rPr lang="zh-CN" altLang="en-US" sz="2800" dirty="0">
                <a:solidFill>
                  <a:srgbClr val="000000"/>
                </a:solidFill>
                <a:latin typeface="楷体_GB2312" pitchFamily="49" charset="-122"/>
                <a:ea typeface="楷体_GB2312" pitchFamily="49" charset="-122"/>
                <a:sym typeface="楷体_GB2312" pitchFamily="49" charset="-122"/>
              </a:rPr>
              <a:t>仅含一个储能元件或可等效为一个储能元件的线性电路</a:t>
            </a:r>
            <a:r>
              <a:rPr lang="en-US" altLang="zh-CN" sz="2800" dirty="0">
                <a:solidFill>
                  <a:srgbClr val="000000"/>
                </a:solidFill>
                <a:latin typeface="楷体_GB2312" pitchFamily="49" charset="-122"/>
                <a:ea typeface="楷体_GB2312" pitchFamily="49" charset="-122"/>
                <a:sym typeface="楷体_GB2312" pitchFamily="49" charset="-122"/>
              </a:rPr>
              <a:t>,   </a:t>
            </a:r>
            <a:r>
              <a:rPr lang="zh-CN" altLang="en-US" sz="2800" dirty="0">
                <a:solidFill>
                  <a:srgbClr val="000000"/>
                </a:solidFill>
                <a:latin typeface="楷体_GB2312" pitchFamily="49" charset="-122"/>
                <a:ea typeface="楷体_GB2312" pitchFamily="49" charset="-122"/>
                <a:sym typeface="楷体_GB2312" pitchFamily="49" charset="-122"/>
              </a:rPr>
              <a:t>由一阶微分方程描述，称为一阶线性电路</a:t>
            </a:r>
            <a:r>
              <a:rPr lang="zh-CN" altLang="en-US" sz="2800" dirty="0">
                <a:solidFill>
                  <a:srgbClr val="000000"/>
                </a:solidFill>
                <a:latin typeface="宋体" panose="02010600030101010101" pitchFamily="2" charset="-122"/>
                <a:ea typeface="宋体" panose="02010600030101010101" pitchFamily="2" charset="-122"/>
                <a:sym typeface="宋体" panose="02010600030101010101" pitchFamily="2" charset="-122"/>
              </a:rPr>
              <a:t>。</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36878" name="Rectangle 14"/>
          <p:cNvSpPr/>
          <p:nvPr/>
        </p:nvSpPr>
        <p:spPr>
          <a:xfrm>
            <a:off x="533400" y="541338"/>
            <a:ext cx="2093913" cy="519112"/>
          </a:xfrm>
          <a:prstGeom prst="rect">
            <a:avLst/>
          </a:prstGeom>
          <a:noFill/>
          <a:ln w="9525">
            <a:noFill/>
          </a:ln>
        </p:spPr>
        <p:txBody>
          <a:bodyPr anchor="t" anchorCtr="0">
            <a:spAutoFit/>
          </a:bodyPr>
          <a:p>
            <a:pPr>
              <a:buFontTx/>
            </a:pPr>
            <a:r>
              <a:rPr lang="zh-CN" altLang="en-US" sz="2800" dirty="0">
                <a:solidFill>
                  <a:schemeClr val="accent2"/>
                </a:solidFill>
                <a:latin typeface="Times New Roman" panose="02020603050405020304" charset="0"/>
                <a:ea typeface="楷体_GB2312" pitchFamily="49" charset="-122"/>
                <a:sym typeface="Times New Roman" panose="02020603050405020304" charset="0"/>
              </a:rPr>
              <a:t>一阶电路</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28688" name="Rectangle 15"/>
          <p:cNvSpPr/>
          <p:nvPr/>
        </p:nvSpPr>
        <p:spPr>
          <a:xfrm>
            <a:off x="457200" y="2214563"/>
            <a:ext cx="5483225" cy="519112"/>
          </a:xfrm>
          <a:prstGeom prst="rect">
            <a:avLst/>
          </a:prstGeom>
          <a:noFill/>
          <a:ln w="9525">
            <a:noFill/>
          </a:ln>
        </p:spPr>
        <p:txBody>
          <a:bodyPr anchor="t" anchorCtr="0">
            <a:spAutoFit/>
          </a:bodyPr>
          <a:p>
            <a:pPr>
              <a:buFontTx/>
            </a:pPr>
            <a:r>
              <a:rPr lang="zh-CN" altLang="en-US" sz="2800" dirty="0">
                <a:solidFill>
                  <a:schemeClr val="accent2"/>
                </a:solidFill>
                <a:latin typeface="Times New Roman" panose="02020603050405020304" charset="0"/>
                <a:ea typeface="楷体_GB2312" pitchFamily="49" charset="-122"/>
                <a:sym typeface="Times New Roman" panose="02020603050405020304" charset="0"/>
              </a:rPr>
              <a:t>一阶电路暂态过程的求解方法</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36880" name="灯片编号占位符 1"/>
          <p:cNvSpPr/>
          <p:nvPr/>
        </p:nvSpPr>
        <p:spPr>
          <a:xfrm>
            <a:off x="6553200" y="6248400"/>
            <a:ext cx="1905000" cy="457200"/>
          </a:xfrm>
          <a:prstGeom prst="rect">
            <a:avLst/>
          </a:prstGeom>
          <a:noFill/>
          <a:ln w="9525">
            <a:noFill/>
          </a:ln>
        </p:spPr>
        <p:txBody>
          <a:bodyPr anchor="t" anchorCtr="0"/>
          <a:p>
            <a:pPr algn="r">
              <a:buFontTx/>
            </a:pPr>
            <a:fld id="{9A0DB2DC-4C9A-4742-B13C-FB6460FD3503}" type="slidenum">
              <a:rPr lang="zh-CN" altLang="en-US" sz="1400" b="0" dirty="0">
                <a:latin typeface="Times New Roman" panose="02020603050405020304" charset="0"/>
                <a:ea typeface="宋体" panose="02010600030101010101" pitchFamily="2" charset="-122"/>
                <a:sym typeface="Times New Roman" panose="02020603050405020304" charset="0"/>
              </a:rPr>
            </a:fld>
            <a:endParaRPr lang="zh-CN" altLang="en-US" sz="1400" b="0" dirty="0">
              <a:latin typeface="Times New Roman" panose="02020603050405020304" charset="0"/>
              <a:ea typeface="宋体" panose="02010600030101010101" pitchFamily="2" charset="-122"/>
              <a:sym typeface="Times New Roman" panose="0202060305040502030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8686"/>
                                        </p:tgtEl>
                                        <p:attrNameLst>
                                          <p:attrName>style.visibility</p:attrName>
                                        </p:attrNameLst>
                                      </p:cBhvr>
                                      <p:to>
                                        <p:strVal val="visible"/>
                                      </p:to>
                                    </p:set>
                                    <p:animEffect filter="wipe(left)">
                                      <p:cBhvr>
                                        <p:cTn id="7" dur="500"/>
                                        <p:tgtEl>
                                          <p:spTgt spid="28686"/>
                                        </p:tgtEl>
                                      </p:cBhvr>
                                    </p:animEffect>
                                  </p:childTnLst>
                                  <p:subTnLst>
                                    <p:animClr clrSpc="rgb" dir="cw">
                                      <p:cBhvr override="childStyle">
                                        <p:cTn dur="1" fill="hold" display="0" masterRel="nextClick" afterEffect="1"/>
                                        <p:tgtEl>
                                          <p:spTgt spid="28686"/>
                                        </p:tgtEl>
                                        <p:attrNameLst>
                                          <p:attrName>ppt_c</p:attrName>
                                        </p:attrNameLst>
                                      </p:cBhvr>
                                      <p:to>
                                        <a:srgbClr val="000099"/>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8688"/>
                                        </p:tgtEl>
                                        <p:attrNameLst>
                                          <p:attrName>style.visibility</p:attrName>
                                        </p:attrNameLst>
                                      </p:cBhvr>
                                      <p:to>
                                        <p:strVal val="visible"/>
                                      </p:to>
                                    </p:set>
                                    <p:animEffect filter="wipe(left)">
                                      <p:cBhvr>
                                        <p:cTn id="12" dur="500"/>
                                        <p:tgtEl>
                                          <p:spTgt spid="2868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8675"/>
                                        </p:tgtEl>
                                        <p:attrNameLst>
                                          <p:attrName>style.visibility</p:attrName>
                                        </p:attrNameLst>
                                      </p:cBhvr>
                                      <p:to>
                                        <p:strVal val="visible"/>
                                      </p:to>
                                    </p:set>
                                    <p:animEffect filter="wipe(left)">
                                      <p:cBhvr>
                                        <p:cTn id="17" dur="500"/>
                                        <p:tgtEl>
                                          <p:spTgt spid="2867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8676"/>
                                        </p:tgtEl>
                                        <p:attrNameLst>
                                          <p:attrName>style.visibility</p:attrName>
                                        </p:attrNameLst>
                                      </p:cBhvr>
                                      <p:to>
                                        <p:strVal val="visible"/>
                                      </p:to>
                                    </p:set>
                                    <p:animEffect filter="wipe(left)">
                                      <p:cBhvr>
                                        <p:cTn id="22" dur="500"/>
                                        <p:tgtEl>
                                          <p:spTgt spid="2867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8677"/>
                                        </p:tgtEl>
                                        <p:attrNameLst>
                                          <p:attrName>style.visibility</p:attrName>
                                        </p:attrNameLst>
                                      </p:cBhvr>
                                      <p:to>
                                        <p:strVal val="visible"/>
                                      </p:to>
                                    </p:set>
                                    <p:animEffect filter="wipe(left)">
                                      <p:cBhvr>
                                        <p:cTn id="27" dur="500"/>
                                        <p:tgtEl>
                                          <p:spTgt spid="286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bldLvl="0"/>
      <p:bldP spid="28676" grpId="0" bldLvl="0"/>
      <p:bldP spid="28686" grpId="0" bldLvl="0"/>
      <p:bldP spid="28688" grpId="0" bldLvl="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4866" name="文本框 164865"/>
          <p:cNvSpPr txBox="1"/>
          <p:nvPr/>
        </p:nvSpPr>
        <p:spPr>
          <a:xfrm>
            <a:off x="1657350" y="228600"/>
            <a:ext cx="6210300" cy="644525"/>
          </a:xfrm>
          <a:prstGeom prst="rect">
            <a:avLst/>
          </a:prstGeom>
          <a:solidFill>
            <a:srgbClr val="CCFFCC"/>
          </a:solidFill>
          <a:ln w="9525">
            <a:noFill/>
          </a:ln>
          <a:effectLst>
            <a:prstShdw prst="shdw17" dist="17961" dir="2699999">
              <a:srgbClr val="7A997A"/>
            </a:prstShdw>
          </a:effectLst>
        </p:spPr>
        <p:txBody>
          <a:bodyPr anchor="t" anchorCtr="0">
            <a:spAutoFit/>
          </a:bodyPr>
          <a:p>
            <a:pPr>
              <a:spcBef>
                <a:spcPct val="50000"/>
              </a:spcBef>
            </a:pPr>
            <a:r>
              <a:rPr lang="en-US" altLang="zh-CN" sz="3600">
                <a:solidFill>
                  <a:schemeClr val="accent2"/>
                </a:solidFill>
                <a:latin typeface="隶书" panose="02010509060101010101" pitchFamily="49" charset="-122"/>
                <a:ea typeface="隶书" panose="02010509060101010101" pitchFamily="49" charset="-122"/>
              </a:rPr>
              <a:t>7-2  </a:t>
            </a:r>
            <a:r>
              <a:rPr lang="zh-CN" altLang="en-US" sz="3600" u="sng" dirty="0">
                <a:solidFill>
                  <a:schemeClr val="accent2"/>
                </a:solidFill>
                <a:latin typeface="隶书" panose="02010509060101010101" pitchFamily="49" charset="-122"/>
                <a:ea typeface="隶书" panose="02010509060101010101" pitchFamily="49" charset="-122"/>
              </a:rPr>
              <a:t>一阶电路</a:t>
            </a:r>
            <a:r>
              <a:rPr lang="zh-CN" altLang="en-US" sz="3600" dirty="0">
                <a:solidFill>
                  <a:schemeClr val="accent2"/>
                </a:solidFill>
                <a:latin typeface="隶书" panose="02010509060101010101" pitchFamily="49" charset="-122"/>
                <a:ea typeface="隶书" panose="02010509060101010101" pitchFamily="49" charset="-122"/>
              </a:rPr>
              <a:t>的零输入响应</a:t>
            </a:r>
            <a:endParaRPr lang="zh-CN" altLang="en-US" sz="3600">
              <a:solidFill>
                <a:schemeClr val="accent2"/>
              </a:solidFill>
              <a:latin typeface="隶书" panose="02010509060101010101" pitchFamily="49" charset="-122"/>
              <a:ea typeface="隶书" panose="02010509060101010101" pitchFamily="49" charset="-122"/>
            </a:endParaRPr>
          </a:p>
        </p:txBody>
      </p:sp>
      <p:sp>
        <p:nvSpPr>
          <p:cNvPr id="164867" name="文本框 164866"/>
          <p:cNvSpPr txBox="1"/>
          <p:nvPr/>
        </p:nvSpPr>
        <p:spPr>
          <a:xfrm>
            <a:off x="381000" y="1211263"/>
            <a:ext cx="8134350" cy="603250"/>
          </a:xfrm>
          <a:prstGeom prst="rect">
            <a:avLst/>
          </a:prstGeom>
          <a:noFill/>
          <a:ln w="9525">
            <a:noFill/>
          </a:ln>
        </p:spPr>
        <p:txBody>
          <a:bodyPr anchor="t" anchorCtr="0">
            <a:spAutoFit/>
          </a:bodyPr>
          <a:p>
            <a:pPr>
              <a:lnSpc>
                <a:spcPct val="140000"/>
              </a:lnSpc>
              <a:spcBef>
                <a:spcPct val="50000"/>
              </a:spcBef>
            </a:pPr>
            <a:r>
              <a:rPr lang="zh-CN" altLang="en-US" u="sng" dirty="0">
                <a:solidFill>
                  <a:srgbClr val="3366FF"/>
                </a:solidFill>
                <a:latin typeface="Times New Roman" panose="02020603050405020304" pitchFamily="18" charset="-94"/>
                <a:ea typeface="宋体" panose="02010600030101010101" pitchFamily="2" charset="-122"/>
              </a:rPr>
              <a:t>零输入响应</a:t>
            </a:r>
            <a:r>
              <a:rPr lang="zh-CN" altLang="en-US" dirty="0">
                <a:latin typeface="Times New Roman" panose="02020603050405020304" pitchFamily="18" charset="-94"/>
                <a:ea typeface="宋体" panose="02010600030101010101" pitchFamily="2" charset="-122"/>
              </a:rPr>
              <a:t>：激励</a:t>
            </a:r>
            <a:r>
              <a:rPr lang="en-US" altLang="zh-CN" dirty="0">
                <a:latin typeface="Times New Roman" panose="02020603050405020304" pitchFamily="18" charset="-94"/>
                <a:ea typeface="宋体" panose="02010600030101010101" pitchFamily="2" charset="-122"/>
              </a:rPr>
              <a:t>(</a:t>
            </a:r>
            <a:r>
              <a:rPr lang="zh-CN" altLang="en-US" dirty="0">
                <a:latin typeface="Times New Roman" panose="02020603050405020304" pitchFamily="18" charset="-94"/>
                <a:ea typeface="宋体" panose="02010600030101010101" pitchFamily="2" charset="-122"/>
              </a:rPr>
              <a:t>电源</a:t>
            </a:r>
            <a:r>
              <a:rPr lang="en-US" altLang="zh-CN" dirty="0">
                <a:latin typeface="Times New Roman" panose="02020603050405020304" pitchFamily="18" charset="-94"/>
                <a:ea typeface="宋体" panose="02010600030101010101" pitchFamily="2" charset="-122"/>
              </a:rPr>
              <a:t>)</a:t>
            </a:r>
            <a:r>
              <a:rPr lang="zh-CN" altLang="en-US" dirty="0">
                <a:latin typeface="Times New Roman" panose="02020603050405020304" pitchFamily="18" charset="-94"/>
                <a:ea typeface="宋体" panose="02010600030101010101" pitchFamily="2" charset="-122"/>
              </a:rPr>
              <a:t>为零，由初始储能引起的响应。</a:t>
            </a:r>
            <a:endParaRPr lang="zh-CN" altLang="en-US" dirty="0">
              <a:latin typeface="Times New Roman" panose="02020603050405020304" pitchFamily="18" charset="-94"/>
              <a:ea typeface="宋体" panose="02010600030101010101" pitchFamily="2" charset="-122"/>
            </a:endParaRPr>
          </a:p>
        </p:txBody>
      </p:sp>
      <p:sp>
        <p:nvSpPr>
          <p:cNvPr id="164868" name="文本框 164867"/>
          <p:cNvSpPr txBox="1"/>
          <p:nvPr/>
        </p:nvSpPr>
        <p:spPr>
          <a:xfrm>
            <a:off x="0" y="2270125"/>
            <a:ext cx="5791200" cy="457200"/>
          </a:xfrm>
          <a:prstGeom prst="rect">
            <a:avLst/>
          </a:prstGeom>
          <a:noFill/>
          <a:ln w="9525">
            <a:noFill/>
          </a:ln>
        </p:spPr>
        <p:txBody>
          <a:bodyPr anchor="t" anchorCtr="0">
            <a:spAutoFit/>
          </a:bodyPr>
          <a:p>
            <a:pPr>
              <a:spcBef>
                <a:spcPct val="50000"/>
              </a:spcBef>
            </a:pPr>
            <a:r>
              <a:rPr lang="zh-CN" altLang="en-US" dirty="0">
                <a:solidFill>
                  <a:srgbClr val="3366FF"/>
                </a:solidFill>
                <a:latin typeface="Times New Roman" panose="02020603050405020304" pitchFamily="18" charset="-94"/>
                <a:ea typeface="宋体" panose="02010600030101010101" pitchFamily="2" charset="-122"/>
              </a:rPr>
              <a:t>一、</a:t>
            </a:r>
            <a:r>
              <a:rPr lang="zh-CN" altLang="en-US" dirty="0">
                <a:solidFill>
                  <a:srgbClr val="FF00FF"/>
                </a:solidFill>
                <a:latin typeface="Times New Roman" panose="02020603050405020304" pitchFamily="18" charset="-94"/>
                <a:ea typeface="宋体" panose="02010600030101010101" pitchFamily="2" charset="-122"/>
              </a:rPr>
              <a:t>  </a:t>
            </a:r>
            <a:r>
              <a:rPr lang="en-US" altLang="zh-CN" i="1">
                <a:latin typeface="Times New Roman" panose="02020603050405020304" pitchFamily="18" charset="-94"/>
                <a:ea typeface="宋体" panose="02010600030101010101" pitchFamily="2" charset="-122"/>
              </a:rPr>
              <a:t>RC</a:t>
            </a:r>
            <a:r>
              <a:rPr lang="zh-CN" altLang="en-US" dirty="0">
                <a:latin typeface="Times New Roman" panose="02020603050405020304" pitchFamily="18" charset="-94"/>
                <a:ea typeface="宋体" panose="02010600030101010101" pitchFamily="2" charset="-122"/>
              </a:rPr>
              <a:t>电路的零输入响应  </a:t>
            </a:r>
            <a:r>
              <a:rPr lang="en-US" altLang="zh-CN">
                <a:latin typeface="Times New Roman" panose="02020603050405020304" pitchFamily="18" charset="-94"/>
                <a:ea typeface="宋体" panose="02010600030101010101" pitchFamily="2" charset="-122"/>
              </a:rPr>
              <a:t>(</a:t>
            </a:r>
            <a:r>
              <a:rPr lang="en-US" altLang="zh-CN" i="1">
                <a:latin typeface="Times New Roman" panose="02020603050405020304" pitchFamily="18" charset="-94"/>
                <a:ea typeface="宋体" panose="02010600030101010101" pitchFamily="2" charset="-122"/>
              </a:rPr>
              <a:t>C</a:t>
            </a:r>
            <a:r>
              <a:rPr lang="zh-CN" altLang="zh-CN">
                <a:latin typeface="Times New Roman" panose="02020603050405020304" pitchFamily="18" charset="-94"/>
                <a:ea typeface="宋体" panose="02010600030101010101" pitchFamily="2" charset="-122"/>
              </a:rPr>
              <a:t>对</a:t>
            </a:r>
            <a:r>
              <a:rPr lang="en-US" altLang="zh-CN" i="1">
                <a:latin typeface="Times New Roman" panose="02020603050405020304" pitchFamily="18" charset="-94"/>
                <a:ea typeface="宋体" panose="02010600030101010101" pitchFamily="2" charset="-122"/>
              </a:rPr>
              <a:t>R</a:t>
            </a:r>
            <a:r>
              <a:rPr lang="zh-CN" altLang="en-US" dirty="0">
                <a:latin typeface="Times New Roman" panose="02020603050405020304" pitchFamily="18" charset="-94"/>
                <a:ea typeface="宋体" panose="02010600030101010101" pitchFamily="2" charset="-122"/>
              </a:rPr>
              <a:t>放电</a:t>
            </a:r>
            <a:r>
              <a:rPr lang="en-US" altLang="zh-CN">
                <a:latin typeface="Times New Roman" panose="02020603050405020304" pitchFamily="18" charset="-94"/>
                <a:ea typeface="宋体" panose="02010600030101010101" pitchFamily="2" charset="-122"/>
              </a:rPr>
              <a:t>)</a:t>
            </a:r>
            <a:endParaRPr lang="en-US" altLang="zh-CN">
              <a:latin typeface="Times New Roman" panose="02020603050405020304" pitchFamily="18" charset="-94"/>
              <a:ea typeface="宋体" panose="02010600030101010101" pitchFamily="2" charset="-122"/>
            </a:endParaRPr>
          </a:p>
        </p:txBody>
      </p:sp>
      <p:sp>
        <p:nvSpPr>
          <p:cNvPr id="164869" name="文本框 164868"/>
          <p:cNvSpPr txBox="1"/>
          <p:nvPr/>
        </p:nvSpPr>
        <p:spPr>
          <a:xfrm>
            <a:off x="671513" y="5280025"/>
            <a:ext cx="1814512" cy="579438"/>
          </a:xfrm>
          <a:prstGeom prst="rect">
            <a:avLst/>
          </a:prstGeom>
          <a:noFill/>
          <a:ln w="9525">
            <a:noFill/>
          </a:ln>
        </p:spPr>
        <p:txBody>
          <a:bodyPr anchor="t" anchorCtr="0">
            <a:spAutoFit/>
          </a:bodyPr>
          <a:p>
            <a:pPr>
              <a:spcBef>
                <a:spcPct val="50000"/>
              </a:spcBef>
            </a:pPr>
            <a:r>
              <a:rPr lang="en-US" altLang="zh-CN" sz="3200" i="1" err="1">
                <a:latin typeface="Times New Roman" panose="02020603050405020304" pitchFamily="18" charset="-94"/>
                <a:ea typeface="宋体" panose="02010600030101010101" pitchFamily="2" charset="-122"/>
              </a:rPr>
              <a:t>u</a:t>
            </a:r>
            <a:r>
              <a:rPr lang="en-US" altLang="zh-CN" i="1" baseline="-25000" err="1">
                <a:latin typeface="Times New Roman" panose="02020603050405020304" pitchFamily="18" charset="-94"/>
                <a:ea typeface="宋体" panose="02010600030101010101" pitchFamily="2" charset="-122"/>
              </a:rPr>
              <a:t>C</a:t>
            </a:r>
            <a:r>
              <a:rPr lang="en-US" altLang="zh-CN" baseline="-25000">
                <a:latin typeface="Times New Roman" panose="02020603050405020304" pitchFamily="18" charset="-94"/>
                <a:ea typeface="宋体" panose="02010600030101010101" pitchFamily="2" charset="-122"/>
              </a:rPr>
              <a:t> </a:t>
            </a:r>
            <a:r>
              <a:rPr lang="en-US" altLang="zh-CN">
                <a:latin typeface="Times New Roman" panose="02020603050405020304" pitchFamily="18" charset="-94"/>
                <a:ea typeface="宋体" panose="02010600030101010101" pitchFamily="2" charset="-122"/>
              </a:rPr>
              <a:t>(0</a:t>
            </a:r>
            <a:r>
              <a:rPr lang="en-US" altLang="zh-CN" baseline="-25000">
                <a:latin typeface="Times New Roman" panose="02020603050405020304" pitchFamily="18" charset="-94"/>
                <a:ea typeface="宋体" panose="02010600030101010101" pitchFamily="2" charset="-122"/>
                <a:sym typeface="Symbol" panose="05050102010706020507" pitchFamily="18" charset="2"/>
              </a:rPr>
              <a:t></a:t>
            </a:r>
            <a:r>
              <a:rPr lang="en-US" altLang="zh-CN">
                <a:latin typeface="Times New Roman" panose="02020603050405020304" pitchFamily="18" charset="-94"/>
                <a:ea typeface="宋体" panose="02010600030101010101" pitchFamily="2" charset="-122"/>
              </a:rPr>
              <a:t>)=</a:t>
            </a:r>
            <a:r>
              <a:rPr lang="en-US" altLang="zh-CN" sz="3200" i="1">
                <a:latin typeface="Times New Roman" panose="02020603050405020304" pitchFamily="18" charset="-94"/>
                <a:ea typeface="宋体" panose="02010600030101010101" pitchFamily="2" charset="-122"/>
              </a:rPr>
              <a:t>U</a:t>
            </a:r>
            <a:r>
              <a:rPr lang="en-US" altLang="zh-CN" baseline="-25000">
                <a:latin typeface="Times New Roman" panose="02020603050405020304" pitchFamily="18" charset="-94"/>
                <a:ea typeface="宋体" panose="02010600030101010101" pitchFamily="2" charset="-122"/>
              </a:rPr>
              <a:t>0</a:t>
            </a:r>
            <a:endParaRPr lang="en-US" altLang="zh-CN" baseline="-25000">
              <a:latin typeface="Times New Roman" panose="02020603050405020304" pitchFamily="18" charset="-94"/>
              <a:ea typeface="宋体" panose="02010600030101010101" pitchFamily="2" charset="-122"/>
            </a:endParaRPr>
          </a:p>
        </p:txBody>
      </p:sp>
      <p:sp>
        <p:nvSpPr>
          <p:cNvPr id="164870" name="文本框 164869"/>
          <p:cNvSpPr txBox="1"/>
          <p:nvPr/>
        </p:nvSpPr>
        <p:spPr>
          <a:xfrm>
            <a:off x="2697163" y="5776913"/>
            <a:ext cx="6096000" cy="579437"/>
          </a:xfrm>
          <a:prstGeom prst="rect">
            <a:avLst/>
          </a:prstGeom>
          <a:noFill/>
          <a:ln w="9525">
            <a:noFill/>
          </a:ln>
        </p:spPr>
        <p:txBody>
          <a:bodyPr anchor="t" anchorCtr="0">
            <a:spAutoFit/>
          </a:bodyPr>
          <a:p>
            <a:pPr>
              <a:spcBef>
                <a:spcPct val="50000"/>
              </a:spcBef>
            </a:pPr>
            <a:r>
              <a:rPr lang="zh-CN" altLang="en-US" dirty="0">
                <a:latin typeface="Times New Roman" panose="02020603050405020304" pitchFamily="18" charset="-94"/>
                <a:ea typeface="宋体" panose="02010600030101010101" pitchFamily="2" charset="-122"/>
              </a:rPr>
              <a:t>设此方程的通解： </a:t>
            </a:r>
            <a:r>
              <a:rPr lang="zh-CN" altLang="en-US" i="1" dirty="0">
                <a:latin typeface="Times New Roman" panose="02020603050405020304" pitchFamily="18" charset="-94"/>
                <a:ea typeface="宋体" panose="02010600030101010101" pitchFamily="2" charset="-122"/>
              </a:rPr>
              <a:t>  </a:t>
            </a:r>
            <a:r>
              <a:rPr lang="en-US" altLang="zh-CN" sz="3200" i="1" err="1">
                <a:latin typeface="Times New Roman" panose="02020603050405020304" pitchFamily="18" charset="-94"/>
                <a:ea typeface="宋体" panose="02010600030101010101" pitchFamily="2" charset="-122"/>
              </a:rPr>
              <a:t>u</a:t>
            </a:r>
            <a:r>
              <a:rPr lang="en-US" altLang="zh-CN" i="1" baseline="-25000" err="1">
                <a:latin typeface="Times New Roman" panose="02020603050405020304" pitchFamily="18" charset="-94"/>
                <a:ea typeface="宋体" panose="02010600030101010101" pitchFamily="2" charset="-122"/>
              </a:rPr>
              <a:t>C</a:t>
            </a:r>
            <a:r>
              <a:rPr lang="en-US" altLang="zh-CN" err="1">
                <a:latin typeface="Times New Roman" panose="02020603050405020304" pitchFamily="18" charset="-94"/>
                <a:ea typeface="宋体" panose="02010600030101010101" pitchFamily="2" charset="-122"/>
              </a:rPr>
              <a:t>(</a:t>
            </a:r>
            <a:r>
              <a:rPr lang="en-US" altLang="zh-CN" i="1" err="1">
                <a:latin typeface="Times New Roman" panose="02020603050405020304" pitchFamily="18" charset="-94"/>
                <a:ea typeface="宋体" panose="02010600030101010101" pitchFamily="2" charset="-122"/>
              </a:rPr>
              <a:t>t</a:t>
            </a:r>
            <a:r>
              <a:rPr lang="en-US" altLang="zh-CN">
                <a:latin typeface="Times New Roman" panose="02020603050405020304" pitchFamily="18" charset="-94"/>
                <a:ea typeface="宋体" panose="02010600030101010101" pitchFamily="2" charset="-122"/>
              </a:rPr>
              <a:t>)=</a:t>
            </a:r>
            <a:r>
              <a:rPr lang="en-US" altLang="zh-CN" i="1" err="1">
                <a:latin typeface="Times New Roman" panose="02020603050405020304" pitchFamily="18" charset="-94"/>
                <a:ea typeface="宋体" panose="02010600030101010101" pitchFamily="2" charset="-122"/>
              </a:rPr>
              <a:t>A</a:t>
            </a:r>
            <a:r>
              <a:rPr lang="en-US" altLang="zh-CN" sz="3200" err="1">
                <a:latin typeface="Times New Roman" panose="02020603050405020304" pitchFamily="18" charset="-94"/>
                <a:ea typeface="宋体" panose="02010600030101010101" pitchFamily="2" charset="-122"/>
              </a:rPr>
              <a:t>e</a:t>
            </a:r>
            <a:r>
              <a:rPr lang="en-US" altLang="zh-CN" sz="3200" i="1" baseline="30000" err="1">
                <a:latin typeface="Times New Roman" panose="02020603050405020304" pitchFamily="18" charset="-94"/>
                <a:ea typeface="宋体" panose="02010600030101010101" pitchFamily="2" charset="-122"/>
              </a:rPr>
              <a:t>pt</a:t>
            </a:r>
            <a:endParaRPr lang="en-US" altLang="zh-CN" sz="3200" i="1" baseline="30000">
              <a:latin typeface="Times New Roman" panose="02020603050405020304" pitchFamily="18" charset="-94"/>
              <a:ea typeface="宋体" panose="02010600030101010101" pitchFamily="2" charset="-122"/>
            </a:endParaRPr>
          </a:p>
        </p:txBody>
      </p:sp>
      <p:graphicFrame>
        <p:nvGraphicFramePr>
          <p:cNvPr id="164898" name="对象 164897"/>
          <p:cNvGraphicFramePr/>
          <p:nvPr/>
        </p:nvGraphicFramePr>
        <p:xfrm>
          <a:off x="4035425" y="2784475"/>
          <a:ext cx="1554163" cy="814388"/>
        </p:xfrm>
        <a:graphic>
          <a:graphicData uri="http://schemas.openxmlformats.org/presentationml/2006/ole">
            <mc:AlternateContent xmlns:mc="http://schemas.openxmlformats.org/markup-compatibility/2006">
              <mc:Choice xmlns:v="urn:schemas-microsoft-com:vml" Requires="v">
                <p:oleObj spid="_x0000_s3088" name="" r:id="rId1" imgW="774065" imgH="405765" progId="Equation.3">
                  <p:embed/>
                </p:oleObj>
              </mc:Choice>
              <mc:Fallback>
                <p:oleObj name="" r:id="rId1" imgW="774065" imgH="405765" progId="Equation.3">
                  <p:embed/>
                  <p:pic>
                    <p:nvPicPr>
                      <p:cNvPr id="0" name="图片 3087"/>
                      <p:cNvPicPr/>
                      <p:nvPr/>
                    </p:nvPicPr>
                    <p:blipFill>
                      <a:blip r:embed="rId2"/>
                      <a:stretch>
                        <a:fillRect/>
                      </a:stretch>
                    </p:blipFill>
                    <p:spPr>
                      <a:xfrm>
                        <a:off x="4035425" y="2784475"/>
                        <a:ext cx="1554163" cy="814388"/>
                      </a:xfrm>
                      <a:prstGeom prst="rect">
                        <a:avLst/>
                      </a:prstGeom>
                      <a:noFill/>
                      <a:ln w="38100">
                        <a:noFill/>
                        <a:miter/>
                      </a:ln>
                    </p:spPr>
                  </p:pic>
                </p:oleObj>
              </mc:Fallback>
            </mc:AlternateContent>
          </a:graphicData>
        </a:graphic>
      </p:graphicFrame>
      <p:graphicFrame>
        <p:nvGraphicFramePr>
          <p:cNvPr id="164899" name="对象 164898"/>
          <p:cNvGraphicFramePr/>
          <p:nvPr/>
        </p:nvGraphicFramePr>
        <p:xfrm>
          <a:off x="3724275" y="3643313"/>
          <a:ext cx="2297113" cy="814387"/>
        </p:xfrm>
        <a:graphic>
          <a:graphicData uri="http://schemas.openxmlformats.org/presentationml/2006/ole">
            <mc:AlternateContent xmlns:mc="http://schemas.openxmlformats.org/markup-compatibility/2006">
              <mc:Choice xmlns:v="urn:schemas-microsoft-com:vml" Requires="v">
                <p:oleObj spid="_x0000_s3087" name="" r:id="rId3" imgW="1141730" imgH="405765" progId="Equation.3">
                  <p:embed/>
                </p:oleObj>
              </mc:Choice>
              <mc:Fallback>
                <p:oleObj name="" r:id="rId3" imgW="1141730" imgH="405765" progId="Equation.3">
                  <p:embed/>
                  <p:pic>
                    <p:nvPicPr>
                      <p:cNvPr id="0" name="图片 3086"/>
                      <p:cNvPicPr/>
                      <p:nvPr/>
                    </p:nvPicPr>
                    <p:blipFill>
                      <a:blip r:embed="rId4"/>
                      <a:stretch>
                        <a:fillRect/>
                      </a:stretch>
                    </p:blipFill>
                    <p:spPr>
                      <a:xfrm>
                        <a:off x="3724275" y="3643313"/>
                        <a:ext cx="2297113" cy="814387"/>
                      </a:xfrm>
                      <a:prstGeom prst="rect">
                        <a:avLst/>
                      </a:prstGeom>
                      <a:noFill/>
                      <a:ln w="38100">
                        <a:noFill/>
                        <a:miter/>
                      </a:ln>
                    </p:spPr>
                  </p:pic>
                </p:oleObj>
              </mc:Fallback>
            </mc:AlternateContent>
          </a:graphicData>
        </a:graphic>
      </p:graphicFrame>
      <p:graphicFrame>
        <p:nvGraphicFramePr>
          <p:cNvPr id="164900" name="对象 164899"/>
          <p:cNvGraphicFramePr/>
          <p:nvPr/>
        </p:nvGraphicFramePr>
        <p:xfrm>
          <a:off x="0" y="2835275"/>
          <a:ext cx="2979738" cy="2344738"/>
        </p:xfrm>
        <a:graphic>
          <a:graphicData uri="http://schemas.openxmlformats.org/presentationml/2006/ole">
            <mc:AlternateContent xmlns:mc="http://schemas.openxmlformats.org/markup-compatibility/2006">
              <mc:Choice xmlns:v="urn:schemas-microsoft-com:vml" Requires="v">
                <p:oleObj spid="_x0000_s3089" name="" r:id="rId5" imgW="2682240" imgH="2103120" progId="Visio.Drawing.5">
                  <p:embed/>
                </p:oleObj>
              </mc:Choice>
              <mc:Fallback>
                <p:oleObj name="" r:id="rId5" imgW="2682240" imgH="2103120" progId="Visio.Drawing.5">
                  <p:embed/>
                  <p:pic>
                    <p:nvPicPr>
                      <p:cNvPr id="0" name="图片 3088"/>
                      <p:cNvPicPr/>
                      <p:nvPr/>
                    </p:nvPicPr>
                    <p:blipFill>
                      <a:blip r:embed="rId6"/>
                      <a:stretch>
                        <a:fillRect/>
                      </a:stretch>
                    </p:blipFill>
                    <p:spPr>
                      <a:xfrm>
                        <a:off x="0" y="2835275"/>
                        <a:ext cx="2979738" cy="2344738"/>
                      </a:xfrm>
                      <a:prstGeom prst="rect">
                        <a:avLst/>
                      </a:prstGeom>
                      <a:noFill/>
                      <a:ln w="38100">
                        <a:noFill/>
                        <a:miter/>
                      </a:ln>
                    </p:spPr>
                  </p:pic>
                </p:oleObj>
              </mc:Fallback>
            </mc:AlternateContent>
          </a:graphicData>
        </a:graphic>
      </p:graphicFrame>
      <p:sp>
        <p:nvSpPr>
          <p:cNvPr id="164901" name="文本框 164900"/>
          <p:cNvSpPr txBox="1"/>
          <p:nvPr/>
        </p:nvSpPr>
        <p:spPr>
          <a:xfrm>
            <a:off x="3581400" y="4546600"/>
            <a:ext cx="2955925" cy="944563"/>
          </a:xfrm>
          <a:prstGeom prst="rect">
            <a:avLst/>
          </a:prstGeom>
          <a:noFill/>
          <a:ln w="9525">
            <a:noFill/>
          </a:ln>
        </p:spPr>
        <p:txBody>
          <a:bodyPr anchor="t" anchorCtr="0">
            <a:spAutoFit/>
          </a:bodyPr>
          <a:p>
            <a:pPr>
              <a:spcBef>
                <a:spcPct val="50000"/>
              </a:spcBef>
            </a:pPr>
            <a:r>
              <a:rPr lang="zh-CN" altLang="en-US" dirty="0">
                <a:latin typeface="Times New Roman" panose="02020603050405020304" pitchFamily="18" charset="-94"/>
                <a:ea typeface="宋体" panose="02010600030101010101" pitchFamily="2" charset="-122"/>
              </a:rPr>
              <a:t>初始条件： </a:t>
            </a:r>
            <a:r>
              <a:rPr lang="en-US" altLang="zh-CN" i="1">
                <a:latin typeface="Times New Roman" panose="02020603050405020304" pitchFamily="18" charset="-94"/>
                <a:ea typeface="宋体" panose="02010600030101010101" pitchFamily="2" charset="-122"/>
              </a:rPr>
              <a:t>u</a:t>
            </a:r>
            <a:r>
              <a:rPr lang="en-US" altLang="zh-CN" baseline="-25000">
                <a:latin typeface="Times New Roman" panose="02020603050405020304" pitchFamily="18" charset="-94"/>
                <a:ea typeface="宋体" panose="02010600030101010101" pitchFamily="2" charset="-122"/>
              </a:rPr>
              <a:t>C</a:t>
            </a:r>
            <a:r>
              <a:rPr lang="en-US" altLang="zh-CN">
                <a:latin typeface="Times New Roman" panose="02020603050405020304" pitchFamily="18" charset="-94"/>
                <a:ea typeface="宋体" panose="02010600030101010101" pitchFamily="2" charset="-122"/>
              </a:rPr>
              <a:t>(0</a:t>
            </a:r>
            <a:r>
              <a:rPr lang="en-US" altLang="zh-CN" baseline="-25000">
                <a:latin typeface="Times New Roman" panose="02020603050405020304" pitchFamily="18" charset="-94"/>
                <a:ea typeface="宋体" panose="02010600030101010101" pitchFamily="2" charset="-122"/>
              </a:rPr>
              <a:t>+</a:t>
            </a:r>
            <a:r>
              <a:rPr lang="en-US" altLang="zh-CN">
                <a:latin typeface="Times New Roman" panose="02020603050405020304" pitchFamily="18" charset="-94"/>
                <a:ea typeface="宋体" panose="02010600030101010101" pitchFamily="2" charset="-122"/>
              </a:rPr>
              <a:t>)</a:t>
            </a:r>
            <a:r>
              <a:rPr lang="en-US" altLang="zh-CN" i="1">
                <a:latin typeface="Times New Roman" panose="02020603050405020304" pitchFamily="18" charset="-94"/>
                <a:ea typeface="宋体" panose="02010600030101010101" pitchFamily="2" charset="-122"/>
              </a:rPr>
              <a:t>=u</a:t>
            </a:r>
            <a:r>
              <a:rPr lang="en-US" altLang="zh-CN" i="1" baseline="-25000">
                <a:latin typeface="Times New Roman" panose="02020603050405020304" pitchFamily="18" charset="-94"/>
                <a:ea typeface="宋体" panose="02010600030101010101" pitchFamily="2" charset="-122"/>
              </a:rPr>
              <a:t>C</a:t>
            </a:r>
            <a:r>
              <a:rPr lang="en-US" altLang="zh-CN">
                <a:latin typeface="Times New Roman" panose="02020603050405020304" pitchFamily="18" charset="-94"/>
                <a:ea typeface="宋体" panose="02010600030101010101" pitchFamily="2" charset="-122"/>
              </a:rPr>
              <a:t>(0</a:t>
            </a:r>
            <a:r>
              <a:rPr lang="en-US" altLang="zh-CN" baseline="-25000">
                <a:latin typeface="Times New Roman" panose="02020603050405020304" pitchFamily="18" charset="-94"/>
                <a:ea typeface="宋体" panose="02010600030101010101" pitchFamily="2" charset="-122"/>
                <a:sym typeface="Symbol" panose="05050102010706020507" pitchFamily="18" charset="2"/>
              </a:rPr>
              <a:t></a:t>
            </a:r>
            <a:r>
              <a:rPr lang="en-US" altLang="zh-CN">
                <a:latin typeface="Times New Roman" panose="02020603050405020304" pitchFamily="18" charset="-94"/>
                <a:ea typeface="宋体" panose="02010600030101010101" pitchFamily="2" charset="-122"/>
              </a:rPr>
              <a:t>)=</a:t>
            </a:r>
            <a:r>
              <a:rPr lang="en-US" altLang="zh-CN" sz="3200" i="1">
                <a:latin typeface="Times New Roman" panose="02020603050405020304" pitchFamily="18" charset="-94"/>
                <a:ea typeface="宋体" panose="02010600030101010101" pitchFamily="2" charset="-122"/>
              </a:rPr>
              <a:t>U</a:t>
            </a:r>
            <a:r>
              <a:rPr lang="en-US" altLang="zh-CN" baseline="-25000">
                <a:latin typeface="Times New Roman" panose="02020603050405020304" pitchFamily="18" charset="-94"/>
                <a:ea typeface="宋体" panose="02010600030101010101" pitchFamily="2" charset="-122"/>
              </a:rPr>
              <a:t>0</a:t>
            </a:r>
            <a:endParaRPr lang="en-US" altLang="zh-CN" baseline="-25000">
              <a:latin typeface="Times New Roman" panose="02020603050405020304" pitchFamily="18" charset="-94"/>
              <a:ea typeface="宋体" panose="02010600030101010101" pitchFamily="2" charset="-122"/>
            </a:endParaRPr>
          </a:p>
        </p:txBody>
      </p:sp>
      <p:graphicFrame>
        <p:nvGraphicFramePr>
          <p:cNvPr id="164903" name="对象 164902"/>
          <p:cNvGraphicFramePr/>
          <p:nvPr/>
        </p:nvGraphicFramePr>
        <p:xfrm>
          <a:off x="5813425" y="2225675"/>
          <a:ext cx="1200150" cy="481013"/>
        </p:xfrm>
        <a:graphic>
          <a:graphicData uri="http://schemas.openxmlformats.org/presentationml/2006/ole">
            <mc:AlternateContent xmlns:mc="http://schemas.openxmlformats.org/markup-compatibility/2006">
              <mc:Choice xmlns:v="urn:schemas-microsoft-com:vml" Requires="v">
                <p:oleObj spid="_x0000_s3095" name="" r:id="rId7" imgW="596900" imgH="241300" progId="Equation.3">
                  <p:embed/>
                </p:oleObj>
              </mc:Choice>
              <mc:Fallback>
                <p:oleObj name="" r:id="rId7" imgW="596900" imgH="241300" progId="Equation.3">
                  <p:embed/>
                  <p:pic>
                    <p:nvPicPr>
                      <p:cNvPr id="0" name="图片 3094"/>
                      <p:cNvPicPr/>
                      <p:nvPr/>
                    </p:nvPicPr>
                    <p:blipFill>
                      <a:blip r:embed="rId8"/>
                      <a:stretch>
                        <a:fillRect/>
                      </a:stretch>
                    </p:blipFill>
                    <p:spPr>
                      <a:xfrm>
                        <a:off x="5813425" y="2225675"/>
                        <a:ext cx="1200150" cy="481013"/>
                      </a:xfrm>
                      <a:prstGeom prst="rect">
                        <a:avLst/>
                      </a:prstGeom>
                      <a:noFill/>
                      <a:ln w="38100">
                        <a:noFill/>
                        <a:miter/>
                      </a:ln>
                    </p:spPr>
                  </p:pic>
                </p:oleObj>
              </mc:Fallback>
            </mc:AlternateContent>
          </a:graphicData>
        </a:graphic>
      </p:graphicFrame>
      <p:sp>
        <p:nvSpPr>
          <p:cNvPr id="37899" name="灯片编号占位符 1"/>
          <p:cNvSpPr>
            <a:spLocks noGrp="1"/>
          </p:cNvSpPr>
          <p:nvPr>
            <p:ph type="sldNum" sz="quarter" idx="12"/>
          </p:nvPr>
        </p:nvSpPr>
        <p:spPr>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fld id="{9A0DB2DC-4C9A-4742-B13C-FB6460FD3503}" type="slidenum">
              <a:rPr lang="zh-CN" altLang="zh-CN" sz="1400" b="0" dirty="0"/>
            </a:fld>
            <a:endParaRPr lang="zh-CN" altLang="zh-CN" sz="14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iterate type="lt">
                                    <p:tmPct val="100000"/>
                                  </p:iterate>
                                  <p:childTnLst>
                                    <p:set>
                                      <p:cBhvr>
                                        <p:cTn id="6" dur="1" fill="hold">
                                          <p:stCondLst>
                                            <p:cond delay="0"/>
                                          </p:stCondLst>
                                        </p:cTn>
                                        <p:tgtEl>
                                          <p:spTgt spid="164866"/>
                                        </p:tgtEl>
                                        <p:attrNameLst>
                                          <p:attrName>style.visibility</p:attrName>
                                        </p:attrNameLst>
                                      </p:cBhvr>
                                      <p:to>
                                        <p:strVal val="visible"/>
                                      </p:to>
                                    </p:set>
                                    <p:anim calcmode="lin" valueType="num">
                                      <p:cBhvr additive="base">
                                        <p:cTn id="7" dur="75" fill="hold"/>
                                        <p:tgtEl>
                                          <p:spTgt spid="164866"/>
                                        </p:tgtEl>
                                        <p:attrNameLst>
                                          <p:attrName>ppt_x</p:attrName>
                                        </p:attrNameLst>
                                      </p:cBhvr>
                                      <p:tavLst>
                                        <p:tav tm="0">
                                          <p:val>
                                            <p:strVal val="0-#ppt_w/2"/>
                                          </p:val>
                                        </p:tav>
                                        <p:tav tm="100000">
                                          <p:val>
                                            <p:strVal val="#ppt_x"/>
                                          </p:val>
                                        </p:tav>
                                      </p:tavLst>
                                    </p:anim>
                                    <p:anim calcmode="lin" valueType="num">
                                      <p:cBhvr additive="base">
                                        <p:cTn id="8" dur="75" fill="hold"/>
                                        <p:tgtEl>
                                          <p:spTgt spid="16486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iterate type="lt">
                                    <p:tmPct val="100000"/>
                                  </p:iterate>
                                  <p:childTnLst>
                                    <p:set>
                                      <p:cBhvr>
                                        <p:cTn id="12" dur="1" fill="hold">
                                          <p:stCondLst>
                                            <p:cond delay="0"/>
                                          </p:stCondLst>
                                        </p:cTn>
                                        <p:tgtEl>
                                          <p:spTgt spid="164867"/>
                                        </p:tgtEl>
                                        <p:attrNameLst>
                                          <p:attrName>style.visibility</p:attrName>
                                        </p:attrNameLst>
                                      </p:cBhvr>
                                      <p:to>
                                        <p:strVal val="visible"/>
                                      </p:to>
                                    </p:set>
                                    <p:anim calcmode="lin" valueType="num">
                                      <p:cBhvr additive="base">
                                        <p:cTn id="13" dur="75" fill="hold"/>
                                        <p:tgtEl>
                                          <p:spTgt spid="164867"/>
                                        </p:tgtEl>
                                        <p:attrNameLst>
                                          <p:attrName>ppt_x</p:attrName>
                                        </p:attrNameLst>
                                      </p:cBhvr>
                                      <p:tavLst>
                                        <p:tav tm="0">
                                          <p:val>
                                            <p:strVal val="0-#ppt_w/2"/>
                                          </p:val>
                                        </p:tav>
                                        <p:tav tm="100000">
                                          <p:val>
                                            <p:strVal val="#ppt_x"/>
                                          </p:val>
                                        </p:tav>
                                      </p:tavLst>
                                    </p:anim>
                                    <p:anim calcmode="lin" valueType="num">
                                      <p:cBhvr additive="base">
                                        <p:cTn id="14" dur="75" fill="hold"/>
                                        <p:tgtEl>
                                          <p:spTgt spid="16486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64868"/>
                                        </p:tgtEl>
                                        <p:attrNameLst>
                                          <p:attrName>style.visibility</p:attrName>
                                        </p:attrNameLst>
                                      </p:cBhvr>
                                      <p:to>
                                        <p:strVal val="visible"/>
                                      </p:to>
                                    </p:set>
                                    <p:anim calcmode="lin" valueType="num">
                                      <p:cBhvr additive="base">
                                        <p:cTn id="19" dur="500" fill="hold"/>
                                        <p:tgtEl>
                                          <p:spTgt spid="164868"/>
                                        </p:tgtEl>
                                        <p:attrNameLst>
                                          <p:attrName>ppt_x</p:attrName>
                                        </p:attrNameLst>
                                      </p:cBhvr>
                                      <p:tavLst>
                                        <p:tav tm="0">
                                          <p:val>
                                            <p:strVal val="0-#ppt_w/2"/>
                                          </p:val>
                                        </p:tav>
                                        <p:tav tm="100000">
                                          <p:val>
                                            <p:strVal val="#ppt_x"/>
                                          </p:val>
                                        </p:tav>
                                      </p:tavLst>
                                    </p:anim>
                                    <p:anim calcmode="lin" valueType="num">
                                      <p:cBhvr additive="base">
                                        <p:cTn id="20" dur="500" fill="hold"/>
                                        <p:tgtEl>
                                          <p:spTgt spid="164868"/>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64900"/>
                                        </p:tgtEl>
                                        <p:attrNameLst>
                                          <p:attrName>style.visibility</p:attrName>
                                        </p:attrNameLst>
                                      </p:cBhvr>
                                      <p:to>
                                        <p:strVal val="visible"/>
                                      </p:to>
                                    </p:set>
                                    <p:anim calcmode="lin" valueType="num">
                                      <p:cBhvr additive="base">
                                        <p:cTn id="25" dur="500" fill="hold"/>
                                        <p:tgtEl>
                                          <p:spTgt spid="164900"/>
                                        </p:tgtEl>
                                        <p:attrNameLst>
                                          <p:attrName>ppt_x</p:attrName>
                                        </p:attrNameLst>
                                      </p:cBhvr>
                                      <p:tavLst>
                                        <p:tav tm="0">
                                          <p:val>
                                            <p:strVal val="0-#ppt_w/2"/>
                                          </p:val>
                                        </p:tav>
                                        <p:tav tm="100000">
                                          <p:val>
                                            <p:strVal val="#ppt_x"/>
                                          </p:val>
                                        </p:tav>
                                      </p:tavLst>
                                    </p:anim>
                                    <p:anim calcmode="lin" valueType="num">
                                      <p:cBhvr additive="base">
                                        <p:cTn id="26" dur="500" fill="hold"/>
                                        <p:tgtEl>
                                          <p:spTgt spid="164900"/>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64869"/>
                                        </p:tgtEl>
                                        <p:attrNameLst>
                                          <p:attrName>style.visibility</p:attrName>
                                        </p:attrNameLst>
                                      </p:cBhvr>
                                      <p:to>
                                        <p:strVal val="visible"/>
                                      </p:to>
                                    </p:set>
                                    <p:anim calcmode="lin" valueType="num">
                                      <p:cBhvr additive="base">
                                        <p:cTn id="31" dur="500" fill="hold"/>
                                        <p:tgtEl>
                                          <p:spTgt spid="164869"/>
                                        </p:tgtEl>
                                        <p:attrNameLst>
                                          <p:attrName>ppt_x</p:attrName>
                                        </p:attrNameLst>
                                      </p:cBhvr>
                                      <p:tavLst>
                                        <p:tav tm="0">
                                          <p:val>
                                            <p:strVal val="0-#ppt_w/2"/>
                                          </p:val>
                                        </p:tav>
                                        <p:tav tm="100000">
                                          <p:val>
                                            <p:strVal val="#ppt_x"/>
                                          </p:val>
                                        </p:tav>
                                      </p:tavLst>
                                    </p:anim>
                                    <p:anim calcmode="lin" valueType="num">
                                      <p:cBhvr additive="base">
                                        <p:cTn id="32" dur="500" fill="hold"/>
                                        <p:tgtEl>
                                          <p:spTgt spid="164869"/>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164903"/>
                                        </p:tgtEl>
                                        <p:attrNameLst>
                                          <p:attrName>style.visibility</p:attrName>
                                        </p:attrNameLst>
                                      </p:cBhvr>
                                      <p:to>
                                        <p:strVal val="visible"/>
                                      </p:to>
                                    </p:set>
                                    <p:anim calcmode="lin" valueType="num">
                                      <p:cBhvr additive="base">
                                        <p:cTn id="37" dur="500" fill="hold"/>
                                        <p:tgtEl>
                                          <p:spTgt spid="164903"/>
                                        </p:tgtEl>
                                        <p:attrNameLst>
                                          <p:attrName>ppt_x</p:attrName>
                                        </p:attrNameLst>
                                      </p:cBhvr>
                                      <p:tavLst>
                                        <p:tav tm="0">
                                          <p:val>
                                            <p:strVal val="0-#ppt_w/2"/>
                                          </p:val>
                                        </p:tav>
                                        <p:tav tm="100000">
                                          <p:val>
                                            <p:strVal val="#ppt_x"/>
                                          </p:val>
                                        </p:tav>
                                      </p:tavLst>
                                    </p:anim>
                                    <p:anim calcmode="lin" valueType="num">
                                      <p:cBhvr additive="base">
                                        <p:cTn id="38" dur="500" fill="hold"/>
                                        <p:tgtEl>
                                          <p:spTgt spid="164903"/>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164898"/>
                                        </p:tgtEl>
                                        <p:attrNameLst>
                                          <p:attrName>style.visibility</p:attrName>
                                        </p:attrNameLst>
                                      </p:cBhvr>
                                      <p:to>
                                        <p:strVal val="visible"/>
                                      </p:to>
                                    </p:set>
                                    <p:anim calcmode="lin" valueType="num">
                                      <p:cBhvr additive="base">
                                        <p:cTn id="43" dur="500" fill="hold"/>
                                        <p:tgtEl>
                                          <p:spTgt spid="164898"/>
                                        </p:tgtEl>
                                        <p:attrNameLst>
                                          <p:attrName>ppt_x</p:attrName>
                                        </p:attrNameLst>
                                      </p:cBhvr>
                                      <p:tavLst>
                                        <p:tav tm="0">
                                          <p:val>
                                            <p:strVal val="0-#ppt_w/2"/>
                                          </p:val>
                                        </p:tav>
                                        <p:tav tm="100000">
                                          <p:val>
                                            <p:strVal val="#ppt_x"/>
                                          </p:val>
                                        </p:tav>
                                      </p:tavLst>
                                    </p:anim>
                                    <p:anim calcmode="lin" valueType="num">
                                      <p:cBhvr additive="base">
                                        <p:cTn id="44" dur="500" fill="hold"/>
                                        <p:tgtEl>
                                          <p:spTgt spid="164898"/>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nodeType="clickEffect">
                                  <p:stCondLst>
                                    <p:cond delay="0"/>
                                  </p:stCondLst>
                                  <p:childTnLst>
                                    <p:set>
                                      <p:cBhvr>
                                        <p:cTn id="48" dur="1" fill="hold">
                                          <p:stCondLst>
                                            <p:cond delay="0"/>
                                          </p:stCondLst>
                                        </p:cTn>
                                        <p:tgtEl>
                                          <p:spTgt spid="164899"/>
                                        </p:tgtEl>
                                        <p:attrNameLst>
                                          <p:attrName>style.visibility</p:attrName>
                                        </p:attrNameLst>
                                      </p:cBhvr>
                                      <p:to>
                                        <p:strVal val="visible"/>
                                      </p:to>
                                    </p:set>
                                    <p:anim calcmode="lin" valueType="num">
                                      <p:cBhvr additive="base">
                                        <p:cTn id="49" dur="500" fill="hold"/>
                                        <p:tgtEl>
                                          <p:spTgt spid="164899"/>
                                        </p:tgtEl>
                                        <p:attrNameLst>
                                          <p:attrName>ppt_x</p:attrName>
                                        </p:attrNameLst>
                                      </p:cBhvr>
                                      <p:tavLst>
                                        <p:tav tm="0">
                                          <p:val>
                                            <p:strVal val="0-#ppt_w/2"/>
                                          </p:val>
                                        </p:tav>
                                        <p:tav tm="100000">
                                          <p:val>
                                            <p:strVal val="#ppt_x"/>
                                          </p:val>
                                        </p:tav>
                                      </p:tavLst>
                                    </p:anim>
                                    <p:anim calcmode="lin" valueType="num">
                                      <p:cBhvr additive="base">
                                        <p:cTn id="50" dur="500" fill="hold"/>
                                        <p:tgtEl>
                                          <p:spTgt spid="164899"/>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164901"/>
                                        </p:tgtEl>
                                        <p:attrNameLst>
                                          <p:attrName>style.visibility</p:attrName>
                                        </p:attrNameLst>
                                      </p:cBhvr>
                                      <p:to>
                                        <p:strVal val="visible"/>
                                      </p:to>
                                    </p:set>
                                    <p:anim calcmode="lin" valueType="num">
                                      <p:cBhvr additive="base">
                                        <p:cTn id="55" dur="500" fill="hold"/>
                                        <p:tgtEl>
                                          <p:spTgt spid="164901"/>
                                        </p:tgtEl>
                                        <p:attrNameLst>
                                          <p:attrName>ppt_x</p:attrName>
                                        </p:attrNameLst>
                                      </p:cBhvr>
                                      <p:tavLst>
                                        <p:tav tm="0">
                                          <p:val>
                                            <p:strVal val="0-#ppt_w/2"/>
                                          </p:val>
                                        </p:tav>
                                        <p:tav tm="100000">
                                          <p:val>
                                            <p:strVal val="#ppt_x"/>
                                          </p:val>
                                        </p:tav>
                                      </p:tavLst>
                                    </p:anim>
                                    <p:anim calcmode="lin" valueType="num">
                                      <p:cBhvr additive="base">
                                        <p:cTn id="56" dur="500" fill="hold"/>
                                        <p:tgtEl>
                                          <p:spTgt spid="164901"/>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164870"/>
                                        </p:tgtEl>
                                        <p:attrNameLst>
                                          <p:attrName>style.visibility</p:attrName>
                                        </p:attrNameLst>
                                      </p:cBhvr>
                                      <p:to>
                                        <p:strVal val="visible"/>
                                      </p:to>
                                    </p:set>
                                    <p:anim calcmode="lin" valueType="num">
                                      <p:cBhvr additive="base">
                                        <p:cTn id="61" dur="500" fill="hold"/>
                                        <p:tgtEl>
                                          <p:spTgt spid="164870"/>
                                        </p:tgtEl>
                                        <p:attrNameLst>
                                          <p:attrName>ppt_x</p:attrName>
                                        </p:attrNameLst>
                                      </p:cBhvr>
                                      <p:tavLst>
                                        <p:tav tm="0">
                                          <p:val>
                                            <p:strVal val="0-#ppt_w/2"/>
                                          </p:val>
                                        </p:tav>
                                        <p:tav tm="100000">
                                          <p:val>
                                            <p:strVal val="#ppt_x"/>
                                          </p:val>
                                        </p:tav>
                                      </p:tavLst>
                                    </p:anim>
                                    <p:anim calcmode="lin" valueType="num">
                                      <p:cBhvr additive="base">
                                        <p:cTn id="62" dur="500" fill="hold"/>
                                        <p:tgtEl>
                                          <p:spTgt spid="1648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866" grpId="0" bldLvl="0" animBg="1"/>
      <p:bldP spid="164867" grpId="0"/>
      <p:bldP spid="164868" grpId="0"/>
      <p:bldP spid="164869" grpId="0"/>
      <p:bldP spid="164870" grpId="0"/>
      <p:bldP spid="16490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3234" name="文本框 223233"/>
          <p:cNvSpPr txBox="1"/>
          <p:nvPr/>
        </p:nvSpPr>
        <p:spPr>
          <a:xfrm>
            <a:off x="930275" y="1392238"/>
            <a:ext cx="3276600" cy="457200"/>
          </a:xfrm>
          <a:prstGeom prst="rect">
            <a:avLst/>
          </a:prstGeom>
          <a:noFill/>
          <a:ln w="9525">
            <a:noFill/>
          </a:ln>
        </p:spPr>
        <p:txBody>
          <a:bodyPr anchor="t" anchorCtr="0">
            <a:spAutoFit/>
          </a:bodyPr>
          <a:p>
            <a:pPr>
              <a:spcBef>
                <a:spcPct val="50000"/>
              </a:spcBef>
            </a:pPr>
            <a:r>
              <a:rPr lang="zh-CN" altLang="zh-CN" dirty="0">
                <a:latin typeface="Times New Roman" panose="02020603050405020304" pitchFamily="18" charset="-94"/>
                <a:ea typeface="宋体" panose="02010600030101010101" pitchFamily="2" charset="-122"/>
              </a:rPr>
              <a:t>特征方程   </a:t>
            </a:r>
            <a:r>
              <a:rPr lang="en-US" altLang="zh-CN" i="1">
                <a:latin typeface="Times New Roman" panose="02020603050405020304" pitchFamily="18" charset="-94"/>
                <a:ea typeface="宋体" panose="02010600030101010101" pitchFamily="2" charset="-122"/>
              </a:rPr>
              <a:t>RCp</a:t>
            </a:r>
            <a:r>
              <a:rPr lang="en-US" altLang="zh-CN">
                <a:latin typeface="Times New Roman" panose="02020603050405020304" pitchFamily="18" charset="-94"/>
                <a:ea typeface="宋体" panose="02010600030101010101" pitchFamily="2" charset="-122"/>
              </a:rPr>
              <a:t>+1=0</a:t>
            </a:r>
            <a:endParaRPr lang="en-US" altLang="zh-CN">
              <a:latin typeface="Times New Roman" panose="02020603050405020304" pitchFamily="18" charset="-94"/>
              <a:ea typeface="宋体" panose="02010600030101010101" pitchFamily="2" charset="-122"/>
            </a:endParaRPr>
          </a:p>
        </p:txBody>
      </p:sp>
      <p:graphicFrame>
        <p:nvGraphicFramePr>
          <p:cNvPr id="223235" name="对象 223234"/>
          <p:cNvGraphicFramePr/>
          <p:nvPr/>
        </p:nvGraphicFramePr>
        <p:xfrm>
          <a:off x="6107113" y="1201738"/>
          <a:ext cx="1597025" cy="960437"/>
        </p:xfrm>
        <a:graphic>
          <a:graphicData uri="http://schemas.openxmlformats.org/presentationml/2006/ole">
            <mc:AlternateContent xmlns:mc="http://schemas.openxmlformats.org/markup-compatibility/2006">
              <mc:Choice xmlns:v="urn:schemas-microsoft-com:vml" Requires="v">
                <p:oleObj spid="_x0000_s3090" name="" r:id="rId1" imgW="799465" imgH="482600" progId="Equation.3">
                  <p:embed/>
                </p:oleObj>
              </mc:Choice>
              <mc:Fallback>
                <p:oleObj name="" r:id="rId1" imgW="799465" imgH="482600" progId="Equation.3">
                  <p:embed/>
                  <p:pic>
                    <p:nvPicPr>
                      <p:cNvPr id="0" name="图片 3089"/>
                      <p:cNvPicPr/>
                      <p:nvPr/>
                    </p:nvPicPr>
                    <p:blipFill>
                      <a:blip r:embed="rId2"/>
                      <a:stretch>
                        <a:fillRect/>
                      </a:stretch>
                    </p:blipFill>
                    <p:spPr>
                      <a:xfrm>
                        <a:off x="6107113" y="1201738"/>
                        <a:ext cx="1597025" cy="960437"/>
                      </a:xfrm>
                      <a:prstGeom prst="rect">
                        <a:avLst/>
                      </a:prstGeom>
                      <a:noFill/>
                      <a:ln w="38100">
                        <a:noFill/>
                        <a:miter/>
                      </a:ln>
                    </p:spPr>
                  </p:pic>
                </p:oleObj>
              </mc:Fallback>
            </mc:AlternateContent>
          </a:graphicData>
        </a:graphic>
      </p:graphicFrame>
      <p:graphicFrame>
        <p:nvGraphicFramePr>
          <p:cNvPr id="223236" name="对象 223235"/>
          <p:cNvGraphicFramePr/>
          <p:nvPr/>
        </p:nvGraphicFramePr>
        <p:xfrm>
          <a:off x="1114425" y="2268538"/>
          <a:ext cx="2143125" cy="787400"/>
        </p:xfrm>
        <a:graphic>
          <a:graphicData uri="http://schemas.openxmlformats.org/presentationml/2006/ole">
            <mc:AlternateContent xmlns:mc="http://schemas.openxmlformats.org/markup-compatibility/2006">
              <mc:Choice xmlns:v="urn:schemas-microsoft-com:vml" Requires="v">
                <p:oleObj spid="_x0000_s3094" name="" r:id="rId3" imgW="1066165" imgH="393700" progId="Equation.3">
                  <p:embed/>
                </p:oleObj>
              </mc:Choice>
              <mc:Fallback>
                <p:oleObj name="" r:id="rId3" imgW="1066165" imgH="393700" progId="Equation.3">
                  <p:embed/>
                  <p:pic>
                    <p:nvPicPr>
                      <p:cNvPr id="0" name="图片 3093"/>
                      <p:cNvPicPr/>
                      <p:nvPr/>
                    </p:nvPicPr>
                    <p:blipFill>
                      <a:blip r:embed="rId4"/>
                      <a:stretch>
                        <a:fillRect/>
                      </a:stretch>
                    </p:blipFill>
                    <p:spPr>
                      <a:xfrm>
                        <a:off x="1114425" y="2268538"/>
                        <a:ext cx="2143125" cy="787400"/>
                      </a:xfrm>
                      <a:prstGeom prst="rect">
                        <a:avLst/>
                      </a:prstGeom>
                      <a:noFill/>
                      <a:ln w="38100">
                        <a:noFill/>
                        <a:miter/>
                      </a:ln>
                    </p:spPr>
                  </p:pic>
                </p:oleObj>
              </mc:Fallback>
            </mc:AlternateContent>
          </a:graphicData>
        </a:graphic>
      </p:graphicFrame>
      <p:graphicFrame>
        <p:nvGraphicFramePr>
          <p:cNvPr id="223237" name="对象 223236"/>
          <p:cNvGraphicFramePr/>
          <p:nvPr/>
        </p:nvGraphicFramePr>
        <p:xfrm>
          <a:off x="1271588" y="320675"/>
          <a:ext cx="2297112" cy="814388"/>
        </p:xfrm>
        <a:graphic>
          <a:graphicData uri="http://schemas.openxmlformats.org/presentationml/2006/ole">
            <mc:AlternateContent xmlns:mc="http://schemas.openxmlformats.org/markup-compatibility/2006">
              <mc:Choice xmlns:v="urn:schemas-microsoft-com:vml" Requires="v">
                <p:oleObj spid="_x0000_s3091" name="" r:id="rId5" imgW="1141730" imgH="405765" progId="Equation.3">
                  <p:embed/>
                </p:oleObj>
              </mc:Choice>
              <mc:Fallback>
                <p:oleObj name="" r:id="rId5" imgW="1141730" imgH="405765" progId="Equation.3">
                  <p:embed/>
                  <p:pic>
                    <p:nvPicPr>
                      <p:cNvPr id="0" name="图片 3090"/>
                      <p:cNvPicPr/>
                      <p:nvPr/>
                    </p:nvPicPr>
                    <p:blipFill>
                      <a:blip r:embed="rId6"/>
                      <a:stretch>
                        <a:fillRect/>
                      </a:stretch>
                    </p:blipFill>
                    <p:spPr>
                      <a:xfrm>
                        <a:off x="1271588" y="320675"/>
                        <a:ext cx="2297112" cy="814388"/>
                      </a:xfrm>
                      <a:prstGeom prst="rect">
                        <a:avLst/>
                      </a:prstGeom>
                      <a:noFill/>
                      <a:ln w="38100">
                        <a:noFill/>
                        <a:miter/>
                      </a:ln>
                    </p:spPr>
                  </p:pic>
                </p:oleObj>
              </mc:Fallback>
            </mc:AlternateContent>
          </a:graphicData>
        </a:graphic>
      </p:graphicFrame>
      <p:sp>
        <p:nvSpPr>
          <p:cNvPr id="223238" name="矩形 223237"/>
          <p:cNvSpPr/>
          <p:nvPr/>
        </p:nvSpPr>
        <p:spPr>
          <a:xfrm>
            <a:off x="4260850" y="428625"/>
            <a:ext cx="1597025" cy="579438"/>
          </a:xfrm>
          <a:prstGeom prst="rect">
            <a:avLst/>
          </a:prstGeom>
          <a:noFill/>
          <a:ln w="9525">
            <a:noFill/>
          </a:ln>
        </p:spPr>
        <p:txBody>
          <a:bodyPr wrap="none" anchor="ctr" anchorCtr="0">
            <a:spAutoFit/>
          </a:bodyPr>
          <a:p>
            <a:pPr algn="ctr">
              <a:spcBef>
                <a:spcPct val="50000"/>
              </a:spcBef>
            </a:pPr>
            <a:r>
              <a:rPr lang="en-US" altLang="zh-CN" sz="3200" i="1" err="1">
                <a:latin typeface="Times New Roman" panose="02020603050405020304" pitchFamily="18" charset="-94"/>
                <a:ea typeface="宋体" panose="02010600030101010101" pitchFamily="2" charset="-122"/>
              </a:rPr>
              <a:t>u</a:t>
            </a:r>
            <a:r>
              <a:rPr lang="en-US" altLang="zh-CN" i="1" baseline="-25000" err="1">
                <a:latin typeface="Times New Roman" panose="02020603050405020304" pitchFamily="18" charset="-94"/>
                <a:ea typeface="宋体" panose="02010600030101010101" pitchFamily="2" charset="-122"/>
              </a:rPr>
              <a:t>C</a:t>
            </a:r>
            <a:r>
              <a:rPr lang="en-US" altLang="zh-CN" err="1">
                <a:latin typeface="Times New Roman" panose="02020603050405020304" pitchFamily="18" charset="-94"/>
                <a:ea typeface="宋体" panose="02010600030101010101" pitchFamily="2" charset="-122"/>
              </a:rPr>
              <a:t>(</a:t>
            </a:r>
            <a:r>
              <a:rPr lang="en-US" altLang="zh-CN" i="1" err="1">
                <a:latin typeface="Times New Roman" panose="02020603050405020304" pitchFamily="18" charset="-94"/>
                <a:ea typeface="宋体" panose="02010600030101010101" pitchFamily="2" charset="-122"/>
              </a:rPr>
              <a:t>t</a:t>
            </a:r>
            <a:r>
              <a:rPr lang="en-US" altLang="zh-CN">
                <a:latin typeface="Times New Roman" panose="02020603050405020304" pitchFamily="18" charset="-94"/>
                <a:ea typeface="宋体" panose="02010600030101010101" pitchFamily="2" charset="-122"/>
              </a:rPr>
              <a:t>)=</a:t>
            </a:r>
            <a:r>
              <a:rPr lang="en-US" altLang="zh-CN" i="1" err="1">
                <a:latin typeface="Times New Roman" panose="02020603050405020304" pitchFamily="18" charset="-94"/>
                <a:ea typeface="宋体" panose="02010600030101010101" pitchFamily="2" charset="-122"/>
              </a:rPr>
              <a:t>A</a:t>
            </a:r>
            <a:r>
              <a:rPr lang="en-US" altLang="zh-CN" sz="3200" err="1">
                <a:latin typeface="Times New Roman" panose="02020603050405020304" pitchFamily="18" charset="-94"/>
                <a:ea typeface="宋体" panose="02010600030101010101" pitchFamily="2" charset="-122"/>
              </a:rPr>
              <a:t>e</a:t>
            </a:r>
            <a:r>
              <a:rPr lang="en-US" altLang="zh-CN" sz="3200" i="1" baseline="30000" err="1">
                <a:latin typeface="Times New Roman" panose="02020603050405020304" pitchFamily="18" charset="-94"/>
                <a:ea typeface="宋体" panose="02010600030101010101" pitchFamily="2" charset="-122"/>
              </a:rPr>
              <a:t>pt</a:t>
            </a:r>
            <a:endParaRPr lang="en-US" altLang="zh-CN" sz="3200" i="1" baseline="30000">
              <a:latin typeface="Times New Roman" panose="02020603050405020304" pitchFamily="18" charset="-94"/>
              <a:ea typeface="宋体" panose="02010600030101010101" pitchFamily="2" charset="-122"/>
            </a:endParaRPr>
          </a:p>
        </p:txBody>
      </p:sp>
      <p:sp>
        <p:nvSpPr>
          <p:cNvPr id="223239" name="矩形 223238"/>
          <p:cNvSpPr/>
          <p:nvPr/>
        </p:nvSpPr>
        <p:spPr>
          <a:xfrm>
            <a:off x="4357688" y="1477963"/>
            <a:ext cx="1409700" cy="457200"/>
          </a:xfrm>
          <a:prstGeom prst="rect">
            <a:avLst/>
          </a:prstGeom>
          <a:noFill/>
          <a:ln w="9525">
            <a:noFill/>
          </a:ln>
        </p:spPr>
        <p:txBody>
          <a:bodyPr wrap="none" anchor="ctr" anchorCtr="0">
            <a:spAutoFit/>
          </a:bodyPr>
          <a:p>
            <a:pPr algn="ctr"/>
            <a:r>
              <a:rPr lang="zh-CN" altLang="zh-CN" dirty="0">
                <a:latin typeface="Times New Roman" panose="02020603050405020304" pitchFamily="18" charset="-94"/>
                <a:ea typeface="宋体" panose="02010600030101010101" pitchFamily="2" charset="-122"/>
              </a:rPr>
              <a:t>特征根：</a:t>
            </a:r>
            <a:endParaRPr lang="en-US" altLang="zh-CN">
              <a:latin typeface="Times New Roman" panose="02020603050405020304" pitchFamily="18" charset="-94"/>
              <a:ea typeface="宋体" panose="02010600030101010101" pitchFamily="2" charset="-122"/>
            </a:endParaRPr>
          </a:p>
        </p:txBody>
      </p:sp>
      <p:sp>
        <p:nvSpPr>
          <p:cNvPr id="223240" name="文本框 223239"/>
          <p:cNvSpPr txBox="1"/>
          <p:nvPr/>
        </p:nvSpPr>
        <p:spPr>
          <a:xfrm>
            <a:off x="3916363" y="2289175"/>
            <a:ext cx="2955925" cy="944563"/>
          </a:xfrm>
          <a:prstGeom prst="rect">
            <a:avLst/>
          </a:prstGeom>
          <a:noFill/>
          <a:ln w="9525">
            <a:noFill/>
          </a:ln>
        </p:spPr>
        <p:txBody>
          <a:bodyPr anchor="t" anchorCtr="0">
            <a:spAutoFit/>
          </a:bodyPr>
          <a:p>
            <a:pPr>
              <a:spcBef>
                <a:spcPct val="50000"/>
              </a:spcBef>
            </a:pPr>
            <a:r>
              <a:rPr lang="zh-CN" altLang="en-US" dirty="0">
                <a:latin typeface="Times New Roman" panose="02020603050405020304" pitchFamily="18" charset="-94"/>
                <a:ea typeface="宋体" panose="02010600030101010101" pitchFamily="2" charset="-122"/>
              </a:rPr>
              <a:t>初始条件： </a:t>
            </a:r>
            <a:r>
              <a:rPr lang="en-US" altLang="zh-CN" i="1">
                <a:latin typeface="Times New Roman" panose="02020603050405020304" pitchFamily="18" charset="-94"/>
                <a:ea typeface="宋体" panose="02010600030101010101" pitchFamily="2" charset="-122"/>
              </a:rPr>
              <a:t>u</a:t>
            </a:r>
            <a:r>
              <a:rPr lang="en-US" altLang="zh-CN" baseline="-25000">
                <a:latin typeface="Times New Roman" panose="02020603050405020304" pitchFamily="18" charset="-94"/>
                <a:ea typeface="宋体" panose="02010600030101010101" pitchFamily="2" charset="-122"/>
              </a:rPr>
              <a:t>C</a:t>
            </a:r>
            <a:r>
              <a:rPr lang="en-US" altLang="zh-CN">
                <a:latin typeface="Times New Roman" panose="02020603050405020304" pitchFamily="18" charset="-94"/>
                <a:ea typeface="宋体" panose="02010600030101010101" pitchFamily="2" charset="-122"/>
              </a:rPr>
              <a:t>(0</a:t>
            </a:r>
            <a:r>
              <a:rPr lang="en-US" altLang="zh-CN" baseline="-25000">
                <a:latin typeface="Times New Roman" panose="02020603050405020304" pitchFamily="18" charset="-94"/>
                <a:ea typeface="宋体" panose="02010600030101010101" pitchFamily="2" charset="-122"/>
              </a:rPr>
              <a:t>+</a:t>
            </a:r>
            <a:r>
              <a:rPr lang="en-US" altLang="zh-CN">
                <a:latin typeface="Times New Roman" panose="02020603050405020304" pitchFamily="18" charset="-94"/>
                <a:ea typeface="宋体" panose="02010600030101010101" pitchFamily="2" charset="-122"/>
              </a:rPr>
              <a:t>)</a:t>
            </a:r>
            <a:r>
              <a:rPr lang="en-US" altLang="zh-CN" i="1">
                <a:latin typeface="Times New Roman" panose="02020603050405020304" pitchFamily="18" charset="-94"/>
                <a:ea typeface="宋体" panose="02010600030101010101" pitchFamily="2" charset="-122"/>
              </a:rPr>
              <a:t>=u</a:t>
            </a:r>
            <a:r>
              <a:rPr lang="en-US" altLang="zh-CN" i="1" baseline="-25000">
                <a:latin typeface="Times New Roman" panose="02020603050405020304" pitchFamily="18" charset="-94"/>
                <a:ea typeface="宋体" panose="02010600030101010101" pitchFamily="2" charset="-122"/>
              </a:rPr>
              <a:t>C</a:t>
            </a:r>
            <a:r>
              <a:rPr lang="en-US" altLang="zh-CN">
                <a:latin typeface="Times New Roman" panose="02020603050405020304" pitchFamily="18" charset="-94"/>
                <a:ea typeface="宋体" panose="02010600030101010101" pitchFamily="2" charset="-122"/>
              </a:rPr>
              <a:t>(0</a:t>
            </a:r>
            <a:r>
              <a:rPr lang="en-US" altLang="zh-CN" baseline="-25000">
                <a:latin typeface="Times New Roman" panose="02020603050405020304" pitchFamily="18" charset="-94"/>
                <a:ea typeface="宋体" panose="02010600030101010101" pitchFamily="2" charset="-122"/>
                <a:sym typeface="Symbol" panose="05050102010706020507" pitchFamily="18" charset="2"/>
              </a:rPr>
              <a:t></a:t>
            </a:r>
            <a:r>
              <a:rPr lang="en-US" altLang="zh-CN">
                <a:latin typeface="Times New Roman" panose="02020603050405020304" pitchFamily="18" charset="-94"/>
                <a:ea typeface="宋体" panose="02010600030101010101" pitchFamily="2" charset="-122"/>
              </a:rPr>
              <a:t>)=</a:t>
            </a:r>
            <a:r>
              <a:rPr lang="en-US" altLang="zh-CN" sz="3200" i="1">
                <a:latin typeface="Times New Roman" panose="02020603050405020304" pitchFamily="18" charset="-94"/>
                <a:ea typeface="宋体" panose="02010600030101010101" pitchFamily="2" charset="-122"/>
              </a:rPr>
              <a:t>U</a:t>
            </a:r>
            <a:r>
              <a:rPr lang="en-US" altLang="zh-CN" baseline="-25000">
                <a:latin typeface="Times New Roman" panose="02020603050405020304" pitchFamily="18" charset="-94"/>
                <a:ea typeface="宋体" panose="02010600030101010101" pitchFamily="2" charset="-122"/>
              </a:rPr>
              <a:t>0</a:t>
            </a:r>
            <a:endParaRPr lang="en-US" altLang="zh-CN" baseline="-25000">
              <a:latin typeface="Times New Roman" panose="02020603050405020304" pitchFamily="18" charset="-94"/>
              <a:ea typeface="宋体" panose="02010600030101010101" pitchFamily="2" charset="-122"/>
            </a:endParaRPr>
          </a:p>
        </p:txBody>
      </p:sp>
      <p:sp>
        <p:nvSpPr>
          <p:cNvPr id="223242" name="文本框 223241"/>
          <p:cNvSpPr txBox="1"/>
          <p:nvPr/>
        </p:nvSpPr>
        <p:spPr>
          <a:xfrm>
            <a:off x="3590925" y="3443288"/>
            <a:ext cx="1879600" cy="466725"/>
          </a:xfrm>
          <a:prstGeom prst="rect">
            <a:avLst/>
          </a:prstGeom>
          <a:noFill/>
          <a:ln w="9525" cap="flat" cmpd="sng">
            <a:solidFill>
              <a:srgbClr val="FF0000"/>
            </a:solidFill>
            <a:prstDash val="solid"/>
            <a:miter/>
            <a:headEnd type="none" w="med" len="med"/>
            <a:tailEnd type="none" w="med" len="med"/>
          </a:ln>
        </p:spPr>
        <p:txBody>
          <a:bodyPr anchor="t" anchorCtr="0">
            <a:spAutoFit/>
          </a:bodyPr>
          <a:p>
            <a:pPr>
              <a:spcBef>
                <a:spcPct val="50000"/>
              </a:spcBef>
            </a:pPr>
            <a:r>
              <a:rPr lang="en-US" altLang="zh-CN">
                <a:latin typeface="Times New Roman" panose="02020603050405020304" pitchFamily="18" charset="-94"/>
                <a:ea typeface="宋体" panose="02010600030101010101" pitchFamily="2" charset="-122"/>
                <a:sym typeface="Symbol" panose="05050102010706020507" pitchFamily="18" charset="2"/>
              </a:rPr>
              <a:t></a:t>
            </a:r>
            <a:r>
              <a:rPr lang="en-US" altLang="zh-CN">
                <a:latin typeface="Times New Roman" panose="02020603050405020304" pitchFamily="18" charset="-94"/>
                <a:ea typeface="宋体" panose="02010600030101010101" pitchFamily="2" charset="-122"/>
              </a:rPr>
              <a:t> </a:t>
            </a:r>
            <a:r>
              <a:rPr lang="en-US" altLang="zh-CN" i="1">
                <a:latin typeface="Times New Roman" panose="02020603050405020304" pitchFamily="18" charset="-94"/>
                <a:ea typeface="宋体" panose="02010600030101010101" pitchFamily="2" charset="-122"/>
              </a:rPr>
              <a:t>A</a:t>
            </a:r>
            <a:r>
              <a:rPr lang="en-US" altLang="zh-CN">
                <a:latin typeface="Times New Roman" panose="02020603050405020304" pitchFamily="18" charset="-94"/>
                <a:ea typeface="宋体" panose="02010600030101010101" pitchFamily="2" charset="-122"/>
              </a:rPr>
              <a:t>=</a:t>
            </a:r>
            <a:r>
              <a:rPr lang="en-US" altLang="zh-CN" i="1">
                <a:latin typeface="Times New Roman" panose="02020603050405020304" pitchFamily="18" charset="-94"/>
                <a:ea typeface="宋体" panose="02010600030101010101" pitchFamily="2" charset="-122"/>
              </a:rPr>
              <a:t>U</a:t>
            </a:r>
            <a:r>
              <a:rPr lang="en-US" altLang="zh-CN" baseline="-25000">
                <a:latin typeface="Times New Roman" panose="02020603050405020304" pitchFamily="18" charset="-94"/>
                <a:ea typeface="宋体" panose="02010600030101010101" pitchFamily="2" charset="-122"/>
              </a:rPr>
              <a:t>0</a:t>
            </a:r>
            <a:endParaRPr lang="en-US" altLang="zh-CN" baseline="-25000">
              <a:latin typeface="Times New Roman" panose="02020603050405020304" pitchFamily="18" charset="-94"/>
              <a:ea typeface="宋体" panose="02010600030101010101" pitchFamily="2" charset="-122"/>
            </a:endParaRPr>
          </a:p>
        </p:txBody>
      </p:sp>
      <p:graphicFrame>
        <p:nvGraphicFramePr>
          <p:cNvPr id="223243" name="对象 223242"/>
          <p:cNvGraphicFramePr/>
          <p:nvPr/>
        </p:nvGraphicFramePr>
        <p:xfrm>
          <a:off x="930275" y="3243263"/>
          <a:ext cx="2130425" cy="735012"/>
        </p:xfrm>
        <a:graphic>
          <a:graphicData uri="http://schemas.openxmlformats.org/presentationml/2006/ole">
            <mc:AlternateContent xmlns:mc="http://schemas.openxmlformats.org/markup-compatibility/2006">
              <mc:Choice xmlns:v="urn:schemas-microsoft-com:vml" Requires="v">
                <p:oleObj spid="_x0000_s3102" name="" r:id="rId7" imgW="1066800" imgH="368300" progId="Equation.3">
                  <p:embed/>
                </p:oleObj>
              </mc:Choice>
              <mc:Fallback>
                <p:oleObj name="" r:id="rId7" imgW="1066800" imgH="368300" progId="Equation.3">
                  <p:embed/>
                  <p:pic>
                    <p:nvPicPr>
                      <p:cNvPr id="0" name="图片 3101"/>
                      <p:cNvPicPr/>
                      <p:nvPr/>
                    </p:nvPicPr>
                    <p:blipFill>
                      <a:blip r:embed="rId8"/>
                      <a:stretch>
                        <a:fillRect/>
                      </a:stretch>
                    </p:blipFill>
                    <p:spPr>
                      <a:xfrm>
                        <a:off x="930275" y="3243263"/>
                        <a:ext cx="2130425" cy="735012"/>
                      </a:xfrm>
                      <a:prstGeom prst="rect">
                        <a:avLst/>
                      </a:prstGeom>
                      <a:noFill/>
                      <a:ln w="38100">
                        <a:noFill/>
                        <a:miter/>
                      </a:ln>
                    </p:spPr>
                  </p:pic>
                </p:oleObj>
              </mc:Fallback>
            </mc:AlternateContent>
          </a:graphicData>
        </a:graphic>
      </p:graphicFrame>
      <p:graphicFrame>
        <p:nvGraphicFramePr>
          <p:cNvPr id="223244" name="对象 223243"/>
          <p:cNvGraphicFramePr/>
          <p:nvPr/>
        </p:nvGraphicFramePr>
        <p:xfrm>
          <a:off x="930275" y="4187825"/>
          <a:ext cx="1701800" cy="708025"/>
        </p:xfrm>
        <a:graphic>
          <a:graphicData uri="http://schemas.openxmlformats.org/presentationml/2006/ole">
            <mc:AlternateContent xmlns:mc="http://schemas.openxmlformats.org/markup-compatibility/2006">
              <mc:Choice xmlns:v="urn:schemas-microsoft-com:vml" Requires="v">
                <p:oleObj spid="_x0000_s3093" name="" r:id="rId9" imgW="850265" imgH="355600" progId="Equation.3">
                  <p:embed/>
                </p:oleObj>
              </mc:Choice>
              <mc:Fallback>
                <p:oleObj name="" r:id="rId9" imgW="850265" imgH="355600" progId="Equation.3">
                  <p:embed/>
                  <p:pic>
                    <p:nvPicPr>
                      <p:cNvPr id="0" name="图片 3092"/>
                      <p:cNvPicPr/>
                      <p:nvPr/>
                    </p:nvPicPr>
                    <p:blipFill>
                      <a:blip r:embed="rId10"/>
                      <a:stretch>
                        <a:fillRect/>
                      </a:stretch>
                    </p:blipFill>
                    <p:spPr>
                      <a:xfrm>
                        <a:off x="930275" y="4187825"/>
                        <a:ext cx="1701800" cy="708025"/>
                      </a:xfrm>
                      <a:prstGeom prst="rect">
                        <a:avLst/>
                      </a:prstGeom>
                      <a:solidFill>
                        <a:srgbClr val="CCFFCC"/>
                      </a:solidFill>
                      <a:ln w="38100">
                        <a:noFill/>
                        <a:miter/>
                      </a:ln>
                      <a:effectLst>
                        <a:prstShdw prst="shdw17" dist="17961" dir="2699999">
                          <a:srgbClr val="7A997A"/>
                        </a:prstShdw>
                      </a:effectLst>
                    </p:spPr>
                  </p:pic>
                </p:oleObj>
              </mc:Fallback>
            </mc:AlternateContent>
          </a:graphicData>
        </a:graphic>
      </p:graphicFrame>
      <p:graphicFrame>
        <p:nvGraphicFramePr>
          <p:cNvPr id="223245" name="对象 223244"/>
          <p:cNvGraphicFramePr/>
          <p:nvPr/>
        </p:nvGraphicFramePr>
        <p:xfrm>
          <a:off x="930275" y="4949825"/>
          <a:ext cx="1778000" cy="962025"/>
        </p:xfrm>
        <a:graphic>
          <a:graphicData uri="http://schemas.openxmlformats.org/presentationml/2006/ole">
            <mc:AlternateContent xmlns:mc="http://schemas.openxmlformats.org/markup-compatibility/2006">
              <mc:Choice xmlns:v="urn:schemas-microsoft-com:vml" Requires="v">
                <p:oleObj spid="_x0000_s3096" name="" r:id="rId11" imgW="888365" imgH="482600" progId="Equation.3">
                  <p:embed/>
                </p:oleObj>
              </mc:Choice>
              <mc:Fallback>
                <p:oleObj name="" r:id="rId11" imgW="888365" imgH="482600" progId="Equation.3">
                  <p:embed/>
                  <p:pic>
                    <p:nvPicPr>
                      <p:cNvPr id="0" name="图片 3095"/>
                      <p:cNvPicPr/>
                      <p:nvPr/>
                    </p:nvPicPr>
                    <p:blipFill>
                      <a:blip r:embed="rId12"/>
                      <a:stretch>
                        <a:fillRect/>
                      </a:stretch>
                    </p:blipFill>
                    <p:spPr>
                      <a:xfrm>
                        <a:off x="930275" y="4949825"/>
                        <a:ext cx="1778000" cy="962025"/>
                      </a:xfrm>
                      <a:prstGeom prst="rect">
                        <a:avLst/>
                      </a:prstGeom>
                      <a:noFill/>
                      <a:ln w="38100">
                        <a:noFill/>
                        <a:miter/>
                      </a:ln>
                    </p:spPr>
                  </p:pic>
                </p:oleObj>
              </mc:Fallback>
            </mc:AlternateContent>
          </a:graphicData>
        </a:graphic>
      </p:graphicFrame>
      <p:graphicFrame>
        <p:nvGraphicFramePr>
          <p:cNvPr id="223246" name="对象 223245"/>
          <p:cNvGraphicFramePr/>
          <p:nvPr/>
        </p:nvGraphicFramePr>
        <p:xfrm>
          <a:off x="4475163" y="5373688"/>
          <a:ext cx="892175" cy="406400"/>
        </p:xfrm>
        <a:graphic>
          <a:graphicData uri="http://schemas.openxmlformats.org/presentationml/2006/ole">
            <mc:AlternateContent xmlns:mc="http://schemas.openxmlformats.org/markup-compatibility/2006">
              <mc:Choice xmlns:v="urn:schemas-microsoft-com:vml" Requires="v">
                <p:oleObj spid="_x0000_s3097" name="" r:id="rId13" imgW="443865" imgH="203200" progId="Equation.3">
                  <p:embed/>
                </p:oleObj>
              </mc:Choice>
              <mc:Fallback>
                <p:oleObj name="" r:id="rId13" imgW="443865" imgH="203200" progId="Equation.3">
                  <p:embed/>
                  <p:pic>
                    <p:nvPicPr>
                      <p:cNvPr id="0" name="图片 3096"/>
                      <p:cNvPicPr/>
                      <p:nvPr/>
                    </p:nvPicPr>
                    <p:blipFill>
                      <a:blip r:embed="rId14">
                        <a:clrChange>
                          <a:clrFrom>
                            <a:srgbClr val="000000"/>
                          </a:clrFrom>
                          <a:clrTo>
                            <a:srgbClr val="FF3300"/>
                          </a:clrTo>
                        </a:clrChange>
                      </a:blip>
                      <a:stretch>
                        <a:fillRect/>
                      </a:stretch>
                    </p:blipFill>
                    <p:spPr>
                      <a:xfrm>
                        <a:off x="4475163" y="5373688"/>
                        <a:ext cx="892175" cy="406400"/>
                      </a:xfrm>
                      <a:prstGeom prst="rect">
                        <a:avLst/>
                      </a:prstGeom>
                      <a:noFill/>
                      <a:ln w="38100">
                        <a:noFill/>
                        <a:miter/>
                      </a:ln>
                    </p:spPr>
                  </p:pic>
                </p:oleObj>
              </mc:Fallback>
            </mc:AlternateContent>
          </a:graphicData>
        </a:graphic>
      </p:graphicFrame>
      <p:graphicFrame>
        <p:nvGraphicFramePr>
          <p:cNvPr id="223247" name="对象 223246"/>
          <p:cNvGraphicFramePr/>
          <p:nvPr/>
        </p:nvGraphicFramePr>
        <p:xfrm>
          <a:off x="3324225" y="4303713"/>
          <a:ext cx="1096963" cy="482600"/>
        </p:xfrm>
        <a:graphic>
          <a:graphicData uri="http://schemas.openxmlformats.org/presentationml/2006/ole">
            <mc:AlternateContent xmlns:mc="http://schemas.openxmlformats.org/markup-compatibility/2006">
              <mc:Choice xmlns:v="urn:schemas-microsoft-com:vml" Requires="v">
                <p:oleObj spid="_x0000_s3092" name="" r:id="rId15" imgW="546100" imgH="241300" progId="Equation.3">
                  <p:embed/>
                </p:oleObj>
              </mc:Choice>
              <mc:Fallback>
                <p:oleObj name="" r:id="rId15" imgW="546100" imgH="241300" progId="Equation.3">
                  <p:embed/>
                  <p:pic>
                    <p:nvPicPr>
                      <p:cNvPr id="0" name="图片 3091"/>
                      <p:cNvPicPr/>
                      <p:nvPr/>
                    </p:nvPicPr>
                    <p:blipFill>
                      <a:blip r:embed="rId16">
                        <a:clrChange>
                          <a:clrFrom>
                            <a:srgbClr val="000000"/>
                          </a:clrFrom>
                          <a:clrTo>
                            <a:srgbClr val="FF3300"/>
                          </a:clrTo>
                        </a:clrChange>
                      </a:blip>
                      <a:stretch>
                        <a:fillRect/>
                      </a:stretch>
                    </p:blipFill>
                    <p:spPr>
                      <a:xfrm>
                        <a:off x="3324225" y="4303713"/>
                        <a:ext cx="1096963" cy="482600"/>
                      </a:xfrm>
                      <a:prstGeom prst="rect">
                        <a:avLst/>
                      </a:prstGeom>
                      <a:noFill/>
                      <a:ln w="38100">
                        <a:noFill/>
                        <a:miter/>
                      </a:ln>
                    </p:spPr>
                  </p:pic>
                </p:oleObj>
              </mc:Fallback>
            </mc:AlternateContent>
          </a:graphicData>
        </a:graphic>
      </p:graphicFrame>
      <p:graphicFrame>
        <p:nvGraphicFramePr>
          <p:cNvPr id="223248" name="对象 223247"/>
          <p:cNvGraphicFramePr/>
          <p:nvPr/>
        </p:nvGraphicFramePr>
        <p:xfrm>
          <a:off x="2847975" y="4957763"/>
          <a:ext cx="1390650" cy="958850"/>
        </p:xfrm>
        <a:graphic>
          <a:graphicData uri="http://schemas.openxmlformats.org/presentationml/2006/ole">
            <mc:AlternateContent xmlns:mc="http://schemas.openxmlformats.org/markup-compatibility/2006">
              <mc:Choice xmlns:v="urn:schemas-microsoft-com:vml" Requires="v">
                <p:oleObj spid="_x0000_s3098" name="" r:id="rId17" imgW="736600" imgH="508000" progId="Equation.3">
                  <p:embed/>
                </p:oleObj>
              </mc:Choice>
              <mc:Fallback>
                <p:oleObj name="" r:id="rId17" imgW="736600" imgH="508000" progId="Equation.3">
                  <p:embed/>
                  <p:pic>
                    <p:nvPicPr>
                      <p:cNvPr id="0" name="图片 3097"/>
                      <p:cNvPicPr/>
                      <p:nvPr/>
                    </p:nvPicPr>
                    <p:blipFill>
                      <a:blip r:embed="rId18"/>
                      <a:stretch>
                        <a:fillRect/>
                      </a:stretch>
                    </p:blipFill>
                    <p:spPr>
                      <a:xfrm>
                        <a:off x="2847975" y="4957763"/>
                        <a:ext cx="1390650" cy="958850"/>
                      </a:xfrm>
                      <a:prstGeom prst="rect">
                        <a:avLst/>
                      </a:prstGeom>
                      <a:noFill/>
                      <a:ln w="38100">
                        <a:noFill/>
                        <a:miter/>
                      </a:ln>
                    </p:spPr>
                  </p:pic>
                </p:oleObj>
              </mc:Fallback>
            </mc:AlternateContent>
          </a:graphicData>
        </a:graphic>
      </p:graphicFrame>
      <p:graphicFrame>
        <p:nvGraphicFramePr>
          <p:cNvPr id="223249" name="对象 223248"/>
          <p:cNvGraphicFramePr/>
          <p:nvPr/>
        </p:nvGraphicFramePr>
        <p:xfrm>
          <a:off x="5821363" y="3567113"/>
          <a:ext cx="2979737" cy="2344737"/>
        </p:xfrm>
        <a:graphic>
          <a:graphicData uri="http://schemas.openxmlformats.org/presentationml/2006/ole">
            <mc:AlternateContent xmlns:mc="http://schemas.openxmlformats.org/markup-compatibility/2006">
              <mc:Choice xmlns:v="urn:schemas-microsoft-com:vml" Requires="v">
                <p:oleObj spid="_x0000_s3100" name="" r:id="rId19" imgW="2682240" imgH="2103120" progId="Visio.Drawing.5">
                  <p:embed/>
                </p:oleObj>
              </mc:Choice>
              <mc:Fallback>
                <p:oleObj name="" r:id="rId19" imgW="2682240" imgH="2103120" progId="Visio.Drawing.5">
                  <p:embed/>
                  <p:pic>
                    <p:nvPicPr>
                      <p:cNvPr id="0" name="图片 3099"/>
                      <p:cNvPicPr/>
                      <p:nvPr/>
                    </p:nvPicPr>
                    <p:blipFill>
                      <a:blip r:embed="rId20"/>
                      <a:stretch>
                        <a:fillRect/>
                      </a:stretch>
                    </p:blipFill>
                    <p:spPr>
                      <a:xfrm>
                        <a:off x="5821363" y="3567113"/>
                        <a:ext cx="2979737" cy="2344737"/>
                      </a:xfrm>
                      <a:prstGeom prst="rect">
                        <a:avLst/>
                      </a:prstGeom>
                      <a:noFill/>
                      <a:ln w="38100">
                        <a:noFill/>
                        <a:miter/>
                      </a:ln>
                    </p:spPr>
                  </p:pic>
                </p:oleObj>
              </mc:Fallback>
            </mc:AlternateContent>
          </a:graphicData>
        </a:graphic>
      </p:graphicFrame>
      <p:graphicFrame>
        <p:nvGraphicFramePr>
          <p:cNvPr id="223250" name="对象 223249"/>
          <p:cNvGraphicFramePr/>
          <p:nvPr/>
        </p:nvGraphicFramePr>
        <p:xfrm>
          <a:off x="930275" y="5876925"/>
          <a:ext cx="2616200" cy="784225"/>
        </p:xfrm>
        <a:graphic>
          <a:graphicData uri="http://schemas.openxmlformats.org/presentationml/2006/ole">
            <mc:AlternateContent xmlns:mc="http://schemas.openxmlformats.org/markup-compatibility/2006">
              <mc:Choice xmlns:v="urn:schemas-microsoft-com:vml" Requires="v">
                <p:oleObj spid="_x0000_s3101" name="" r:id="rId21" imgW="1307465" imgH="393700" progId="Equation.3">
                  <p:embed/>
                </p:oleObj>
              </mc:Choice>
              <mc:Fallback>
                <p:oleObj name="" r:id="rId21" imgW="1307465" imgH="393700" progId="Equation.3">
                  <p:embed/>
                  <p:pic>
                    <p:nvPicPr>
                      <p:cNvPr id="0" name="图片 3100"/>
                      <p:cNvPicPr/>
                      <p:nvPr/>
                    </p:nvPicPr>
                    <p:blipFill>
                      <a:blip r:embed="rId22"/>
                      <a:stretch>
                        <a:fillRect/>
                      </a:stretch>
                    </p:blipFill>
                    <p:spPr>
                      <a:xfrm>
                        <a:off x="930275" y="5876925"/>
                        <a:ext cx="2616200" cy="784225"/>
                      </a:xfrm>
                      <a:prstGeom prst="rect">
                        <a:avLst/>
                      </a:prstGeom>
                      <a:noFill/>
                      <a:ln w="38100">
                        <a:noFill/>
                        <a:miter/>
                      </a:ln>
                    </p:spPr>
                  </p:pic>
                </p:oleObj>
              </mc:Fallback>
            </mc:AlternateContent>
          </a:graphicData>
        </a:graphic>
      </p:graphicFrame>
      <p:graphicFrame>
        <p:nvGraphicFramePr>
          <p:cNvPr id="223251" name="对象 223250"/>
          <p:cNvGraphicFramePr/>
          <p:nvPr/>
        </p:nvGraphicFramePr>
        <p:xfrm>
          <a:off x="4489450" y="6242050"/>
          <a:ext cx="892175" cy="406400"/>
        </p:xfrm>
        <a:graphic>
          <a:graphicData uri="http://schemas.openxmlformats.org/presentationml/2006/ole">
            <mc:AlternateContent xmlns:mc="http://schemas.openxmlformats.org/markup-compatibility/2006">
              <mc:Choice xmlns:v="urn:schemas-microsoft-com:vml" Requires="v">
                <p:oleObj spid="_x0000_s3099" name="" r:id="rId23" imgW="443865" imgH="203200" progId="Equation.3">
                  <p:embed/>
                </p:oleObj>
              </mc:Choice>
              <mc:Fallback>
                <p:oleObj name="" r:id="rId23" imgW="443865" imgH="203200" progId="Equation.3">
                  <p:embed/>
                  <p:pic>
                    <p:nvPicPr>
                      <p:cNvPr id="0" name="图片 3098"/>
                      <p:cNvPicPr/>
                      <p:nvPr/>
                    </p:nvPicPr>
                    <p:blipFill>
                      <a:blip r:embed="rId14">
                        <a:clrChange>
                          <a:clrFrom>
                            <a:srgbClr val="000000"/>
                          </a:clrFrom>
                          <a:clrTo>
                            <a:srgbClr val="FF3300"/>
                          </a:clrTo>
                        </a:clrChange>
                      </a:blip>
                      <a:stretch>
                        <a:fillRect/>
                      </a:stretch>
                    </p:blipFill>
                    <p:spPr>
                      <a:xfrm>
                        <a:off x="4489450" y="6242050"/>
                        <a:ext cx="892175" cy="406400"/>
                      </a:xfrm>
                      <a:prstGeom prst="rect">
                        <a:avLst/>
                      </a:prstGeom>
                      <a:noFill/>
                      <a:ln w="38100">
                        <a:noFill/>
                        <a:miter/>
                      </a:ln>
                    </p:spPr>
                  </p:pic>
                </p:oleObj>
              </mc:Fallback>
            </mc:AlternateContent>
          </a:graphicData>
        </a:graphic>
      </p:graphicFrame>
      <p:sp>
        <p:nvSpPr>
          <p:cNvPr id="38930" name="灯片编号占位符 1"/>
          <p:cNvSpPr>
            <a:spLocks noGrp="1"/>
          </p:cNvSpPr>
          <p:nvPr>
            <p:ph type="sldNum" sz="quarter" idx="12"/>
          </p:nvPr>
        </p:nvSpPr>
        <p:spPr>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fld id="{9A0DB2DC-4C9A-4742-B13C-FB6460FD3503}" type="slidenum">
              <a:rPr lang="zh-CN" altLang="zh-CN" sz="1400" b="0" dirty="0"/>
            </a:fld>
            <a:endParaRPr lang="zh-CN" altLang="zh-CN" sz="14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23249"/>
                                        </p:tgtEl>
                                        <p:attrNameLst>
                                          <p:attrName>style.visibility</p:attrName>
                                        </p:attrNameLst>
                                      </p:cBhvr>
                                      <p:to>
                                        <p:strVal val="visible"/>
                                      </p:to>
                                    </p:set>
                                    <p:anim calcmode="lin" valueType="num">
                                      <p:cBhvr additive="base">
                                        <p:cTn id="7" dur="500" fill="hold"/>
                                        <p:tgtEl>
                                          <p:spTgt spid="223249"/>
                                        </p:tgtEl>
                                        <p:attrNameLst>
                                          <p:attrName>ppt_x</p:attrName>
                                        </p:attrNameLst>
                                      </p:cBhvr>
                                      <p:tavLst>
                                        <p:tav tm="0">
                                          <p:val>
                                            <p:strVal val="0-#ppt_w/2"/>
                                          </p:val>
                                        </p:tav>
                                        <p:tav tm="100000">
                                          <p:val>
                                            <p:strVal val="#ppt_x"/>
                                          </p:val>
                                        </p:tav>
                                      </p:tavLst>
                                    </p:anim>
                                    <p:anim calcmode="lin" valueType="num">
                                      <p:cBhvr additive="base">
                                        <p:cTn id="8" dur="500" fill="hold"/>
                                        <p:tgtEl>
                                          <p:spTgt spid="22324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23237"/>
                                        </p:tgtEl>
                                        <p:attrNameLst>
                                          <p:attrName>style.visibility</p:attrName>
                                        </p:attrNameLst>
                                      </p:cBhvr>
                                      <p:to>
                                        <p:strVal val="visible"/>
                                      </p:to>
                                    </p:set>
                                    <p:anim calcmode="lin" valueType="num">
                                      <p:cBhvr additive="base">
                                        <p:cTn id="12" dur="500" fill="hold"/>
                                        <p:tgtEl>
                                          <p:spTgt spid="223237"/>
                                        </p:tgtEl>
                                        <p:attrNameLst>
                                          <p:attrName>ppt_x</p:attrName>
                                        </p:attrNameLst>
                                      </p:cBhvr>
                                      <p:tavLst>
                                        <p:tav tm="0">
                                          <p:val>
                                            <p:strVal val="0-#ppt_w/2"/>
                                          </p:val>
                                        </p:tav>
                                        <p:tav tm="100000">
                                          <p:val>
                                            <p:strVal val="#ppt_x"/>
                                          </p:val>
                                        </p:tav>
                                      </p:tavLst>
                                    </p:anim>
                                    <p:anim calcmode="lin" valueType="num">
                                      <p:cBhvr additive="base">
                                        <p:cTn id="13" dur="500" fill="hold"/>
                                        <p:tgtEl>
                                          <p:spTgt spid="22323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223238"/>
                                        </p:tgtEl>
                                        <p:attrNameLst>
                                          <p:attrName>style.visibility</p:attrName>
                                        </p:attrNameLst>
                                      </p:cBhvr>
                                      <p:to>
                                        <p:strVal val="visible"/>
                                      </p:to>
                                    </p:set>
                                    <p:anim calcmode="lin" valueType="num">
                                      <p:cBhvr additive="base">
                                        <p:cTn id="17" dur="500" fill="hold"/>
                                        <p:tgtEl>
                                          <p:spTgt spid="223238"/>
                                        </p:tgtEl>
                                        <p:attrNameLst>
                                          <p:attrName>ppt_x</p:attrName>
                                        </p:attrNameLst>
                                      </p:cBhvr>
                                      <p:tavLst>
                                        <p:tav tm="0">
                                          <p:val>
                                            <p:strVal val="0-#ppt_w/2"/>
                                          </p:val>
                                        </p:tav>
                                        <p:tav tm="100000">
                                          <p:val>
                                            <p:strVal val="#ppt_x"/>
                                          </p:val>
                                        </p:tav>
                                      </p:tavLst>
                                    </p:anim>
                                    <p:anim calcmode="lin" valueType="num">
                                      <p:cBhvr additive="base">
                                        <p:cTn id="18" dur="500" fill="hold"/>
                                        <p:tgtEl>
                                          <p:spTgt spid="223238"/>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223234"/>
                                        </p:tgtEl>
                                        <p:attrNameLst>
                                          <p:attrName>style.visibility</p:attrName>
                                        </p:attrNameLst>
                                      </p:cBhvr>
                                      <p:to>
                                        <p:strVal val="visible"/>
                                      </p:to>
                                    </p:set>
                                    <p:anim calcmode="lin" valueType="num">
                                      <p:cBhvr additive="base">
                                        <p:cTn id="23" dur="500" fill="hold"/>
                                        <p:tgtEl>
                                          <p:spTgt spid="223234"/>
                                        </p:tgtEl>
                                        <p:attrNameLst>
                                          <p:attrName>ppt_x</p:attrName>
                                        </p:attrNameLst>
                                      </p:cBhvr>
                                      <p:tavLst>
                                        <p:tav tm="0">
                                          <p:val>
                                            <p:strVal val="0-#ppt_w/2"/>
                                          </p:val>
                                        </p:tav>
                                        <p:tav tm="100000">
                                          <p:val>
                                            <p:strVal val="#ppt_x"/>
                                          </p:val>
                                        </p:tav>
                                      </p:tavLst>
                                    </p:anim>
                                    <p:anim calcmode="lin" valueType="num">
                                      <p:cBhvr additive="base">
                                        <p:cTn id="24" dur="500" fill="hold"/>
                                        <p:tgtEl>
                                          <p:spTgt spid="223234"/>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223239"/>
                                        </p:tgtEl>
                                        <p:attrNameLst>
                                          <p:attrName>style.visibility</p:attrName>
                                        </p:attrNameLst>
                                      </p:cBhvr>
                                      <p:to>
                                        <p:strVal val="visible"/>
                                      </p:to>
                                    </p:set>
                                    <p:anim calcmode="lin" valueType="num">
                                      <p:cBhvr additive="base">
                                        <p:cTn id="29" dur="500" fill="hold"/>
                                        <p:tgtEl>
                                          <p:spTgt spid="223239"/>
                                        </p:tgtEl>
                                        <p:attrNameLst>
                                          <p:attrName>ppt_x</p:attrName>
                                        </p:attrNameLst>
                                      </p:cBhvr>
                                      <p:tavLst>
                                        <p:tav tm="0">
                                          <p:val>
                                            <p:strVal val="0-#ppt_w/2"/>
                                          </p:val>
                                        </p:tav>
                                        <p:tav tm="100000">
                                          <p:val>
                                            <p:strVal val="#ppt_x"/>
                                          </p:val>
                                        </p:tav>
                                      </p:tavLst>
                                    </p:anim>
                                    <p:anim calcmode="lin" valueType="num">
                                      <p:cBhvr additive="base">
                                        <p:cTn id="30" dur="500" fill="hold"/>
                                        <p:tgtEl>
                                          <p:spTgt spid="223239"/>
                                        </p:tgtEl>
                                        <p:attrNameLst>
                                          <p:attrName>ppt_y</p:attrName>
                                        </p:attrNameLst>
                                      </p:cBhvr>
                                      <p:tavLst>
                                        <p:tav tm="0">
                                          <p:val>
                                            <p:strVal val="#ppt_y"/>
                                          </p:val>
                                        </p:tav>
                                        <p:tav tm="100000">
                                          <p:val>
                                            <p:strVal val="#ppt_y"/>
                                          </p:val>
                                        </p:tav>
                                      </p:tavLst>
                                    </p:anim>
                                  </p:childTnLst>
                                </p:cTn>
                              </p:par>
                            </p:childTnLst>
                          </p:cTn>
                        </p:par>
                        <p:par>
                          <p:cTn id="31" fill="hold">
                            <p:stCondLst>
                              <p:cond delay="500"/>
                            </p:stCondLst>
                            <p:childTnLst>
                              <p:par>
                                <p:cTn id="32" presetID="2" presetClass="entr" presetSubtype="8" fill="hold" nodeType="afterEffect">
                                  <p:stCondLst>
                                    <p:cond delay="0"/>
                                  </p:stCondLst>
                                  <p:childTnLst>
                                    <p:set>
                                      <p:cBhvr>
                                        <p:cTn id="33" dur="1" fill="hold">
                                          <p:stCondLst>
                                            <p:cond delay="0"/>
                                          </p:stCondLst>
                                        </p:cTn>
                                        <p:tgtEl>
                                          <p:spTgt spid="223235"/>
                                        </p:tgtEl>
                                        <p:attrNameLst>
                                          <p:attrName>style.visibility</p:attrName>
                                        </p:attrNameLst>
                                      </p:cBhvr>
                                      <p:to>
                                        <p:strVal val="visible"/>
                                      </p:to>
                                    </p:set>
                                    <p:anim calcmode="lin" valueType="num">
                                      <p:cBhvr additive="base">
                                        <p:cTn id="34" dur="500" fill="hold"/>
                                        <p:tgtEl>
                                          <p:spTgt spid="223235"/>
                                        </p:tgtEl>
                                        <p:attrNameLst>
                                          <p:attrName>ppt_x</p:attrName>
                                        </p:attrNameLst>
                                      </p:cBhvr>
                                      <p:tavLst>
                                        <p:tav tm="0">
                                          <p:val>
                                            <p:strVal val="0-#ppt_w/2"/>
                                          </p:val>
                                        </p:tav>
                                        <p:tav tm="100000">
                                          <p:val>
                                            <p:strVal val="#ppt_x"/>
                                          </p:val>
                                        </p:tav>
                                      </p:tavLst>
                                    </p:anim>
                                    <p:anim calcmode="lin" valueType="num">
                                      <p:cBhvr additive="base">
                                        <p:cTn id="35" dur="500" fill="hold"/>
                                        <p:tgtEl>
                                          <p:spTgt spid="223235"/>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8" fill="hold" nodeType="clickEffect">
                                  <p:stCondLst>
                                    <p:cond delay="0"/>
                                  </p:stCondLst>
                                  <p:childTnLst>
                                    <p:set>
                                      <p:cBhvr>
                                        <p:cTn id="39" dur="1" fill="hold">
                                          <p:stCondLst>
                                            <p:cond delay="0"/>
                                          </p:stCondLst>
                                        </p:cTn>
                                        <p:tgtEl>
                                          <p:spTgt spid="223236"/>
                                        </p:tgtEl>
                                        <p:attrNameLst>
                                          <p:attrName>style.visibility</p:attrName>
                                        </p:attrNameLst>
                                      </p:cBhvr>
                                      <p:to>
                                        <p:strVal val="visible"/>
                                      </p:to>
                                    </p:set>
                                    <p:anim calcmode="lin" valueType="num">
                                      <p:cBhvr additive="base">
                                        <p:cTn id="40" dur="500" fill="hold"/>
                                        <p:tgtEl>
                                          <p:spTgt spid="223236"/>
                                        </p:tgtEl>
                                        <p:attrNameLst>
                                          <p:attrName>ppt_x</p:attrName>
                                        </p:attrNameLst>
                                      </p:cBhvr>
                                      <p:tavLst>
                                        <p:tav tm="0">
                                          <p:val>
                                            <p:strVal val="0-#ppt_w/2"/>
                                          </p:val>
                                        </p:tav>
                                        <p:tav tm="100000">
                                          <p:val>
                                            <p:strVal val="#ppt_x"/>
                                          </p:val>
                                        </p:tav>
                                      </p:tavLst>
                                    </p:anim>
                                    <p:anim calcmode="lin" valueType="num">
                                      <p:cBhvr additive="base">
                                        <p:cTn id="41" dur="500" fill="hold"/>
                                        <p:tgtEl>
                                          <p:spTgt spid="223236"/>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grpId="0" nodeType="clickEffect">
                                  <p:stCondLst>
                                    <p:cond delay="0"/>
                                  </p:stCondLst>
                                  <p:childTnLst>
                                    <p:set>
                                      <p:cBhvr>
                                        <p:cTn id="45" dur="1" fill="hold">
                                          <p:stCondLst>
                                            <p:cond delay="0"/>
                                          </p:stCondLst>
                                        </p:cTn>
                                        <p:tgtEl>
                                          <p:spTgt spid="223240"/>
                                        </p:tgtEl>
                                        <p:attrNameLst>
                                          <p:attrName>style.visibility</p:attrName>
                                        </p:attrNameLst>
                                      </p:cBhvr>
                                      <p:to>
                                        <p:strVal val="visible"/>
                                      </p:to>
                                    </p:set>
                                    <p:anim calcmode="lin" valueType="num">
                                      <p:cBhvr additive="base">
                                        <p:cTn id="46" dur="500" fill="hold"/>
                                        <p:tgtEl>
                                          <p:spTgt spid="223240"/>
                                        </p:tgtEl>
                                        <p:attrNameLst>
                                          <p:attrName>ppt_x</p:attrName>
                                        </p:attrNameLst>
                                      </p:cBhvr>
                                      <p:tavLst>
                                        <p:tav tm="0">
                                          <p:val>
                                            <p:strVal val="0-#ppt_w/2"/>
                                          </p:val>
                                        </p:tav>
                                        <p:tav tm="100000">
                                          <p:val>
                                            <p:strVal val="#ppt_x"/>
                                          </p:val>
                                        </p:tav>
                                      </p:tavLst>
                                    </p:anim>
                                    <p:anim calcmode="lin" valueType="num">
                                      <p:cBhvr additive="base">
                                        <p:cTn id="47" dur="500" fill="hold"/>
                                        <p:tgtEl>
                                          <p:spTgt spid="223240"/>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8" fill="hold" nodeType="clickEffect">
                                  <p:stCondLst>
                                    <p:cond delay="0"/>
                                  </p:stCondLst>
                                  <p:childTnLst>
                                    <p:set>
                                      <p:cBhvr>
                                        <p:cTn id="51" dur="1" fill="hold">
                                          <p:stCondLst>
                                            <p:cond delay="0"/>
                                          </p:stCondLst>
                                        </p:cTn>
                                        <p:tgtEl>
                                          <p:spTgt spid="223243"/>
                                        </p:tgtEl>
                                        <p:attrNameLst>
                                          <p:attrName>style.visibility</p:attrName>
                                        </p:attrNameLst>
                                      </p:cBhvr>
                                      <p:to>
                                        <p:strVal val="visible"/>
                                      </p:to>
                                    </p:set>
                                    <p:anim calcmode="lin" valueType="num">
                                      <p:cBhvr additive="base">
                                        <p:cTn id="52" dur="500" fill="hold"/>
                                        <p:tgtEl>
                                          <p:spTgt spid="223243"/>
                                        </p:tgtEl>
                                        <p:attrNameLst>
                                          <p:attrName>ppt_x</p:attrName>
                                        </p:attrNameLst>
                                      </p:cBhvr>
                                      <p:tavLst>
                                        <p:tav tm="0">
                                          <p:val>
                                            <p:strVal val="0-#ppt_w/2"/>
                                          </p:val>
                                        </p:tav>
                                        <p:tav tm="100000">
                                          <p:val>
                                            <p:strVal val="#ppt_x"/>
                                          </p:val>
                                        </p:tav>
                                      </p:tavLst>
                                    </p:anim>
                                    <p:anim calcmode="lin" valueType="num">
                                      <p:cBhvr additive="base">
                                        <p:cTn id="53" dur="500" fill="hold"/>
                                        <p:tgtEl>
                                          <p:spTgt spid="223243"/>
                                        </p:tgtEl>
                                        <p:attrNameLst>
                                          <p:attrName>ppt_y</p:attrName>
                                        </p:attrNameLst>
                                      </p:cBhvr>
                                      <p:tavLst>
                                        <p:tav tm="0">
                                          <p:val>
                                            <p:strVal val="#ppt_y"/>
                                          </p:val>
                                        </p:tav>
                                        <p:tav tm="100000">
                                          <p:val>
                                            <p:strVal val="#ppt_y"/>
                                          </p:val>
                                        </p:tav>
                                      </p:tavLst>
                                    </p:anim>
                                  </p:childTnLst>
                                </p:cTn>
                              </p:par>
                            </p:childTnLst>
                          </p:cTn>
                        </p:par>
                        <p:par>
                          <p:cTn id="54" fill="hold">
                            <p:stCondLst>
                              <p:cond delay="500"/>
                            </p:stCondLst>
                            <p:childTnLst>
                              <p:par>
                                <p:cTn id="55" presetID="2" presetClass="entr" presetSubtype="8" fill="hold" grpId="0" nodeType="afterEffect">
                                  <p:stCondLst>
                                    <p:cond delay="0"/>
                                  </p:stCondLst>
                                  <p:childTnLst>
                                    <p:set>
                                      <p:cBhvr>
                                        <p:cTn id="56" dur="1" fill="hold">
                                          <p:stCondLst>
                                            <p:cond delay="0"/>
                                          </p:stCondLst>
                                        </p:cTn>
                                        <p:tgtEl>
                                          <p:spTgt spid="223242"/>
                                        </p:tgtEl>
                                        <p:attrNameLst>
                                          <p:attrName>style.visibility</p:attrName>
                                        </p:attrNameLst>
                                      </p:cBhvr>
                                      <p:to>
                                        <p:strVal val="visible"/>
                                      </p:to>
                                    </p:set>
                                    <p:anim calcmode="lin" valueType="num">
                                      <p:cBhvr additive="base">
                                        <p:cTn id="57" dur="500" fill="hold"/>
                                        <p:tgtEl>
                                          <p:spTgt spid="223242"/>
                                        </p:tgtEl>
                                        <p:attrNameLst>
                                          <p:attrName>ppt_x</p:attrName>
                                        </p:attrNameLst>
                                      </p:cBhvr>
                                      <p:tavLst>
                                        <p:tav tm="0">
                                          <p:val>
                                            <p:strVal val="0-#ppt_w/2"/>
                                          </p:val>
                                        </p:tav>
                                        <p:tav tm="100000">
                                          <p:val>
                                            <p:strVal val="#ppt_x"/>
                                          </p:val>
                                        </p:tav>
                                      </p:tavLst>
                                    </p:anim>
                                    <p:anim calcmode="lin" valueType="num">
                                      <p:cBhvr additive="base">
                                        <p:cTn id="58" dur="500" fill="hold"/>
                                        <p:tgtEl>
                                          <p:spTgt spid="223242"/>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8" fill="hold" nodeType="clickEffect">
                                  <p:stCondLst>
                                    <p:cond delay="0"/>
                                  </p:stCondLst>
                                  <p:childTnLst>
                                    <p:set>
                                      <p:cBhvr>
                                        <p:cTn id="62" dur="1" fill="hold">
                                          <p:stCondLst>
                                            <p:cond delay="0"/>
                                          </p:stCondLst>
                                        </p:cTn>
                                        <p:tgtEl>
                                          <p:spTgt spid="223244"/>
                                        </p:tgtEl>
                                        <p:attrNameLst>
                                          <p:attrName>style.visibility</p:attrName>
                                        </p:attrNameLst>
                                      </p:cBhvr>
                                      <p:to>
                                        <p:strVal val="visible"/>
                                      </p:to>
                                    </p:set>
                                    <p:anim calcmode="lin" valueType="num">
                                      <p:cBhvr additive="base">
                                        <p:cTn id="63" dur="500" fill="hold"/>
                                        <p:tgtEl>
                                          <p:spTgt spid="223244"/>
                                        </p:tgtEl>
                                        <p:attrNameLst>
                                          <p:attrName>ppt_x</p:attrName>
                                        </p:attrNameLst>
                                      </p:cBhvr>
                                      <p:tavLst>
                                        <p:tav tm="0">
                                          <p:val>
                                            <p:strVal val="0-#ppt_w/2"/>
                                          </p:val>
                                        </p:tav>
                                        <p:tav tm="100000">
                                          <p:val>
                                            <p:strVal val="#ppt_x"/>
                                          </p:val>
                                        </p:tav>
                                      </p:tavLst>
                                    </p:anim>
                                    <p:anim calcmode="lin" valueType="num">
                                      <p:cBhvr additive="base">
                                        <p:cTn id="64" dur="500" fill="hold"/>
                                        <p:tgtEl>
                                          <p:spTgt spid="223244"/>
                                        </p:tgtEl>
                                        <p:attrNameLst>
                                          <p:attrName>ppt_y</p:attrName>
                                        </p:attrNameLst>
                                      </p:cBhvr>
                                      <p:tavLst>
                                        <p:tav tm="0">
                                          <p:val>
                                            <p:strVal val="#ppt_y"/>
                                          </p:val>
                                        </p:tav>
                                        <p:tav tm="100000">
                                          <p:val>
                                            <p:strVal val="#ppt_y"/>
                                          </p:val>
                                        </p:tav>
                                      </p:tavLst>
                                    </p:anim>
                                  </p:childTnLst>
                                </p:cTn>
                              </p:par>
                            </p:childTnLst>
                          </p:cTn>
                        </p:par>
                        <p:par>
                          <p:cTn id="65" fill="hold">
                            <p:stCondLst>
                              <p:cond delay="500"/>
                            </p:stCondLst>
                            <p:childTnLst>
                              <p:par>
                                <p:cTn id="66" presetID="2" presetClass="entr" presetSubtype="8" fill="hold" nodeType="afterEffect">
                                  <p:stCondLst>
                                    <p:cond delay="0"/>
                                  </p:stCondLst>
                                  <p:childTnLst>
                                    <p:set>
                                      <p:cBhvr>
                                        <p:cTn id="67" dur="1" fill="hold">
                                          <p:stCondLst>
                                            <p:cond delay="0"/>
                                          </p:stCondLst>
                                        </p:cTn>
                                        <p:tgtEl>
                                          <p:spTgt spid="223247"/>
                                        </p:tgtEl>
                                        <p:attrNameLst>
                                          <p:attrName>style.visibility</p:attrName>
                                        </p:attrNameLst>
                                      </p:cBhvr>
                                      <p:to>
                                        <p:strVal val="visible"/>
                                      </p:to>
                                    </p:set>
                                    <p:anim calcmode="lin" valueType="num">
                                      <p:cBhvr additive="base">
                                        <p:cTn id="68" dur="500" fill="hold"/>
                                        <p:tgtEl>
                                          <p:spTgt spid="223247"/>
                                        </p:tgtEl>
                                        <p:attrNameLst>
                                          <p:attrName>ppt_x</p:attrName>
                                        </p:attrNameLst>
                                      </p:cBhvr>
                                      <p:tavLst>
                                        <p:tav tm="0">
                                          <p:val>
                                            <p:strVal val="0-#ppt_w/2"/>
                                          </p:val>
                                        </p:tav>
                                        <p:tav tm="100000">
                                          <p:val>
                                            <p:strVal val="#ppt_x"/>
                                          </p:val>
                                        </p:tav>
                                      </p:tavLst>
                                    </p:anim>
                                    <p:anim calcmode="lin" valueType="num">
                                      <p:cBhvr additive="base">
                                        <p:cTn id="69" dur="500" fill="hold"/>
                                        <p:tgtEl>
                                          <p:spTgt spid="223247"/>
                                        </p:tgtEl>
                                        <p:attrNameLst>
                                          <p:attrName>ppt_y</p:attrName>
                                        </p:attrNameLst>
                                      </p:cBhvr>
                                      <p:tavLst>
                                        <p:tav tm="0">
                                          <p:val>
                                            <p:strVal val="#ppt_y"/>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 presetClass="entr" presetSubtype="8" fill="hold" nodeType="clickEffect">
                                  <p:stCondLst>
                                    <p:cond delay="0"/>
                                  </p:stCondLst>
                                  <p:childTnLst>
                                    <p:set>
                                      <p:cBhvr>
                                        <p:cTn id="73" dur="1" fill="hold">
                                          <p:stCondLst>
                                            <p:cond delay="0"/>
                                          </p:stCondLst>
                                        </p:cTn>
                                        <p:tgtEl>
                                          <p:spTgt spid="223245"/>
                                        </p:tgtEl>
                                        <p:attrNameLst>
                                          <p:attrName>style.visibility</p:attrName>
                                        </p:attrNameLst>
                                      </p:cBhvr>
                                      <p:to>
                                        <p:strVal val="visible"/>
                                      </p:to>
                                    </p:set>
                                    <p:anim calcmode="lin" valueType="num">
                                      <p:cBhvr additive="base">
                                        <p:cTn id="74" dur="500" fill="hold"/>
                                        <p:tgtEl>
                                          <p:spTgt spid="223245"/>
                                        </p:tgtEl>
                                        <p:attrNameLst>
                                          <p:attrName>ppt_x</p:attrName>
                                        </p:attrNameLst>
                                      </p:cBhvr>
                                      <p:tavLst>
                                        <p:tav tm="0">
                                          <p:val>
                                            <p:strVal val="0-#ppt_w/2"/>
                                          </p:val>
                                        </p:tav>
                                        <p:tav tm="100000">
                                          <p:val>
                                            <p:strVal val="#ppt_x"/>
                                          </p:val>
                                        </p:tav>
                                      </p:tavLst>
                                    </p:anim>
                                    <p:anim calcmode="lin" valueType="num">
                                      <p:cBhvr additive="base">
                                        <p:cTn id="75" dur="500" fill="hold"/>
                                        <p:tgtEl>
                                          <p:spTgt spid="223245"/>
                                        </p:tgtEl>
                                        <p:attrNameLst>
                                          <p:attrName>ppt_y</p:attrName>
                                        </p:attrNameLst>
                                      </p:cBhvr>
                                      <p:tavLst>
                                        <p:tav tm="0">
                                          <p:val>
                                            <p:strVal val="#ppt_y"/>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 presetClass="entr" presetSubtype="8" fill="hold" nodeType="clickEffect">
                                  <p:stCondLst>
                                    <p:cond delay="0"/>
                                  </p:stCondLst>
                                  <p:childTnLst>
                                    <p:set>
                                      <p:cBhvr>
                                        <p:cTn id="79" dur="1" fill="hold">
                                          <p:stCondLst>
                                            <p:cond delay="0"/>
                                          </p:stCondLst>
                                        </p:cTn>
                                        <p:tgtEl>
                                          <p:spTgt spid="223248"/>
                                        </p:tgtEl>
                                        <p:attrNameLst>
                                          <p:attrName>style.visibility</p:attrName>
                                        </p:attrNameLst>
                                      </p:cBhvr>
                                      <p:to>
                                        <p:strVal val="visible"/>
                                      </p:to>
                                    </p:set>
                                    <p:anim calcmode="lin" valueType="num">
                                      <p:cBhvr additive="base">
                                        <p:cTn id="80" dur="500" fill="hold"/>
                                        <p:tgtEl>
                                          <p:spTgt spid="223248"/>
                                        </p:tgtEl>
                                        <p:attrNameLst>
                                          <p:attrName>ppt_x</p:attrName>
                                        </p:attrNameLst>
                                      </p:cBhvr>
                                      <p:tavLst>
                                        <p:tav tm="0">
                                          <p:val>
                                            <p:strVal val="0-#ppt_w/2"/>
                                          </p:val>
                                        </p:tav>
                                        <p:tav tm="100000">
                                          <p:val>
                                            <p:strVal val="#ppt_x"/>
                                          </p:val>
                                        </p:tav>
                                      </p:tavLst>
                                    </p:anim>
                                    <p:anim calcmode="lin" valueType="num">
                                      <p:cBhvr additive="base">
                                        <p:cTn id="81" dur="500" fill="hold"/>
                                        <p:tgtEl>
                                          <p:spTgt spid="223248"/>
                                        </p:tgtEl>
                                        <p:attrNameLst>
                                          <p:attrName>ppt_y</p:attrName>
                                        </p:attrNameLst>
                                      </p:cBhvr>
                                      <p:tavLst>
                                        <p:tav tm="0">
                                          <p:val>
                                            <p:strVal val="#ppt_y"/>
                                          </p:val>
                                        </p:tav>
                                        <p:tav tm="100000">
                                          <p:val>
                                            <p:strVal val="#ppt_y"/>
                                          </p:val>
                                        </p:tav>
                                      </p:tavLst>
                                    </p:anim>
                                  </p:childTnLst>
                                </p:cTn>
                              </p:par>
                            </p:childTnLst>
                          </p:cTn>
                        </p:par>
                        <p:par>
                          <p:cTn id="82" fill="hold">
                            <p:stCondLst>
                              <p:cond delay="500"/>
                            </p:stCondLst>
                            <p:childTnLst>
                              <p:par>
                                <p:cTn id="83" presetID="2" presetClass="entr" presetSubtype="8" fill="hold" nodeType="afterEffect">
                                  <p:stCondLst>
                                    <p:cond delay="0"/>
                                  </p:stCondLst>
                                  <p:childTnLst>
                                    <p:set>
                                      <p:cBhvr>
                                        <p:cTn id="84" dur="1" fill="hold">
                                          <p:stCondLst>
                                            <p:cond delay="0"/>
                                          </p:stCondLst>
                                        </p:cTn>
                                        <p:tgtEl>
                                          <p:spTgt spid="223246"/>
                                        </p:tgtEl>
                                        <p:attrNameLst>
                                          <p:attrName>style.visibility</p:attrName>
                                        </p:attrNameLst>
                                      </p:cBhvr>
                                      <p:to>
                                        <p:strVal val="visible"/>
                                      </p:to>
                                    </p:set>
                                    <p:anim calcmode="lin" valueType="num">
                                      <p:cBhvr additive="base">
                                        <p:cTn id="85" dur="500" fill="hold"/>
                                        <p:tgtEl>
                                          <p:spTgt spid="223246"/>
                                        </p:tgtEl>
                                        <p:attrNameLst>
                                          <p:attrName>ppt_x</p:attrName>
                                        </p:attrNameLst>
                                      </p:cBhvr>
                                      <p:tavLst>
                                        <p:tav tm="0">
                                          <p:val>
                                            <p:strVal val="0-#ppt_w/2"/>
                                          </p:val>
                                        </p:tav>
                                        <p:tav tm="100000">
                                          <p:val>
                                            <p:strVal val="#ppt_x"/>
                                          </p:val>
                                        </p:tav>
                                      </p:tavLst>
                                    </p:anim>
                                    <p:anim calcmode="lin" valueType="num">
                                      <p:cBhvr additive="base">
                                        <p:cTn id="86" dur="500" fill="hold"/>
                                        <p:tgtEl>
                                          <p:spTgt spid="223246"/>
                                        </p:tgtEl>
                                        <p:attrNameLst>
                                          <p:attrName>ppt_y</p:attrName>
                                        </p:attrNameLst>
                                      </p:cBhvr>
                                      <p:tavLst>
                                        <p:tav tm="0">
                                          <p:val>
                                            <p:strVal val="#ppt_y"/>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8" fill="hold" nodeType="clickEffect">
                                  <p:stCondLst>
                                    <p:cond delay="0"/>
                                  </p:stCondLst>
                                  <p:childTnLst>
                                    <p:set>
                                      <p:cBhvr>
                                        <p:cTn id="90" dur="1" fill="hold">
                                          <p:stCondLst>
                                            <p:cond delay="0"/>
                                          </p:stCondLst>
                                        </p:cTn>
                                        <p:tgtEl>
                                          <p:spTgt spid="223250"/>
                                        </p:tgtEl>
                                        <p:attrNameLst>
                                          <p:attrName>style.visibility</p:attrName>
                                        </p:attrNameLst>
                                      </p:cBhvr>
                                      <p:to>
                                        <p:strVal val="visible"/>
                                      </p:to>
                                    </p:set>
                                    <p:anim calcmode="lin" valueType="num">
                                      <p:cBhvr additive="base">
                                        <p:cTn id="91" dur="500" fill="hold"/>
                                        <p:tgtEl>
                                          <p:spTgt spid="223250"/>
                                        </p:tgtEl>
                                        <p:attrNameLst>
                                          <p:attrName>ppt_x</p:attrName>
                                        </p:attrNameLst>
                                      </p:cBhvr>
                                      <p:tavLst>
                                        <p:tav tm="0">
                                          <p:val>
                                            <p:strVal val="0-#ppt_w/2"/>
                                          </p:val>
                                        </p:tav>
                                        <p:tav tm="100000">
                                          <p:val>
                                            <p:strVal val="#ppt_x"/>
                                          </p:val>
                                        </p:tav>
                                      </p:tavLst>
                                    </p:anim>
                                    <p:anim calcmode="lin" valueType="num">
                                      <p:cBhvr additive="base">
                                        <p:cTn id="92" dur="500" fill="hold"/>
                                        <p:tgtEl>
                                          <p:spTgt spid="223250"/>
                                        </p:tgtEl>
                                        <p:attrNameLst>
                                          <p:attrName>ppt_y</p:attrName>
                                        </p:attrNameLst>
                                      </p:cBhvr>
                                      <p:tavLst>
                                        <p:tav tm="0">
                                          <p:val>
                                            <p:strVal val="#ppt_y"/>
                                          </p:val>
                                        </p:tav>
                                        <p:tav tm="100000">
                                          <p:val>
                                            <p:strVal val="#ppt_y"/>
                                          </p:val>
                                        </p:tav>
                                      </p:tavLst>
                                    </p:anim>
                                  </p:childTnLst>
                                </p:cTn>
                              </p:par>
                            </p:childTnLst>
                          </p:cTn>
                        </p:par>
                        <p:par>
                          <p:cTn id="93" fill="hold">
                            <p:stCondLst>
                              <p:cond delay="500"/>
                            </p:stCondLst>
                            <p:childTnLst>
                              <p:par>
                                <p:cTn id="94" presetID="2" presetClass="entr" presetSubtype="8" fill="hold" nodeType="afterEffect">
                                  <p:stCondLst>
                                    <p:cond delay="0"/>
                                  </p:stCondLst>
                                  <p:childTnLst>
                                    <p:set>
                                      <p:cBhvr>
                                        <p:cTn id="95" dur="1" fill="hold">
                                          <p:stCondLst>
                                            <p:cond delay="0"/>
                                          </p:stCondLst>
                                        </p:cTn>
                                        <p:tgtEl>
                                          <p:spTgt spid="223251"/>
                                        </p:tgtEl>
                                        <p:attrNameLst>
                                          <p:attrName>style.visibility</p:attrName>
                                        </p:attrNameLst>
                                      </p:cBhvr>
                                      <p:to>
                                        <p:strVal val="visible"/>
                                      </p:to>
                                    </p:set>
                                    <p:anim calcmode="lin" valueType="num">
                                      <p:cBhvr additive="base">
                                        <p:cTn id="96" dur="500" fill="hold"/>
                                        <p:tgtEl>
                                          <p:spTgt spid="223251"/>
                                        </p:tgtEl>
                                        <p:attrNameLst>
                                          <p:attrName>ppt_x</p:attrName>
                                        </p:attrNameLst>
                                      </p:cBhvr>
                                      <p:tavLst>
                                        <p:tav tm="0">
                                          <p:val>
                                            <p:strVal val="0-#ppt_w/2"/>
                                          </p:val>
                                        </p:tav>
                                        <p:tav tm="100000">
                                          <p:val>
                                            <p:strVal val="#ppt_x"/>
                                          </p:val>
                                        </p:tav>
                                      </p:tavLst>
                                    </p:anim>
                                    <p:anim calcmode="lin" valueType="num">
                                      <p:cBhvr additive="base">
                                        <p:cTn id="97" dur="500" fill="hold"/>
                                        <p:tgtEl>
                                          <p:spTgt spid="2232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3234" grpId="0"/>
      <p:bldP spid="223238" grpId="0"/>
      <p:bldP spid="223239" grpId="0"/>
      <p:bldP spid="223240" grpId="0"/>
      <p:bldP spid="22324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5892" name="文本框 165891"/>
          <p:cNvSpPr txBox="1"/>
          <p:nvPr/>
        </p:nvSpPr>
        <p:spPr>
          <a:xfrm>
            <a:off x="868363" y="4325938"/>
            <a:ext cx="6629400" cy="457200"/>
          </a:xfrm>
          <a:prstGeom prst="rect">
            <a:avLst/>
          </a:prstGeom>
          <a:noFill/>
          <a:ln w="9525">
            <a:noFill/>
          </a:ln>
        </p:spPr>
        <p:txBody>
          <a:bodyPr anchor="t" anchorCtr="0">
            <a:spAutoFit/>
          </a:bodyPr>
          <a:p>
            <a:pPr>
              <a:spcBef>
                <a:spcPct val="50000"/>
              </a:spcBef>
            </a:pPr>
            <a:r>
              <a:rPr lang="zh-CN" altLang="en-US" dirty="0">
                <a:latin typeface="Times New Roman" panose="02020603050405020304" pitchFamily="18" charset="-94"/>
                <a:ea typeface="宋体" panose="02010600030101010101" pitchFamily="2" charset="-122"/>
              </a:rPr>
              <a:t>令</a:t>
            </a:r>
            <a:r>
              <a:rPr lang="en-US" altLang="zh-CN" i="1" dirty="0">
                <a:latin typeface="Times New Roman" panose="02020603050405020304" pitchFamily="18" charset="-94"/>
                <a:ea typeface="宋体" panose="02010600030101010101" pitchFamily="2" charset="-122"/>
                <a:sym typeface="Symbol" panose="05050102010706020507" pitchFamily="18" charset="2"/>
              </a:rPr>
              <a:t></a:t>
            </a:r>
            <a:r>
              <a:rPr lang="en-US" altLang="zh-CN" dirty="0">
                <a:latin typeface="Times New Roman" panose="02020603050405020304" pitchFamily="18" charset="-94"/>
                <a:ea typeface="宋体" panose="02010600030101010101" pitchFamily="2" charset="-122"/>
                <a:sym typeface="Symbol" panose="05050102010706020507" pitchFamily="18" charset="2"/>
              </a:rPr>
              <a:t>  </a:t>
            </a:r>
            <a:r>
              <a:rPr lang="en-US" altLang="zh-CN">
                <a:latin typeface="Times New Roman" panose="02020603050405020304" pitchFamily="18" charset="-94"/>
                <a:ea typeface="宋体" panose="02010600030101010101" pitchFamily="2" charset="-122"/>
                <a:sym typeface="Symbol" panose="05050102010706020507" pitchFamily="18" charset="2"/>
              </a:rPr>
              <a:t>=</a:t>
            </a:r>
            <a:r>
              <a:rPr lang="en-US" altLang="zh-CN" i="1">
                <a:latin typeface="Times New Roman" panose="02020603050405020304" pitchFamily="18" charset="-94"/>
                <a:ea typeface="宋体" panose="02010600030101010101" pitchFamily="2" charset="-122"/>
                <a:sym typeface="Symbol" panose="05050102010706020507" pitchFamily="18" charset="2"/>
              </a:rPr>
              <a:t>RC</a:t>
            </a:r>
            <a:r>
              <a:rPr lang="en-US" altLang="zh-CN">
                <a:latin typeface="Times New Roman" panose="02020603050405020304" pitchFamily="18" charset="-94"/>
                <a:ea typeface="宋体" panose="02010600030101010101" pitchFamily="2" charset="-122"/>
                <a:sym typeface="Symbol" panose="05050102010706020507" pitchFamily="18" charset="2"/>
              </a:rPr>
              <a:t>, </a:t>
            </a:r>
            <a:r>
              <a:rPr lang="en-US" altLang="zh-CN" i="1">
                <a:latin typeface="Times New Roman" panose="02020603050405020304" pitchFamily="18" charset="-94"/>
                <a:ea typeface="宋体" panose="02010600030101010101" pitchFamily="2" charset="-122"/>
                <a:sym typeface="Symbol" panose="05050102010706020507" pitchFamily="18" charset="2"/>
              </a:rPr>
              <a:t>  </a:t>
            </a:r>
            <a:r>
              <a:rPr lang="zh-CN" altLang="en-US" dirty="0">
                <a:latin typeface="Times New Roman" panose="02020603050405020304" pitchFamily="18" charset="-94"/>
                <a:ea typeface="宋体" panose="02010600030101010101" pitchFamily="2" charset="-122"/>
                <a:sym typeface="Symbol" panose="05050102010706020507" pitchFamily="18" charset="2"/>
              </a:rPr>
              <a:t>具有时间的量纲 </a:t>
            </a:r>
            <a:r>
              <a:rPr lang="en-US" altLang="zh-CN" dirty="0">
                <a:latin typeface="Times New Roman" panose="02020603050405020304" pitchFamily="18" charset="-94"/>
                <a:ea typeface="宋体" panose="02010600030101010101" pitchFamily="2" charset="-122"/>
                <a:sym typeface="Symbol" panose="05050102010706020507" pitchFamily="18" charset="2"/>
              </a:rPr>
              <a:t>, </a:t>
            </a:r>
            <a:r>
              <a:rPr lang="zh-CN" altLang="en-US" dirty="0">
                <a:latin typeface="Times New Roman" panose="02020603050405020304" pitchFamily="18" charset="-94"/>
                <a:ea typeface="宋体" panose="02010600030101010101" pitchFamily="2" charset="-122"/>
                <a:sym typeface="Symbol" panose="05050102010706020507" pitchFamily="18" charset="2"/>
              </a:rPr>
              <a:t>称</a:t>
            </a:r>
            <a:r>
              <a:rPr lang="en-US" altLang="zh-CN" i="1" dirty="0">
                <a:latin typeface="Times New Roman" panose="02020603050405020304" pitchFamily="18" charset="-94"/>
                <a:ea typeface="宋体" panose="02010600030101010101" pitchFamily="2" charset="-122"/>
                <a:sym typeface="Symbol" panose="05050102010706020507" pitchFamily="18" charset="2"/>
              </a:rPr>
              <a:t>  </a:t>
            </a:r>
            <a:r>
              <a:rPr lang="zh-CN" altLang="en-US" dirty="0">
                <a:latin typeface="Times New Roman" panose="02020603050405020304" pitchFamily="18" charset="-94"/>
                <a:ea typeface="宋体" panose="02010600030101010101" pitchFamily="2" charset="-122"/>
                <a:sym typeface="Symbol" panose="05050102010706020507" pitchFamily="18" charset="2"/>
              </a:rPr>
              <a:t>为时间常数</a:t>
            </a:r>
            <a:r>
              <a:rPr lang="en-US" altLang="zh-CN">
                <a:latin typeface="Times New Roman" panose="02020603050405020304" pitchFamily="18" charset="-94"/>
                <a:ea typeface="宋体" panose="02010600030101010101" pitchFamily="2" charset="-122"/>
                <a:sym typeface="Symbol" panose="05050102010706020507" pitchFamily="18" charset="2"/>
              </a:rPr>
              <a:t>.</a:t>
            </a:r>
            <a:endParaRPr lang="en-US" altLang="zh-CN">
              <a:latin typeface="Times New Roman" panose="02020603050405020304" pitchFamily="18" charset="-94"/>
              <a:ea typeface="宋体" panose="02010600030101010101" pitchFamily="2" charset="-122"/>
              <a:sym typeface="Symbol" panose="05050102010706020507" pitchFamily="18" charset="2"/>
            </a:endParaRPr>
          </a:p>
        </p:txBody>
      </p:sp>
      <p:sp>
        <p:nvSpPr>
          <p:cNvPr id="165893" name="文本框 165892"/>
          <p:cNvSpPr txBox="1"/>
          <p:nvPr/>
        </p:nvSpPr>
        <p:spPr>
          <a:xfrm>
            <a:off x="808038" y="5332413"/>
            <a:ext cx="5337175" cy="457200"/>
          </a:xfrm>
          <a:prstGeom prst="rect">
            <a:avLst/>
          </a:prstGeom>
          <a:noFill/>
          <a:ln w="9525">
            <a:noFill/>
          </a:ln>
        </p:spPr>
        <p:txBody>
          <a:bodyPr anchor="t" anchorCtr="0">
            <a:spAutoFit/>
          </a:bodyPr>
          <a:p>
            <a:pPr>
              <a:spcBef>
                <a:spcPct val="50000"/>
              </a:spcBef>
            </a:pPr>
            <a:r>
              <a:rPr lang="zh-CN" altLang="zh-CN" dirty="0">
                <a:latin typeface="Times New Roman" panose="02020603050405020304" pitchFamily="18" charset="-94"/>
                <a:ea typeface="宋体" panose="02010600030101010101" pitchFamily="2" charset="-122"/>
                <a:sym typeface="Symbol" panose="05050102010706020507" pitchFamily="18" charset="2"/>
              </a:rPr>
              <a:t>(欧法=欧库/伏=欧安秒/伏=秒)</a:t>
            </a:r>
            <a:endParaRPr lang="en-US" altLang="zh-CN">
              <a:latin typeface="Times New Roman" panose="02020603050405020304" pitchFamily="18" charset="-94"/>
              <a:ea typeface="宋体" panose="02010600030101010101" pitchFamily="2" charset="-122"/>
              <a:sym typeface="Symbol" panose="05050102010706020507" pitchFamily="18" charset="2"/>
            </a:endParaRPr>
          </a:p>
        </p:txBody>
      </p:sp>
      <p:grpSp>
        <p:nvGrpSpPr>
          <p:cNvPr id="165919" name="组合 165918"/>
          <p:cNvGrpSpPr/>
          <p:nvPr/>
        </p:nvGrpSpPr>
        <p:grpSpPr>
          <a:xfrm>
            <a:off x="4052888" y="1136650"/>
            <a:ext cx="2624137" cy="1819275"/>
            <a:chOff x="3379" y="1638"/>
            <a:chExt cx="1653" cy="1146"/>
          </a:xfrm>
        </p:grpSpPr>
        <p:sp>
          <p:nvSpPr>
            <p:cNvPr id="39940" name="任意多边形 165896"/>
            <p:cNvSpPr/>
            <p:nvPr/>
          </p:nvSpPr>
          <p:spPr>
            <a:xfrm>
              <a:off x="3854" y="1968"/>
              <a:ext cx="1008" cy="432"/>
            </a:xfrm>
            <a:custGeom>
              <a:avLst/>
              <a:gdLst/>
              <a:ahLst/>
              <a:cxnLst/>
              <a:pathLst>
                <a:path w="1008" h="432">
                  <a:moveTo>
                    <a:pt x="0" y="0"/>
                  </a:moveTo>
                  <a:cubicBezTo>
                    <a:pt x="64" y="88"/>
                    <a:pt x="128" y="176"/>
                    <a:pt x="240" y="240"/>
                  </a:cubicBezTo>
                  <a:cubicBezTo>
                    <a:pt x="352" y="304"/>
                    <a:pt x="544" y="352"/>
                    <a:pt x="672" y="384"/>
                  </a:cubicBezTo>
                  <a:cubicBezTo>
                    <a:pt x="800" y="416"/>
                    <a:pt x="952" y="424"/>
                    <a:pt x="1008" y="432"/>
                  </a:cubicBezTo>
                </a:path>
              </a:pathLst>
            </a:custGeom>
            <a:noFill/>
            <a:ln w="25400" cap="flat" cmpd="sng">
              <a:solidFill>
                <a:schemeClr val="accent2"/>
              </a:solidFill>
              <a:prstDash val="solid"/>
              <a:round/>
              <a:headEnd type="none" w="med" len="med"/>
              <a:tailEnd type="none" w="med" len="med"/>
            </a:ln>
          </p:spPr>
          <p:txBody>
            <a:bodyPr/>
            <a:p>
              <a:endParaRPr lang="zh-CN" altLang="en-US"/>
            </a:p>
          </p:txBody>
        </p:sp>
        <p:grpSp>
          <p:nvGrpSpPr>
            <p:cNvPr id="39941" name="组合 165897"/>
            <p:cNvGrpSpPr/>
            <p:nvPr/>
          </p:nvGrpSpPr>
          <p:grpSpPr>
            <a:xfrm>
              <a:off x="3584" y="1638"/>
              <a:ext cx="1448" cy="1146"/>
              <a:chOff x="3584" y="1638"/>
              <a:chExt cx="1448" cy="1146"/>
            </a:xfrm>
          </p:grpSpPr>
          <p:sp>
            <p:nvSpPr>
              <p:cNvPr id="39942" name="直接连接符 165898"/>
              <p:cNvSpPr/>
              <p:nvPr/>
            </p:nvSpPr>
            <p:spPr>
              <a:xfrm>
                <a:off x="3663" y="2436"/>
                <a:ext cx="1344" cy="0"/>
              </a:xfrm>
              <a:prstGeom prst="line">
                <a:avLst/>
              </a:prstGeom>
              <a:ln w="19050" cap="flat" cmpd="sng">
                <a:solidFill>
                  <a:schemeClr val="tx1"/>
                </a:solidFill>
                <a:prstDash val="solid"/>
                <a:round/>
                <a:headEnd type="none" w="med" len="med"/>
                <a:tailEnd type="stealth" w="sm" len="med"/>
              </a:ln>
            </p:spPr>
          </p:sp>
          <p:sp>
            <p:nvSpPr>
              <p:cNvPr id="39943" name="直接连接符 165899"/>
              <p:cNvSpPr/>
              <p:nvPr/>
            </p:nvSpPr>
            <p:spPr>
              <a:xfrm flipH="1" flipV="1">
                <a:off x="3846" y="1740"/>
                <a:ext cx="1" cy="1044"/>
              </a:xfrm>
              <a:prstGeom prst="line">
                <a:avLst/>
              </a:prstGeom>
              <a:ln w="19050" cap="flat" cmpd="sng">
                <a:solidFill>
                  <a:schemeClr val="tx1"/>
                </a:solidFill>
                <a:prstDash val="solid"/>
                <a:round/>
                <a:headEnd type="none" w="med" len="med"/>
                <a:tailEnd type="stealth" w="sm" len="med"/>
              </a:ln>
            </p:spPr>
          </p:sp>
          <p:sp>
            <p:nvSpPr>
              <p:cNvPr id="39944" name="文本框 165900"/>
              <p:cNvSpPr txBox="1"/>
              <p:nvPr/>
            </p:nvSpPr>
            <p:spPr>
              <a:xfrm>
                <a:off x="3584" y="1860"/>
                <a:ext cx="255" cy="288"/>
              </a:xfrm>
              <a:prstGeom prst="rect">
                <a:avLst/>
              </a:prstGeom>
              <a:noFill/>
              <a:ln w="25400">
                <a:noFill/>
              </a:ln>
            </p:spPr>
            <p:txBody>
              <a:bodyPr wrap="none" anchor="ctr" anchorCtr="0">
                <a:spAutoFit/>
              </a:bodyPr>
              <a:p>
                <a:pPr algn="ctr"/>
                <a:r>
                  <a:rPr lang="en-US" altLang="zh-CN" i="1">
                    <a:latin typeface="Times New Roman" panose="02020603050405020304" pitchFamily="18" charset="-94"/>
                    <a:ea typeface="宋体" panose="02010600030101010101" pitchFamily="2" charset="-122"/>
                  </a:rPr>
                  <a:t>I</a:t>
                </a:r>
                <a:r>
                  <a:rPr lang="en-US" altLang="zh-CN" baseline="-25000">
                    <a:latin typeface="Times New Roman" panose="02020603050405020304" pitchFamily="18" charset="-94"/>
                    <a:ea typeface="宋体" panose="02010600030101010101" pitchFamily="2" charset="-122"/>
                  </a:rPr>
                  <a:t>0</a:t>
                </a:r>
                <a:endParaRPr lang="en-US" altLang="zh-CN">
                  <a:latin typeface="Times New Roman" panose="02020603050405020304" pitchFamily="18" charset="-94"/>
                  <a:ea typeface="宋体" panose="02010600030101010101" pitchFamily="2" charset="-122"/>
                </a:endParaRPr>
              </a:p>
            </p:txBody>
          </p:sp>
          <p:sp>
            <p:nvSpPr>
              <p:cNvPr id="39945" name="文本框 165901"/>
              <p:cNvSpPr txBox="1"/>
              <p:nvPr/>
            </p:nvSpPr>
            <p:spPr>
              <a:xfrm>
                <a:off x="4863" y="2436"/>
                <a:ext cx="169" cy="288"/>
              </a:xfrm>
              <a:prstGeom prst="rect">
                <a:avLst/>
              </a:prstGeom>
              <a:noFill/>
              <a:ln w="25400">
                <a:noFill/>
              </a:ln>
            </p:spPr>
            <p:txBody>
              <a:bodyPr wrap="none" anchor="ctr" anchorCtr="0">
                <a:spAutoFit/>
              </a:bodyPr>
              <a:p>
                <a:pPr algn="ctr"/>
                <a:r>
                  <a:rPr lang="en-US" altLang="zh-CN" i="1">
                    <a:latin typeface="Times New Roman" panose="02020603050405020304" pitchFamily="18" charset="-94"/>
                    <a:ea typeface="宋体" panose="02010600030101010101" pitchFamily="2" charset="-122"/>
                  </a:rPr>
                  <a:t>t</a:t>
                </a:r>
                <a:endParaRPr lang="en-US" altLang="zh-CN">
                  <a:latin typeface="Times New Roman" panose="02020603050405020304" pitchFamily="18" charset="-94"/>
                  <a:ea typeface="宋体" panose="02010600030101010101" pitchFamily="2" charset="-122"/>
                </a:endParaRPr>
              </a:p>
            </p:txBody>
          </p:sp>
          <p:sp>
            <p:nvSpPr>
              <p:cNvPr id="39946" name="文本框 165902"/>
              <p:cNvSpPr txBox="1"/>
              <p:nvPr/>
            </p:nvSpPr>
            <p:spPr>
              <a:xfrm>
                <a:off x="3868" y="1638"/>
                <a:ext cx="254" cy="288"/>
              </a:xfrm>
              <a:prstGeom prst="rect">
                <a:avLst/>
              </a:prstGeom>
              <a:noFill/>
              <a:ln w="25400">
                <a:noFill/>
              </a:ln>
            </p:spPr>
            <p:txBody>
              <a:bodyPr anchor="ctr" anchorCtr="0">
                <a:spAutoFit/>
              </a:bodyPr>
              <a:p>
                <a:pPr algn="ctr">
                  <a:spcBef>
                    <a:spcPct val="50000"/>
                  </a:spcBef>
                </a:pPr>
                <a:r>
                  <a:rPr lang="en-US" altLang="zh-CN" i="1">
                    <a:latin typeface="Times New Roman" panose="02020603050405020304" pitchFamily="18" charset="-94"/>
                    <a:ea typeface="宋体" panose="02010600030101010101" pitchFamily="2" charset="-122"/>
                  </a:rPr>
                  <a:t>i</a:t>
                </a:r>
                <a:endParaRPr lang="en-US" altLang="zh-CN">
                  <a:latin typeface="Times New Roman" panose="02020603050405020304" pitchFamily="18" charset="-94"/>
                  <a:ea typeface="宋体" panose="02010600030101010101" pitchFamily="2" charset="-122"/>
                </a:endParaRPr>
              </a:p>
            </p:txBody>
          </p:sp>
          <p:sp>
            <p:nvSpPr>
              <p:cNvPr id="39947" name="文本框 165903"/>
              <p:cNvSpPr txBox="1"/>
              <p:nvPr/>
            </p:nvSpPr>
            <p:spPr>
              <a:xfrm>
                <a:off x="3639" y="2400"/>
                <a:ext cx="212" cy="288"/>
              </a:xfrm>
              <a:prstGeom prst="rect">
                <a:avLst/>
              </a:prstGeom>
              <a:noFill/>
              <a:ln w="25400">
                <a:noFill/>
              </a:ln>
            </p:spPr>
            <p:txBody>
              <a:bodyPr wrap="none" anchor="ctr" anchorCtr="0">
                <a:spAutoFit/>
              </a:bodyPr>
              <a:p>
                <a:pPr algn="ctr"/>
                <a:r>
                  <a:rPr lang="en-US" altLang="zh-CN">
                    <a:latin typeface="Times New Roman" panose="02020603050405020304" pitchFamily="18" charset="-94"/>
                    <a:ea typeface="宋体" panose="02010600030101010101" pitchFamily="2" charset="-122"/>
                  </a:rPr>
                  <a:t>0</a:t>
                </a:r>
                <a:endParaRPr lang="en-US" altLang="zh-CN">
                  <a:latin typeface="Times New Roman" panose="02020603050405020304" pitchFamily="18" charset="-94"/>
                  <a:ea typeface="宋体" panose="02010600030101010101" pitchFamily="2" charset="-122"/>
                </a:endParaRPr>
              </a:p>
            </p:txBody>
          </p:sp>
        </p:grpSp>
        <p:sp>
          <p:nvSpPr>
            <p:cNvPr id="39948" name="直接连接符 165904"/>
            <p:cNvSpPr/>
            <p:nvPr/>
          </p:nvSpPr>
          <p:spPr>
            <a:xfrm flipH="1" flipV="1">
              <a:off x="3379" y="2436"/>
              <a:ext cx="456" cy="0"/>
            </a:xfrm>
            <a:prstGeom prst="line">
              <a:avLst/>
            </a:prstGeom>
            <a:ln w="25400" cap="flat" cmpd="sng">
              <a:solidFill>
                <a:srgbClr val="FF3300"/>
              </a:solidFill>
              <a:prstDash val="solid"/>
              <a:round/>
              <a:headEnd type="none" w="med" len="med"/>
              <a:tailEnd type="none" w="med" len="med"/>
            </a:ln>
          </p:spPr>
        </p:sp>
      </p:grpSp>
      <p:grpSp>
        <p:nvGrpSpPr>
          <p:cNvPr id="165918" name="组合 165917"/>
          <p:cNvGrpSpPr/>
          <p:nvPr/>
        </p:nvGrpSpPr>
        <p:grpSpPr>
          <a:xfrm>
            <a:off x="914400" y="971550"/>
            <a:ext cx="2422525" cy="1987550"/>
            <a:chOff x="3506" y="354"/>
            <a:chExt cx="1526" cy="1252"/>
          </a:xfrm>
        </p:grpSpPr>
        <p:sp>
          <p:nvSpPr>
            <p:cNvPr id="39950" name="任意多边形 165905"/>
            <p:cNvSpPr/>
            <p:nvPr/>
          </p:nvSpPr>
          <p:spPr>
            <a:xfrm>
              <a:off x="3854" y="816"/>
              <a:ext cx="1008" cy="432"/>
            </a:xfrm>
            <a:custGeom>
              <a:avLst/>
              <a:gdLst/>
              <a:ahLst/>
              <a:cxnLst/>
              <a:pathLst>
                <a:path w="1008" h="432">
                  <a:moveTo>
                    <a:pt x="0" y="0"/>
                  </a:moveTo>
                  <a:cubicBezTo>
                    <a:pt x="64" y="88"/>
                    <a:pt x="128" y="176"/>
                    <a:pt x="240" y="240"/>
                  </a:cubicBezTo>
                  <a:cubicBezTo>
                    <a:pt x="352" y="304"/>
                    <a:pt x="544" y="352"/>
                    <a:pt x="672" y="384"/>
                  </a:cubicBezTo>
                  <a:cubicBezTo>
                    <a:pt x="800" y="416"/>
                    <a:pt x="952" y="424"/>
                    <a:pt x="1008" y="432"/>
                  </a:cubicBezTo>
                </a:path>
              </a:pathLst>
            </a:custGeom>
            <a:noFill/>
            <a:ln w="25400" cap="flat" cmpd="sng">
              <a:solidFill>
                <a:schemeClr val="accent2"/>
              </a:solidFill>
              <a:prstDash val="solid"/>
              <a:round/>
              <a:headEnd type="none" w="med" len="med"/>
              <a:tailEnd type="none" w="med" len="med"/>
            </a:ln>
          </p:spPr>
          <p:txBody>
            <a:bodyPr/>
            <a:p>
              <a:endParaRPr lang="zh-CN" altLang="en-US"/>
            </a:p>
          </p:txBody>
        </p:sp>
        <p:grpSp>
          <p:nvGrpSpPr>
            <p:cNvPr id="39951" name="组合 165906"/>
            <p:cNvGrpSpPr/>
            <p:nvPr/>
          </p:nvGrpSpPr>
          <p:grpSpPr>
            <a:xfrm>
              <a:off x="3516" y="354"/>
              <a:ext cx="1516" cy="1252"/>
              <a:chOff x="3516" y="354"/>
              <a:chExt cx="1516" cy="1252"/>
            </a:xfrm>
          </p:grpSpPr>
          <p:sp>
            <p:nvSpPr>
              <p:cNvPr id="39952" name="直接连接符 165907"/>
              <p:cNvSpPr/>
              <p:nvPr/>
            </p:nvSpPr>
            <p:spPr>
              <a:xfrm>
                <a:off x="3516" y="1296"/>
                <a:ext cx="1491" cy="0"/>
              </a:xfrm>
              <a:prstGeom prst="line">
                <a:avLst/>
              </a:prstGeom>
              <a:ln w="19050" cap="flat" cmpd="sng">
                <a:solidFill>
                  <a:schemeClr val="tx1"/>
                </a:solidFill>
                <a:prstDash val="solid"/>
                <a:round/>
                <a:headEnd type="none" w="med" len="med"/>
                <a:tailEnd type="stealth" w="sm" len="med"/>
              </a:ln>
            </p:spPr>
          </p:sp>
          <p:sp>
            <p:nvSpPr>
              <p:cNvPr id="39953" name="直接连接符 165908"/>
              <p:cNvSpPr/>
              <p:nvPr/>
            </p:nvSpPr>
            <p:spPr>
              <a:xfrm flipV="1">
                <a:off x="3845" y="476"/>
                <a:ext cx="4" cy="1130"/>
              </a:xfrm>
              <a:prstGeom prst="line">
                <a:avLst/>
              </a:prstGeom>
              <a:ln w="19050" cap="flat" cmpd="sng">
                <a:solidFill>
                  <a:schemeClr val="tx1"/>
                </a:solidFill>
                <a:prstDash val="solid"/>
                <a:round/>
                <a:headEnd type="none" w="med" len="med"/>
                <a:tailEnd type="stealth" w="sm" len="med"/>
              </a:ln>
            </p:spPr>
          </p:sp>
          <p:sp>
            <p:nvSpPr>
              <p:cNvPr id="39954" name="文本框 165909"/>
              <p:cNvSpPr txBox="1"/>
              <p:nvPr/>
            </p:nvSpPr>
            <p:spPr>
              <a:xfrm>
                <a:off x="3516" y="540"/>
                <a:ext cx="319" cy="288"/>
              </a:xfrm>
              <a:prstGeom prst="rect">
                <a:avLst/>
              </a:prstGeom>
              <a:noFill/>
              <a:ln w="25400">
                <a:noFill/>
              </a:ln>
            </p:spPr>
            <p:txBody>
              <a:bodyPr wrap="none" anchor="ctr" anchorCtr="0">
                <a:spAutoFit/>
              </a:bodyPr>
              <a:p>
                <a:pPr algn="ctr"/>
                <a:r>
                  <a:rPr lang="en-US" altLang="zh-CN" i="1">
                    <a:latin typeface="Times New Roman" panose="02020603050405020304" pitchFamily="18" charset="-94"/>
                    <a:ea typeface="宋体" panose="02010600030101010101" pitchFamily="2" charset="-122"/>
                  </a:rPr>
                  <a:t>U</a:t>
                </a:r>
                <a:r>
                  <a:rPr lang="en-US" altLang="zh-CN" baseline="-25000">
                    <a:latin typeface="Times New Roman" panose="02020603050405020304" pitchFamily="18" charset="-94"/>
                    <a:ea typeface="宋体" panose="02010600030101010101" pitchFamily="2" charset="-122"/>
                  </a:rPr>
                  <a:t>0</a:t>
                </a:r>
                <a:endParaRPr lang="en-US" altLang="zh-CN">
                  <a:latin typeface="Times New Roman" panose="02020603050405020304" pitchFamily="18" charset="-94"/>
                  <a:ea typeface="宋体" panose="02010600030101010101" pitchFamily="2" charset="-122"/>
                </a:endParaRPr>
              </a:p>
            </p:txBody>
          </p:sp>
          <p:sp>
            <p:nvSpPr>
              <p:cNvPr id="39955" name="文本框 165910"/>
              <p:cNvSpPr txBox="1"/>
              <p:nvPr/>
            </p:nvSpPr>
            <p:spPr>
              <a:xfrm>
                <a:off x="4863" y="1296"/>
                <a:ext cx="169" cy="288"/>
              </a:xfrm>
              <a:prstGeom prst="rect">
                <a:avLst/>
              </a:prstGeom>
              <a:noFill/>
              <a:ln w="25400">
                <a:noFill/>
              </a:ln>
            </p:spPr>
            <p:txBody>
              <a:bodyPr wrap="none" anchor="ctr" anchorCtr="0">
                <a:spAutoFit/>
              </a:bodyPr>
              <a:p>
                <a:pPr algn="ctr"/>
                <a:r>
                  <a:rPr lang="en-US" altLang="zh-CN" i="1">
                    <a:latin typeface="Times New Roman" panose="02020603050405020304" pitchFamily="18" charset="-94"/>
                    <a:ea typeface="宋体" panose="02010600030101010101" pitchFamily="2" charset="-122"/>
                  </a:rPr>
                  <a:t>t</a:t>
                </a:r>
                <a:endParaRPr lang="en-US" altLang="zh-CN">
                  <a:latin typeface="Times New Roman" panose="02020603050405020304" pitchFamily="18" charset="-94"/>
                  <a:ea typeface="宋体" panose="02010600030101010101" pitchFamily="2" charset="-122"/>
                </a:endParaRPr>
              </a:p>
            </p:txBody>
          </p:sp>
          <p:sp>
            <p:nvSpPr>
              <p:cNvPr id="39956" name="文本框 165911"/>
              <p:cNvSpPr txBox="1"/>
              <p:nvPr/>
            </p:nvSpPr>
            <p:spPr>
              <a:xfrm>
                <a:off x="3866" y="354"/>
                <a:ext cx="308" cy="288"/>
              </a:xfrm>
              <a:prstGeom prst="rect">
                <a:avLst/>
              </a:prstGeom>
              <a:noFill/>
              <a:ln w="25400">
                <a:noFill/>
              </a:ln>
            </p:spPr>
            <p:txBody>
              <a:bodyPr anchor="ctr" anchorCtr="0">
                <a:spAutoFit/>
              </a:bodyPr>
              <a:p>
                <a:pPr algn="ctr">
                  <a:spcBef>
                    <a:spcPct val="50000"/>
                  </a:spcBef>
                </a:pPr>
                <a:r>
                  <a:rPr lang="en-US" altLang="zh-CN" i="1" err="1">
                    <a:latin typeface="Times New Roman" panose="02020603050405020304" pitchFamily="18" charset="-94"/>
                    <a:ea typeface="宋体" panose="02010600030101010101" pitchFamily="2" charset="-122"/>
                  </a:rPr>
                  <a:t>u</a:t>
                </a:r>
                <a:r>
                  <a:rPr lang="en-US" altLang="zh-CN" i="1" baseline="-25000" err="1">
                    <a:latin typeface="Times New Roman" panose="02020603050405020304" pitchFamily="18" charset="-94"/>
                    <a:ea typeface="宋体" panose="02010600030101010101" pitchFamily="2" charset="-122"/>
                  </a:rPr>
                  <a:t>C</a:t>
                </a:r>
                <a:endParaRPr lang="en-US" altLang="zh-CN">
                  <a:latin typeface="Times New Roman" panose="02020603050405020304" pitchFamily="18" charset="-94"/>
                  <a:ea typeface="宋体" panose="02010600030101010101" pitchFamily="2" charset="-122"/>
                </a:endParaRPr>
              </a:p>
            </p:txBody>
          </p:sp>
          <p:sp>
            <p:nvSpPr>
              <p:cNvPr id="39957" name="文本框 165912"/>
              <p:cNvSpPr txBox="1"/>
              <p:nvPr/>
            </p:nvSpPr>
            <p:spPr>
              <a:xfrm>
                <a:off x="3633" y="1272"/>
                <a:ext cx="212" cy="288"/>
              </a:xfrm>
              <a:prstGeom prst="rect">
                <a:avLst/>
              </a:prstGeom>
              <a:noFill/>
              <a:ln w="25400">
                <a:noFill/>
              </a:ln>
            </p:spPr>
            <p:txBody>
              <a:bodyPr wrap="none" anchor="ctr" anchorCtr="0">
                <a:spAutoFit/>
              </a:bodyPr>
              <a:p>
                <a:pPr algn="ctr"/>
                <a:r>
                  <a:rPr lang="en-US" altLang="zh-CN">
                    <a:latin typeface="Times New Roman" panose="02020603050405020304" pitchFamily="18" charset="-94"/>
                    <a:ea typeface="宋体" panose="02010600030101010101" pitchFamily="2" charset="-122"/>
                  </a:rPr>
                  <a:t>0</a:t>
                </a:r>
                <a:endParaRPr lang="en-US" altLang="zh-CN">
                  <a:latin typeface="Times New Roman" panose="02020603050405020304" pitchFamily="18" charset="-94"/>
                  <a:ea typeface="宋体" panose="02010600030101010101" pitchFamily="2" charset="-122"/>
                </a:endParaRPr>
              </a:p>
            </p:txBody>
          </p:sp>
        </p:grpSp>
        <p:sp>
          <p:nvSpPr>
            <p:cNvPr id="39958" name="直接连接符 165913"/>
            <p:cNvSpPr/>
            <p:nvPr/>
          </p:nvSpPr>
          <p:spPr>
            <a:xfrm flipV="1">
              <a:off x="3506" y="816"/>
              <a:ext cx="342" cy="0"/>
            </a:xfrm>
            <a:prstGeom prst="line">
              <a:avLst/>
            </a:prstGeom>
            <a:ln w="25400" cap="flat" cmpd="sng">
              <a:solidFill>
                <a:srgbClr val="FF3300"/>
              </a:solidFill>
              <a:prstDash val="solid"/>
              <a:round/>
              <a:headEnd type="none" w="med" len="med"/>
              <a:tailEnd type="none" w="med" len="med"/>
            </a:ln>
          </p:spPr>
        </p:sp>
      </p:grpSp>
      <p:sp>
        <p:nvSpPr>
          <p:cNvPr id="165920" name="文本框 165919"/>
          <p:cNvSpPr txBox="1"/>
          <p:nvPr/>
        </p:nvSpPr>
        <p:spPr>
          <a:xfrm>
            <a:off x="914400" y="3519488"/>
            <a:ext cx="6629400" cy="457200"/>
          </a:xfrm>
          <a:prstGeom prst="rect">
            <a:avLst/>
          </a:prstGeom>
          <a:noFill/>
          <a:ln w="9525">
            <a:noFill/>
          </a:ln>
        </p:spPr>
        <p:txBody>
          <a:bodyPr anchor="t" anchorCtr="0">
            <a:spAutoFit/>
          </a:bodyPr>
          <a:p>
            <a:pPr>
              <a:spcBef>
                <a:spcPct val="50000"/>
              </a:spcBef>
            </a:pPr>
            <a:r>
              <a:rPr lang="en-US" altLang="zh-CN" i="1" err="1">
                <a:latin typeface="Times New Roman" panose="02020603050405020304" pitchFamily="18" charset="-94"/>
                <a:ea typeface="宋体" panose="02010600030101010101" pitchFamily="2" charset="-122"/>
              </a:rPr>
              <a:t>u</a:t>
            </a:r>
            <a:r>
              <a:rPr lang="en-US" altLang="zh-CN" i="1" baseline="-25000" err="1">
                <a:latin typeface="Times New Roman" panose="02020603050405020304" pitchFamily="18" charset="-94"/>
                <a:ea typeface="宋体" panose="02010600030101010101" pitchFamily="2" charset="-122"/>
              </a:rPr>
              <a:t>C</a:t>
            </a:r>
            <a:r>
              <a:rPr lang="zh-CN" altLang="en-US">
                <a:latin typeface="Times New Roman" panose="02020603050405020304" pitchFamily="18" charset="-94"/>
                <a:ea typeface="宋体" panose="02010600030101010101" pitchFamily="2" charset="-122"/>
                <a:sym typeface="Symbol" panose="05050102010706020507" pitchFamily="18" charset="2"/>
              </a:rPr>
              <a:t>、</a:t>
            </a:r>
            <a:r>
              <a:rPr lang="en-US" altLang="zh-CN" i="1" err="1">
                <a:latin typeface="Times New Roman" panose="02020603050405020304" pitchFamily="18" charset="-94"/>
                <a:ea typeface="宋体" panose="02010600030101010101" pitchFamily="2" charset="-122"/>
              </a:rPr>
              <a:t>i </a:t>
            </a:r>
            <a:r>
              <a:rPr lang="zh-CN" altLang="en-US" i="1" err="1">
                <a:latin typeface="Times New Roman" panose="02020603050405020304" pitchFamily="18" charset="-94"/>
                <a:ea typeface="宋体" panose="02010600030101010101" pitchFamily="2" charset="-122"/>
              </a:rPr>
              <a:t>、</a:t>
            </a:r>
            <a:r>
              <a:rPr lang="en-US" altLang="zh-CN" i="1" err="1">
                <a:latin typeface="Times New Roman" panose="02020603050405020304" pitchFamily="18" charset="-94"/>
                <a:ea typeface="宋体" panose="02010600030101010101" pitchFamily="2" charset="-122"/>
              </a:rPr>
              <a:t>u</a:t>
            </a:r>
            <a:r>
              <a:rPr lang="en-US" altLang="zh-CN" i="1" baseline="-25000" err="1">
                <a:latin typeface="Times New Roman" panose="02020603050405020304" pitchFamily="18" charset="-94"/>
                <a:ea typeface="宋体" panose="02010600030101010101" pitchFamily="2" charset="-122"/>
              </a:rPr>
              <a:t>R</a:t>
            </a:r>
            <a:r>
              <a:rPr lang="zh-CN" altLang="en-US" dirty="0">
                <a:latin typeface="Times New Roman" panose="02020603050405020304" pitchFamily="18" charset="-94"/>
                <a:ea typeface="宋体" panose="02010600030101010101" pitchFamily="2" charset="-122"/>
              </a:rPr>
              <a:t>按同样的指数规律变化，</a:t>
            </a:r>
            <a:endParaRPr lang="zh-CN" altLang="en-US">
              <a:latin typeface="Times New Roman" panose="02020603050405020304" pitchFamily="18" charset="-94"/>
              <a:ea typeface="宋体" panose="02010600030101010101" pitchFamily="2" charset="-122"/>
              <a:sym typeface="Symbol" panose="05050102010706020507" pitchFamily="18" charset="2"/>
            </a:endParaRPr>
          </a:p>
        </p:txBody>
      </p:sp>
      <p:grpSp>
        <p:nvGrpSpPr>
          <p:cNvPr id="165924" name="组合 165923"/>
          <p:cNvGrpSpPr/>
          <p:nvPr/>
        </p:nvGrpSpPr>
        <p:grpSpPr>
          <a:xfrm>
            <a:off x="1357313" y="225425"/>
            <a:ext cx="6356350" cy="855663"/>
            <a:chOff x="855" y="142"/>
            <a:chExt cx="4004" cy="539"/>
          </a:xfrm>
        </p:grpSpPr>
        <p:graphicFrame>
          <p:nvGraphicFramePr>
            <p:cNvPr id="39961" name="对象 165920"/>
            <p:cNvGraphicFramePr/>
            <p:nvPr/>
          </p:nvGraphicFramePr>
          <p:xfrm>
            <a:off x="855" y="142"/>
            <a:ext cx="1072" cy="446"/>
          </p:xfrm>
          <a:graphic>
            <a:graphicData uri="http://schemas.openxmlformats.org/presentationml/2006/ole">
              <mc:AlternateContent xmlns:mc="http://schemas.openxmlformats.org/markup-compatibility/2006">
                <mc:Choice xmlns:v="urn:schemas-microsoft-com:vml" Requires="v">
                  <p:oleObj spid="_x0000_s3103" name="" r:id="rId1" imgW="850265" imgH="355600" progId="Equation.3">
                    <p:embed/>
                  </p:oleObj>
                </mc:Choice>
                <mc:Fallback>
                  <p:oleObj name="" r:id="rId1" imgW="850265" imgH="355600" progId="Equation.3">
                    <p:embed/>
                    <p:pic>
                      <p:nvPicPr>
                        <p:cNvPr id="0" name="图片 3102"/>
                        <p:cNvPicPr/>
                        <p:nvPr/>
                      </p:nvPicPr>
                      <p:blipFill>
                        <a:blip r:embed="rId2"/>
                        <a:stretch>
                          <a:fillRect/>
                        </a:stretch>
                      </p:blipFill>
                      <p:spPr>
                        <a:xfrm>
                          <a:off x="855" y="142"/>
                          <a:ext cx="1072" cy="446"/>
                        </a:xfrm>
                        <a:prstGeom prst="rect">
                          <a:avLst/>
                        </a:prstGeom>
                        <a:noFill/>
                        <a:ln w="38100">
                          <a:noFill/>
                          <a:miter/>
                        </a:ln>
                      </p:spPr>
                    </p:pic>
                  </p:oleObj>
                </mc:Fallback>
              </mc:AlternateContent>
            </a:graphicData>
          </a:graphic>
        </p:graphicFrame>
        <p:graphicFrame>
          <p:nvGraphicFramePr>
            <p:cNvPr id="39962" name="对象 165921"/>
            <p:cNvGraphicFramePr/>
            <p:nvPr/>
          </p:nvGraphicFramePr>
          <p:xfrm>
            <a:off x="2712" y="170"/>
            <a:ext cx="844" cy="511"/>
          </p:xfrm>
          <a:graphic>
            <a:graphicData uri="http://schemas.openxmlformats.org/presentationml/2006/ole">
              <mc:AlternateContent xmlns:mc="http://schemas.openxmlformats.org/markup-compatibility/2006">
                <mc:Choice xmlns:v="urn:schemas-microsoft-com:vml" Requires="v">
                  <p:oleObj spid="_x0000_s3104" name="" r:id="rId3" imgW="838200" imgH="508000" progId="Equation.3">
                    <p:embed/>
                  </p:oleObj>
                </mc:Choice>
                <mc:Fallback>
                  <p:oleObj name="" r:id="rId3" imgW="838200" imgH="508000" progId="Equation.3">
                    <p:embed/>
                    <p:pic>
                      <p:nvPicPr>
                        <p:cNvPr id="0" name="图片 3103"/>
                        <p:cNvPicPr/>
                        <p:nvPr/>
                      </p:nvPicPr>
                      <p:blipFill>
                        <a:blip r:embed="rId4"/>
                        <a:stretch>
                          <a:fillRect/>
                        </a:stretch>
                      </p:blipFill>
                      <p:spPr>
                        <a:xfrm>
                          <a:off x="2712" y="170"/>
                          <a:ext cx="844" cy="511"/>
                        </a:xfrm>
                        <a:prstGeom prst="rect">
                          <a:avLst/>
                        </a:prstGeom>
                        <a:noFill/>
                        <a:ln w="38100">
                          <a:noFill/>
                          <a:miter/>
                        </a:ln>
                      </p:spPr>
                    </p:pic>
                  </p:oleObj>
                </mc:Fallback>
              </mc:AlternateContent>
            </a:graphicData>
          </a:graphic>
        </p:graphicFrame>
        <p:graphicFrame>
          <p:nvGraphicFramePr>
            <p:cNvPr id="39963" name="对象 165922"/>
            <p:cNvGraphicFramePr/>
            <p:nvPr/>
          </p:nvGraphicFramePr>
          <p:xfrm>
            <a:off x="4297" y="284"/>
            <a:ext cx="562" cy="256"/>
          </p:xfrm>
          <a:graphic>
            <a:graphicData uri="http://schemas.openxmlformats.org/presentationml/2006/ole">
              <mc:AlternateContent xmlns:mc="http://schemas.openxmlformats.org/markup-compatibility/2006">
                <mc:Choice xmlns:v="urn:schemas-microsoft-com:vml" Requires="v">
                  <p:oleObj spid="_x0000_s3106" name="" r:id="rId5" imgW="443865" imgH="203200" progId="Equation.3">
                    <p:embed/>
                  </p:oleObj>
                </mc:Choice>
                <mc:Fallback>
                  <p:oleObj name="" r:id="rId5" imgW="443865" imgH="203200" progId="Equation.3">
                    <p:embed/>
                    <p:pic>
                      <p:nvPicPr>
                        <p:cNvPr id="0" name="图片 3105"/>
                        <p:cNvPicPr/>
                        <p:nvPr/>
                      </p:nvPicPr>
                      <p:blipFill>
                        <a:blip r:embed="rId6">
                          <a:clrChange>
                            <a:clrFrom>
                              <a:srgbClr val="000000"/>
                            </a:clrFrom>
                            <a:clrTo>
                              <a:srgbClr val="FF3300"/>
                            </a:clrTo>
                          </a:clrChange>
                        </a:blip>
                        <a:stretch>
                          <a:fillRect/>
                        </a:stretch>
                      </p:blipFill>
                      <p:spPr>
                        <a:xfrm>
                          <a:off x="4297" y="284"/>
                          <a:ext cx="562" cy="256"/>
                        </a:xfrm>
                        <a:prstGeom prst="rect">
                          <a:avLst/>
                        </a:prstGeom>
                        <a:noFill/>
                        <a:ln w="38100">
                          <a:noFill/>
                          <a:miter/>
                        </a:ln>
                      </p:spPr>
                    </p:pic>
                  </p:oleObj>
                </mc:Fallback>
              </mc:AlternateContent>
            </a:graphicData>
          </a:graphic>
        </p:graphicFrame>
      </p:grpSp>
      <p:sp>
        <p:nvSpPr>
          <p:cNvPr id="39964" name="灯片编号占位符 1"/>
          <p:cNvSpPr>
            <a:spLocks noGrp="1"/>
          </p:cNvSpPr>
          <p:nvPr>
            <p:ph type="sldNum" sz="quarter" idx="12"/>
          </p:nvPr>
        </p:nvSpPr>
        <p:spPr>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fld id="{9A0DB2DC-4C9A-4742-B13C-FB6460FD3503}" type="slidenum">
              <a:rPr lang="zh-CN" altLang="zh-CN" sz="1400" b="0" dirty="0"/>
            </a:fld>
            <a:endParaRPr lang="zh-CN" altLang="zh-CN" sz="14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65924"/>
                                        </p:tgtEl>
                                        <p:attrNameLst>
                                          <p:attrName>style.visibility</p:attrName>
                                        </p:attrNameLst>
                                      </p:cBhvr>
                                      <p:to>
                                        <p:strVal val="visible"/>
                                      </p:to>
                                    </p:set>
                                    <p:anim calcmode="lin" valueType="num">
                                      <p:cBhvr additive="base">
                                        <p:cTn id="7" dur="500" fill="hold"/>
                                        <p:tgtEl>
                                          <p:spTgt spid="165924"/>
                                        </p:tgtEl>
                                        <p:attrNameLst>
                                          <p:attrName>ppt_x</p:attrName>
                                        </p:attrNameLst>
                                      </p:cBhvr>
                                      <p:tavLst>
                                        <p:tav tm="0">
                                          <p:val>
                                            <p:strVal val="0-#ppt_w/2"/>
                                          </p:val>
                                        </p:tav>
                                        <p:tav tm="100000">
                                          <p:val>
                                            <p:strVal val="#ppt_x"/>
                                          </p:val>
                                        </p:tav>
                                      </p:tavLst>
                                    </p:anim>
                                    <p:anim calcmode="lin" valueType="num">
                                      <p:cBhvr additive="base">
                                        <p:cTn id="8" dur="500" fill="hold"/>
                                        <p:tgtEl>
                                          <p:spTgt spid="16592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65918"/>
                                        </p:tgtEl>
                                        <p:attrNameLst>
                                          <p:attrName>style.visibility</p:attrName>
                                        </p:attrNameLst>
                                      </p:cBhvr>
                                      <p:to>
                                        <p:strVal val="visible"/>
                                      </p:to>
                                    </p:set>
                                    <p:anim calcmode="lin" valueType="num">
                                      <p:cBhvr additive="base">
                                        <p:cTn id="13" dur="500" fill="hold"/>
                                        <p:tgtEl>
                                          <p:spTgt spid="165918"/>
                                        </p:tgtEl>
                                        <p:attrNameLst>
                                          <p:attrName>ppt_x</p:attrName>
                                        </p:attrNameLst>
                                      </p:cBhvr>
                                      <p:tavLst>
                                        <p:tav tm="0">
                                          <p:val>
                                            <p:strVal val="0-#ppt_w/2"/>
                                          </p:val>
                                        </p:tav>
                                        <p:tav tm="100000">
                                          <p:val>
                                            <p:strVal val="#ppt_x"/>
                                          </p:val>
                                        </p:tav>
                                      </p:tavLst>
                                    </p:anim>
                                    <p:anim calcmode="lin" valueType="num">
                                      <p:cBhvr additive="base">
                                        <p:cTn id="14" dur="500" fill="hold"/>
                                        <p:tgtEl>
                                          <p:spTgt spid="16591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65919"/>
                                        </p:tgtEl>
                                        <p:attrNameLst>
                                          <p:attrName>style.visibility</p:attrName>
                                        </p:attrNameLst>
                                      </p:cBhvr>
                                      <p:to>
                                        <p:strVal val="visible"/>
                                      </p:to>
                                    </p:set>
                                    <p:anim calcmode="lin" valueType="num">
                                      <p:cBhvr additive="base">
                                        <p:cTn id="19" dur="500" fill="hold"/>
                                        <p:tgtEl>
                                          <p:spTgt spid="165919"/>
                                        </p:tgtEl>
                                        <p:attrNameLst>
                                          <p:attrName>ppt_x</p:attrName>
                                        </p:attrNameLst>
                                      </p:cBhvr>
                                      <p:tavLst>
                                        <p:tav tm="0">
                                          <p:val>
                                            <p:strVal val="0-#ppt_w/2"/>
                                          </p:val>
                                        </p:tav>
                                        <p:tav tm="100000">
                                          <p:val>
                                            <p:strVal val="#ppt_x"/>
                                          </p:val>
                                        </p:tav>
                                      </p:tavLst>
                                    </p:anim>
                                    <p:anim calcmode="lin" valueType="num">
                                      <p:cBhvr additive="base">
                                        <p:cTn id="20" dur="500" fill="hold"/>
                                        <p:tgtEl>
                                          <p:spTgt spid="165919"/>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65920"/>
                                        </p:tgtEl>
                                        <p:attrNameLst>
                                          <p:attrName>style.visibility</p:attrName>
                                        </p:attrNameLst>
                                      </p:cBhvr>
                                      <p:to>
                                        <p:strVal val="visible"/>
                                      </p:to>
                                    </p:set>
                                    <p:anim calcmode="lin" valueType="num">
                                      <p:cBhvr additive="base">
                                        <p:cTn id="25" dur="500" fill="hold"/>
                                        <p:tgtEl>
                                          <p:spTgt spid="165920"/>
                                        </p:tgtEl>
                                        <p:attrNameLst>
                                          <p:attrName>ppt_x</p:attrName>
                                        </p:attrNameLst>
                                      </p:cBhvr>
                                      <p:tavLst>
                                        <p:tav tm="0">
                                          <p:val>
                                            <p:strVal val="0-#ppt_w/2"/>
                                          </p:val>
                                        </p:tav>
                                        <p:tav tm="100000">
                                          <p:val>
                                            <p:strVal val="#ppt_x"/>
                                          </p:val>
                                        </p:tav>
                                      </p:tavLst>
                                    </p:anim>
                                    <p:anim calcmode="lin" valueType="num">
                                      <p:cBhvr additive="base">
                                        <p:cTn id="26" dur="500" fill="hold"/>
                                        <p:tgtEl>
                                          <p:spTgt spid="165920"/>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65892"/>
                                        </p:tgtEl>
                                        <p:attrNameLst>
                                          <p:attrName>style.visibility</p:attrName>
                                        </p:attrNameLst>
                                      </p:cBhvr>
                                      <p:to>
                                        <p:strVal val="visible"/>
                                      </p:to>
                                    </p:set>
                                    <p:anim calcmode="lin" valueType="num">
                                      <p:cBhvr additive="base">
                                        <p:cTn id="31" dur="500" fill="hold"/>
                                        <p:tgtEl>
                                          <p:spTgt spid="165892"/>
                                        </p:tgtEl>
                                        <p:attrNameLst>
                                          <p:attrName>ppt_x</p:attrName>
                                        </p:attrNameLst>
                                      </p:cBhvr>
                                      <p:tavLst>
                                        <p:tav tm="0">
                                          <p:val>
                                            <p:strVal val="0-#ppt_w/2"/>
                                          </p:val>
                                        </p:tav>
                                        <p:tav tm="100000">
                                          <p:val>
                                            <p:strVal val="#ppt_x"/>
                                          </p:val>
                                        </p:tav>
                                      </p:tavLst>
                                    </p:anim>
                                    <p:anim calcmode="lin" valueType="num">
                                      <p:cBhvr additive="base">
                                        <p:cTn id="32" dur="500" fill="hold"/>
                                        <p:tgtEl>
                                          <p:spTgt spid="165892"/>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65893"/>
                                        </p:tgtEl>
                                        <p:attrNameLst>
                                          <p:attrName>style.visibility</p:attrName>
                                        </p:attrNameLst>
                                      </p:cBhvr>
                                      <p:to>
                                        <p:strVal val="visible"/>
                                      </p:to>
                                    </p:set>
                                    <p:anim calcmode="lin" valueType="num">
                                      <p:cBhvr additive="base">
                                        <p:cTn id="37" dur="500" fill="hold"/>
                                        <p:tgtEl>
                                          <p:spTgt spid="165893"/>
                                        </p:tgtEl>
                                        <p:attrNameLst>
                                          <p:attrName>ppt_x</p:attrName>
                                        </p:attrNameLst>
                                      </p:cBhvr>
                                      <p:tavLst>
                                        <p:tav tm="0">
                                          <p:val>
                                            <p:strVal val="0-#ppt_w/2"/>
                                          </p:val>
                                        </p:tav>
                                        <p:tav tm="100000">
                                          <p:val>
                                            <p:strVal val="#ppt_x"/>
                                          </p:val>
                                        </p:tav>
                                      </p:tavLst>
                                    </p:anim>
                                    <p:anim calcmode="lin" valueType="num">
                                      <p:cBhvr additive="base">
                                        <p:cTn id="38" dur="500" fill="hold"/>
                                        <p:tgtEl>
                                          <p:spTgt spid="16589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892" grpId="0"/>
      <p:bldP spid="165893" grpId="0"/>
      <p:bldP spid="16592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166951" name="组合 166950"/>
          <p:cNvGrpSpPr/>
          <p:nvPr/>
        </p:nvGrpSpPr>
        <p:grpSpPr>
          <a:xfrm>
            <a:off x="685800" y="3675063"/>
            <a:ext cx="2954338" cy="2338387"/>
            <a:chOff x="3506" y="378"/>
            <a:chExt cx="1510" cy="1228"/>
          </a:xfrm>
        </p:grpSpPr>
        <p:sp>
          <p:nvSpPr>
            <p:cNvPr id="40962" name="任意多边形 166951"/>
            <p:cNvSpPr/>
            <p:nvPr/>
          </p:nvSpPr>
          <p:spPr>
            <a:xfrm>
              <a:off x="3854" y="816"/>
              <a:ext cx="1008" cy="432"/>
            </a:xfrm>
            <a:custGeom>
              <a:avLst/>
              <a:gdLst/>
              <a:ahLst/>
              <a:cxnLst/>
              <a:pathLst>
                <a:path w="1008" h="432">
                  <a:moveTo>
                    <a:pt x="0" y="0"/>
                  </a:moveTo>
                  <a:cubicBezTo>
                    <a:pt x="64" y="88"/>
                    <a:pt x="128" y="176"/>
                    <a:pt x="240" y="240"/>
                  </a:cubicBezTo>
                  <a:cubicBezTo>
                    <a:pt x="352" y="304"/>
                    <a:pt x="544" y="352"/>
                    <a:pt x="672" y="384"/>
                  </a:cubicBezTo>
                  <a:cubicBezTo>
                    <a:pt x="800" y="416"/>
                    <a:pt x="952" y="424"/>
                    <a:pt x="1008" y="432"/>
                  </a:cubicBezTo>
                </a:path>
              </a:pathLst>
            </a:custGeom>
            <a:noFill/>
            <a:ln w="25400" cap="flat" cmpd="sng">
              <a:solidFill>
                <a:schemeClr val="accent2"/>
              </a:solidFill>
              <a:prstDash val="solid"/>
              <a:round/>
              <a:headEnd type="none" w="med" len="med"/>
              <a:tailEnd type="none" w="med" len="med"/>
            </a:ln>
          </p:spPr>
          <p:txBody>
            <a:bodyPr/>
            <a:p>
              <a:endParaRPr lang="zh-CN" altLang="en-US"/>
            </a:p>
          </p:txBody>
        </p:sp>
        <p:grpSp>
          <p:nvGrpSpPr>
            <p:cNvPr id="40963" name="组合 166952"/>
            <p:cNvGrpSpPr/>
            <p:nvPr/>
          </p:nvGrpSpPr>
          <p:grpSpPr>
            <a:xfrm>
              <a:off x="3516" y="378"/>
              <a:ext cx="1500" cy="1228"/>
              <a:chOff x="3516" y="378"/>
              <a:chExt cx="1500" cy="1228"/>
            </a:xfrm>
          </p:grpSpPr>
          <p:sp>
            <p:nvSpPr>
              <p:cNvPr id="40964" name="直接连接符 166953"/>
              <p:cNvSpPr/>
              <p:nvPr/>
            </p:nvSpPr>
            <p:spPr>
              <a:xfrm>
                <a:off x="3516" y="1296"/>
                <a:ext cx="1491" cy="0"/>
              </a:xfrm>
              <a:prstGeom prst="line">
                <a:avLst/>
              </a:prstGeom>
              <a:ln w="19050" cap="flat" cmpd="sng">
                <a:solidFill>
                  <a:schemeClr val="tx1"/>
                </a:solidFill>
                <a:prstDash val="solid"/>
                <a:round/>
                <a:headEnd type="none" w="med" len="med"/>
                <a:tailEnd type="stealth" w="sm" len="med"/>
              </a:ln>
            </p:spPr>
          </p:sp>
          <p:sp>
            <p:nvSpPr>
              <p:cNvPr id="40965" name="直接连接符 166954"/>
              <p:cNvSpPr/>
              <p:nvPr/>
            </p:nvSpPr>
            <p:spPr>
              <a:xfrm flipV="1">
                <a:off x="3845" y="476"/>
                <a:ext cx="4" cy="1130"/>
              </a:xfrm>
              <a:prstGeom prst="line">
                <a:avLst/>
              </a:prstGeom>
              <a:ln w="19050" cap="flat" cmpd="sng">
                <a:solidFill>
                  <a:schemeClr val="tx1"/>
                </a:solidFill>
                <a:prstDash val="solid"/>
                <a:round/>
                <a:headEnd type="none" w="med" len="med"/>
                <a:tailEnd type="stealth" w="sm" len="med"/>
              </a:ln>
            </p:spPr>
          </p:sp>
          <p:sp>
            <p:nvSpPr>
              <p:cNvPr id="40966" name="文本框 166955"/>
              <p:cNvSpPr txBox="1"/>
              <p:nvPr/>
            </p:nvSpPr>
            <p:spPr>
              <a:xfrm>
                <a:off x="3546" y="564"/>
                <a:ext cx="259" cy="240"/>
              </a:xfrm>
              <a:prstGeom prst="rect">
                <a:avLst/>
              </a:prstGeom>
              <a:noFill/>
              <a:ln w="25400">
                <a:noFill/>
              </a:ln>
            </p:spPr>
            <p:txBody>
              <a:bodyPr wrap="none" anchor="ctr" anchorCtr="0">
                <a:spAutoFit/>
              </a:bodyPr>
              <a:p>
                <a:pPr algn="ctr"/>
                <a:r>
                  <a:rPr lang="en-US" altLang="zh-CN" i="1">
                    <a:latin typeface="Times New Roman" panose="02020603050405020304" pitchFamily="18" charset="-94"/>
                    <a:ea typeface="宋体" panose="02010600030101010101" pitchFamily="2" charset="-122"/>
                  </a:rPr>
                  <a:t>U</a:t>
                </a:r>
                <a:r>
                  <a:rPr lang="en-US" altLang="zh-CN" baseline="-25000">
                    <a:latin typeface="Times New Roman" panose="02020603050405020304" pitchFamily="18" charset="-94"/>
                    <a:ea typeface="宋体" panose="02010600030101010101" pitchFamily="2" charset="-122"/>
                  </a:rPr>
                  <a:t>0</a:t>
                </a:r>
                <a:endParaRPr lang="en-US" altLang="zh-CN">
                  <a:latin typeface="Times New Roman" panose="02020603050405020304" pitchFamily="18" charset="-94"/>
                  <a:ea typeface="宋体" panose="02010600030101010101" pitchFamily="2" charset="-122"/>
                </a:endParaRPr>
              </a:p>
            </p:txBody>
          </p:sp>
          <p:sp>
            <p:nvSpPr>
              <p:cNvPr id="40967" name="文本框 166956"/>
              <p:cNvSpPr txBox="1"/>
              <p:nvPr/>
            </p:nvSpPr>
            <p:spPr>
              <a:xfrm>
                <a:off x="4879" y="1320"/>
                <a:ext cx="137" cy="240"/>
              </a:xfrm>
              <a:prstGeom prst="rect">
                <a:avLst/>
              </a:prstGeom>
              <a:noFill/>
              <a:ln w="25400">
                <a:noFill/>
              </a:ln>
            </p:spPr>
            <p:txBody>
              <a:bodyPr wrap="none" anchor="ctr" anchorCtr="0">
                <a:spAutoFit/>
              </a:bodyPr>
              <a:p>
                <a:pPr algn="ctr"/>
                <a:r>
                  <a:rPr lang="en-US" altLang="zh-CN" i="1">
                    <a:latin typeface="Times New Roman" panose="02020603050405020304" pitchFamily="18" charset="-94"/>
                    <a:ea typeface="宋体" panose="02010600030101010101" pitchFamily="2" charset="-122"/>
                  </a:rPr>
                  <a:t>t</a:t>
                </a:r>
                <a:endParaRPr lang="en-US" altLang="zh-CN">
                  <a:latin typeface="Times New Roman" panose="02020603050405020304" pitchFamily="18" charset="-94"/>
                  <a:ea typeface="宋体" panose="02010600030101010101" pitchFamily="2" charset="-122"/>
                </a:endParaRPr>
              </a:p>
            </p:txBody>
          </p:sp>
          <p:sp>
            <p:nvSpPr>
              <p:cNvPr id="40968" name="文本框 166957"/>
              <p:cNvSpPr txBox="1"/>
              <p:nvPr/>
            </p:nvSpPr>
            <p:spPr>
              <a:xfrm>
                <a:off x="3865" y="378"/>
                <a:ext cx="309" cy="240"/>
              </a:xfrm>
              <a:prstGeom prst="rect">
                <a:avLst/>
              </a:prstGeom>
              <a:noFill/>
              <a:ln w="25400">
                <a:noFill/>
              </a:ln>
            </p:spPr>
            <p:txBody>
              <a:bodyPr anchor="ctr" anchorCtr="0">
                <a:spAutoFit/>
              </a:bodyPr>
              <a:p>
                <a:pPr algn="ctr">
                  <a:spcBef>
                    <a:spcPct val="50000"/>
                  </a:spcBef>
                </a:pPr>
                <a:r>
                  <a:rPr lang="en-US" altLang="zh-CN" i="1" err="1">
                    <a:latin typeface="Times New Roman" panose="02020603050405020304" pitchFamily="18" charset="-94"/>
                    <a:ea typeface="宋体" panose="02010600030101010101" pitchFamily="2" charset="-122"/>
                  </a:rPr>
                  <a:t>u</a:t>
                </a:r>
                <a:r>
                  <a:rPr lang="en-US" altLang="zh-CN" i="1" baseline="-25000" err="1">
                    <a:latin typeface="Times New Roman" panose="02020603050405020304" pitchFamily="18" charset="-94"/>
                    <a:ea typeface="宋体" panose="02010600030101010101" pitchFamily="2" charset="-122"/>
                  </a:rPr>
                  <a:t>C</a:t>
                </a:r>
                <a:endParaRPr lang="en-US" altLang="zh-CN">
                  <a:latin typeface="Times New Roman" panose="02020603050405020304" pitchFamily="18" charset="-94"/>
                  <a:ea typeface="宋体" panose="02010600030101010101" pitchFamily="2" charset="-122"/>
                </a:endParaRPr>
              </a:p>
            </p:txBody>
          </p:sp>
          <p:sp>
            <p:nvSpPr>
              <p:cNvPr id="40969" name="文本框 166958"/>
              <p:cNvSpPr txBox="1"/>
              <p:nvPr/>
            </p:nvSpPr>
            <p:spPr>
              <a:xfrm>
                <a:off x="3653" y="1296"/>
                <a:ext cx="172" cy="240"/>
              </a:xfrm>
              <a:prstGeom prst="rect">
                <a:avLst/>
              </a:prstGeom>
              <a:noFill/>
              <a:ln w="25400">
                <a:noFill/>
              </a:ln>
            </p:spPr>
            <p:txBody>
              <a:bodyPr wrap="none" anchor="ctr" anchorCtr="0">
                <a:spAutoFit/>
              </a:bodyPr>
              <a:p>
                <a:pPr algn="ctr"/>
                <a:r>
                  <a:rPr lang="en-US" altLang="zh-CN">
                    <a:latin typeface="Times New Roman" panose="02020603050405020304" pitchFamily="18" charset="-94"/>
                    <a:ea typeface="宋体" panose="02010600030101010101" pitchFamily="2" charset="-122"/>
                  </a:rPr>
                  <a:t>0</a:t>
                </a:r>
                <a:endParaRPr lang="en-US" altLang="zh-CN">
                  <a:latin typeface="Times New Roman" panose="02020603050405020304" pitchFamily="18" charset="-94"/>
                  <a:ea typeface="宋体" panose="02010600030101010101" pitchFamily="2" charset="-122"/>
                </a:endParaRPr>
              </a:p>
            </p:txBody>
          </p:sp>
        </p:grpSp>
        <p:sp>
          <p:nvSpPr>
            <p:cNvPr id="40970" name="直接连接符 166959"/>
            <p:cNvSpPr/>
            <p:nvPr/>
          </p:nvSpPr>
          <p:spPr>
            <a:xfrm flipV="1">
              <a:off x="3506" y="816"/>
              <a:ext cx="342" cy="0"/>
            </a:xfrm>
            <a:prstGeom prst="line">
              <a:avLst/>
            </a:prstGeom>
            <a:ln w="25400" cap="flat" cmpd="sng">
              <a:solidFill>
                <a:srgbClr val="FF3300"/>
              </a:solidFill>
              <a:prstDash val="solid"/>
              <a:round/>
              <a:headEnd type="none" w="med" len="med"/>
              <a:tailEnd type="none" w="med" len="med"/>
            </a:ln>
          </p:spPr>
        </p:sp>
      </p:grpSp>
      <p:sp>
        <p:nvSpPr>
          <p:cNvPr id="166914" name="文本框 166913"/>
          <p:cNvSpPr txBox="1"/>
          <p:nvPr/>
        </p:nvSpPr>
        <p:spPr>
          <a:xfrm>
            <a:off x="527050" y="903288"/>
            <a:ext cx="8401050" cy="968375"/>
          </a:xfrm>
          <a:prstGeom prst="rect">
            <a:avLst/>
          </a:prstGeom>
          <a:noFill/>
          <a:ln w="9525">
            <a:noFill/>
          </a:ln>
        </p:spPr>
        <p:txBody>
          <a:bodyPr anchor="t" anchorCtr="0">
            <a:spAutoFit/>
          </a:bodyPr>
          <a:p>
            <a:pPr indent="571500">
              <a:lnSpc>
                <a:spcPct val="120000"/>
              </a:lnSpc>
              <a:spcBef>
                <a:spcPct val="50000"/>
              </a:spcBef>
            </a:pPr>
            <a:r>
              <a:rPr lang="zh-CN" altLang="en-US" dirty="0">
                <a:latin typeface="Times New Roman" panose="02020603050405020304" pitchFamily="18" charset="-94"/>
                <a:ea typeface="宋体" panose="02010600030101010101" pitchFamily="2" charset="-122"/>
              </a:rPr>
              <a:t>从理论上讲  </a:t>
            </a:r>
            <a:r>
              <a:rPr lang="en-US" altLang="zh-CN" i="1">
                <a:solidFill>
                  <a:srgbClr val="FF3300"/>
                </a:solidFill>
                <a:latin typeface="Times New Roman" panose="02020603050405020304" pitchFamily="18" charset="-94"/>
                <a:ea typeface="宋体" panose="02010600030101010101" pitchFamily="2" charset="-122"/>
              </a:rPr>
              <a:t>t </a:t>
            </a:r>
            <a:r>
              <a:rPr lang="en-US" altLang="zh-CN">
                <a:solidFill>
                  <a:srgbClr val="FF3300"/>
                </a:solidFill>
                <a:latin typeface="Times New Roman" panose="02020603050405020304" pitchFamily="18" charset="-94"/>
                <a:ea typeface="宋体" panose="02010600030101010101" pitchFamily="2" charset="-122"/>
                <a:sym typeface="Symbol" panose="05050102010706020507" pitchFamily="18" charset="2"/>
              </a:rPr>
              <a:t></a:t>
            </a:r>
            <a:r>
              <a:rPr lang="zh-CN" altLang="en-US" dirty="0">
                <a:latin typeface="Times New Roman" panose="02020603050405020304" pitchFamily="18" charset="-94"/>
                <a:ea typeface="宋体" panose="02010600030101010101" pitchFamily="2" charset="-122"/>
                <a:sym typeface="Symbol" panose="05050102010706020507" pitchFamily="18" charset="2"/>
              </a:rPr>
              <a:t>时</a:t>
            </a:r>
            <a:r>
              <a:rPr lang="en-US" altLang="zh-CN" dirty="0">
                <a:latin typeface="Times New Roman" panose="02020603050405020304" pitchFamily="18" charset="-94"/>
                <a:ea typeface="宋体" panose="02010600030101010101" pitchFamily="2" charset="-122"/>
                <a:sym typeface="Symbol" panose="05050102010706020507" pitchFamily="18" charset="2"/>
              </a:rPr>
              <a:t>,</a:t>
            </a:r>
            <a:r>
              <a:rPr lang="zh-CN" altLang="en-US" dirty="0">
                <a:latin typeface="Times New Roman" panose="02020603050405020304" pitchFamily="18" charset="-94"/>
                <a:ea typeface="宋体" panose="02010600030101010101" pitchFamily="2" charset="-122"/>
                <a:sym typeface="Symbol" panose="05050102010706020507" pitchFamily="18" charset="2"/>
              </a:rPr>
              <a:t>电路才能达到稳态</a:t>
            </a:r>
            <a:r>
              <a:rPr lang="en-US" altLang="zh-CN" dirty="0">
                <a:latin typeface="Times New Roman" panose="02020603050405020304" pitchFamily="18" charset="-94"/>
                <a:ea typeface="宋体" panose="02010600030101010101" pitchFamily="2" charset="-122"/>
                <a:sym typeface="Symbol" panose="05050102010706020507" pitchFamily="18" charset="2"/>
              </a:rPr>
              <a:t>. </a:t>
            </a:r>
            <a:r>
              <a:rPr lang="zh-CN" altLang="en-US" dirty="0">
                <a:latin typeface="Times New Roman" panose="02020603050405020304" pitchFamily="18" charset="-94"/>
                <a:ea typeface="宋体" panose="02010600030101010101" pitchFamily="2" charset="-122"/>
                <a:sym typeface="Symbol" panose="05050102010706020507" pitchFamily="18" charset="2"/>
              </a:rPr>
              <a:t>但实际上一般认为</a:t>
            </a:r>
            <a:r>
              <a:rPr lang="zh-CN" altLang="en-US" dirty="0">
                <a:latin typeface="Times New Roman" panose="02020603050405020304" pitchFamily="18" charset="-94"/>
                <a:ea typeface="宋体" panose="02010600030101010101" pitchFamily="2" charset="-122"/>
              </a:rPr>
              <a:t>经过</a:t>
            </a:r>
            <a:r>
              <a:rPr lang="en-US" altLang="zh-CN">
                <a:solidFill>
                  <a:srgbClr val="FF3300"/>
                </a:solidFill>
                <a:latin typeface="Times New Roman" panose="02020603050405020304" pitchFamily="18" charset="-94"/>
                <a:ea typeface="宋体" panose="02010600030101010101" pitchFamily="2" charset="-122"/>
              </a:rPr>
              <a:t>3</a:t>
            </a:r>
            <a:r>
              <a:rPr lang="en-US" altLang="zh-CN" i="1">
                <a:solidFill>
                  <a:srgbClr val="FF3300"/>
                </a:solidFill>
                <a:latin typeface="Times New Roman" panose="02020603050405020304" pitchFamily="18" charset="-94"/>
                <a:ea typeface="宋体" panose="02010600030101010101" pitchFamily="2" charset="-122"/>
                <a:sym typeface="Symbol" panose="05050102010706020507" pitchFamily="18" charset="2"/>
              </a:rPr>
              <a:t>  </a:t>
            </a:r>
            <a:r>
              <a:rPr lang="en-US" altLang="zh-CN">
                <a:solidFill>
                  <a:srgbClr val="FF3300"/>
                </a:solidFill>
                <a:latin typeface="Times New Roman" panose="02020603050405020304" pitchFamily="18" charset="-94"/>
                <a:ea typeface="宋体" panose="02010600030101010101" pitchFamily="2" charset="-122"/>
                <a:sym typeface="Symbol" panose="05050102010706020507" pitchFamily="18" charset="2"/>
              </a:rPr>
              <a:t> 5</a:t>
            </a:r>
            <a:r>
              <a:rPr lang="en-US" altLang="zh-CN" i="1">
                <a:solidFill>
                  <a:srgbClr val="FF3300"/>
                </a:solidFill>
                <a:latin typeface="Times New Roman" panose="02020603050405020304" pitchFamily="18" charset="-94"/>
                <a:ea typeface="宋体" panose="02010600030101010101" pitchFamily="2" charset="-122"/>
                <a:sym typeface="Symbol" panose="05050102010706020507" pitchFamily="18" charset="2"/>
              </a:rPr>
              <a:t></a:t>
            </a:r>
            <a:r>
              <a:rPr lang="en-US" altLang="zh-CN" i="1">
                <a:latin typeface="Times New Roman" panose="02020603050405020304" pitchFamily="18" charset="-94"/>
                <a:ea typeface="宋体" panose="02010600030101010101" pitchFamily="2" charset="-122"/>
                <a:sym typeface="Symbol" panose="05050102010706020507" pitchFamily="18" charset="2"/>
              </a:rPr>
              <a:t> </a:t>
            </a:r>
            <a:r>
              <a:rPr lang="zh-CN" altLang="en-US" dirty="0">
                <a:latin typeface="Times New Roman" panose="02020603050405020304" pitchFamily="18" charset="-94"/>
                <a:ea typeface="宋体" panose="02010600030101010101" pitchFamily="2" charset="-122"/>
                <a:sym typeface="Symbol" panose="05050102010706020507" pitchFamily="18" charset="2"/>
              </a:rPr>
              <a:t>的时间</a:t>
            </a:r>
            <a:r>
              <a:rPr lang="en-US" altLang="zh-CN" dirty="0">
                <a:latin typeface="Times New Roman" panose="02020603050405020304" pitchFamily="18" charset="-94"/>
                <a:ea typeface="宋体" panose="02010600030101010101" pitchFamily="2" charset="-122"/>
                <a:sym typeface="Symbol" panose="05050102010706020507" pitchFamily="18" charset="2"/>
              </a:rPr>
              <a:t>, </a:t>
            </a:r>
            <a:r>
              <a:rPr lang="zh-CN" altLang="en-US" dirty="0">
                <a:latin typeface="Times New Roman" panose="02020603050405020304" pitchFamily="18" charset="-94"/>
                <a:ea typeface="宋体" panose="02010600030101010101" pitchFamily="2" charset="-122"/>
                <a:sym typeface="Symbol" panose="05050102010706020507" pitchFamily="18" charset="2"/>
              </a:rPr>
              <a:t>过渡过程结束</a:t>
            </a:r>
            <a:r>
              <a:rPr lang="en-US" altLang="zh-CN" dirty="0">
                <a:latin typeface="Times New Roman" panose="02020603050405020304" pitchFamily="18" charset="-94"/>
                <a:ea typeface="宋体" panose="02010600030101010101" pitchFamily="2" charset="-122"/>
                <a:sym typeface="Symbol" panose="05050102010706020507" pitchFamily="18" charset="2"/>
              </a:rPr>
              <a:t>,</a:t>
            </a:r>
            <a:r>
              <a:rPr lang="zh-CN" altLang="en-US" dirty="0">
                <a:latin typeface="Times New Roman" panose="02020603050405020304" pitchFamily="18" charset="-94"/>
                <a:ea typeface="宋体" panose="02010600030101010101" pitchFamily="2" charset="-122"/>
                <a:sym typeface="Symbol" panose="05050102010706020507" pitchFamily="18" charset="2"/>
              </a:rPr>
              <a:t>电路已达到新的稳态</a:t>
            </a:r>
            <a:r>
              <a:rPr lang="en-US" altLang="zh-CN">
                <a:latin typeface="Times New Roman" panose="02020603050405020304" pitchFamily="18" charset="-94"/>
                <a:ea typeface="宋体" panose="02010600030101010101" pitchFamily="2" charset="-122"/>
                <a:sym typeface="Symbol" panose="05050102010706020507" pitchFamily="18" charset="2"/>
              </a:rPr>
              <a:t>.</a:t>
            </a:r>
            <a:endParaRPr lang="en-US" altLang="zh-CN">
              <a:latin typeface="Times New Roman" panose="02020603050405020304" pitchFamily="18" charset="-94"/>
              <a:ea typeface="宋体" panose="02010600030101010101" pitchFamily="2" charset="-122"/>
            </a:endParaRPr>
          </a:p>
        </p:txBody>
      </p:sp>
      <p:grpSp>
        <p:nvGrpSpPr>
          <p:cNvPr id="166917" name="组合 166916"/>
          <p:cNvGrpSpPr/>
          <p:nvPr/>
        </p:nvGrpSpPr>
        <p:grpSpPr>
          <a:xfrm>
            <a:off x="749300" y="2108200"/>
            <a:ext cx="8037513" cy="1255713"/>
            <a:chOff x="576" y="960"/>
            <a:chExt cx="5063" cy="791"/>
          </a:xfrm>
        </p:grpSpPr>
        <p:sp>
          <p:nvSpPr>
            <p:cNvPr id="40973" name="直接连接符 166917"/>
            <p:cNvSpPr/>
            <p:nvPr/>
          </p:nvSpPr>
          <p:spPr>
            <a:xfrm>
              <a:off x="576" y="1296"/>
              <a:ext cx="4704" cy="0"/>
            </a:xfrm>
            <a:prstGeom prst="line">
              <a:avLst/>
            </a:prstGeom>
            <a:ln w="9525" cap="flat" cmpd="sng">
              <a:solidFill>
                <a:schemeClr val="tx1"/>
              </a:solidFill>
              <a:prstDash val="solid"/>
              <a:round/>
              <a:headEnd type="none" w="med" len="med"/>
              <a:tailEnd type="none" w="med" len="med"/>
            </a:ln>
          </p:spPr>
        </p:sp>
        <p:sp>
          <p:nvSpPr>
            <p:cNvPr id="40974" name="直接连接符 166918"/>
            <p:cNvSpPr/>
            <p:nvPr/>
          </p:nvSpPr>
          <p:spPr>
            <a:xfrm>
              <a:off x="1632" y="960"/>
              <a:ext cx="0" cy="720"/>
            </a:xfrm>
            <a:prstGeom prst="line">
              <a:avLst/>
            </a:prstGeom>
            <a:ln w="9525" cap="flat" cmpd="sng">
              <a:solidFill>
                <a:schemeClr val="tx1"/>
              </a:solidFill>
              <a:prstDash val="solid"/>
              <a:round/>
              <a:headEnd type="none" w="med" len="med"/>
              <a:tailEnd type="none" w="med" len="med"/>
            </a:ln>
          </p:spPr>
        </p:sp>
        <p:sp>
          <p:nvSpPr>
            <p:cNvPr id="40975" name="文本框 166919"/>
            <p:cNvSpPr txBox="1"/>
            <p:nvPr/>
          </p:nvSpPr>
          <p:spPr>
            <a:xfrm>
              <a:off x="1164" y="1008"/>
              <a:ext cx="169" cy="288"/>
            </a:xfrm>
            <a:prstGeom prst="rect">
              <a:avLst/>
            </a:prstGeom>
            <a:noFill/>
            <a:ln w="9525">
              <a:noFill/>
            </a:ln>
          </p:spPr>
          <p:txBody>
            <a:bodyPr wrap="none" anchor="ctr" anchorCtr="0">
              <a:spAutoFit/>
            </a:bodyPr>
            <a:p>
              <a:pPr algn="ctr"/>
              <a:r>
                <a:rPr lang="en-US" altLang="zh-CN" i="1">
                  <a:latin typeface="Times New Roman" panose="02020603050405020304" pitchFamily="18" charset="-94"/>
                  <a:ea typeface="宋体" panose="02010600030101010101" pitchFamily="2" charset="-122"/>
                </a:rPr>
                <a:t>t</a:t>
              </a:r>
              <a:endParaRPr lang="en-US" altLang="zh-CN">
                <a:latin typeface="Times New Roman" panose="02020603050405020304" pitchFamily="18" charset="-94"/>
                <a:ea typeface="宋体" panose="02010600030101010101" pitchFamily="2" charset="-122"/>
              </a:endParaRPr>
            </a:p>
          </p:txBody>
        </p:sp>
        <p:sp>
          <p:nvSpPr>
            <p:cNvPr id="40976" name="文本框 166920"/>
            <p:cNvSpPr txBox="1"/>
            <p:nvPr/>
          </p:nvSpPr>
          <p:spPr>
            <a:xfrm>
              <a:off x="1680" y="1008"/>
              <a:ext cx="3608" cy="288"/>
            </a:xfrm>
            <a:prstGeom prst="rect">
              <a:avLst/>
            </a:prstGeom>
            <a:noFill/>
            <a:ln w="9525">
              <a:noFill/>
            </a:ln>
          </p:spPr>
          <p:txBody>
            <a:bodyPr wrap="none" anchor="ctr" anchorCtr="0">
              <a:spAutoFit/>
            </a:bodyPr>
            <a:p>
              <a:r>
                <a:rPr lang="en-US" altLang="zh-CN">
                  <a:latin typeface="Times New Roman" panose="02020603050405020304" pitchFamily="18" charset="-94"/>
                  <a:ea typeface="宋体" panose="02010600030101010101" pitchFamily="2" charset="-122"/>
                </a:rPr>
                <a:t>0         </a:t>
              </a:r>
              <a:r>
                <a:rPr lang="en-US" altLang="zh-CN">
                  <a:latin typeface="Times New Roman" panose="02020603050405020304" pitchFamily="18" charset="-94"/>
                  <a:ea typeface="宋体" panose="02010600030101010101" pitchFamily="2" charset="-122"/>
                  <a:sym typeface="Symbol" panose="05050102010706020507" pitchFamily="18" charset="2"/>
                </a:rPr>
                <a:t>            2            </a:t>
              </a:r>
              <a:r>
                <a:rPr lang="en-US" altLang="zh-CN">
                  <a:latin typeface="Times New Roman" panose="02020603050405020304" pitchFamily="18" charset="-94"/>
                  <a:ea typeface="宋体" panose="02010600030101010101" pitchFamily="2" charset="-122"/>
                </a:rPr>
                <a:t>3</a:t>
              </a:r>
              <a:r>
                <a:rPr lang="en-US" altLang="zh-CN">
                  <a:latin typeface="Times New Roman" panose="02020603050405020304" pitchFamily="18" charset="-94"/>
                  <a:ea typeface="宋体" panose="02010600030101010101" pitchFamily="2" charset="-122"/>
                  <a:sym typeface="Symbol" panose="05050102010706020507" pitchFamily="18" charset="2"/>
                </a:rPr>
                <a:t>       </a:t>
              </a:r>
              <a:r>
                <a:rPr lang="en-US" altLang="zh-CN">
                  <a:latin typeface="Times New Roman" panose="02020603050405020304" pitchFamily="18" charset="-94"/>
                  <a:ea typeface="宋体" panose="02010600030101010101" pitchFamily="2" charset="-122"/>
                </a:rPr>
                <a:t>    4</a:t>
              </a:r>
              <a:r>
                <a:rPr lang="en-US" altLang="zh-CN">
                  <a:latin typeface="Times New Roman" panose="02020603050405020304" pitchFamily="18" charset="-94"/>
                  <a:ea typeface="宋体" panose="02010600030101010101" pitchFamily="2" charset="-122"/>
                  <a:sym typeface="Symbol" panose="05050102010706020507" pitchFamily="18" charset="2"/>
                </a:rPr>
                <a:t>         </a:t>
              </a:r>
              <a:r>
                <a:rPr lang="en-US" altLang="zh-CN">
                  <a:latin typeface="Times New Roman" panose="02020603050405020304" pitchFamily="18" charset="-94"/>
                  <a:ea typeface="宋体" panose="02010600030101010101" pitchFamily="2" charset="-122"/>
                </a:rPr>
                <a:t> 5</a:t>
              </a:r>
              <a:r>
                <a:rPr lang="en-US" altLang="zh-CN">
                  <a:latin typeface="Times New Roman" panose="02020603050405020304" pitchFamily="18" charset="-94"/>
                  <a:ea typeface="宋体" panose="02010600030101010101" pitchFamily="2" charset="-122"/>
                  <a:sym typeface="Symbol" panose="05050102010706020507" pitchFamily="18" charset="2"/>
                </a:rPr>
                <a:t></a:t>
              </a:r>
              <a:endParaRPr lang="en-US" altLang="zh-CN">
                <a:latin typeface="Times New Roman" panose="02020603050405020304" pitchFamily="18" charset="-94"/>
                <a:ea typeface="宋体" panose="02010600030101010101" pitchFamily="2" charset="-122"/>
                <a:sym typeface="Symbol" panose="05050102010706020507" pitchFamily="18" charset="2"/>
              </a:endParaRPr>
            </a:p>
          </p:txBody>
        </p:sp>
        <p:sp>
          <p:nvSpPr>
            <p:cNvPr id="40977" name="文本框 166921"/>
            <p:cNvSpPr txBox="1"/>
            <p:nvPr/>
          </p:nvSpPr>
          <p:spPr>
            <a:xfrm>
              <a:off x="1585" y="1392"/>
              <a:ext cx="4054" cy="288"/>
            </a:xfrm>
            <a:prstGeom prst="rect">
              <a:avLst/>
            </a:prstGeom>
            <a:noFill/>
            <a:ln w="9525">
              <a:noFill/>
            </a:ln>
          </p:spPr>
          <p:txBody>
            <a:bodyPr wrap="none" anchor="ctr" anchorCtr="0">
              <a:spAutoFit/>
            </a:bodyPr>
            <a:p>
              <a:r>
                <a:rPr lang="en-US" altLang="zh-CN" i="1">
                  <a:latin typeface="Times New Roman" panose="02020603050405020304" pitchFamily="18" charset="-94"/>
                  <a:ea typeface="宋体" panose="02010600030101010101" pitchFamily="2" charset="-122"/>
                </a:rPr>
                <a:t>U</a:t>
              </a:r>
              <a:r>
                <a:rPr lang="en-US" altLang="zh-CN" baseline="-25000">
                  <a:latin typeface="Times New Roman" panose="02020603050405020304" pitchFamily="18" charset="-94"/>
                  <a:ea typeface="宋体" panose="02010600030101010101" pitchFamily="2" charset="-122"/>
                </a:rPr>
                <a:t>0  </a:t>
              </a:r>
              <a:r>
                <a:rPr lang="en-US" altLang="zh-CN">
                  <a:latin typeface="Times New Roman" panose="02020603050405020304" pitchFamily="18" charset="-94"/>
                  <a:ea typeface="宋体" panose="02010600030101010101" pitchFamily="2" charset="-122"/>
                </a:rPr>
                <a:t>  0.368</a:t>
              </a:r>
              <a:r>
                <a:rPr lang="en-US" altLang="zh-CN" i="1">
                  <a:latin typeface="Times New Roman" panose="02020603050405020304" pitchFamily="18" charset="-94"/>
                  <a:ea typeface="宋体" panose="02010600030101010101" pitchFamily="2" charset="-122"/>
                </a:rPr>
                <a:t>U</a:t>
              </a:r>
              <a:r>
                <a:rPr lang="en-US" altLang="zh-CN" baseline="-25000">
                  <a:latin typeface="Times New Roman" panose="02020603050405020304" pitchFamily="18" charset="-94"/>
                  <a:ea typeface="宋体" panose="02010600030101010101" pitchFamily="2" charset="-122"/>
                </a:rPr>
                <a:t>0    </a:t>
              </a:r>
              <a:r>
                <a:rPr lang="en-US" altLang="zh-CN">
                  <a:latin typeface="Times New Roman" panose="02020603050405020304" pitchFamily="18" charset="-94"/>
                  <a:ea typeface="宋体" panose="02010600030101010101" pitchFamily="2" charset="-122"/>
                </a:rPr>
                <a:t>0.135</a:t>
              </a:r>
              <a:r>
                <a:rPr lang="en-US" altLang="zh-CN" i="1">
                  <a:latin typeface="Times New Roman" panose="02020603050405020304" pitchFamily="18" charset="-94"/>
                  <a:ea typeface="宋体" panose="02010600030101010101" pitchFamily="2" charset="-122"/>
                </a:rPr>
                <a:t>U</a:t>
              </a:r>
              <a:r>
                <a:rPr lang="en-US" altLang="zh-CN" baseline="-25000">
                  <a:latin typeface="Times New Roman" panose="02020603050405020304" pitchFamily="18" charset="-94"/>
                  <a:ea typeface="宋体" panose="02010600030101010101" pitchFamily="2" charset="-122"/>
                </a:rPr>
                <a:t>0    </a:t>
              </a:r>
              <a:r>
                <a:rPr lang="en-US" altLang="zh-CN">
                  <a:latin typeface="Times New Roman" panose="02020603050405020304" pitchFamily="18" charset="-94"/>
                  <a:ea typeface="宋体" panose="02010600030101010101" pitchFamily="2" charset="-122"/>
                </a:rPr>
                <a:t>0.05</a:t>
              </a:r>
              <a:r>
                <a:rPr lang="en-US" altLang="zh-CN" i="1">
                  <a:latin typeface="Times New Roman" panose="02020603050405020304" pitchFamily="18" charset="-94"/>
                  <a:ea typeface="宋体" panose="02010600030101010101" pitchFamily="2" charset="-122"/>
                </a:rPr>
                <a:t>U</a:t>
              </a:r>
              <a:r>
                <a:rPr lang="en-US" altLang="zh-CN" baseline="-25000">
                  <a:latin typeface="Times New Roman" panose="02020603050405020304" pitchFamily="18" charset="-94"/>
                  <a:ea typeface="宋体" panose="02010600030101010101" pitchFamily="2" charset="-122"/>
                </a:rPr>
                <a:t>0 </a:t>
              </a:r>
              <a:r>
                <a:rPr lang="en-US" altLang="zh-CN">
                  <a:latin typeface="Times New Roman" panose="02020603050405020304" pitchFamily="18" charset="-94"/>
                  <a:ea typeface="宋体" panose="02010600030101010101" pitchFamily="2" charset="-122"/>
                </a:rPr>
                <a:t>  0.02</a:t>
              </a:r>
              <a:r>
                <a:rPr lang="en-US" altLang="zh-CN" i="1">
                  <a:latin typeface="Times New Roman" panose="02020603050405020304" pitchFamily="18" charset="-94"/>
                  <a:ea typeface="宋体" panose="02010600030101010101" pitchFamily="2" charset="-122"/>
                </a:rPr>
                <a:t>U</a:t>
              </a:r>
              <a:r>
                <a:rPr lang="en-US" altLang="zh-CN" baseline="-25000">
                  <a:latin typeface="Times New Roman" panose="02020603050405020304" pitchFamily="18" charset="-94"/>
                  <a:ea typeface="宋体" panose="02010600030101010101" pitchFamily="2" charset="-122"/>
                </a:rPr>
                <a:t>0    </a:t>
              </a:r>
              <a:r>
                <a:rPr lang="en-US" altLang="zh-CN">
                  <a:latin typeface="Times New Roman" panose="02020603050405020304" pitchFamily="18" charset="-94"/>
                  <a:ea typeface="宋体" panose="02010600030101010101" pitchFamily="2" charset="-122"/>
                </a:rPr>
                <a:t>0.007 </a:t>
              </a:r>
              <a:r>
                <a:rPr lang="en-US" altLang="zh-CN" i="1">
                  <a:latin typeface="Times New Roman" panose="02020603050405020304" pitchFamily="18" charset="-94"/>
                  <a:ea typeface="宋体" panose="02010600030101010101" pitchFamily="2" charset="-122"/>
                </a:rPr>
                <a:t>U</a:t>
              </a:r>
              <a:r>
                <a:rPr lang="en-US" altLang="zh-CN" baseline="-25000">
                  <a:latin typeface="Times New Roman" panose="02020603050405020304" pitchFamily="18" charset="-94"/>
                  <a:ea typeface="宋体" panose="02010600030101010101" pitchFamily="2" charset="-122"/>
                </a:rPr>
                <a:t>0 </a:t>
              </a:r>
              <a:endParaRPr lang="en-US" altLang="zh-CN" baseline="-25000">
                <a:latin typeface="Times New Roman" panose="02020603050405020304" pitchFamily="18" charset="-94"/>
                <a:ea typeface="宋体" panose="02010600030101010101" pitchFamily="2" charset="-122"/>
              </a:endParaRPr>
            </a:p>
          </p:txBody>
        </p:sp>
        <p:graphicFrame>
          <p:nvGraphicFramePr>
            <p:cNvPr id="40978" name="对象 166922"/>
            <p:cNvGraphicFramePr/>
            <p:nvPr/>
          </p:nvGraphicFramePr>
          <p:xfrm>
            <a:off x="576" y="1296"/>
            <a:ext cx="984" cy="455"/>
          </p:xfrm>
          <a:graphic>
            <a:graphicData uri="http://schemas.openxmlformats.org/presentationml/2006/ole">
              <mc:AlternateContent xmlns:mc="http://schemas.openxmlformats.org/markup-compatibility/2006">
                <mc:Choice xmlns:v="urn:schemas-microsoft-com:vml" Requires="v">
                  <p:oleObj spid="_x0000_s3105" name="" r:id="rId1" imgW="1561465" imgH="723900" progId="Equation.3">
                    <p:embed/>
                  </p:oleObj>
                </mc:Choice>
                <mc:Fallback>
                  <p:oleObj name="" r:id="rId1" imgW="1561465" imgH="723900" progId="Equation.3">
                    <p:embed/>
                    <p:pic>
                      <p:nvPicPr>
                        <p:cNvPr id="0" name="图片 3104"/>
                        <p:cNvPicPr/>
                        <p:nvPr/>
                      </p:nvPicPr>
                      <p:blipFill>
                        <a:blip r:embed="rId2"/>
                        <a:stretch>
                          <a:fillRect/>
                        </a:stretch>
                      </p:blipFill>
                      <p:spPr>
                        <a:xfrm>
                          <a:off x="576" y="1296"/>
                          <a:ext cx="984" cy="455"/>
                        </a:xfrm>
                        <a:prstGeom prst="rect">
                          <a:avLst/>
                        </a:prstGeom>
                        <a:noFill/>
                        <a:ln w="38100">
                          <a:noFill/>
                          <a:miter/>
                        </a:ln>
                      </p:spPr>
                    </p:pic>
                  </p:oleObj>
                </mc:Fallback>
              </mc:AlternateContent>
            </a:graphicData>
          </a:graphic>
        </p:graphicFrame>
      </p:grpSp>
      <p:grpSp>
        <p:nvGrpSpPr>
          <p:cNvPr id="166941" name="组合 166940"/>
          <p:cNvGrpSpPr/>
          <p:nvPr/>
        </p:nvGrpSpPr>
        <p:grpSpPr>
          <a:xfrm>
            <a:off x="4572000" y="4098925"/>
            <a:ext cx="2624138" cy="1819275"/>
            <a:chOff x="3379" y="1638"/>
            <a:chExt cx="1653" cy="1146"/>
          </a:xfrm>
        </p:grpSpPr>
        <p:sp>
          <p:nvSpPr>
            <p:cNvPr id="40980" name="任意多边形 166941"/>
            <p:cNvSpPr/>
            <p:nvPr/>
          </p:nvSpPr>
          <p:spPr>
            <a:xfrm>
              <a:off x="3854" y="1968"/>
              <a:ext cx="1008" cy="432"/>
            </a:xfrm>
            <a:custGeom>
              <a:avLst/>
              <a:gdLst/>
              <a:ahLst/>
              <a:cxnLst/>
              <a:pathLst>
                <a:path w="1008" h="432">
                  <a:moveTo>
                    <a:pt x="0" y="0"/>
                  </a:moveTo>
                  <a:cubicBezTo>
                    <a:pt x="64" y="88"/>
                    <a:pt x="128" y="176"/>
                    <a:pt x="240" y="240"/>
                  </a:cubicBezTo>
                  <a:cubicBezTo>
                    <a:pt x="352" y="304"/>
                    <a:pt x="544" y="352"/>
                    <a:pt x="672" y="384"/>
                  </a:cubicBezTo>
                  <a:cubicBezTo>
                    <a:pt x="800" y="416"/>
                    <a:pt x="952" y="424"/>
                    <a:pt x="1008" y="432"/>
                  </a:cubicBezTo>
                </a:path>
              </a:pathLst>
            </a:custGeom>
            <a:noFill/>
            <a:ln w="25400" cap="flat" cmpd="sng">
              <a:solidFill>
                <a:schemeClr val="accent2"/>
              </a:solidFill>
              <a:prstDash val="solid"/>
              <a:round/>
              <a:headEnd type="none" w="med" len="med"/>
              <a:tailEnd type="none" w="med" len="med"/>
            </a:ln>
          </p:spPr>
          <p:txBody>
            <a:bodyPr/>
            <a:p>
              <a:endParaRPr lang="zh-CN" altLang="en-US"/>
            </a:p>
          </p:txBody>
        </p:sp>
        <p:grpSp>
          <p:nvGrpSpPr>
            <p:cNvPr id="40981" name="组合 166942"/>
            <p:cNvGrpSpPr/>
            <p:nvPr/>
          </p:nvGrpSpPr>
          <p:grpSpPr>
            <a:xfrm>
              <a:off x="3584" y="1638"/>
              <a:ext cx="1448" cy="1146"/>
              <a:chOff x="3584" y="1638"/>
              <a:chExt cx="1448" cy="1146"/>
            </a:xfrm>
          </p:grpSpPr>
          <p:sp>
            <p:nvSpPr>
              <p:cNvPr id="40982" name="直接连接符 166943"/>
              <p:cNvSpPr/>
              <p:nvPr/>
            </p:nvSpPr>
            <p:spPr>
              <a:xfrm>
                <a:off x="3663" y="2436"/>
                <a:ext cx="1344" cy="0"/>
              </a:xfrm>
              <a:prstGeom prst="line">
                <a:avLst/>
              </a:prstGeom>
              <a:ln w="19050" cap="flat" cmpd="sng">
                <a:solidFill>
                  <a:schemeClr val="tx1"/>
                </a:solidFill>
                <a:prstDash val="solid"/>
                <a:round/>
                <a:headEnd type="none" w="med" len="med"/>
                <a:tailEnd type="stealth" w="sm" len="med"/>
              </a:ln>
            </p:spPr>
          </p:sp>
          <p:sp>
            <p:nvSpPr>
              <p:cNvPr id="40983" name="直接连接符 166944"/>
              <p:cNvSpPr/>
              <p:nvPr/>
            </p:nvSpPr>
            <p:spPr>
              <a:xfrm flipH="1" flipV="1">
                <a:off x="3846" y="1740"/>
                <a:ext cx="1" cy="1044"/>
              </a:xfrm>
              <a:prstGeom prst="line">
                <a:avLst/>
              </a:prstGeom>
              <a:ln w="19050" cap="flat" cmpd="sng">
                <a:solidFill>
                  <a:schemeClr val="tx1"/>
                </a:solidFill>
                <a:prstDash val="solid"/>
                <a:round/>
                <a:headEnd type="none" w="med" len="med"/>
                <a:tailEnd type="stealth" w="sm" len="med"/>
              </a:ln>
            </p:spPr>
          </p:sp>
          <p:sp>
            <p:nvSpPr>
              <p:cNvPr id="40984" name="文本框 166945"/>
              <p:cNvSpPr txBox="1"/>
              <p:nvPr/>
            </p:nvSpPr>
            <p:spPr>
              <a:xfrm>
                <a:off x="3584" y="1860"/>
                <a:ext cx="255" cy="288"/>
              </a:xfrm>
              <a:prstGeom prst="rect">
                <a:avLst/>
              </a:prstGeom>
              <a:noFill/>
              <a:ln w="25400">
                <a:noFill/>
              </a:ln>
            </p:spPr>
            <p:txBody>
              <a:bodyPr wrap="none" anchor="ctr" anchorCtr="0">
                <a:spAutoFit/>
              </a:bodyPr>
              <a:p>
                <a:pPr algn="ctr"/>
                <a:r>
                  <a:rPr lang="en-US" altLang="zh-CN" i="1">
                    <a:latin typeface="Times New Roman" panose="02020603050405020304" pitchFamily="18" charset="-94"/>
                    <a:ea typeface="宋体" panose="02010600030101010101" pitchFamily="2" charset="-122"/>
                  </a:rPr>
                  <a:t>I</a:t>
                </a:r>
                <a:r>
                  <a:rPr lang="en-US" altLang="zh-CN" baseline="-25000">
                    <a:latin typeface="Times New Roman" panose="02020603050405020304" pitchFamily="18" charset="-94"/>
                    <a:ea typeface="宋体" panose="02010600030101010101" pitchFamily="2" charset="-122"/>
                  </a:rPr>
                  <a:t>0</a:t>
                </a:r>
                <a:endParaRPr lang="en-US" altLang="zh-CN">
                  <a:latin typeface="Times New Roman" panose="02020603050405020304" pitchFamily="18" charset="-94"/>
                  <a:ea typeface="宋体" panose="02010600030101010101" pitchFamily="2" charset="-122"/>
                </a:endParaRPr>
              </a:p>
            </p:txBody>
          </p:sp>
          <p:sp>
            <p:nvSpPr>
              <p:cNvPr id="40985" name="文本框 166946"/>
              <p:cNvSpPr txBox="1"/>
              <p:nvPr/>
            </p:nvSpPr>
            <p:spPr>
              <a:xfrm>
                <a:off x="4863" y="2436"/>
                <a:ext cx="169" cy="288"/>
              </a:xfrm>
              <a:prstGeom prst="rect">
                <a:avLst/>
              </a:prstGeom>
              <a:noFill/>
              <a:ln w="25400">
                <a:noFill/>
              </a:ln>
            </p:spPr>
            <p:txBody>
              <a:bodyPr wrap="none" anchor="ctr" anchorCtr="0">
                <a:spAutoFit/>
              </a:bodyPr>
              <a:p>
                <a:pPr algn="ctr"/>
                <a:r>
                  <a:rPr lang="en-US" altLang="zh-CN" i="1">
                    <a:latin typeface="Times New Roman" panose="02020603050405020304" pitchFamily="18" charset="-94"/>
                    <a:ea typeface="宋体" panose="02010600030101010101" pitchFamily="2" charset="-122"/>
                  </a:rPr>
                  <a:t>t</a:t>
                </a:r>
                <a:endParaRPr lang="en-US" altLang="zh-CN">
                  <a:latin typeface="Times New Roman" panose="02020603050405020304" pitchFamily="18" charset="-94"/>
                  <a:ea typeface="宋体" panose="02010600030101010101" pitchFamily="2" charset="-122"/>
                </a:endParaRPr>
              </a:p>
            </p:txBody>
          </p:sp>
          <p:sp>
            <p:nvSpPr>
              <p:cNvPr id="40986" name="文本框 166947"/>
              <p:cNvSpPr txBox="1"/>
              <p:nvPr/>
            </p:nvSpPr>
            <p:spPr>
              <a:xfrm>
                <a:off x="3868" y="1638"/>
                <a:ext cx="254" cy="288"/>
              </a:xfrm>
              <a:prstGeom prst="rect">
                <a:avLst/>
              </a:prstGeom>
              <a:noFill/>
              <a:ln w="25400">
                <a:noFill/>
              </a:ln>
            </p:spPr>
            <p:txBody>
              <a:bodyPr anchor="ctr" anchorCtr="0">
                <a:spAutoFit/>
              </a:bodyPr>
              <a:p>
                <a:pPr algn="ctr">
                  <a:spcBef>
                    <a:spcPct val="50000"/>
                  </a:spcBef>
                </a:pPr>
                <a:r>
                  <a:rPr lang="en-US" altLang="zh-CN" i="1">
                    <a:latin typeface="Times New Roman" panose="02020603050405020304" pitchFamily="18" charset="-94"/>
                    <a:ea typeface="宋体" panose="02010600030101010101" pitchFamily="2" charset="-122"/>
                  </a:rPr>
                  <a:t>i</a:t>
                </a:r>
                <a:endParaRPr lang="en-US" altLang="zh-CN">
                  <a:latin typeface="Times New Roman" panose="02020603050405020304" pitchFamily="18" charset="-94"/>
                  <a:ea typeface="宋体" panose="02010600030101010101" pitchFamily="2" charset="-122"/>
                </a:endParaRPr>
              </a:p>
            </p:txBody>
          </p:sp>
          <p:sp>
            <p:nvSpPr>
              <p:cNvPr id="40987" name="文本框 166948"/>
              <p:cNvSpPr txBox="1"/>
              <p:nvPr/>
            </p:nvSpPr>
            <p:spPr>
              <a:xfrm>
                <a:off x="3639" y="2400"/>
                <a:ext cx="212" cy="288"/>
              </a:xfrm>
              <a:prstGeom prst="rect">
                <a:avLst/>
              </a:prstGeom>
              <a:noFill/>
              <a:ln w="25400">
                <a:noFill/>
              </a:ln>
            </p:spPr>
            <p:txBody>
              <a:bodyPr wrap="none" anchor="ctr" anchorCtr="0">
                <a:spAutoFit/>
              </a:bodyPr>
              <a:p>
                <a:pPr algn="ctr"/>
                <a:r>
                  <a:rPr lang="en-US" altLang="zh-CN">
                    <a:latin typeface="Times New Roman" panose="02020603050405020304" pitchFamily="18" charset="-94"/>
                    <a:ea typeface="宋体" panose="02010600030101010101" pitchFamily="2" charset="-122"/>
                  </a:rPr>
                  <a:t>0</a:t>
                </a:r>
                <a:endParaRPr lang="en-US" altLang="zh-CN">
                  <a:latin typeface="Times New Roman" panose="02020603050405020304" pitchFamily="18" charset="-94"/>
                  <a:ea typeface="宋体" panose="02010600030101010101" pitchFamily="2" charset="-122"/>
                </a:endParaRPr>
              </a:p>
            </p:txBody>
          </p:sp>
        </p:grpSp>
        <p:sp>
          <p:nvSpPr>
            <p:cNvPr id="40988" name="直接连接符 166949"/>
            <p:cNvSpPr/>
            <p:nvPr/>
          </p:nvSpPr>
          <p:spPr>
            <a:xfrm flipH="1" flipV="1">
              <a:off x="3379" y="2436"/>
              <a:ext cx="456" cy="0"/>
            </a:xfrm>
            <a:prstGeom prst="line">
              <a:avLst/>
            </a:prstGeom>
            <a:ln w="25400" cap="flat" cmpd="sng">
              <a:solidFill>
                <a:srgbClr val="FF3300"/>
              </a:solidFill>
              <a:prstDash val="solid"/>
              <a:round/>
              <a:headEnd type="none" w="med" len="med"/>
              <a:tailEnd type="none" w="med" len="med"/>
            </a:ln>
          </p:spPr>
        </p:sp>
      </p:grpSp>
      <p:grpSp>
        <p:nvGrpSpPr>
          <p:cNvPr id="166963" name="组合 166962"/>
          <p:cNvGrpSpPr/>
          <p:nvPr/>
        </p:nvGrpSpPr>
        <p:grpSpPr>
          <a:xfrm>
            <a:off x="1347788" y="5056188"/>
            <a:ext cx="709612" cy="363537"/>
            <a:chOff x="1075" y="2885"/>
            <a:chExt cx="259" cy="235"/>
          </a:xfrm>
        </p:grpSpPr>
        <p:sp>
          <p:nvSpPr>
            <p:cNvPr id="40990" name="直接连接符 166960"/>
            <p:cNvSpPr/>
            <p:nvPr/>
          </p:nvSpPr>
          <p:spPr>
            <a:xfrm>
              <a:off x="1334" y="2885"/>
              <a:ext cx="0" cy="235"/>
            </a:xfrm>
            <a:prstGeom prst="line">
              <a:avLst/>
            </a:prstGeom>
            <a:ln w="28575" cap="flat" cmpd="sng">
              <a:solidFill>
                <a:schemeClr val="tx1"/>
              </a:solidFill>
              <a:prstDash val="sysDot"/>
              <a:round/>
              <a:headEnd type="none" w="med" len="med"/>
              <a:tailEnd type="none" w="med" len="med"/>
            </a:ln>
          </p:spPr>
        </p:sp>
        <p:sp>
          <p:nvSpPr>
            <p:cNvPr id="40991" name="直接连接符 166961"/>
            <p:cNvSpPr/>
            <p:nvPr/>
          </p:nvSpPr>
          <p:spPr>
            <a:xfrm flipH="1">
              <a:off x="1075" y="2890"/>
              <a:ext cx="255" cy="0"/>
            </a:xfrm>
            <a:prstGeom prst="line">
              <a:avLst/>
            </a:prstGeom>
            <a:ln w="28575" cap="flat" cmpd="sng">
              <a:solidFill>
                <a:schemeClr val="tx1"/>
              </a:solidFill>
              <a:prstDash val="sysDot"/>
              <a:round/>
              <a:headEnd type="none" w="med" len="med"/>
              <a:tailEnd type="none" w="med" len="med"/>
            </a:ln>
          </p:spPr>
        </p:sp>
      </p:grpSp>
      <p:sp>
        <p:nvSpPr>
          <p:cNvPr id="166967" name="矩形 166966"/>
          <p:cNvSpPr/>
          <p:nvPr/>
        </p:nvSpPr>
        <p:spPr>
          <a:xfrm>
            <a:off x="1608138" y="4497388"/>
            <a:ext cx="1192212" cy="457200"/>
          </a:xfrm>
          <a:prstGeom prst="rect">
            <a:avLst/>
          </a:prstGeom>
          <a:noFill/>
          <a:ln w="9525">
            <a:noFill/>
          </a:ln>
        </p:spPr>
        <p:txBody>
          <a:bodyPr anchor="ctr" anchorCtr="0">
            <a:spAutoFit/>
          </a:bodyPr>
          <a:p>
            <a:pPr algn="ctr"/>
            <a:r>
              <a:rPr lang="en-US" altLang="zh-CN">
                <a:latin typeface="Times New Roman" panose="02020603050405020304" pitchFamily="18" charset="-94"/>
                <a:ea typeface="宋体" panose="02010600030101010101" pitchFamily="2" charset="-122"/>
              </a:rPr>
              <a:t>0.368</a:t>
            </a:r>
            <a:r>
              <a:rPr lang="en-US" altLang="zh-CN" i="1">
                <a:latin typeface="Times New Roman" panose="02020603050405020304" pitchFamily="18" charset="-94"/>
                <a:ea typeface="宋体" panose="02010600030101010101" pitchFamily="2" charset="-122"/>
              </a:rPr>
              <a:t>U</a:t>
            </a:r>
            <a:r>
              <a:rPr lang="en-US" altLang="zh-CN" baseline="-25000">
                <a:latin typeface="Times New Roman" panose="02020603050405020304" pitchFamily="18" charset="-94"/>
                <a:ea typeface="宋体" panose="02010600030101010101" pitchFamily="2" charset="-122"/>
              </a:rPr>
              <a:t>0</a:t>
            </a:r>
            <a:endParaRPr lang="en-US" altLang="zh-CN" baseline="-25000">
              <a:latin typeface="Times New Roman" panose="02020603050405020304" pitchFamily="18" charset="-94"/>
              <a:ea typeface="宋体" panose="02010600030101010101" pitchFamily="2" charset="-122"/>
            </a:endParaRPr>
          </a:p>
        </p:txBody>
      </p:sp>
      <p:sp>
        <p:nvSpPr>
          <p:cNvPr id="166968" name="矩形 166967"/>
          <p:cNvSpPr/>
          <p:nvPr/>
        </p:nvSpPr>
        <p:spPr>
          <a:xfrm>
            <a:off x="1770063" y="5513388"/>
            <a:ext cx="317500" cy="457200"/>
          </a:xfrm>
          <a:prstGeom prst="rect">
            <a:avLst/>
          </a:prstGeom>
          <a:noFill/>
          <a:ln w="9525">
            <a:noFill/>
          </a:ln>
        </p:spPr>
        <p:txBody>
          <a:bodyPr wrap="none" anchor="ctr" anchorCtr="0">
            <a:spAutoFit/>
          </a:bodyPr>
          <a:p>
            <a:pPr algn="ctr"/>
            <a:r>
              <a:rPr lang="en-US" altLang="zh-CN" dirty="0">
                <a:latin typeface="Times New Roman" panose="02020603050405020304" pitchFamily="18" charset="-94"/>
                <a:ea typeface="宋体" panose="02010600030101010101" pitchFamily="2" charset="-122"/>
                <a:sym typeface="Symbol" panose="05050102010706020507" pitchFamily="18" charset="2"/>
              </a:rPr>
              <a:t></a:t>
            </a:r>
            <a:endParaRPr lang="en-US" altLang="zh-CN" dirty="0">
              <a:latin typeface="Times New Roman" panose="02020603050405020304" pitchFamily="18" charset="-94"/>
              <a:ea typeface="宋体" panose="02010600030101010101" pitchFamily="2" charset="-122"/>
              <a:sym typeface="Symbol" panose="05050102010706020507" pitchFamily="18" charset="2"/>
            </a:endParaRPr>
          </a:p>
        </p:txBody>
      </p:sp>
      <p:sp>
        <p:nvSpPr>
          <p:cNvPr id="166970" name="直接连接符 166969"/>
          <p:cNvSpPr/>
          <p:nvPr/>
        </p:nvSpPr>
        <p:spPr>
          <a:xfrm>
            <a:off x="2817813" y="5116513"/>
            <a:ext cx="0" cy="0"/>
          </a:xfrm>
          <a:prstGeom prst="line">
            <a:avLst/>
          </a:prstGeom>
          <a:ln w="9525" cap="flat" cmpd="sng">
            <a:solidFill>
              <a:schemeClr val="tx1"/>
            </a:solidFill>
            <a:prstDash val="solid"/>
            <a:round/>
            <a:headEnd type="none" w="med" len="med"/>
            <a:tailEnd type="none" w="med" len="med"/>
          </a:ln>
        </p:spPr>
      </p:sp>
      <p:grpSp>
        <p:nvGrpSpPr>
          <p:cNvPr id="166973" name="组合 166972"/>
          <p:cNvGrpSpPr/>
          <p:nvPr/>
        </p:nvGrpSpPr>
        <p:grpSpPr>
          <a:xfrm>
            <a:off x="1370013" y="5264150"/>
            <a:ext cx="1341437" cy="174625"/>
            <a:chOff x="1070" y="3005"/>
            <a:chExt cx="586" cy="110"/>
          </a:xfrm>
        </p:grpSpPr>
        <p:sp>
          <p:nvSpPr>
            <p:cNvPr id="40996" name="直接连接符 166970"/>
            <p:cNvSpPr/>
            <p:nvPr/>
          </p:nvSpPr>
          <p:spPr>
            <a:xfrm flipV="1">
              <a:off x="1656" y="3005"/>
              <a:ext cx="0" cy="110"/>
            </a:xfrm>
            <a:prstGeom prst="line">
              <a:avLst/>
            </a:prstGeom>
            <a:ln w="28575" cap="flat" cmpd="sng">
              <a:solidFill>
                <a:schemeClr val="tx1"/>
              </a:solidFill>
              <a:prstDash val="sysDot"/>
              <a:round/>
              <a:headEnd type="none" w="med" len="med"/>
              <a:tailEnd type="none" w="med" len="med"/>
            </a:ln>
          </p:spPr>
        </p:sp>
        <p:sp>
          <p:nvSpPr>
            <p:cNvPr id="40997" name="直接连接符 166971"/>
            <p:cNvSpPr/>
            <p:nvPr/>
          </p:nvSpPr>
          <p:spPr>
            <a:xfrm flipH="1">
              <a:off x="1070" y="3005"/>
              <a:ext cx="581" cy="0"/>
            </a:xfrm>
            <a:prstGeom prst="line">
              <a:avLst/>
            </a:prstGeom>
            <a:ln w="28575" cap="flat" cmpd="sng">
              <a:solidFill>
                <a:schemeClr val="tx1"/>
              </a:solidFill>
              <a:prstDash val="sysDot"/>
              <a:round/>
              <a:headEnd type="none" w="med" len="med"/>
              <a:tailEnd type="none" w="med" len="med"/>
            </a:ln>
          </p:spPr>
        </p:sp>
      </p:grpSp>
      <p:sp>
        <p:nvSpPr>
          <p:cNvPr id="166974" name="矩形 166973"/>
          <p:cNvSpPr/>
          <p:nvPr/>
        </p:nvSpPr>
        <p:spPr>
          <a:xfrm>
            <a:off x="2438400" y="5521325"/>
            <a:ext cx="469900" cy="457200"/>
          </a:xfrm>
          <a:prstGeom prst="rect">
            <a:avLst/>
          </a:prstGeom>
          <a:noFill/>
          <a:ln w="9525">
            <a:noFill/>
          </a:ln>
        </p:spPr>
        <p:txBody>
          <a:bodyPr wrap="none" anchor="ctr" anchorCtr="0">
            <a:spAutoFit/>
          </a:bodyPr>
          <a:p>
            <a:pPr algn="ctr"/>
            <a:r>
              <a:rPr lang="en-US" altLang="zh-CN">
                <a:latin typeface="Times New Roman" panose="02020603050405020304" pitchFamily="18" charset="-94"/>
                <a:ea typeface="宋体" panose="02010600030101010101" pitchFamily="2" charset="-122"/>
                <a:sym typeface="Symbol" panose="05050102010706020507" pitchFamily="18" charset="2"/>
              </a:rPr>
              <a:t>2</a:t>
            </a:r>
            <a:endParaRPr lang="en-US" altLang="zh-CN">
              <a:latin typeface="Times New Roman" panose="02020603050405020304" pitchFamily="18" charset="-94"/>
              <a:ea typeface="宋体" panose="02010600030101010101" pitchFamily="2" charset="-122"/>
              <a:sym typeface="Symbol" panose="05050102010706020507" pitchFamily="18" charset="2"/>
            </a:endParaRPr>
          </a:p>
        </p:txBody>
      </p:sp>
      <p:sp>
        <p:nvSpPr>
          <p:cNvPr id="166975" name="矩形 166974"/>
          <p:cNvSpPr/>
          <p:nvPr/>
        </p:nvSpPr>
        <p:spPr>
          <a:xfrm>
            <a:off x="2741613" y="4779963"/>
            <a:ext cx="1192212" cy="457200"/>
          </a:xfrm>
          <a:prstGeom prst="rect">
            <a:avLst/>
          </a:prstGeom>
          <a:noFill/>
          <a:ln w="9525">
            <a:noFill/>
          </a:ln>
        </p:spPr>
        <p:txBody>
          <a:bodyPr wrap="none" anchor="ctr" anchorCtr="0">
            <a:spAutoFit/>
          </a:bodyPr>
          <a:p>
            <a:pPr algn="ctr"/>
            <a:r>
              <a:rPr lang="en-US" altLang="zh-CN">
                <a:latin typeface="Times New Roman" panose="02020603050405020304" pitchFamily="18" charset="-94"/>
                <a:ea typeface="宋体" panose="02010600030101010101" pitchFamily="2" charset="-122"/>
              </a:rPr>
              <a:t>0.135</a:t>
            </a:r>
            <a:r>
              <a:rPr lang="en-US" altLang="zh-CN" i="1">
                <a:latin typeface="Times New Roman" panose="02020603050405020304" pitchFamily="18" charset="-94"/>
                <a:ea typeface="宋体" panose="02010600030101010101" pitchFamily="2" charset="-122"/>
              </a:rPr>
              <a:t>U</a:t>
            </a:r>
            <a:r>
              <a:rPr lang="en-US" altLang="zh-CN" baseline="-25000">
                <a:latin typeface="Times New Roman" panose="02020603050405020304" pitchFamily="18" charset="-94"/>
                <a:ea typeface="宋体" panose="02010600030101010101" pitchFamily="2" charset="-122"/>
              </a:rPr>
              <a:t>0</a:t>
            </a:r>
            <a:endParaRPr lang="en-US" altLang="zh-CN" baseline="-25000">
              <a:latin typeface="Times New Roman" panose="02020603050405020304" pitchFamily="18" charset="-94"/>
              <a:ea typeface="宋体" panose="02010600030101010101" pitchFamily="2" charset="-122"/>
            </a:endParaRPr>
          </a:p>
        </p:txBody>
      </p:sp>
      <p:grpSp>
        <p:nvGrpSpPr>
          <p:cNvPr id="166976" name="组合 166975"/>
          <p:cNvGrpSpPr/>
          <p:nvPr/>
        </p:nvGrpSpPr>
        <p:grpSpPr>
          <a:xfrm>
            <a:off x="1357313" y="31750"/>
            <a:ext cx="6356350" cy="855663"/>
            <a:chOff x="855" y="142"/>
            <a:chExt cx="4004" cy="539"/>
          </a:xfrm>
        </p:grpSpPr>
        <p:graphicFrame>
          <p:nvGraphicFramePr>
            <p:cNvPr id="41001" name="对象 166976"/>
            <p:cNvGraphicFramePr/>
            <p:nvPr/>
          </p:nvGraphicFramePr>
          <p:xfrm>
            <a:off x="855" y="142"/>
            <a:ext cx="1072" cy="446"/>
          </p:xfrm>
          <a:graphic>
            <a:graphicData uri="http://schemas.openxmlformats.org/presentationml/2006/ole">
              <mc:AlternateContent xmlns:mc="http://schemas.openxmlformats.org/markup-compatibility/2006">
                <mc:Choice xmlns:v="urn:schemas-microsoft-com:vml" Requires="v">
                  <p:oleObj spid="_x0000_s3107" name="" r:id="rId3" imgW="850265" imgH="355600" progId="Equation.3">
                    <p:embed/>
                  </p:oleObj>
                </mc:Choice>
                <mc:Fallback>
                  <p:oleObj name="" r:id="rId3" imgW="850265" imgH="355600" progId="Equation.3">
                    <p:embed/>
                    <p:pic>
                      <p:nvPicPr>
                        <p:cNvPr id="0" name="图片 3106"/>
                        <p:cNvPicPr/>
                        <p:nvPr/>
                      </p:nvPicPr>
                      <p:blipFill>
                        <a:blip r:embed="rId4"/>
                        <a:stretch>
                          <a:fillRect/>
                        </a:stretch>
                      </p:blipFill>
                      <p:spPr>
                        <a:xfrm>
                          <a:off x="855" y="142"/>
                          <a:ext cx="1072" cy="446"/>
                        </a:xfrm>
                        <a:prstGeom prst="rect">
                          <a:avLst/>
                        </a:prstGeom>
                        <a:noFill/>
                        <a:ln w="38100">
                          <a:noFill/>
                          <a:miter/>
                        </a:ln>
                      </p:spPr>
                    </p:pic>
                  </p:oleObj>
                </mc:Fallback>
              </mc:AlternateContent>
            </a:graphicData>
          </a:graphic>
        </p:graphicFrame>
        <p:graphicFrame>
          <p:nvGraphicFramePr>
            <p:cNvPr id="41002" name="对象 166977"/>
            <p:cNvGraphicFramePr/>
            <p:nvPr/>
          </p:nvGraphicFramePr>
          <p:xfrm>
            <a:off x="2712" y="170"/>
            <a:ext cx="844" cy="511"/>
          </p:xfrm>
          <a:graphic>
            <a:graphicData uri="http://schemas.openxmlformats.org/presentationml/2006/ole">
              <mc:AlternateContent xmlns:mc="http://schemas.openxmlformats.org/markup-compatibility/2006">
                <mc:Choice xmlns:v="urn:schemas-microsoft-com:vml" Requires="v">
                  <p:oleObj spid="_x0000_s3108" name="" r:id="rId5" imgW="838200" imgH="508000" progId="Equation.3">
                    <p:embed/>
                  </p:oleObj>
                </mc:Choice>
                <mc:Fallback>
                  <p:oleObj name="" r:id="rId5" imgW="838200" imgH="508000" progId="Equation.3">
                    <p:embed/>
                    <p:pic>
                      <p:nvPicPr>
                        <p:cNvPr id="0" name="图片 3107"/>
                        <p:cNvPicPr/>
                        <p:nvPr/>
                      </p:nvPicPr>
                      <p:blipFill>
                        <a:blip r:embed="rId6"/>
                        <a:stretch>
                          <a:fillRect/>
                        </a:stretch>
                      </p:blipFill>
                      <p:spPr>
                        <a:xfrm>
                          <a:off x="2712" y="170"/>
                          <a:ext cx="844" cy="511"/>
                        </a:xfrm>
                        <a:prstGeom prst="rect">
                          <a:avLst/>
                        </a:prstGeom>
                        <a:noFill/>
                        <a:ln w="38100">
                          <a:noFill/>
                          <a:miter/>
                        </a:ln>
                      </p:spPr>
                    </p:pic>
                  </p:oleObj>
                </mc:Fallback>
              </mc:AlternateContent>
            </a:graphicData>
          </a:graphic>
        </p:graphicFrame>
        <p:graphicFrame>
          <p:nvGraphicFramePr>
            <p:cNvPr id="41003" name="对象 166978"/>
            <p:cNvGraphicFramePr/>
            <p:nvPr/>
          </p:nvGraphicFramePr>
          <p:xfrm>
            <a:off x="4297" y="284"/>
            <a:ext cx="562" cy="256"/>
          </p:xfrm>
          <a:graphic>
            <a:graphicData uri="http://schemas.openxmlformats.org/presentationml/2006/ole">
              <mc:AlternateContent xmlns:mc="http://schemas.openxmlformats.org/markup-compatibility/2006">
                <mc:Choice xmlns:v="urn:schemas-microsoft-com:vml" Requires="v">
                  <p:oleObj spid="_x0000_s3109" name="" r:id="rId7" imgW="443865" imgH="203200" progId="Equation.3">
                    <p:embed/>
                  </p:oleObj>
                </mc:Choice>
                <mc:Fallback>
                  <p:oleObj name="" r:id="rId7" imgW="443865" imgH="203200" progId="Equation.3">
                    <p:embed/>
                    <p:pic>
                      <p:nvPicPr>
                        <p:cNvPr id="0" name="图片 3108"/>
                        <p:cNvPicPr/>
                        <p:nvPr/>
                      </p:nvPicPr>
                      <p:blipFill>
                        <a:blip r:embed="rId8">
                          <a:clrChange>
                            <a:clrFrom>
                              <a:srgbClr val="000000"/>
                            </a:clrFrom>
                            <a:clrTo>
                              <a:srgbClr val="FF3300"/>
                            </a:clrTo>
                          </a:clrChange>
                        </a:blip>
                        <a:stretch>
                          <a:fillRect/>
                        </a:stretch>
                      </p:blipFill>
                      <p:spPr>
                        <a:xfrm>
                          <a:off x="4297" y="284"/>
                          <a:ext cx="562" cy="256"/>
                        </a:xfrm>
                        <a:prstGeom prst="rect">
                          <a:avLst/>
                        </a:prstGeom>
                        <a:noFill/>
                        <a:ln w="38100">
                          <a:noFill/>
                          <a:miter/>
                        </a:ln>
                      </p:spPr>
                    </p:pic>
                  </p:oleObj>
                </mc:Fallback>
              </mc:AlternateContent>
            </a:graphicData>
          </a:graphic>
        </p:graphicFrame>
      </p:grpSp>
      <p:sp>
        <p:nvSpPr>
          <p:cNvPr id="32814" name="Rectangle 45"/>
          <p:cNvSpPr/>
          <p:nvPr>
            <p:custDataLst>
              <p:tags r:id="rId9"/>
            </p:custDataLst>
          </p:nvPr>
        </p:nvSpPr>
        <p:spPr>
          <a:xfrm>
            <a:off x="685800" y="6224588"/>
            <a:ext cx="7162800" cy="392112"/>
          </a:xfrm>
          <a:prstGeom prst="rect">
            <a:avLst/>
          </a:prstGeom>
          <a:noFill/>
          <a:ln w="9525">
            <a:noFill/>
          </a:ln>
        </p:spPr>
        <p:txBody>
          <a:bodyPr anchor="t" anchorCtr="0">
            <a:spAutoFit/>
          </a:bodyPr>
          <a:p>
            <a:pPr>
              <a:lnSpc>
                <a:spcPct val="70000"/>
              </a:lnSpc>
              <a:spcBef>
                <a:spcPct val="50000"/>
              </a:spcBef>
              <a:buFontTx/>
            </a:pPr>
            <a:r>
              <a:rPr lang="zh-CN" altLang="en-US" sz="2800" dirty="0">
                <a:solidFill>
                  <a:srgbClr val="CC0000"/>
                </a:solidFill>
                <a:latin typeface="Times New Roman" panose="02020603050405020304" charset="0"/>
                <a:ea typeface="宋体" panose="02010600030101010101" pitchFamily="2" charset="-122"/>
                <a:sym typeface="Times New Roman" panose="02020603050405020304" charset="0"/>
              </a:rPr>
              <a:t>时间常数 </a:t>
            </a:r>
            <a:r>
              <a:rPr lang="zh-CN" altLang="en-US" sz="2800" i="1" dirty="0">
                <a:solidFill>
                  <a:srgbClr val="CC0000"/>
                </a:solidFill>
                <a:latin typeface="Times New Roman" panose="02020603050405020304" charset="0"/>
                <a:ea typeface="宋体" panose="02010600030101010101" pitchFamily="2" charset="-122"/>
                <a:sym typeface="Symbol" panose="05050102010706020507" pitchFamily="18" charset="2"/>
              </a:rPr>
              <a:t></a:t>
            </a:r>
            <a:r>
              <a:rPr lang="zh-CN" altLang="en-US" sz="2800" dirty="0">
                <a:solidFill>
                  <a:srgbClr val="CC0000"/>
                </a:solidFill>
                <a:latin typeface="Times New Roman" panose="02020603050405020304" charset="0"/>
                <a:ea typeface="宋体" panose="02010600030101010101" pitchFamily="2" charset="-122"/>
                <a:sym typeface="Symbol" panose="05050102010706020507" pitchFamily="18" charset="2"/>
              </a:rPr>
              <a:t> </a:t>
            </a:r>
            <a:r>
              <a:rPr lang="zh-CN" altLang="en-US" sz="2800" dirty="0">
                <a:solidFill>
                  <a:srgbClr val="CC0000"/>
                </a:solidFill>
                <a:latin typeface="Times New Roman" panose="02020603050405020304" charset="0"/>
                <a:ea typeface="宋体" panose="02010600030101010101" pitchFamily="2" charset="-122"/>
                <a:sym typeface="Times New Roman" panose="02020603050405020304" charset="0"/>
              </a:rPr>
              <a:t>决定电路暂态过程变化的快慢。</a:t>
            </a:r>
            <a:endParaRPr lang="zh-CN" altLang="en-US" sz="2800" dirty="0">
              <a:solidFill>
                <a:srgbClr val="CC0000"/>
              </a:solidFill>
              <a:latin typeface="Times New Roman" panose="02020603050405020304" charset="0"/>
              <a:ea typeface="宋体" panose="02010600030101010101" pitchFamily="2" charset="-122"/>
              <a:sym typeface="Times New Roman" panose="02020603050405020304" charset="0"/>
            </a:endParaRPr>
          </a:p>
        </p:txBody>
      </p:sp>
      <p:sp>
        <p:nvSpPr>
          <p:cNvPr id="41005" name="灯片编号占位符 1"/>
          <p:cNvSpPr>
            <a:spLocks noGrp="1"/>
          </p:cNvSpPr>
          <p:nvPr>
            <p:ph type="sldNum" sz="quarter" idx="12"/>
          </p:nvPr>
        </p:nvSpPr>
        <p:spPr>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fld id="{9A0DB2DC-4C9A-4742-B13C-FB6460FD3503}" type="slidenum">
              <a:rPr lang="zh-CN" altLang="zh-CN" sz="1400" b="0" dirty="0"/>
            </a:fld>
            <a:endParaRPr lang="zh-CN" altLang="zh-CN" sz="14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66976"/>
                                        </p:tgtEl>
                                        <p:attrNameLst>
                                          <p:attrName>style.visibility</p:attrName>
                                        </p:attrNameLst>
                                      </p:cBhvr>
                                      <p:to>
                                        <p:strVal val="visible"/>
                                      </p:to>
                                    </p:set>
                                    <p:anim calcmode="lin" valueType="num">
                                      <p:cBhvr additive="base">
                                        <p:cTn id="7" dur="500" fill="hold"/>
                                        <p:tgtEl>
                                          <p:spTgt spid="166976"/>
                                        </p:tgtEl>
                                        <p:attrNameLst>
                                          <p:attrName>ppt_x</p:attrName>
                                        </p:attrNameLst>
                                      </p:cBhvr>
                                      <p:tavLst>
                                        <p:tav tm="0">
                                          <p:val>
                                            <p:strVal val="0-#ppt_w/2"/>
                                          </p:val>
                                        </p:tav>
                                        <p:tav tm="100000">
                                          <p:val>
                                            <p:strVal val="#ppt_x"/>
                                          </p:val>
                                        </p:tav>
                                      </p:tavLst>
                                    </p:anim>
                                    <p:anim calcmode="lin" valueType="num">
                                      <p:cBhvr additive="base">
                                        <p:cTn id="8" dur="500" fill="hold"/>
                                        <p:tgtEl>
                                          <p:spTgt spid="16697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66914"/>
                                        </p:tgtEl>
                                        <p:attrNameLst>
                                          <p:attrName>style.visibility</p:attrName>
                                        </p:attrNameLst>
                                      </p:cBhvr>
                                      <p:to>
                                        <p:strVal val="visible"/>
                                      </p:to>
                                    </p:set>
                                    <p:anim calcmode="lin" valueType="num">
                                      <p:cBhvr additive="base">
                                        <p:cTn id="13" dur="500" fill="hold"/>
                                        <p:tgtEl>
                                          <p:spTgt spid="166914"/>
                                        </p:tgtEl>
                                        <p:attrNameLst>
                                          <p:attrName>ppt_x</p:attrName>
                                        </p:attrNameLst>
                                      </p:cBhvr>
                                      <p:tavLst>
                                        <p:tav tm="0">
                                          <p:val>
                                            <p:strVal val="0-#ppt_w/2"/>
                                          </p:val>
                                        </p:tav>
                                        <p:tav tm="100000">
                                          <p:val>
                                            <p:strVal val="#ppt_x"/>
                                          </p:val>
                                        </p:tav>
                                      </p:tavLst>
                                    </p:anim>
                                    <p:anim calcmode="lin" valueType="num">
                                      <p:cBhvr additive="base">
                                        <p:cTn id="14" dur="500" fill="hold"/>
                                        <p:tgtEl>
                                          <p:spTgt spid="16691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66917"/>
                                        </p:tgtEl>
                                        <p:attrNameLst>
                                          <p:attrName>style.visibility</p:attrName>
                                        </p:attrNameLst>
                                      </p:cBhvr>
                                      <p:to>
                                        <p:strVal val="visible"/>
                                      </p:to>
                                    </p:set>
                                    <p:anim calcmode="lin" valueType="num">
                                      <p:cBhvr additive="base">
                                        <p:cTn id="19" dur="500" fill="hold"/>
                                        <p:tgtEl>
                                          <p:spTgt spid="166917"/>
                                        </p:tgtEl>
                                        <p:attrNameLst>
                                          <p:attrName>ppt_x</p:attrName>
                                        </p:attrNameLst>
                                      </p:cBhvr>
                                      <p:tavLst>
                                        <p:tav tm="0">
                                          <p:val>
                                            <p:strVal val="0-#ppt_w/2"/>
                                          </p:val>
                                        </p:tav>
                                        <p:tav tm="100000">
                                          <p:val>
                                            <p:strVal val="#ppt_x"/>
                                          </p:val>
                                        </p:tav>
                                      </p:tavLst>
                                    </p:anim>
                                    <p:anim calcmode="lin" valueType="num">
                                      <p:cBhvr additive="base">
                                        <p:cTn id="20" dur="500" fill="hold"/>
                                        <p:tgtEl>
                                          <p:spTgt spid="166917"/>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66951"/>
                                        </p:tgtEl>
                                        <p:attrNameLst>
                                          <p:attrName>style.visibility</p:attrName>
                                        </p:attrNameLst>
                                      </p:cBhvr>
                                      <p:to>
                                        <p:strVal val="visible"/>
                                      </p:to>
                                    </p:set>
                                    <p:anim calcmode="lin" valueType="num">
                                      <p:cBhvr additive="base">
                                        <p:cTn id="25" dur="500" fill="hold"/>
                                        <p:tgtEl>
                                          <p:spTgt spid="166951"/>
                                        </p:tgtEl>
                                        <p:attrNameLst>
                                          <p:attrName>ppt_x</p:attrName>
                                        </p:attrNameLst>
                                      </p:cBhvr>
                                      <p:tavLst>
                                        <p:tav tm="0">
                                          <p:val>
                                            <p:strVal val="0-#ppt_w/2"/>
                                          </p:val>
                                        </p:tav>
                                        <p:tav tm="100000">
                                          <p:val>
                                            <p:strVal val="#ppt_x"/>
                                          </p:val>
                                        </p:tav>
                                      </p:tavLst>
                                    </p:anim>
                                    <p:anim calcmode="lin" valueType="num">
                                      <p:cBhvr additive="base">
                                        <p:cTn id="26" dur="500" fill="hold"/>
                                        <p:tgtEl>
                                          <p:spTgt spid="166951"/>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166963"/>
                                        </p:tgtEl>
                                        <p:attrNameLst>
                                          <p:attrName>style.visibility</p:attrName>
                                        </p:attrNameLst>
                                      </p:cBhvr>
                                      <p:to>
                                        <p:strVal val="visible"/>
                                      </p:to>
                                    </p:set>
                                    <p:anim calcmode="lin" valueType="num">
                                      <p:cBhvr additive="base">
                                        <p:cTn id="31" dur="500" fill="hold"/>
                                        <p:tgtEl>
                                          <p:spTgt spid="166963"/>
                                        </p:tgtEl>
                                        <p:attrNameLst>
                                          <p:attrName>ppt_x</p:attrName>
                                        </p:attrNameLst>
                                      </p:cBhvr>
                                      <p:tavLst>
                                        <p:tav tm="0">
                                          <p:val>
                                            <p:strVal val="0-#ppt_w/2"/>
                                          </p:val>
                                        </p:tav>
                                        <p:tav tm="100000">
                                          <p:val>
                                            <p:strVal val="#ppt_x"/>
                                          </p:val>
                                        </p:tav>
                                      </p:tavLst>
                                    </p:anim>
                                    <p:anim calcmode="lin" valueType="num">
                                      <p:cBhvr additive="base">
                                        <p:cTn id="32" dur="500" fill="hold"/>
                                        <p:tgtEl>
                                          <p:spTgt spid="166963"/>
                                        </p:tgtEl>
                                        <p:attrNameLst>
                                          <p:attrName>ppt_y</p:attrName>
                                        </p:attrNameLst>
                                      </p:cBhvr>
                                      <p:tavLst>
                                        <p:tav tm="0">
                                          <p:val>
                                            <p:strVal val="#ppt_y"/>
                                          </p:val>
                                        </p:tav>
                                        <p:tav tm="100000">
                                          <p:val>
                                            <p:strVal val="#ppt_y"/>
                                          </p:val>
                                        </p:tav>
                                      </p:tavLst>
                                    </p:anim>
                                  </p:childTnLst>
                                </p:cTn>
                              </p:par>
                            </p:childTnLst>
                          </p:cTn>
                        </p:par>
                        <p:par>
                          <p:cTn id="33" fill="hold">
                            <p:stCondLst>
                              <p:cond delay="500"/>
                            </p:stCondLst>
                            <p:childTnLst>
                              <p:par>
                                <p:cTn id="34" presetID="2" presetClass="entr" presetSubtype="8" fill="hold" grpId="0" nodeType="afterEffect">
                                  <p:stCondLst>
                                    <p:cond delay="0"/>
                                  </p:stCondLst>
                                  <p:childTnLst>
                                    <p:set>
                                      <p:cBhvr>
                                        <p:cTn id="35" dur="1" fill="hold">
                                          <p:stCondLst>
                                            <p:cond delay="0"/>
                                          </p:stCondLst>
                                        </p:cTn>
                                        <p:tgtEl>
                                          <p:spTgt spid="166968"/>
                                        </p:tgtEl>
                                        <p:attrNameLst>
                                          <p:attrName>style.visibility</p:attrName>
                                        </p:attrNameLst>
                                      </p:cBhvr>
                                      <p:to>
                                        <p:strVal val="visible"/>
                                      </p:to>
                                    </p:set>
                                    <p:anim calcmode="lin" valueType="num">
                                      <p:cBhvr additive="base">
                                        <p:cTn id="36" dur="500" fill="hold"/>
                                        <p:tgtEl>
                                          <p:spTgt spid="166968"/>
                                        </p:tgtEl>
                                        <p:attrNameLst>
                                          <p:attrName>ppt_x</p:attrName>
                                        </p:attrNameLst>
                                      </p:cBhvr>
                                      <p:tavLst>
                                        <p:tav tm="0">
                                          <p:val>
                                            <p:strVal val="0-#ppt_w/2"/>
                                          </p:val>
                                        </p:tav>
                                        <p:tav tm="100000">
                                          <p:val>
                                            <p:strVal val="#ppt_x"/>
                                          </p:val>
                                        </p:tav>
                                      </p:tavLst>
                                    </p:anim>
                                    <p:anim calcmode="lin" valueType="num">
                                      <p:cBhvr additive="base">
                                        <p:cTn id="37" dur="500" fill="hold"/>
                                        <p:tgtEl>
                                          <p:spTgt spid="166968"/>
                                        </p:tgtEl>
                                        <p:attrNameLst>
                                          <p:attrName>ppt_y</p:attrName>
                                        </p:attrNameLst>
                                      </p:cBhvr>
                                      <p:tavLst>
                                        <p:tav tm="0">
                                          <p:val>
                                            <p:strVal val="#ppt_y"/>
                                          </p:val>
                                        </p:tav>
                                        <p:tav tm="100000">
                                          <p:val>
                                            <p:strVal val="#ppt_y"/>
                                          </p:val>
                                        </p:tav>
                                      </p:tavLst>
                                    </p:anim>
                                  </p:childTnLst>
                                </p:cTn>
                              </p:par>
                            </p:childTnLst>
                          </p:cTn>
                        </p:par>
                        <p:par>
                          <p:cTn id="38" fill="hold">
                            <p:stCondLst>
                              <p:cond delay="1000"/>
                            </p:stCondLst>
                            <p:childTnLst>
                              <p:par>
                                <p:cTn id="39" presetID="2" presetClass="entr" presetSubtype="8" fill="hold" grpId="0" nodeType="afterEffect">
                                  <p:stCondLst>
                                    <p:cond delay="0"/>
                                  </p:stCondLst>
                                  <p:childTnLst>
                                    <p:set>
                                      <p:cBhvr>
                                        <p:cTn id="40" dur="1" fill="hold">
                                          <p:stCondLst>
                                            <p:cond delay="0"/>
                                          </p:stCondLst>
                                        </p:cTn>
                                        <p:tgtEl>
                                          <p:spTgt spid="166967"/>
                                        </p:tgtEl>
                                        <p:attrNameLst>
                                          <p:attrName>style.visibility</p:attrName>
                                        </p:attrNameLst>
                                      </p:cBhvr>
                                      <p:to>
                                        <p:strVal val="visible"/>
                                      </p:to>
                                    </p:set>
                                    <p:anim calcmode="lin" valueType="num">
                                      <p:cBhvr additive="base">
                                        <p:cTn id="41" dur="500" fill="hold"/>
                                        <p:tgtEl>
                                          <p:spTgt spid="166967"/>
                                        </p:tgtEl>
                                        <p:attrNameLst>
                                          <p:attrName>ppt_x</p:attrName>
                                        </p:attrNameLst>
                                      </p:cBhvr>
                                      <p:tavLst>
                                        <p:tav tm="0">
                                          <p:val>
                                            <p:strVal val="0-#ppt_w/2"/>
                                          </p:val>
                                        </p:tav>
                                        <p:tav tm="100000">
                                          <p:val>
                                            <p:strVal val="#ppt_x"/>
                                          </p:val>
                                        </p:tav>
                                      </p:tavLst>
                                    </p:anim>
                                    <p:anim calcmode="lin" valueType="num">
                                      <p:cBhvr additive="base">
                                        <p:cTn id="42" dur="500" fill="hold"/>
                                        <p:tgtEl>
                                          <p:spTgt spid="166967"/>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nodeType="clickEffect">
                                  <p:stCondLst>
                                    <p:cond delay="0"/>
                                  </p:stCondLst>
                                  <p:childTnLst>
                                    <p:set>
                                      <p:cBhvr>
                                        <p:cTn id="46" dur="1" fill="hold">
                                          <p:stCondLst>
                                            <p:cond delay="0"/>
                                          </p:stCondLst>
                                        </p:cTn>
                                        <p:tgtEl>
                                          <p:spTgt spid="166973"/>
                                        </p:tgtEl>
                                        <p:attrNameLst>
                                          <p:attrName>style.visibility</p:attrName>
                                        </p:attrNameLst>
                                      </p:cBhvr>
                                      <p:to>
                                        <p:strVal val="visible"/>
                                      </p:to>
                                    </p:set>
                                    <p:anim calcmode="lin" valueType="num">
                                      <p:cBhvr additive="base">
                                        <p:cTn id="47" dur="500" fill="hold"/>
                                        <p:tgtEl>
                                          <p:spTgt spid="166973"/>
                                        </p:tgtEl>
                                        <p:attrNameLst>
                                          <p:attrName>ppt_x</p:attrName>
                                        </p:attrNameLst>
                                      </p:cBhvr>
                                      <p:tavLst>
                                        <p:tav tm="0">
                                          <p:val>
                                            <p:strVal val="0-#ppt_w/2"/>
                                          </p:val>
                                        </p:tav>
                                        <p:tav tm="100000">
                                          <p:val>
                                            <p:strVal val="#ppt_x"/>
                                          </p:val>
                                        </p:tav>
                                      </p:tavLst>
                                    </p:anim>
                                    <p:anim calcmode="lin" valueType="num">
                                      <p:cBhvr additive="base">
                                        <p:cTn id="48" dur="500" fill="hold"/>
                                        <p:tgtEl>
                                          <p:spTgt spid="166973"/>
                                        </p:tgtEl>
                                        <p:attrNameLst>
                                          <p:attrName>ppt_y</p:attrName>
                                        </p:attrNameLst>
                                      </p:cBhvr>
                                      <p:tavLst>
                                        <p:tav tm="0">
                                          <p:val>
                                            <p:strVal val="#ppt_y"/>
                                          </p:val>
                                        </p:tav>
                                        <p:tav tm="100000">
                                          <p:val>
                                            <p:strVal val="#ppt_y"/>
                                          </p:val>
                                        </p:tav>
                                      </p:tavLst>
                                    </p:anim>
                                  </p:childTnLst>
                                </p:cTn>
                              </p:par>
                            </p:childTnLst>
                          </p:cTn>
                        </p:par>
                        <p:par>
                          <p:cTn id="49" fill="hold">
                            <p:stCondLst>
                              <p:cond delay="500"/>
                            </p:stCondLst>
                            <p:childTnLst>
                              <p:par>
                                <p:cTn id="50" presetID="2" presetClass="entr" presetSubtype="8" fill="hold" grpId="0" nodeType="afterEffect">
                                  <p:stCondLst>
                                    <p:cond delay="0"/>
                                  </p:stCondLst>
                                  <p:childTnLst>
                                    <p:set>
                                      <p:cBhvr>
                                        <p:cTn id="51" dur="1" fill="hold">
                                          <p:stCondLst>
                                            <p:cond delay="0"/>
                                          </p:stCondLst>
                                        </p:cTn>
                                        <p:tgtEl>
                                          <p:spTgt spid="166974"/>
                                        </p:tgtEl>
                                        <p:attrNameLst>
                                          <p:attrName>style.visibility</p:attrName>
                                        </p:attrNameLst>
                                      </p:cBhvr>
                                      <p:to>
                                        <p:strVal val="visible"/>
                                      </p:to>
                                    </p:set>
                                    <p:anim calcmode="lin" valueType="num">
                                      <p:cBhvr additive="base">
                                        <p:cTn id="52" dur="500" fill="hold"/>
                                        <p:tgtEl>
                                          <p:spTgt spid="166974"/>
                                        </p:tgtEl>
                                        <p:attrNameLst>
                                          <p:attrName>ppt_x</p:attrName>
                                        </p:attrNameLst>
                                      </p:cBhvr>
                                      <p:tavLst>
                                        <p:tav tm="0">
                                          <p:val>
                                            <p:strVal val="0-#ppt_w/2"/>
                                          </p:val>
                                        </p:tav>
                                        <p:tav tm="100000">
                                          <p:val>
                                            <p:strVal val="#ppt_x"/>
                                          </p:val>
                                        </p:tav>
                                      </p:tavLst>
                                    </p:anim>
                                    <p:anim calcmode="lin" valueType="num">
                                      <p:cBhvr additive="base">
                                        <p:cTn id="53" dur="500" fill="hold"/>
                                        <p:tgtEl>
                                          <p:spTgt spid="166974"/>
                                        </p:tgtEl>
                                        <p:attrNameLst>
                                          <p:attrName>ppt_y</p:attrName>
                                        </p:attrNameLst>
                                      </p:cBhvr>
                                      <p:tavLst>
                                        <p:tav tm="0">
                                          <p:val>
                                            <p:strVal val="#ppt_y"/>
                                          </p:val>
                                        </p:tav>
                                        <p:tav tm="100000">
                                          <p:val>
                                            <p:strVal val="#ppt_y"/>
                                          </p:val>
                                        </p:tav>
                                      </p:tavLst>
                                    </p:anim>
                                  </p:childTnLst>
                                </p:cTn>
                              </p:par>
                            </p:childTnLst>
                          </p:cTn>
                        </p:par>
                        <p:par>
                          <p:cTn id="54" fill="hold">
                            <p:stCondLst>
                              <p:cond delay="1000"/>
                            </p:stCondLst>
                            <p:childTnLst>
                              <p:par>
                                <p:cTn id="55" presetID="2" presetClass="entr" presetSubtype="8" fill="hold" grpId="0" nodeType="afterEffect">
                                  <p:stCondLst>
                                    <p:cond delay="0"/>
                                  </p:stCondLst>
                                  <p:childTnLst>
                                    <p:set>
                                      <p:cBhvr>
                                        <p:cTn id="56" dur="1" fill="hold">
                                          <p:stCondLst>
                                            <p:cond delay="0"/>
                                          </p:stCondLst>
                                        </p:cTn>
                                        <p:tgtEl>
                                          <p:spTgt spid="166975"/>
                                        </p:tgtEl>
                                        <p:attrNameLst>
                                          <p:attrName>style.visibility</p:attrName>
                                        </p:attrNameLst>
                                      </p:cBhvr>
                                      <p:to>
                                        <p:strVal val="visible"/>
                                      </p:to>
                                    </p:set>
                                    <p:anim calcmode="lin" valueType="num">
                                      <p:cBhvr additive="base">
                                        <p:cTn id="57" dur="500" fill="hold"/>
                                        <p:tgtEl>
                                          <p:spTgt spid="166975"/>
                                        </p:tgtEl>
                                        <p:attrNameLst>
                                          <p:attrName>ppt_x</p:attrName>
                                        </p:attrNameLst>
                                      </p:cBhvr>
                                      <p:tavLst>
                                        <p:tav tm="0">
                                          <p:val>
                                            <p:strVal val="0-#ppt_w/2"/>
                                          </p:val>
                                        </p:tav>
                                        <p:tav tm="100000">
                                          <p:val>
                                            <p:strVal val="#ppt_x"/>
                                          </p:val>
                                        </p:tav>
                                      </p:tavLst>
                                    </p:anim>
                                    <p:anim calcmode="lin" valueType="num">
                                      <p:cBhvr additive="base">
                                        <p:cTn id="58" dur="500" fill="hold"/>
                                        <p:tgtEl>
                                          <p:spTgt spid="166975"/>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8" fill="hold" nodeType="clickEffect">
                                  <p:stCondLst>
                                    <p:cond delay="0"/>
                                  </p:stCondLst>
                                  <p:childTnLst>
                                    <p:set>
                                      <p:cBhvr>
                                        <p:cTn id="62" dur="1" fill="hold">
                                          <p:stCondLst>
                                            <p:cond delay="0"/>
                                          </p:stCondLst>
                                        </p:cTn>
                                        <p:tgtEl>
                                          <p:spTgt spid="166941"/>
                                        </p:tgtEl>
                                        <p:attrNameLst>
                                          <p:attrName>style.visibility</p:attrName>
                                        </p:attrNameLst>
                                      </p:cBhvr>
                                      <p:to>
                                        <p:strVal val="visible"/>
                                      </p:to>
                                    </p:set>
                                    <p:anim calcmode="lin" valueType="num">
                                      <p:cBhvr additive="base">
                                        <p:cTn id="63" dur="500" fill="hold"/>
                                        <p:tgtEl>
                                          <p:spTgt spid="166941"/>
                                        </p:tgtEl>
                                        <p:attrNameLst>
                                          <p:attrName>ppt_x</p:attrName>
                                        </p:attrNameLst>
                                      </p:cBhvr>
                                      <p:tavLst>
                                        <p:tav tm="0">
                                          <p:val>
                                            <p:strVal val="0-#ppt_w/2"/>
                                          </p:val>
                                        </p:tav>
                                        <p:tav tm="100000">
                                          <p:val>
                                            <p:strVal val="#ppt_x"/>
                                          </p:val>
                                        </p:tav>
                                      </p:tavLst>
                                    </p:anim>
                                    <p:anim calcmode="lin" valueType="num">
                                      <p:cBhvr additive="base">
                                        <p:cTn id="64" dur="500" fill="hold"/>
                                        <p:tgtEl>
                                          <p:spTgt spid="166941"/>
                                        </p:tgtEl>
                                        <p:attrNameLst>
                                          <p:attrName>ppt_y</p:attrName>
                                        </p:attrNameLst>
                                      </p:cBhvr>
                                      <p:tavLst>
                                        <p:tav tm="0">
                                          <p:val>
                                            <p:strVal val="#ppt_y"/>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8" fill="hold" nodeType="clickEffect">
                                  <p:stCondLst>
                                    <p:cond delay="0"/>
                                  </p:stCondLst>
                                  <p:childTnLst>
                                    <p:set>
                                      <p:cBhvr>
                                        <p:cTn id="68" dur="1" fill="hold">
                                          <p:stCondLst>
                                            <p:cond delay="0"/>
                                          </p:stCondLst>
                                        </p:cTn>
                                        <p:tgtEl>
                                          <p:spTgt spid="166970"/>
                                        </p:tgtEl>
                                        <p:attrNameLst>
                                          <p:attrName>style.visibility</p:attrName>
                                        </p:attrNameLst>
                                      </p:cBhvr>
                                      <p:to>
                                        <p:strVal val="visible"/>
                                      </p:to>
                                    </p:set>
                                    <p:anim calcmode="lin" valueType="num">
                                      <p:cBhvr additive="base">
                                        <p:cTn id="69" dur="500" fill="hold"/>
                                        <p:tgtEl>
                                          <p:spTgt spid="166970"/>
                                        </p:tgtEl>
                                        <p:attrNameLst>
                                          <p:attrName>ppt_x</p:attrName>
                                        </p:attrNameLst>
                                      </p:cBhvr>
                                      <p:tavLst>
                                        <p:tav tm="0">
                                          <p:val>
                                            <p:strVal val="0-#ppt_w/2"/>
                                          </p:val>
                                        </p:tav>
                                        <p:tav tm="100000">
                                          <p:val>
                                            <p:strVal val="#ppt_x"/>
                                          </p:val>
                                        </p:tav>
                                      </p:tavLst>
                                    </p:anim>
                                    <p:anim calcmode="lin" valueType="num">
                                      <p:cBhvr additive="base">
                                        <p:cTn id="70" dur="500" fill="hold"/>
                                        <p:tgtEl>
                                          <p:spTgt spid="166970"/>
                                        </p:tgtEl>
                                        <p:attrNameLst>
                                          <p:attrName>ppt_y</p:attrName>
                                        </p:attrNameLst>
                                      </p:cBhvr>
                                      <p:tavLst>
                                        <p:tav tm="0">
                                          <p:val>
                                            <p:strVal val="#ppt_y"/>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2" presetClass="entr" presetSubtype="8" fill="hold" grpId="0" nodeType="clickEffect">
                                  <p:stCondLst>
                                    <p:cond delay="0"/>
                                  </p:stCondLst>
                                  <p:childTnLst>
                                    <p:set>
                                      <p:cBhvr>
                                        <p:cTn id="74" dur="1" fill="hold">
                                          <p:stCondLst>
                                            <p:cond delay="0"/>
                                          </p:stCondLst>
                                        </p:cTn>
                                        <p:tgtEl>
                                          <p:spTgt spid="32814">
                                            <p:txEl>
                                              <p:charRg st="0" end="22"/>
                                            </p:txEl>
                                          </p:spTgt>
                                        </p:tgtEl>
                                        <p:attrNameLst>
                                          <p:attrName>style.visibility</p:attrName>
                                        </p:attrNameLst>
                                      </p:cBhvr>
                                      <p:to>
                                        <p:strVal val="visible"/>
                                      </p:to>
                                    </p:set>
                                    <p:animEffect filter="wipe(left)">
                                      <p:cBhvr>
                                        <p:cTn id="75" dur="500"/>
                                        <p:tgtEl>
                                          <p:spTgt spid="32814">
                                            <p:txEl>
                                              <p:charRg st="0" end="2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914" grpId="0"/>
      <p:bldP spid="166967" grpId="0"/>
      <p:bldP spid="166968" grpId="0"/>
      <p:bldP spid="166974" grpId="0"/>
      <p:bldP spid="166975" grpId="0"/>
      <p:bldP spid="32814" grpId="0" bldLvl="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1985" name="灯片编号占位符 3"/>
          <p:cNvSpPr>
            <a:spLocks noGrp="1"/>
          </p:cNvSpPr>
          <p:nvPr>
            <p:ph type="sldNum" sz="quarter" idx="12"/>
          </p:nvPr>
        </p:nvSpPr>
        <p:spPr>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buSzTx/>
              <a:buFontTx/>
            </a:pPr>
            <a:fld id="{9A0DB2DC-4C9A-4742-B13C-FB6460FD3503}" type="slidenum">
              <a:rPr lang="zh-CN" altLang="en-US" sz="1400" b="0" dirty="0">
                <a:latin typeface="Times New Roman" panose="02020603050405020304" charset="0"/>
                <a:sym typeface="Times New Roman" panose="02020603050405020304" charset="0"/>
              </a:rPr>
            </a:fld>
            <a:endParaRPr lang="zh-CN" altLang="en-US" sz="1400" b="0" dirty="0">
              <a:latin typeface="Times New Roman" panose="02020603050405020304" charset="0"/>
              <a:sym typeface="Times New Roman" panose="02020603050405020304" charset="0"/>
            </a:endParaRPr>
          </a:p>
        </p:txBody>
      </p:sp>
      <p:pic>
        <p:nvPicPr>
          <p:cNvPr id="41986" name="Object 2"/>
          <p:cNvPicPr>
            <a:picLocks noChangeAspect="1"/>
          </p:cNvPicPr>
          <p:nvPr/>
        </p:nvPicPr>
        <p:blipFill>
          <a:blip r:embed="rId1"/>
          <a:stretch>
            <a:fillRect/>
          </a:stretch>
        </p:blipFill>
        <p:spPr>
          <a:xfrm>
            <a:off x="-3175" y="42863"/>
            <a:ext cx="2968625" cy="2344737"/>
          </a:xfrm>
          <a:prstGeom prst="rect">
            <a:avLst/>
          </a:prstGeom>
          <a:noFill/>
          <a:ln w="9525">
            <a:noFill/>
          </a:ln>
        </p:spPr>
      </p:pic>
      <p:sp>
        <p:nvSpPr>
          <p:cNvPr id="33796" name="未知"/>
          <p:cNvSpPr/>
          <p:nvPr/>
        </p:nvSpPr>
        <p:spPr>
          <a:xfrm>
            <a:off x="1435100" y="4732338"/>
            <a:ext cx="2625725" cy="1206500"/>
          </a:xfrm>
          <a:custGeom>
            <a:avLst/>
            <a:gdLst/>
            <a:ahLst/>
            <a:cxnLst>
              <a:cxn ang="0">
                <a:pos x="0" y="0"/>
              </a:cxn>
              <a:cxn ang="0">
                <a:pos x="2147483647" y="2147483647"/>
              </a:cxn>
              <a:cxn ang="0">
                <a:pos x="2147483647" y="2147483647"/>
              </a:cxn>
              <a:cxn ang="0">
                <a:pos x="2147483647" y="2147483647"/>
              </a:cxn>
            </a:cxnLst>
            <a:pathLst>
              <a:path w="1008" h="432">
                <a:moveTo>
                  <a:pt x="0" y="0"/>
                </a:moveTo>
                <a:cubicBezTo>
                  <a:pt x="64" y="88"/>
                  <a:pt x="128" y="176"/>
                  <a:pt x="240" y="240"/>
                </a:cubicBezTo>
                <a:cubicBezTo>
                  <a:pt x="352" y="304"/>
                  <a:pt x="544" y="352"/>
                  <a:pt x="672" y="384"/>
                </a:cubicBezTo>
                <a:cubicBezTo>
                  <a:pt x="800" y="416"/>
                  <a:pt x="952" y="424"/>
                  <a:pt x="1008" y="432"/>
                </a:cubicBezTo>
              </a:path>
            </a:pathLst>
          </a:custGeom>
          <a:noFill/>
          <a:ln w="25400" cap="flat" cmpd="sng">
            <a:solidFill>
              <a:schemeClr val="accent2"/>
            </a:solidFill>
            <a:prstDash val="solid"/>
            <a:miter/>
            <a:headEnd type="none" w="med" len="med"/>
            <a:tailEnd type="none" w="med" len="med"/>
          </a:ln>
        </p:spPr>
        <p:txBody>
          <a:bodyPr/>
          <a:p>
            <a:endParaRPr lang="zh-CN" altLang="en-US"/>
          </a:p>
        </p:txBody>
      </p:sp>
      <p:grpSp>
        <p:nvGrpSpPr>
          <p:cNvPr id="33797" name="Group 4"/>
          <p:cNvGrpSpPr/>
          <p:nvPr/>
        </p:nvGrpSpPr>
        <p:grpSpPr>
          <a:xfrm>
            <a:off x="217488" y="3675063"/>
            <a:ext cx="5370512" cy="3109912"/>
            <a:chOff x="0" y="0"/>
            <a:chExt cx="1491" cy="1197"/>
          </a:xfrm>
        </p:grpSpPr>
        <p:sp>
          <p:nvSpPr>
            <p:cNvPr id="41989" name="Line 5"/>
            <p:cNvSpPr/>
            <p:nvPr/>
          </p:nvSpPr>
          <p:spPr>
            <a:xfrm>
              <a:off x="0" y="887"/>
              <a:ext cx="1491" cy="1"/>
            </a:xfrm>
            <a:prstGeom prst="line">
              <a:avLst/>
            </a:prstGeom>
            <a:ln w="19050" cap="flat" cmpd="sng">
              <a:solidFill>
                <a:schemeClr val="tx1"/>
              </a:solidFill>
              <a:prstDash val="solid"/>
              <a:round/>
              <a:headEnd type="none" w="med" len="med"/>
              <a:tailEnd type="stealth" w="sm" len="med"/>
            </a:ln>
          </p:spPr>
        </p:sp>
        <p:sp>
          <p:nvSpPr>
            <p:cNvPr id="41990" name="Line 6"/>
            <p:cNvSpPr/>
            <p:nvPr/>
          </p:nvSpPr>
          <p:spPr>
            <a:xfrm flipV="1">
              <a:off x="329" y="67"/>
              <a:ext cx="4" cy="1130"/>
            </a:xfrm>
            <a:prstGeom prst="line">
              <a:avLst/>
            </a:prstGeom>
            <a:ln w="19050" cap="flat" cmpd="sng">
              <a:solidFill>
                <a:schemeClr val="tx1"/>
              </a:solidFill>
              <a:prstDash val="solid"/>
              <a:round/>
              <a:headEnd type="none" w="med" len="med"/>
              <a:tailEnd type="stealth" w="sm" len="med"/>
            </a:ln>
          </p:spPr>
        </p:sp>
        <p:sp>
          <p:nvSpPr>
            <p:cNvPr id="41991" name="Text Box 7"/>
            <p:cNvSpPr/>
            <p:nvPr/>
          </p:nvSpPr>
          <p:spPr>
            <a:xfrm>
              <a:off x="89" y="187"/>
              <a:ext cx="141" cy="176"/>
            </a:xfrm>
            <a:prstGeom prst="rect">
              <a:avLst/>
            </a:prstGeom>
            <a:noFill/>
            <a:ln w="9525">
              <a:noFill/>
            </a:ln>
          </p:spPr>
          <p:txBody>
            <a:bodyPr wrap="none" anchor="ctr" anchorCtr="0">
              <a:spAutoFit/>
            </a:bodyPr>
            <a:p>
              <a:pPr>
                <a:buFontTx/>
              </a:pPr>
              <a:r>
                <a:rPr lang="en-US" altLang="zh-CN" i="1" dirty="0">
                  <a:solidFill>
                    <a:srgbClr val="000000"/>
                  </a:solidFill>
                  <a:latin typeface="Times New Roman" panose="02020603050405020304" charset="0"/>
                  <a:ea typeface="宋体" panose="02010600030101010101" pitchFamily="2" charset="-122"/>
                  <a:sym typeface="Times New Roman" panose="02020603050405020304" charset="0"/>
                </a:rPr>
                <a:t>U</a:t>
              </a:r>
              <a:r>
                <a:rPr lang="en-US" altLang="zh-CN" baseline="-25000" dirty="0">
                  <a:solidFill>
                    <a:srgbClr val="000000"/>
                  </a:solidFill>
                  <a:latin typeface="Times New Roman" panose="02020603050405020304" charset="0"/>
                  <a:ea typeface="宋体" panose="02010600030101010101" pitchFamily="2" charset="-122"/>
                  <a:sym typeface="Times New Roman" panose="02020603050405020304" charset="0"/>
                </a:rPr>
                <a:t>0</a:t>
              </a:r>
              <a:endParaRPr lang="en-US" altLang="zh-CN" dirty="0">
                <a:solidFill>
                  <a:srgbClr val="000000"/>
                </a:solidFill>
                <a:latin typeface="Times New Roman" panose="02020603050405020304" charset="0"/>
                <a:ea typeface="宋体" panose="02010600030101010101" pitchFamily="2" charset="-122"/>
                <a:sym typeface="Times New Roman" panose="02020603050405020304" charset="0"/>
              </a:endParaRPr>
            </a:p>
          </p:txBody>
        </p:sp>
        <p:sp>
          <p:nvSpPr>
            <p:cNvPr id="41992" name="Text Box 8"/>
            <p:cNvSpPr/>
            <p:nvPr/>
          </p:nvSpPr>
          <p:spPr>
            <a:xfrm>
              <a:off x="1394" y="943"/>
              <a:ext cx="75" cy="176"/>
            </a:xfrm>
            <a:prstGeom prst="rect">
              <a:avLst/>
            </a:prstGeom>
            <a:noFill/>
            <a:ln w="9525">
              <a:noFill/>
            </a:ln>
          </p:spPr>
          <p:txBody>
            <a:bodyPr wrap="none" anchor="ctr" anchorCtr="0">
              <a:spAutoFit/>
            </a:bodyPr>
            <a:p>
              <a:pPr>
                <a:buFontTx/>
              </a:pPr>
              <a:r>
                <a:rPr lang="en-US" altLang="zh-CN" i="1" dirty="0">
                  <a:solidFill>
                    <a:srgbClr val="000000"/>
                  </a:solidFill>
                  <a:latin typeface="Times New Roman" panose="02020603050405020304" charset="0"/>
                  <a:ea typeface="宋体" panose="02010600030101010101" pitchFamily="2" charset="-122"/>
                  <a:sym typeface="Times New Roman" panose="02020603050405020304" charset="0"/>
                </a:rPr>
                <a:t>t</a:t>
              </a:r>
              <a:endParaRPr lang="en-US" altLang="zh-CN" dirty="0">
                <a:solidFill>
                  <a:srgbClr val="000000"/>
                </a:solidFill>
                <a:latin typeface="Times New Roman" panose="02020603050405020304" charset="0"/>
                <a:ea typeface="宋体" panose="02010600030101010101" pitchFamily="2" charset="-122"/>
                <a:sym typeface="Times New Roman" panose="02020603050405020304" charset="0"/>
              </a:endParaRPr>
            </a:p>
          </p:txBody>
        </p:sp>
        <p:sp>
          <p:nvSpPr>
            <p:cNvPr id="41993" name="Text Box 9"/>
            <p:cNvSpPr/>
            <p:nvPr/>
          </p:nvSpPr>
          <p:spPr>
            <a:xfrm>
              <a:off x="350" y="0"/>
              <a:ext cx="308" cy="176"/>
            </a:xfrm>
            <a:prstGeom prst="rect">
              <a:avLst/>
            </a:prstGeom>
            <a:noFill/>
            <a:ln w="9525">
              <a:noFill/>
            </a:ln>
          </p:spPr>
          <p:txBody>
            <a:bodyPr anchor="ctr" anchorCtr="0">
              <a:spAutoFit/>
            </a:bodyPr>
            <a:p>
              <a:pPr>
                <a:spcBef>
                  <a:spcPct val="50000"/>
                </a:spcBef>
                <a:buFontTx/>
              </a:pPr>
              <a:r>
                <a:rPr lang="en-US" altLang="zh-CN" i="1" dirty="0">
                  <a:solidFill>
                    <a:srgbClr val="000000"/>
                  </a:solidFill>
                  <a:latin typeface="Times New Roman" panose="02020603050405020304" charset="0"/>
                  <a:ea typeface="宋体" panose="02010600030101010101" pitchFamily="2" charset="-122"/>
                  <a:sym typeface="Times New Roman" panose="02020603050405020304" charset="0"/>
                </a:rPr>
                <a:t>u</a:t>
              </a:r>
              <a:r>
                <a:rPr lang="en-US" altLang="zh-CN" i="1" baseline="-25000" dirty="0">
                  <a:solidFill>
                    <a:srgbClr val="000000"/>
                  </a:solidFill>
                  <a:latin typeface="Times New Roman" panose="02020603050405020304" charset="0"/>
                  <a:ea typeface="宋体" panose="02010600030101010101" pitchFamily="2" charset="-122"/>
                  <a:sym typeface="Times New Roman" panose="02020603050405020304" charset="0"/>
                </a:rPr>
                <a:t>C</a:t>
              </a:r>
              <a:endParaRPr lang="en-US" altLang="zh-CN" dirty="0">
                <a:solidFill>
                  <a:srgbClr val="000000"/>
                </a:solidFill>
                <a:latin typeface="Times New Roman" panose="02020603050405020304" charset="0"/>
                <a:ea typeface="宋体" panose="02010600030101010101" pitchFamily="2" charset="-122"/>
                <a:sym typeface="Times New Roman" panose="02020603050405020304" charset="0"/>
              </a:endParaRPr>
            </a:p>
          </p:txBody>
        </p:sp>
        <p:sp>
          <p:nvSpPr>
            <p:cNvPr id="41994" name="Text Box 10"/>
            <p:cNvSpPr/>
            <p:nvPr/>
          </p:nvSpPr>
          <p:spPr>
            <a:xfrm>
              <a:off x="176" y="919"/>
              <a:ext cx="93" cy="176"/>
            </a:xfrm>
            <a:prstGeom prst="rect">
              <a:avLst/>
            </a:prstGeom>
            <a:noFill/>
            <a:ln w="9525">
              <a:noFill/>
            </a:ln>
          </p:spPr>
          <p:txBody>
            <a:bodyPr wrap="none" anchor="ctr" anchorCtr="0">
              <a:spAutoFit/>
            </a:bodyPr>
            <a:p>
              <a:pPr>
                <a:buFontTx/>
              </a:pPr>
              <a:r>
                <a:rPr lang="en-US" altLang="zh-CN" dirty="0">
                  <a:solidFill>
                    <a:srgbClr val="000000"/>
                  </a:solidFill>
                  <a:latin typeface="Times New Roman" panose="02020603050405020304" charset="0"/>
                  <a:ea typeface="宋体" panose="02010600030101010101" pitchFamily="2" charset="-122"/>
                  <a:sym typeface="Times New Roman" panose="02020603050405020304" charset="0"/>
                </a:rPr>
                <a:t>0</a:t>
              </a:r>
              <a:endParaRPr lang="zh-CN" altLang="en-US" dirty="0">
                <a:latin typeface="Times New Roman" panose="02020603050405020304" charset="0"/>
                <a:ea typeface="宋体" panose="02010600030101010101" pitchFamily="2" charset="-122"/>
                <a:sym typeface="Times New Roman" panose="02020603050405020304" charset="0"/>
              </a:endParaRPr>
            </a:p>
          </p:txBody>
        </p:sp>
      </p:grpSp>
      <p:sp>
        <p:nvSpPr>
          <p:cNvPr id="33804" name="Line 11"/>
          <p:cNvSpPr/>
          <p:nvPr/>
        </p:nvSpPr>
        <p:spPr>
          <a:xfrm flipV="1">
            <a:off x="180975" y="4732338"/>
            <a:ext cx="1231900" cy="1587"/>
          </a:xfrm>
          <a:prstGeom prst="line">
            <a:avLst/>
          </a:prstGeom>
          <a:ln w="25400" cap="flat" cmpd="sng">
            <a:solidFill>
              <a:srgbClr val="FF3300"/>
            </a:solidFill>
            <a:prstDash val="solid"/>
            <a:round/>
            <a:headEnd type="none" w="med" len="med"/>
            <a:tailEnd type="none" w="med" len="med"/>
          </a:ln>
        </p:spPr>
      </p:sp>
      <p:pic>
        <p:nvPicPr>
          <p:cNvPr id="33805" name="Object 12"/>
          <p:cNvPicPr>
            <a:picLocks noChangeAspect="1"/>
          </p:cNvPicPr>
          <p:nvPr/>
        </p:nvPicPr>
        <p:blipFill>
          <a:blip r:embed="rId2"/>
          <a:stretch>
            <a:fillRect/>
          </a:stretch>
        </p:blipFill>
        <p:spPr>
          <a:xfrm>
            <a:off x="4014788" y="168275"/>
            <a:ext cx="4746625" cy="449263"/>
          </a:xfrm>
          <a:prstGeom prst="rect">
            <a:avLst/>
          </a:prstGeom>
          <a:noFill/>
          <a:ln w="9525">
            <a:noFill/>
          </a:ln>
        </p:spPr>
      </p:pic>
      <p:pic>
        <p:nvPicPr>
          <p:cNvPr id="33806" name="Object 13"/>
          <p:cNvPicPr>
            <a:picLocks noChangeAspect="1"/>
          </p:cNvPicPr>
          <p:nvPr/>
        </p:nvPicPr>
        <p:blipFill>
          <a:blip r:embed="rId3"/>
          <a:stretch>
            <a:fillRect/>
          </a:stretch>
        </p:blipFill>
        <p:spPr>
          <a:xfrm>
            <a:off x="4025900" y="930275"/>
            <a:ext cx="4633913" cy="449263"/>
          </a:xfrm>
          <a:prstGeom prst="rect">
            <a:avLst/>
          </a:prstGeom>
          <a:noFill/>
          <a:ln w="9525">
            <a:noFill/>
          </a:ln>
        </p:spPr>
      </p:pic>
      <p:pic>
        <p:nvPicPr>
          <p:cNvPr id="33807" name="Object 14"/>
          <p:cNvPicPr>
            <a:picLocks noChangeAspect="1"/>
          </p:cNvPicPr>
          <p:nvPr/>
        </p:nvPicPr>
        <p:blipFill>
          <a:blip r:embed="rId4"/>
          <a:stretch>
            <a:fillRect/>
          </a:stretch>
        </p:blipFill>
        <p:spPr>
          <a:xfrm>
            <a:off x="4017963" y="1752600"/>
            <a:ext cx="4678362" cy="449263"/>
          </a:xfrm>
          <a:prstGeom prst="rect">
            <a:avLst/>
          </a:prstGeom>
          <a:noFill/>
          <a:ln w="9525">
            <a:noFill/>
          </a:ln>
        </p:spPr>
      </p:pic>
      <p:sp>
        <p:nvSpPr>
          <p:cNvPr id="33808" name="未知"/>
          <p:cNvSpPr/>
          <p:nvPr/>
        </p:nvSpPr>
        <p:spPr>
          <a:xfrm>
            <a:off x="1435100" y="4748213"/>
            <a:ext cx="3402013" cy="969962"/>
          </a:xfrm>
          <a:custGeom>
            <a:avLst/>
            <a:gdLst/>
            <a:ahLst/>
            <a:cxnLst>
              <a:cxn ang="0">
                <a:pos x="0" y="0"/>
              </a:cxn>
              <a:cxn ang="0">
                <a:pos x="2147483647" y="2147483647"/>
              </a:cxn>
              <a:cxn ang="0">
                <a:pos x="2147483647" y="2147483647"/>
              </a:cxn>
              <a:cxn ang="0">
                <a:pos x="2147483647" y="2147483647"/>
              </a:cxn>
            </a:cxnLst>
            <a:pathLst>
              <a:path w="1008" h="432">
                <a:moveTo>
                  <a:pt x="0" y="0"/>
                </a:moveTo>
                <a:cubicBezTo>
                  <a:pt x="64" y="88"/>
                  <a:pt x="128" y="176"/>
                  <a:pt x="240" y="240"/>
                </a:cubicBezTo>
                <a:cubicBezTo>
                  <a:pt x="352" y="304"/>
                  <a:pt x="544" y="352"/>
                  <a:pt x="672" y="384"/>
                </a:cubicBezTo>
                <a:cubicBezTo>
                  <a:pt x="800" y="416"/>
                  <a:pt x="952" y="424"/>
                  <a:pt x="1008" y="432"/>
                </a:cubicBezTo>
              </a:path>
            </a:pathLst>
          </a:custGeom>
          <a:noFill/>
          <a:ln w="25400" cap="flat" cmpd="sng">
            <a:solidFill>
              <a:srgbClr val="FF0000"/>
            </a:solidFill>
            <a:prstDash val="solid"/>
            <a:miter/>
            <a:headEnd type="none" w="med" len="med"/>
            <a:tailEnd type="none" w="med" len="med"/>
          </a:ln>
        </p:spPr>
        <p:txBody>
          <a:bodyPr/>
          <a:p>
            <a:endParaRPr lang="zh-CN" altLang="en-US"/>
          </a:p>
        </p:txBody>
      </p:sp>
      <p:sp>
        <p:nvSpPr>
          <p:cNvPr id="33809" name="未知"/>
          <p:cNvSpPr/>
          <p:nvPr/>
        </p:nvSpPr>
        <p:spPr>
          <a:xfrm>
            <a:off x="1435100" y="4732338"/>
            <a:ext cx="4065588" cy="809625"/>
          </a:xfrm>
          <a:custGeom>
            <a:avLst/>
            <a:gdLst/>
            <a:ahLst/>
            <a:cxnLst>
              <a:cxn ang="0">
                <a:pos x="0" y="0"/>
              </a:cxn>
              <a:cxn ang="0">
                <a:pos x="2147483647" y="2147483647"/>
              </a:cxn>
              <a:cxn ang="0">
                <a:pos x="2147483647" y="2147483647"/>
              </a:cxn>
              <a:cxn ang="0">
                <a:pos x="2147483647" y="2147483647"/>
              </a:cxn>
            </a:cxnLst>
            <a:pathLst>
              <a:path w="1008" h="432">
                <a:moveTo>
                  <a:pt x="0" y="0"/>
                </a:moveTo>
                <a:cubicBezTo>
                  <a:pt x="64" y="88"/>
                  <a:pt x="128" y="176"/>
                  <a:pt x="240" y="240"/>
                </a:cubicBezTo>
                <a:cubicBezTo>
                  <a:pt x="352" y="304"/>
                  <a:pt x="544" y="352"/>
                  <a:pt x="672" y="384"/>
                </a:cubicBezTo>
                <a:cubicBezTo>
                  <a:pt x="800" y="416"/>
                  <a:pt x="952" y="424"/>
                  <a:pt x="1008" y="432"/>
                </a:cubicBezTo>
              </a:path>
            </a:pathLst>
          </a:custGeom>
          <a:noFill/>
          <a:ln w="25400" cap="flat" cmpd="sng">
            <a:solidFill>
              <a:srgbClr val="993366"/>
            </a:solidFill>
            <a:prstDash val="solid"/>
            <a:miter/>
            <a:headEnd type="none" w="med" len="med"/>
            <a:tailEnd type="none" w="med" len="med"/>
          </a:ln>
        </p:spPr>
        <p:txBody>
          <a:bodyPr/>
          <a:p>
            <a:endParaRPr lang="zh-CN" altLang="en-US"/>
          </a:p>
        </p:txBody>
      </p:sp>
      <p:sp>
        <p:nvSpPr>
          <p:cNvPr id="33810" name="Line 17"/>
          <p:cNvSpPr/>
          <p:nvPr/>
        </p:nvSpPr>
        <p:spPr>
          <a:xfrm flipV="1">
            <a:off x="1401763" y="5486400"/>
            <a:ext cx="3551237" cy="0"/>
          </a:xfrm>
          <a:prstGeom prst="line">
            <a:avLst/>
          </a:prstGeom>
          <a:ln w="41275" cap="flat" cmpd="sng">
            <a:solidFill>
              <a:schemeClr val="tx1"/>
            </a:solidFill>
            <a:prstDash val="solid"/>
            <a:round/>
            <a:headEnd type="none" w="med" len="med"/>
            <a:tailEnd type="none" w="med" len="med"/>
          </a:ln>
        </p:spPr>
      </p:sp>
      <p:sp>
        <p:nvSpPr>
          <p:cNvPr id="33811" name="Line 18"/>
          <p:cNvSpPr/>
          <p:nvPr/>
        </p:nvSpPr>
        <p:spPr>
          <a:xfrm>
            <a:off x="2209800" y="5486400"/>
            <a:ext cx="0" cy="503238"/>
          </a:xfrm>
          <a:prstGeom prst="line">
            <a:avLst/>
          </a:prstGeom>
          <a:ln w="25400" cap="flat" cmpd="sng">
            <a:solidFill>
              <a:schemeClr val="tx1"/>
            </a:solidFill>
            <a:prstDash val="solid"/>
            <a:round/>
            <a:headEnd type="none" w="med" len="med"/>
            <a:tailEnd type="none" w="med" len="med"/>
          </a:ln>
        </p:spPr>
      </p:sp>
      <p:sp>
        <p:nvSpPr>
          <p:cNvPr id="33812" name="Line 19"/>
          <p:cNvSpPr/>
          <p:nvPr/>
        </p:nvSpPr>
        <p:spPr>
          <a:xfrm flipH="1">
            <a:off x="4495800" y="5478463"/>
            <a:ext cx="7938" cy="512762"/>
          </a:xfrm>
          <a:prstGeom prst="line">
            <a:avLst/>
          </a:prstGeom>
          <a:ln w="25400" cap="flat" cmpd="sng">
            <a:solidFill>
              <a:schemeClr val="tx1"/>
            </a:solidFill>
            <a:prstDash val="solid"/>
            <a:round/>
            <a:headEnd type="none" w="med" len="med"/>
            <a:tailEnd type="none" w="med" len="med"/>
          </a:ln>
        </p:spPr>
      </p:sp>
      <p:sp>
        <p:nvSpPr>
          <p:cNvPr id="33813" name="Line 20"/>
          <p:cNvSpPr/>
          <p:nvPr/>
        </p:nvSpPr>
        <p:spPr>
          <a:xfrm>
            <a:off x="2986088" y="5494338"/>
            <a:ext cx="1587" cy="503237"/>
          </a:xfrm>
          <a:prstGeom prst="line">
            <a:avLst/>
          </a:prstGeom>
          <a:ln w="25400" cap="flat" cmpd="sng">
            <a:solidFill>
              <a:schemeClr val="tx1"/>
            </a:solidFill>
            <a:prstDash val="solid"/>
            <a:round/>
            <a:headEnd type="none" w="med" len="med"/>
            <a:tailEnd type="none" w="med" len="med"/>
          </a:ln>
        </p:spPr>
      </p:sp>
      <p:sp>
        <p:nvSpPr>
          <p:cNvPr id="33814" name="Rectangle 21"/>
          <p:cNvSpPr/>
          <p:nvPr/>
        </p:nvSpPr>
        <p:spPr>
          <a:xfrm>
            <a:off x="152400" y="5187950"/>
            <a:ext cx="1192213" cy="457200"/>
          </a:xfrm>
          <a:prstGeom prst="rect">
            <a:avLst/>
          </a:prstGeom>
          <a:noFill/>
          <a:ln w="9525">
            <a:noFill/>
          </a:ln>
        </p:spPr>
        <p:txBody>
          <a:bodyPr anchor="ctr" anchorCtr="0">
            <a:spAutoFit/>
          </a:bodyPr>
          <a:p>
            <a:pPr>
              <a:buFontTx/>
            </a:pPr>
            <a:r>
              <a:rPr lang="en-US" altLang="zh-CN" dirty="0">
                <a:solidFill>
                  <a:srgbClr val="000000"/>
                </a:solidFill>
                <a:latin typeface="Times New Roman" panose="02020603050405020304" charset="0"/>
                <a:ea typeface="宋体" panose="02010600030101010101" pitchFamily="2" charset="-122"/>
                <a:sym typeface="Times New Roman" panose="02020603050405020304" charset="0"/>
              </a:rPr>
              <a:t>0.368</a:t>
            </a:r>
            <a:r>
              <a:rPr lang="en-US" altLang="zh-CN" i="1" dirty="0">
                <a:solidFill>
                  <a:srgbClr val="000000"/>
                </a:solidFill>
                <a:latin typeface="Times New Roman" panose="02020603050405020304" charset="0"/>
                <a:ea typeface="宋体" panose="02010600030101010101" pitchFamily="2" charset="-122"/>
                <a:sym typeface="Times New Roman" panose="02020603050405020304" charset="0"/>
              </a:rPr>
              <a:t>U</a:t>
            </a:r>
            <a:r>
              <a:rPr lang="en-US" altLang="zh-CN" baseline="-25000" dirty="0">
                <a:solidFill>
                  <a:srgbClr val="000000"/>
                </a:solidFill>
                <a:latin typeface="Times New Roman" panose="02020603050405020304" charset="0"/>
                <a:ea typeface="宋体" panose="02010600030101010101" pitchFamily="2" charset="-122"/>
                <a:sym typeface="Times New Roman" panose="02020603050405020304" charset="0"/>
              </a:rPr>
              <a:t>0</a:t>
            </a:r>
            <a:endParaRPr lang="zh-CN" altLang="en-US" dirty="0">
              <a:latin typeface="Times New Roman" panose="02020603050405020304" charset="0"/>
              <a:ea typeface="宋体" panose="02010600030101010101" pitchFamily="2" charset="-122"/>
              <a:sym typeface="Times New Roman" panose="02020603050405020304" charset="0"/>
            </a:endParaRPr>
          </a:p>
        </p:txBody>
      </p:sp>
      <p:pic>
        <p:nvPicPr>
          <p:cNvPr id="33815" name="Object 22"/>
          <p:cNvPicPr>
            <a:picLocks noChangeAspect="1"/>
          </p:cNvPicPr>
          <p:nvPr/>
        </p:nvPicPr>
        <p:blipFill>
          <a:blip r:embed="rId5"/>
          <a:stretch>
            <a:fillRect/>
          </a:stretch>
        </p:blipFill>
        <p:spPr>
          <a:xfrm>
            <a:off x="1984375" y="6007100"/>
            <a:ext cx="360363" cy="490538"/>
          </a:xfrm>
          <a:prstGeom prst="rect">
            <a:avLst/>
          </a:prstGeom>
          <a:noFill/>
          <a:ln w="9525">
            <a:noFill/>
          </a:ln>
        </p:spPr>
      </p:pic>
      <p:pic>
        <p:nvPicPr>
          <p:cNvPr id="33816" name="Object 23"/>
          <p:cNvPicPr>
            <a:picLocks noChangeAspect="1"/>
          </p:cNvPicPr>
          <p:nvPr/>
        </p:nvPicPr>
        <p:blipFill>
          <a:blip r:embed="rId6"/>
          <a:stretch>
            <a:fillRect/>
          </a:stretch>
        </p:blipFill>
        <p:spPr>
          <a:xfrm>
            <a:off x="2776538" y="6021388"/>
            <a:ext cx="388937" cy="490537"/>
          </a:xfrm>
          <a:prstGeom prst="rect">
            <a:avLst/>
          </a:prstGeom>
          <a:noFill/>
          <a:ln w="9525">
            <a:noFill/>
          </a:ln>
        </p:spPr>
      </p:pic>
      <p:pic>
        <p:nvPicPr>
          <p:cNvPr id="33817" name="Object 24"/>
          <p:cNvPicPr>
            <a:picLocks noChangeAspect="1"/>
          </p:cNvPicPr>
          <p:nvPr/>
        </p:nvPicPr>
        <p:blipFill>
          <a:blip r:embed="rId7"/>
          <a:stretch>
            <a:fillRect/>
          </a:stretch>
        </p:blipFill>
        <p:spPr>
          <a:xfrm>
            <a:off x="4286250" y="6007100"/>
            <a:ext cx="390525" cy="490538"/>
          </a:xfrm>
          <a:prstGeom prst="rect">
            <a:avLst/>
          </a:prstGeom>
          <a:noFill/>
          <a:ln w="9525">
            <a:noFill/>
          </a:ln>
        </p:spPr>
      </p:pic>
      <p:sp>
        <p:nvSpPr>
          <p:cNvPr id="33818" name="Text Box 25"/>
          <p:cNvSpPr/>
          <p:nvPr/>
        </p:nvSpPr>
        <p:spPr>
          <a:xfrm>
            <a:off x="4427538" y="3121025"/>
            <a:ext cx="3257550" cy="1625600"/>
          </a:xfrm>
          <a:prstGeom prst="rect">
            <a:avLst/>
          </a:prstGeom>
          <a:noFill/>
          <a:ln w="9525">
            <a:noFill/>
          </a:ln>
        </p:spPr>
        <p:txBody>
          <a:bodyPr anchor="t" anchorCtr="0">
            <a:spAutoFit/>
          </a:bodyPr>
          <a:p>
            <a:pPr>
              <a:lnSpc>
                <a:spcPct val="120000"/>
              </a:lnSpc>
              <a:spcBef>
                <a:spcPct val="50000"/>
              </a:spcBef>
              <a:buFontTx/>
            </a:pPr>
            <a:r>
              <a:rPr lang="zh-CN" altLang="en-US" i="1" dirty="0">
                <a:solidFill>
                  <a:srgbClr val="000000"/>
                </a:solidFill>
                <a:latin typeface="Times New Roman" panose="02020603050405020304" charset="0"/>
                <a:ea typeface="宋体" panose="02010600030101010101" pitchFamily="2" charset="-122"/>
                <a:sym typeface="Times New Roman" panose="02020603050405020304" charset="0"/>
              </a:rPr>
              <a:t>C </a:t>
            </a:r>
            <a:r>
              <a:rPr lang="zh-CN" altLang="en-US" i="1" dirty="0">
                <a:solidFill>
                  <a:srgbClr val="000000"/>
                </a:solidFill>
                <a:latin typeface="Times New Roman" panose="02020603050405020304" charset="0"/>
                <a:ea typeface="宋体" panose="02010600030101010101" pitchFamily="2" charset="-122"/>
                <a:sym typeface="Symbol" panose="05050102010706020507" pitchFamily="18" charset="2"/>
              </a:rPr>
              <a:t></a:t>
            </a:r>
            <a:r>
              <a:rPr lang="zh-CN" altLang="en-US" dirty="0">
                <a:solidFill>
                  <a:srgbClr val="000000"/>
                </a:solidFill>
                <a:latin typeface="Times New Roman" panose="02020603050405020304" charset="0"/>
                <a:ea typeface="宋体" panose="02010600030101010101" pitchFamily="2" charset="-122"/>
                <a:sym typeface="Times New Roman" panose="02020603050405020304" charset="0"/>
              </a:rPr>
              <a:t>      </a:t>
            </a:r>
            <a:r>
              <a:rPr lang="zh-CN" altLang="en-US" dirty="0">
                <a:solidFill>
                  <a:srgbClr val="000000"/>
                </a:solidFill>
                <a:latin typeface="Times New Roman" panose="02020603050405020304" charset="0"/>
                <a:ea typeface="楷体_GB2312" pitchFamily="49" charset="-122"/>
                <a:sym typeface="Times New Roman" panose="02020603050405020304" charset="0"/>
              </a:rPr>
              <a:t>储存的电荷愈多</a:t>
            </a:r>
            <a:endParaRPr lang="zh-CN" altLang="en-US" dirty="0">
              <a:solidFill>
                <a:srgbClr val="000000"/>
              </a:solidFill>
              <a:latin typeface="Times New Roman" panose="02020603050405020304" charset="0"/>
              <a:ea typeface="楷体_GB2312" pitchFamily="49" charset="-122"/>
              <a:sym typeface="Times New Roman" panose="02020603050405020304" charset="0"/>
            </a:endParaRPr>
          </a:p>
          <a:p>
            <a:pPr>
              <a:spcBef>
                <a:spcPct val="50000"/>
              </a:spcBef>
              <a:buFontTx/>
            </a:pPr>
            <a:r>
              <a:rPr lang="zh-CN" altLang="en-US" i="1" dirty="0">
                <a:solidFill>
                  <a:srgbClr val="000000"/>
                </a:solidFill>
                <a:latin typeface="Times New Roman" panose="02020603050405020304" charset="0"/>
                <a:ea typeface="宋体" panose="02010600030101010101" pitchFamily="2" charset="-122"/>
                <a:sym typeface="Times New Roman" panose="02020603050405020304" charset="0"/>
              </a:rPr>
              <a:t>R </a:t>
            </a:r>
            <a:r>
              <a:rPr lang="zh-CN" altLang="en-US" i="1" dirty="0">
                <a:solidFill>
                  <a:srgbClr val="000000"/>
                </a:solidFill>
                <a:latin typeface="Times New Roman" panose="02020603050405020304" charset="0"/>
                <a:ea typeface="宋体" panose="02010600030101010101" pitchFamily="2" charset="-122"/>
                <a:sym typeface="Symbol" panose="05050102010706020507" pitchFamily="18" charset="2"/>
              </a:rPr>
              <a:t>      </a:t>
            </a:r>
            <a:r>
              <a:rPr lang="zh-CN" altLang="en-US" dirty="0">
                <a:solidFill>
                  <a:srgbClr val="000000"/>
                </a:solidFill>
                <a:latin typeface="Times New Roman" panose="02020603050405020304" charset="0"/>
                <a:ea typeface="楷体_GB2312" pitchFamily="49" charset="-122"/>
                <a:sym typeface="Times New Roman" panose="02020603050405020304" charset="0"/>
              </a:rPr>
              <a:t>放电电流愈小</a:t>
            </a:r>
            <a:endParaRPr lang="zh-CN" altLang="en-US" dirty="0">
              <a:solidFill>
                <a:srgbClr val="000000"/>
              </a:solidFill>
              <a:latin typeface="Times New Roman" panose="02020603050405020304" charset="0"/>
              <a:ea typeface="楷体_GB2312" pitchFamily="49" charset="-122"/>
              <a:sym typeface="Times New Roman" panose="02020603050405020304" charset="0"/>
            </a:endParaRPr>
          </a:p>
          <a:p>
            <a:pPr>
              <a:spcBef>
                <a:spcPct val="50000"/>
              </a:spcBef>
              <a:buFontTx/>
            </a:pPr>
            <a:r>
              <a:rPr lang="zh-CN" altLang="en-US" dirty="0">
                <a:solidFill>
                  <a:srgbClr val="000000"/>
                </a:solidFill>
                <a:latin typeface="Times New Roman" panose="02020603050405020304" charset="0"/>
                <a:ea typeface="楷体_GB2312" pitchFamily="49" charset="-122"/>
                <a:sym typeface="Times New Roman" panose="02020603050405020304" charset="0"/>
              </a:rPr>
              <a:t>            </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33819" name="Rectangle 26"/>
          <p:cNvSpPr/>
          <p:nvPr/>
        </p:nvSpPr>
        <p:spPr>
          <a:xfrm>
            <a:off x="3298825" y="2557463"/>
            <a:ext cx="5762625" cy="519112"/>
          </a:xfrm>
          <a:prstGeom prst="rect">
            <a:avLst/>
          </a:prstGeom>
          <a:noFill/>
          <a:ln w="9525">
            <a:noFill/>
          </a:ln>
        </p:spPr>
        <p:txBody>
          <a:bodyPr wrap="none" anchor="ctr" anchorCtr="0">
            <a:spAutoFit/>
          </a:bodyPr>
          <a:p>
            <a:pPr algn="ctr">
              <a:buFontTx/>
            </a:pPr>
            <a:r>
              <a:rPr lang="zh-CN" altLang="en-US" sz="2800" i="1" dirty="0">
                <a:solidFill>
                  <a:srgbClr val="000000"/>
                </a:solidFill>
                <a:latin typeface="Times New Roman" panose="02020603050405020304" charset="0"/>
                <a:ea typeface="宋体" panose="02010600030101010101" pitchFamily="2" charset="-122"/>
                <a:sym typeface="Symbol" panose="05050102010706020507" pitchFamily="18" charset="2"/>
              </a:rPr>
              <a:t></a:t>
            </a:r>
            <a:r>
              <a:rPr lang="zh-CN" altLang="en-US" sz="2800" dirty="0">
                <a:solidFill>
                  <a:srgbClr val="000000"/>
                </a:solidFill>
                <a:latin typeface="Times New Roman" panose="02020603050405020304" charset="0"/>
                <a:ea typeface="宋体" panose="02010600030101010101" pitchFamily="2" charset="-122"/>
                <a:sym typeface="Symbol" panose="05050102010706020507" pitchFamily="18" charset="2"/>
              </a:rPr>
              <a:t>  </a:t>
            </a:r>
            <a:r>
              <a:rPr lang="en-US" altLang="zh-CN" sz="2800" dirty="0">
                <a:solidFill>
                  <a:srgbClr val="000000"/>
                </a:solidFill>
                <a:latin typeface="Times New Roman" panose="02020603050405020304" charset="0"/>
                <a:ea typeface="宋体" panose="02010600030101010101" pitchFamily="2" charset="-122"/>
                <a:sym typeface="Symbol" panose="05050102010706020507" pitchFamily="18" charset="2"/>
              </a:rPr>
              <a:t>=</a:t>
            </a:r>
            <a:r>
              <a:rPr lang="en-US" altLang="zh-CN" sz="2800" i="1" dirty="0">
                <a:solidFill>
                  <a:srgbClr val="000000"/>
                </a:solidFill>
                <a:latin typeface="Times New Roman" panose="02020603050405020304" charset="0"/>
                <a:ea typeface="宋体" panose="02010600030101010101" pitchFamily="2" charset="-122"/>
                <a:sym typeface="Symbol" panose="05050102010706020507" pitchFamily="18" charset="2"/>
              </a:rPr>
              <a:t>RC</a:t>
            </a:r>
            <a:r>
              <a:rPr lang="en-US" altLang="zh-CN" sz="2800" dirty="0">
                <a:solidFill>
                  <a:srgbClr val="000000"/>
                </a:solidFill>
                <a:latin typeface="Times New Roman" panose="02020603050405020304" charset="0"/>
                <a:ea typeface="宋体" panose="02010600030101010101" pitchFamily="2" charset="-122"/>
                <a:sym typeface="Times New Roman" panose="02020603050405020304" charset="0"/>
              </a:rPr>
              <a:t>     </a:t>
            </a:r>
            <a:r>
              <a:rPr lang="en-US" altLang="zh-CN" sz="2800" i="1" dirty="0">
                <a:solidFill>
                  <a:srgbClr val="000000"/>
                </a:solidFill>
                <a:latin typeface="Times New Roman" panose="02020603050405020304" charset="0"/>
                <a:ea typeface="宋体" panose="02010600030101010101" pitchFamily="2" charset="-122"/>
                <a:sym typeface="Times New Roman" panose="02020603050405020304" charset="0"/>
              </a:rPr>
              <a:t>u</a:t>
            </a:r>
            <a:r>
              <a:rPr lang="en-US" altLang="zh-CN" sz="2800" i="1" baseline="-25000" dirty="0">
                <a:solidFill>
                  <a:srgbClr val="000000"/>
                </a:solidFill>
                <a:latin typeface="Times New Roman" panose="02020603050405020304" charset="0"/>
                <a:ea typeface="宋体" panose="02010600030101010101" pitchFamily="2" charset="-122"/>
                <a:sym typeface="Times New Roman" panose="02020603050405020304" charset="0"/>
              </a:rPr>
              <a:t>C</a:t>
            </a:r>
            <a:r>
              <a:rPr lang="zh-CN" altLang="en-US" sz="2800" dirty="0">
                <a:solidFill>
                  <a:srgbClr val="000000"/>
                </a:solidFill>
                <a:latin typeface="Times New Roman" panose="02020603050405020304" charset="0"/>
                <a:ea typeface="楷体_GB2312" pitchFamily="49" charset="-122"/>
                <a:sym typeface="Symbol" panose="05050102010706020507" pitchFamily="18" charset="2"/>
              </a:rPr>
              <a:t>衰减（或变化）得越慢</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33820" name="Text Box 27"/>
          <p:cNvSpPr/>
          <p:nvPr/>
        </p:nvSpPr>
        <p:spPr>
          <a:xfrm>
            <a:off x="7747000" y="3495675"/>
            <a:ext cx="1433513" cy="530225"/>
          </a:xfrm>
          <a:prstGeom prst="rect">
            <a:avLst/>
          </a:prstGeom>
          <a:noFill/>
          <a:ln w="9525">
            <a:noFill/>
          </a:ln>
        </p:spPr>
        <p:txBody>
          <a:bodyPr anchor="t" anchorCtr="0">
            <a:spAutoFit/>
          </a:bodyPr>
          <a:p>
            <a:pPr>
              <a:lnSpc>
                <a:spcPct val="120000"/>
              </a:lnSpc>
              <a:spcBef>
                <a:spcPct val="50000"/>
              </a:spcBef>
              <a:buFontTx/>
            </a:pPr>
            <a:r>
              <a:rPr lang="zh-CN" altLang="en-US" dirty="0">
                <a:solidFill>
                  <a:srgbClr val="000000"/>
                </a:solidFill>
                <a:latin typeface="Times New Roman" panose="02020603050405020304" charset="0"/>
                <a:ea typeface="楷体_GB2312" pitchFamily="49" charset="-122"/>
                <a:sym typeface="Times New Roman" panose="02020603050405020304" charset="0"/>
              </a:rPr>
              <a:t>放电愈慢</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33821" name="AutoShape 28"/>
          <p:cNvSpPr/>
          <p:nvPr/>
        </p:nvSpPr>
        <p:spPr>
          <a:xfrm>
            <a:off x="7553325" y="3352800"/>
            <a:ext cx="228600" cy="800100"/>
          </a:xfrm>
          <a:prstGeom prst="rightBrace">
            <a:avLst>
              <a:gd name="adj1" fmla="val 29037"/>
              <a:gd name="adj2" fmla="val 50000"/>
            </a:avLst>
          </a:prstGeom>
          <a:noFill/>
          <a:ln w="9525" cap="flat" cmpd="sng">
            <a:solidFill>
              <a:schemeClr val="tx1"/>
            </a:solidFill>
            <a:prstDash val="solid"/>
            <a:round/>
            <a:headEnd type="none" w="med" len="med"/>
            <a:tailEnd type="none" w="med" len="med"/>
          </a:ln>
        </p:spPr>
        <p:txBody>
          <a:bodyPr wrap="none" anchor="ctr" anchorCtr="0"/>
          <a:p>
            <a:pPr>
              <a:buFontTx/>
            </a:pPr>
            <a:endParaRPr lang="zh-CN" altLang="zh-CN" dirty="0">
              <a:solidFill>
                <a:srgbClr val="000000"/>
              </a:solidFill>
              <a:latin typeface="Times New Roman" panose="02020603050405020304" charset="0"/>
              <a:ea typeface="宋体" panose="02010600030101010101" pitchFamily="2" charset="-122"/>
              <a:sym typeface="Times New Roman" panose="02020603050405020304" charset="0"/>
            </a:endParaRPr>
          </a:p>
        </p:txBody>
      </p:sp>
      <p:pic>
        <p:nvPicPr>
          <p:cNvPr id="33822" name="Object 29"/>
          <p:cNvPicPr>
            <a:picLocks noChangeAspect="1"/>
          </p:cNvPicPr>
          <p:nvPr/>
        </p:nvPicPr>
        <p:blipFill>
          <a:blip r:embed="rId8"/>
          <a:stretch>
            <a:fillRect/>
          </a:stretch>
        </p:blipFill>
        <p:spPr>
          <a:xfrm>
            <a:off x="5027613" y="4170363"/>
            <a:ext cx="2222500" cy="650875"/>
          </a:xfrm>
          <a:prstGeom prst="rect">
            <a:avLst/>
          </a:prstGeom>
          <a:noFill/>
          <a:ln w="9525">
            <a:noFill/>
          </a:ln>
        </p:spPr>
      </p:pic>
      <p:sp>
        <p:nvSpPr>
          <p:cNvPr id="33823" name="Rectangle 30"/>
          <p:cNvSpPr/>
          <p:nvPr/>
        </p:nvSpPr>
        <p:spPr>
          <a:xfrm>
            <a:off x="5634038" y="5640388"/>
            <a:ext cx="3319462" cy="390525"/>
          </a:xfrm>
          <a:prstGeom prst="rect">
            <a:avLst/>
          </a:prstGeom>
          <a:noFill/>
          <a:ln w="9525">
            <a:noFill/>
          </a:ln>
        </p:spPr>
        <p:txBody>
          <a:bodyPr anchor="t" anchorCtr="0">
            <a:spAutoFit/>
          </a:bodyPr>
          <a:p>
            <a:pPr>
              <a:lnSpc>
                <a:spcPct val="70000"/>
              </a:lnSpc>
              <a:spcBef>
                <a:spcPct val="50000"/>
              </a:spcBef>
              <a:buFontTx/>
            </a:pPr>
            <a:r>
              <a:rPr lang="zh-CN" altLang="en-US" sz="2800" i="1" dirty="0">
                <a:solidFill>
                  <a:srgbClr val="CC0000"/>
                </a:solidFill>
                <a:latin typeface="Times New Roman" panose="02020603050405020304" charset="0"/>
                <a:ea typeface="宋体" panose="02010600030101010101" pitchFamily="2" charset="-122"/>
                <a:sym typeface="Times New Roman" panose="02020603050405020304" charset="0"/>
              </a:rPr>
              <a:t>τ</a:t>
            </a:r>
            <a:r>
              <a:rPr lang="zh-CN" altLang="en-US" sz="2800" dirty="0">
                <a:solidFill>
                  <a:srgbClr val="CC0000"/>
                </a:solidFill>
                <a:latin typeface="Times New Roman" panose="02020603050405020304" charset="0"/>
                <a:ea typeface="宋体" panose="02010600030101010101" pitchFamily="2" charset="-122"/>
                <a:sym typeface="Times New Roman" panose="02020603050405020304" charset="0"/>
              </a:rPr>
              <a:t>越大，变化越慢。</a:t>
            </a:r>
            <a:endParaRPr lang="zh-CN" altLang="en-US" sz="2800" dirty="0">
              <a:solidFill>
                <a:srgbClr val="CC0000"/>
              </a:solidFill>
              <a:latin typeface="Times New Roman" panose="02020603050405020304" charset="0"/>
              <a:ea typeface="宋体" panose="02010600030101010101" pitchFamily="2" charset="-122"/>
              <a:sym typeface="Times New Roman" panose="02020603050405020304" charset="0"/>
            </a:endParaRPr>
          </a:p>
        </p:txBody>
      </p:sp>
      <p:sp>
        <p:nvSpPr>
          <p:cNvPr id="42015" name="灯片编号占位符 1"/>
          <p:cNvSpPr/>
          <p:nvPr/>
        </p:nvSpPr>
        <p:spPr>
          <a:xfrm>
            <a:off x="6553200" y="6248400"/>
            <a:ext cx="1905000" cy="457200"/>
          </a:xfrm>
          <a:prstGeom prst="rect">
            <a:avLst/>
          </a:prstGeom>
          <a:noFill/>
          <a:ln w="9525">
            <a:noFill/>
          </a:ln>
        </p:spPr>
        <p:txBody>
          <a:bodyPr anchor="t" anchorCtr="0"/>
          <a:p>
            <a:pPr algn="r">
              <a:buFontTx/>
            </a:pPr>
            <a:fld id="{9A0DB2DC-4C9A-4742-B13C-FB6460FD3503}" type="slidenum">
              <a:rPr lang="zh-CN" altLang="en-US" sz="1400" b="0" dirty="0">
                <a:latin typeface="Times New Roman" panose="02020603050405020304" charset="0"/>
                <a:ea typeface="宋体" panose="02010600030101010101" pitchFamily="2" charset="-122"/>
                <a:sym typeface="Times New Roman" panose="02020603050405020304" charset="0"/>
              </a:rPr>
            </a:fld>
            <a:endParaRPr lang="zh-CN" altLang="en-US" sz="1400" b="0" dirty="0">
              <a:latin typeface="Times New Roman" panose="02020603050405020304" charset="0"/>
              <a:ea typeface="宋体" panose="02010600030101010101" pitchFamily="2" charset="-122"/>
              <a:sym typeface="Times New Roman" panose="0202060305040502030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3797"/>
                                        </p:tgtEl>
                                        <p:attrNameLst>
                                          <p:attrName>style.visibility</p:attrName>
                                        </p:attrNameLst>
                                      </p:cBhvr>
                                      <p:to>
                                        <p:strVal val="visible"/>
                                      </p:to>
                                    </p:set>
                                    <p:anim calcmode="lin" valueType="num">
                                      <p:cBhvr>
                                        <p:cTn id="7" dur="500" fill="hold"/>
                                        <p:tgtEl>
                                          <p:spTgt spid="33797"/>
                                        </p:tgtEl>
                                        <p:attrNameLst>
                                          <p:attrName>ppt_x</p:attrName>
                                        </p:attrNameLst>
                                      </p:cBhvr>
                                      <p:tavLst>
                                        <p:tav tm="0">
                                          <p:val>
                                            <p:strVal val="0-#ppt_w/2"/>
                                          </p:val>
                                        </p:tav>
                                        <p:tav tm="100000">
                                          <p:val>
                                            <p:strVal val="#ppt_x"/>
                                          </p:val>
                                        </p:tav>
                                      </p:tavLst>
                                    </p:anim>
                                    <p:anim calcmode="lin" valueType="num">
                                      <p:cBhvr>
                                        <p:cTn id="8" dur="500" fill="hold"/>
                                        <p:tgtEl>
                                          <p:spTgt spid="3379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33804"/>
                                        </p:tgtEl>
                                        <p:attrNameLst>
                                          <p:attrName>style.visibility</p:attrName>
                                        </p:attrNameLst>
                                      </p:cBhvr>
                                      <p:to>
                                        <p:strVal val="visible"/>
                                      </p:to>
                                    </p:set>
                                    <p:anim calcmode="lin" valueType="num">
                                      <p:cBhvr>
                                        <p:cTn id="12" dur="500" fill="hold"/>
                                        <p:tgtEl>
                                          <p:spTgt spid="33804"/>
                                        </p:tgtEl>
                                        <p:attrNameLst>
                                          <p:attrName>ppt_x</p:attrName>
                                        </p:attrNameLst>
                                      </p:cBhvr>
                                      <p:tavLst>
                                        <p:tav tm="0">
                                          <p:val>
                                            <p:strVal val="0-#ppt_w/2"/>
                                          </p:val>
                                        </p:tav>
                                        <p:tav tm="100000">
                                          <p:val>
                                            <p:strVal val="#ppt_x"/>
                                          </p:val>
                                        </p:tav>
                                      </p:tavLst>
                                    </p:anim>
                                    <p:anim calcmode="lin" valueType="num">
                                      <p:cBhvr>
                                        <p:cTn id="13" dur="500" fill="hold"/>
                                        <p:tgtEl>
                                          <p:spTgt spid="33804"/>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nodeType="clickEffect">
                                  <p:stCondLst>
                                    <p:cond delay="0"/>
                                  </p:stCondLst>
                                  <p:childTnLst>
                                    <p:set>
                                      <p:cBhvr>
                                        <p:cTn id="17" dur="1" fill="hold">
                                          <p:stCondLst>
                                            <p:cond delay="0"/>
                                          </p:stCondLst>
                                        </p:cTn>
                                        <p:tgtEl>
                                          <p:spTgt spid="33805"/>
                                        </p:tgtEl>
                                        <p:attrNameLst>
                                          <p:attrName>style.visibility</p:attrName>
                                        </p:attrNameLst>
                                      </p:cBhvr>
                                      <p:to>
                                        <p:strVal val="visible"/>
                                      </p:to>
                                    </p:set>
                                    <p:anim calcmode="lin" valueType="num">
                                      <p:cBhvr>
                                        <p:cTn id="18" dur="500" fill="hold"/>
                                        <p:tgtEl>
                                          <p:spTgt spid="33805"/>
                                        </p:tgtEl>
                                        <p:attrNameLst>
                                          <p:attrName>ppt_x</p:attrName>
                                        </p:attrNameLst>
                                      </p:cBhvr>
                                      <p:tavLst>
                                        <p:tav tm="0">
                                          <p:val>
                                            <p:strVal val="0-#ppt_w/2"/>
                                          </p:val>
                                        </p:tav>
                                        <p:tav tm="100000">
                                          <p:val>
                                            <p:strVal val="#ppt_x"/>
                                          </p:val>
                                        </p:tav>
                                      </p:tavLst>
                                    </p:anim>
                                    <p:anim calcmode="lin" valueType="num">
                                      <p:cBhvr>
                                        <p:cTn id="19" dur="500" fill="hold"/>
                                        <p:tgtEl>
                                          <p:spTgt spid="33805"/>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stCondLst>
                                    <p:cond delay="0"/>
                                  </p:stCondLst>
                                  <p:childTnLst>
                                    <p:set>
                                      <p:cBhvr>
                                        <p:cTn id="23" dur="1" fill="hold">
                                          <p:stCondLst>
                                            <p:cond delay="0"/>
                                          </p:stCondLst>
                                        </p:cTn>
                                        <p:tgtEl>
                                          <p:spTgt spid="33796"/>
                                        </p:tgtEl>
                                        <p:attrNameLst>
                                          <p:attrName>style.visibility</p:attrName>
                                        </p:attrNameLst>
                                      </p:cBhvr>
                                      <p:to>
                                        <p:strVal val="visible"/>
                                      </p:to>
                                    </p:set>
                                    <p:anim calcmode="lin" valueType="num">
                                      <p:cBhvr>
                                        <p:cTn id="24" dur="500" fill="hold"/>
                                        <p:tgtEl>
                                          <p:spTgt spid="33796"/>
                                        </p:tgtEl>
                                        <p:attrNameLst>
                                          <p:attrName>ppt_x</p:attrName>
                                        </p:attrNameLst>
                                      </p:cBhvr>
                                      <p:tavLst>
                                        <p:tav tm="0">
                                          <p:val>
                                            <p:strVal val="0-#ppt_w/2"/>
                                          </p:val>
                                        </p:tav>
                                        <p:tav tm="100000">
                                          <p:val>
                                            <p:strVal val="#ppt_x"/>
                                          </p:val>
                                        </p:tav>
                                      </p:tavLst>
                                    </p:anim>
                                    <p:anim calcmode="lin" valueType="num">
                                      <p:cBhvr>
                                        <p:cTn id="25" dur="500" fill="hold"/>
                                        <p:tgtEl>
                                          <p:spTgt spid="33796"/>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33810"/>
                                        </p:tgtEl>
                                        <p:attrNameLst>
                                          <p:attrName>style.visibility</p:attrName>
                                        </p:attrNameLst>
                                      </p:cBhvr>
                                      <p:to>
                                        <p:strVal val="visible"/>
                                      </p:to>
                                    </p:set>
                                    <p:anim calcmode="lin" valueType="num">
                                      <p:cBhvr>
                                        <p:cTn id="30" dur="500" fill="hold"/>
                                        <p:tgtEl>
                                          <p:spTgt spid="33810"/>
                                        </p:tgtEl>
                                        <p:attrNameLst>
                                          <p:attrName>ppt_x</p:attrName>
                                        </p:attrNameLst>
                                      </p:cBhvr>
                                      <p:tavLst>
                                        <p:tav tm="0">
                                          <p:val>
                                            <p:strVal val="0-#ppt_w/2"/>
                                          </p:val>
                                        </p:tav>
                                        <p:tav tm="100000">
                                          <p:val>
                                            <p:strVal val="#ppt_x"/>
                                          </p:val>
                                        </p:tav>
                                      </p:tavLst>
                                    </p:anim>
                                    <p:anim calcmode="lin" valueType="num">
                                      <p:cBhvr>
                                        <p:cTn id="31" dur="500" fill="hold"/>
                                        <p:tgtEl>
                                          <p:spTgt spid="33810"/>
                                        </p:tgtEl>
                                        <p:attrNameLst>
                                          <p:attrName>ppt_y</p:attrName>
                                        </p:attrNameLst>
                                      </p:cBhvr>
                                      <p:tavLst>
                                        <p:tav tm="0">
                                          <p:val>
                                            <p:strVal val="#ppt_y"/>
                                          </p:val>
                                        </p:tav>
                                        <p:tav tm="100000">
                                          <p:val>
                                            <p:strVal val="#ppt_y"/>
                                          </p:val>
                                        </p:tav>
                                      </p:tavLst>
                                    </p:anim>
                                  </p:childTnLst>
                                </p:cTn>
                              </p:par>
                            </p:childTnLst>
                          </p:cTn>
                        </p:par>
                        <p:par>
                          <p:cTn id="32" fill="hold">
                            <p:stCondLst>
                              <p:cond delay="500"/>
                            </p:stCondLst>
                            <p:childTnLst>
                              <p:par>
                                <p:cTn id="33" presetID="2" presetClass="entr" presetSubtype="8" fill="hold" grpId="0" nodeType="afterEffect">
                                  <p:stCondLst>
                                    <p:cond delay="0"/>
                                  </p:stCondLst>
                                  <p:childTnLst>
                                    <p:set>
                                      <p:cBhvr>
                                        <p:cTn id="34" dur="1" fill="hold">
                                          <p:stCondLst>
                                            <p:cond delay="0"/>
                                          </p:stCondLst>
                                        </p:cTn>
                                        <p:tgtEl>
                                          <p:spTgt spid="33814"/>
                                        </p:tgtEl>
                                        <p:attrNameLst>
                                          <p:attrName>style.visibility</p:attrName>
                                        </p:attrNameLst>
                                      </p:cBhvr>
                                      <p:to>
                                        <p:strVal val="visible"/>
                                      </p:to>
                                    </p:set>
                                    <p:anim calcmode="lin" valueType="num">
                                      <p:cBhvr>
                                        <p:cTn id="35" dur="500" fill="hold"/>
                                        <p:tgtEl>
                                          <p:spTgt spid="33814"/>
                                        </p:tgtEl>
                                        <p:attrNameLst>
                                          <p:attrName>ppt_x</p:attrName>
                                        </p:attrNameLst>
                                      </p:cBhvr>
                                      <p:tavLst>
                                        <p:tav tm="0">
                                          <p:val>
                                            <p:strVal val="0-#ppt_w/2"/>
                                          </p:val>
                                        </p:tav>
                                        <p:tav tm="100000">
                                          <p:val>
                                            <p:strVal val="#ppt_x"/>
                                          </p:val>
                                        </p:tav>
                                      </p:tavLst>
                                    </p:anim>
                                    <p:anim calcmode="lin" valueType="num">
                                      <p:cBhvr>
                                        <p:cTn id="36" dur="500" fill="hold"/>
                                        <p:tgtEl>
                                          <p:spTgt spid="33814"/>
                                        </p:tgtEl>
                                        <p:attrNameLst>
                                          <p:attrName>ppt_y</p:attrName>
                                        </p:attrNameLst>
                                      </p:cBhvr>
                                      <p:tavLst>
                                        <p:tav tm="0">
                                          <p:val>
                                            <p:strVal val="#ppt_y"/>
                                          </p:val>
                                        </p:tav>
                                        <p:tav tm="100000">
                                          <p:val>
                                            <p:strVal val="#ppt_y"/>
                                          </p:val>
                                        </p:tav>
                                      </p:tavLst>
                                    </p:anim>
                                  </p:childTnLst>
                                </p:cTn>
                              </p:par>
                            </p:childTnLst>
                          </p:cTn>
                        </p:par>
                        <p:par>
                          <p:cTn id="37" fill="hold">
                            <p:stCondLst>
                              <p:cond delay="1000"/>
                            </p:stCondLst>
                            <p:childTnLst>
                              <p:par>
                                <p:cTn id="38" presetID="2" presetClass="entr" presetSubtype="8" fill="hold" nodeType="afterEffect">
                                  <p:stCondLst>
                                    <p:cond delay="0"/>
                                  </p:stCondLst>
                                  <p:childTnLst>
                                    <p:set>
                                      <p:cBhvr>
                                        <p:cTn id="39" dur="1" fill="hold">
                                          <p:stCondLst>
                                            <p:cond delay="0"/>
                                          </p:stCondLst>
                                        </p:cTn>
                                        <p:tgtEl>
                                          <p:spTgt spid="33811"/>
                                        </p:tgtEl>
                                        <p:attrNameLst>
                                          <p:attrName>style.visibility</p:attrName>
                                        </p:attrNameLst>
                                      </p:cBhvr>
                                      <p:to>
                                        <p:strVal val="visible"/>
                                      </p:to>
                                    </p:set>
                                    <p:anim calcmode="lin" valueType="num">
                                      <p:cBhvr>
                                        <p:cTn id="40" dur="500" fill="hold"/>
                                        <p:tgtEl>
                                          <p:spTgt spid="33811"/>
                                        </p:tgtEl>
                                        <p:attrNameLst>
                                          <p:attrName>ppt_x</p:attrName>
                                        </p:attrNameLst>
                                      </p:cBhvr>
                                      <p:tavLst>
                                        <p:tav tm="0">
                                          <p:val>
                                            <p:strVal val="0-#ppt_w/2"/>
                                          </p:val>
                                        </p:tav>
                                        <p:tav tm="100000">
                                          <p:val>
                                            <p:strVal val="#ppt_x"/>
                                          </p:val>
                                        </p:tav>
                                      </p:tavLst>
                                    </p:anim>
                                    <p:anim calcmode="lin" valueType="num">
                                      <p:cBhvr>
                                        <p:cTn id="41" dur="500" fill="hold"/>
                                        <p:tgtEl>
                                          <p:spTgt spid="33811"/>
                                        </p:tgtEl>
                                        <p:attrNameLst>
                                          <p:attrName>ppt_y</p:attrName>
                                        </p:attrNameLst>
                                      </p:cBhvr>
                                      <p:tavLst>
                                        <p:tav tm="0">
                                          <p:val>
                                            <p:strVal val="#ppt_y"/>
                                          </p:val>
                                        </p:tav>
                                        <p:tav tm="100000">
                                          <p:val>
                                            <p:strVal val="#ppt_y"/>
                                          </p:val>
                                        </p:tav>
                                      </p:tavLst>
                                    </p:anim>
                                  </p:childTnLst>
                                </p:cTn>
                              </p:par>
                            </p:childTnLst>
                          </p:cTn>
                        </p:par>
                        <p:par>
                          <p:cTn id="42" fill="hold">
                            <p:stCondLst>
                              <p:cond delay="1500"/>
                            </p:stCondLst>
                            <p:childTnLst>
                              <p:par>
                                <p:cTn id="43" presetID="2" presetClass="entr" presetSubtype="8" fill="hold" nodeType="afterEffect">
                                  <p:stCondLst>
                                    <p:cond delay="0"/>
                                  </p:stCondLst>
                                  <p:childTnLst>
                                    <p:set>
                                      <p:cBhvr>
                                        <p:cTn id="44" dur="1" fill="hold">
                                          <p:stCondLst>
                                            <p:cond delay="0"/>
                                          </p:stCondLst>
                                        </p:cTn>
                                        <p:tgtEl>
                                          <p:spTgt spid="33815"/>
                                        </p:tgtEl>
                                        <p:attrNameLst>
                                          <p:attrName>style.visibility</p:attrName>
                                        </p:attrNameLst>
                                      </p:cBhvr>
                                      <p:to>
                                        <p:strVal val="visible"/>
                                      </p:to>
                                    </p:set>
                                    <p:anim calcmode="lin" valueType="num">
                                      <p:cBhvr>
                                        <p:cTn id="45" dur="500" fill="hold"/>
                                        <p:tgtEl>
                                          <p:spTgt spid="33815"/>
                                        </p:tgtEl>
                                        <p:attrNameLst>
                                          <p:attrName>ppt_x</p:attrName>
                                        </p:attrNameLst>
                                      </p:cBhvr>
                                      <p:tavLst>
                                        <p:tav tm="0">
                                          <p:val>
                                            <p:strVal val="0-#ppt_w/2"/>
                                          </p:val>
                                        </p:tav>
                                        <p:tav tm="100000">
                                          <p:val>
                                            <p:strVal val="#ppt_x"/>
                                          </p:val>
                                        </p:tav>
                                      </p:tavLst>
                                    </p:anim>
                                    <p:anim calcmode="lin" valueType="num">
                                      <p:cBhvr>
                                        <p:cTn id="46" dur="500" fill="hold"/>
                                        <p:tgtEl>
                                          <p:spTgt spid="33815"/>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8" fill="hold" nodeType="clickEffect">
                                  <p:stCondLst>
                                    <p:cond delay="0"/>
                                  </p:stCondLst>
                                  <p:childTnLst>
                                    <p:set>
                                      <p:cBhvr>
                                        <p:cTn id="50" dur="1" fill="hold">
                                          <p:stCondLst>
                                            <p:cond delay="0"/>
                                          </p:stCondLst>
                                        </p:cTn>
                                        <p:tgtEl>
                                          <p:spTgt spid="33806"/>
                                        </p:tgtEl>
                                        <p:attrNameLst>
                                          <p:attrName>style.visibility</p:attrName>
                                        </p:attrNameLst>
                                      </p:cBhvr>
                                      <p:to>
                                        <p:strVal val="visible"/>
                                      </p:to>
                                    </p:set>
                                    <p:anim calcmode="lin" valueType="num">
                                      <p:cBhvr>
                                        <p:cTn id="51" dur="500" fill="hold"/>
                                        <p:tgtEl>
                                          <p:spTgt spid="33806"/>
                                        </p:tgtEl>
                                        <p:attrNameLst>
                                          <p:attrName>ppt_x</p:attrName>
                                        </p:attrNameLst>
                                      </p:cBhvr>
                                      <p:tavLst>
                                        <p:tav tm="0">
                                          <p:val>
                                            <p:strVal val="0-#ppt_w/2"/>
                                          </p:val>
                                        </p:tav>
                                        <p:tav tm="100000">
                                          <p:val>
                                            <p:strVal val="#ppt_x"/>
                                          </p:val>
                                        </p:tav>
                                      </p:tavLst>
                                    </p:anim>
                                    <p:anim calcmode="lin" valueType="num">
                                      <p:cBhvr>
                                        <p:cTn id="52" dur="500" fill="hold"/>
                                        <p:tgtEl>
                                          <p:spTgt spid="33806"/>
                                        </p:tgtEl>
                                        <p:attrNameLst>
                                          <p:attrName>ppt_y</p:attrName>
                                        </p:attrNameLst>
                                      </p:cBhvr>
                                      <p:tavLst>
                                        <p:tav tm="0">
                                          <p:val>
                                            <p:strVal val="#ppt_y"/>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8" fill="hold" nodeType="clickEffect">
                                  <p:stCondLst>
                                    <p:cond delay="0"/>
                                  </p:stCondLst>
                                  <p:childTnLst>
                                    <p:set>
                                      <p:cBhvr>
                                        <p:cTn id="56" dur="1" fill="hold">
                                          <p:stCondLst>
                                            <p:cond delay="0"/>
                                          </p:stCondLst>
                                        </p:cTn>
                                        <p:tgtEl>
                                          <p:spTgt spid="33808"/>
                                        </p:tgtEl>
                                        <p:attrNameLst>
                                          <p:attrName>style.visibility</p:attrName>
                                        </p:attrNameLst>
                                      </p:cBhvr>
                                      <p:to>
                                        <p:strVal val="visible"/>
                                      </p:to>
                                    </p:set>
                                    <p:anim calcmode="lin" valueType="num">
                                      <p:cBhvr>
                                        <p:cTn id="57" dur="500" fill="hold"/>
                                        <p:tgtEl>
                                          <p:spTgt spid="33808"/>
                                        </p:tgtEl>
                                        <p:attrNameLst>
                                          <p:attrName>ppt_x</p:attrName>
                                        </p:attrNameLst>
                                      </p:cBhvr>
                                      <p:tavLst>
                                        <p:tav tm="0">
                                          <p:val>
                                            <p:strVal val="0-#ppt_w/2"/>
                                          </p:val>
                                        </p:tav>
                                        <p:tav tm="100000">
                                          <p:val>
                                            <p:strVal val="#ppt_x"/>
                                          </p:val>
                                        </p:tav>
                                      </p:tavLst>
                                    </p:anim>
                                    <p:anim calcmode="lin" valueType="num">
                                      <p:cBhvr>
                                        <p:cTn id="58" dur="500" fill="hold"/>
                                        <p:tgtEl>
                                          <p:spTgt spid="33808"/>
                                        </p:tgtEl>
                                        <p:attrNameLst>
                                          <p:attrName>ppt_y</p:attrName>
                                        </p:attrNameLst>
                                      </p:cBhvr>
                                      <p:tavLst>
                                        <p:tav tm="0">
                                          <p:val>
                                            <p:strVal val="#ppt_y"/>
                                          </p:val>
                                        </p:tav>
                                        <p:tav tm="100000">
                                          <p:val>
                                            <p:strVal val="#ppt_y"/>
                                          </p:val>
                                        </p:tav>
                                      </p:tavLst>
                                    </p:anim>
                                  </p:childTnLst>
                                </p:cTn>
                              </p:par>
                            </p:childTnLst>
                          </p:cTn>
                        </p:par>
                        <p:par>
                          <p:cTn id="59" fill="hold">
                            <p:stCondLst>
                              <p:cond delay="500"/>
                            </p:stCondLst>
                            <p:childTnLst>
                              <p:par>
                                <p:cTn id="60" presetID="2" presetClass="entr" presetSubtype="8" fill="hold" nodeType="afterEffect">
                                  <p:stCondLst>
                                    <p:cond delay="0"/>
                                  </p:stCondLst>
                                  <p:childTnLst>
                                    <p:set>
                                      <p:cBhvr>
                                        <p:cTn id="61" dur="1" fill="hold">
                                          <p:stCondLst>
                                            <p:cond delay="0"/>
                                          </p:stCondLst>
                                        </p:cTn>
                                        <p:tgtEl>
                                          <p:spTgt spid="33813"/>
                                        </p:tgtEl>
                                        <p:attrNameLst>
                                          <p:attrName>style.visibility</p:attrName>
                                        </p:attrNameLst>
                                      </p:cBhvr>
                                      <p:to>
                                        <p:strVal val="visible"/>
                                      </p:to>
                                    </p:set>
                                    <p:anim calcmode="lin" valueType="num">
                                      <p:cBhvr>
                                        <p:cTn id="62" dur="500" fill="hold"/>
                                        <p:tgtEl>
                                          <p:spTgt spid="33813"/>
                                        </p:tgtEl>
                                        <p:attrNameLst>
                                          <p:attrName>ppt_x</p:attrName>
                                        </p:attrNameLst>
                                      </p:cBhvr>
                                      <p:tavLst>
                                        <p:tav tm="0">
                                          <p:val>
                                            <p:strVal val="0-#ppt_w/2"/>
                                          </p:val>
                                        </p:tav>
                                        <p:tav tm="100000">
                                          <p:val>
                                            <p:strVal val="#ppt_x"/>
                                          </p:val>
                                        </p:tav>
                                      </p:tavLst>
                                    </p:anim>
                                    <p:anim calcmode="lin" valueType="num">
                                      <p:cBhvr>
                                        <p:cTn id="63" dur="500" fill="hold"/>
                                        <p:tgtEl>
                                          <p:spTgt spid="33813"/>
                                        </p:tgtEl>
                                        <p:attrNameLst>
                                          <p:attrName>ppt_y</p:attrName>
                                        </p:attrNameLst>
                                      </p:cBhvr>
                                      <p:tavLst>
                                        <p:tav tm="0">
                                          <p:val>
                                            <p:strVal val="#ppt_y"/>
                                          </p:val>
                                        </p:tav>
                                        <p:tav tm="100000">
                                          <p:val>
                                            <p:strVal val="#ppt_y"/>
                                          </p:val>
                                        </p:tav>
                                      </p:tavLst>
                                    </p:anim>
                                  </p:childTnLst>
                                </p:cTn>
                              </p:par>
                            </p:childTnLst>
                          </p:cTn>
                        </p:par>
                        <p:par>
                          <p:cTn id="64" fill="hold">
                            <p:stCondLst>
                              <p:cond delay="1000"/>
                            </p:stCondLst>
                            <p:childTnLst>
                              <p:par>
                                <p:cTn id="65" presetID="2" presetClass="entr" presetSubtype="8" fill="hold" nodeType="afterEffect">
                                  <p:stCondLst>
                                    <p:cond delay="0"/>
                                  </p:stCondLst>
                                  <p:childTnLst>
                                    <p:set>
                                      <p:cBhvr>
                                        <p:cTn id="66" dur="1" fill="hold">
                                          <p:stCondLst>
                                            <p:cond delay="0"/>
                                          </p:stCondLst>
                                        </p:cTn>
                                        <p:tgtEl>
                                          <p:spTgt spid="33816"/>
                                        </p:tgtEl>
                                        <p:attrNameLst>
                                          <p:attrName>style.visibility</p:attrName>
                                        </p:attrNameLst>
                                      </p:cBhvr>
                                      <p:to>
                                        <p:strVal val="visible"/>
                                      </p:to>
                                    </p:set>
                                    <p:anim calcmode="lin" valueType="num">
                                      <p:cBhvr>
                                        <p:cTn id="67" dur="500" fill="hold"/>
                                        <p:tgtEl>
                                          <p:spTgt spid="33816"/>
                                        </p:tgtEl>
                                        <p:attrNameLst>
                                          <p:attrName>ppt_x</p:attrName>
                                        </p:attrNameLst>
                                      </p:cBhvr>
                                      <p:tavLst>
                                        <p:tav tm="0">
                                          <p:val>
                                            <p:strVal val="0-#ppt_w/2"/>
                                          </p:val>
                                        </p:tav>
                                        <p:tav tm="100000">
                                          <p:val>
                                            <p:strVal val="#ppt_x"/>
                                          </p:val>
                                        </p:tav>
                                      </p:tavLst>
                                    </p:anim>
                                    <p:anim calcmode="lin" valueType="num">
                                      <p:cBhvr>
                                        <p:cTn id="68" dur="500" fill="hold"/>
                                        <p:tgtEl>
                                          <p:spTgt spid="33816"/>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8" fill="hold" nodeType="clickEffect">
                                  <p:stCondLst>
                                    <p:cond delay="0"/>
                                  </p:stCondLst>
                                  <p:childTnLst>
                                    <p:set>
                                      <p:cBhvr>
                                        <p:cTn id="72" dur="1" fill="hold">
                                          <p:stCondLst>
                                            <p:cond delay="0"/>
                                          </p:stCondLst>
                                        </p:cTn>
                                        <p:tgtEl>
                                          <p:spTgt spid="33807"/>
                                        </p:tgtEl>
                                        <p:attrNameLst>
                                          <p:attrName>style.visibility</p:attrName>
                                        </p:attrNameLst>
                                      </p:cBhvr>
                                      <p:to>
                                        <p:strVal val="visible"/>
                                      </p:to>
                                    </p:set>
                                    <p:anim calcmode="lin" valueType="num">
                                      <p:cBhvr>
                                        <p:cTn id="73" dur="500" fill="hold"/>
                                        <p:tgtEl>
                                          <p:spTgt spid="33807"/>
                                        </p:tgtEl>
                                        <p:attrNameLst>
                                          <p:attrName>ppt_x</p:attrName>
                                        </p:attrNameLst>
                                      </p:cBhvr>
                                      <p:tavLst>
                                        <p:tav tm="0">
                                          <p:val>
                                            <p:strVal val="0-#ppt_w/2"/>
                                          </p:val>
                                        </p:tav>
                                        <p:tav tm="100000">
                                          <p:val>
                                            <p:strVal val="#ppt_x"/>
                                          </p:val>
                                        </p:tav>
                                      </p:tavLst>
                                    </p:anim>
                                    <p:anim calcmode="lin" valueType="num">
                                      <p:cBhvr>
                                        <p:cTn id="74" dur="500" fill="hold"/>
                                        <p:tgtEl>
                                          <p:spTgt spid="33807"/>
                                        </p:tgtEl>
                                        <p:attrNameLst>
                                          <p:attrName>ppt_y</p:attrName>
                                        </p:attrNameLst>
                                      </p:cBhvr>
                                      <p:tavLst>
                                        <p:tav tm="0">
                                          <p:val>
                                            <p:strVal val="#ppt_y"/>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8" fill="hold" nodeType="clickEffect">
                                  <p:stCondLst>
                                    <p:cond delay="0"/>
                                  </p:stCondLst>
                                  <p:childTnLst>
                                    <p:set>
                                      <p:cBhvr>
                                        <p:cTn id="78" dur="1" fill="hold">
                                          <p:stCondLst>
                                            <p:cond delay="0"/>
                                          </p:stCondLst>
                                        </p:cTn>
                                        <p:tgtEl>
                                          <p:spTgt spid="33809"/>
                                        </p:tgtEl>
                                        <p:attrNameLst>
                                          <p:attrName>style.visibility</p:attrName>
                                        </p:attrNameLst>
                                      </p:cBhvr>
                                      <p:to>
                                        <p:strVal val="visible"/>
                                      </p:to>
                                    </p:set>
                                    <p:anim calcmode="lin" valueType="num">
                                      <p:cBhvr>
                                        <p:cTn id="79" dur="500" fill="hold"/>
                                        <p:tgtEl>
                                          <p:spTgt spid="33809"/>
                                        </p:tgtEl>
                                        <p:attrNameLst>
                                          <p:attrName>ppt_x</p:attrName>
                                        </p:attrNameLst>
                                      </p:cBhvr>
                                      <p:tavLst>
                                        <p:tav tm="0">
                                          <p:val>
                                            <p:strVal val="0-#ppt_w/2"/>
                                          </p:val>
                                        </p:tav>
                                        <p:tav tm="100000">
                                          <p:val>
                                            <p:strVal val="#ppt_x"/>
                                          </p:val>
                                        </p:tav>
                                      </p:tavLst>
                                    </p:anim>
                                    <p:anim calcmode="lin" valueType="num">
                                      <p:cBhvr>
                                        <p:cTn id="80" dur="500" fill="hold"/>
                                        <p:tgtEl>
                                          <p:spTgt spid="33809"/>
                                        </p:tgtEl>
                                        <p:attrNameLst>
                                          <p:attrName>ppt_y</p:attrName>
                                        </p:attrNameLst>
                                      </p:cBhvr>
                                      <p:tavLst>
                                        <p:tav tm="0">
                                          <p:val>
                                            <p:strVal val="#ppt_y"/>
                                          </p:val>
                                        </p:tav>
                                        <p:tav tm="100000">
                                          <p:val>
                                            <p:strVal val="#ppt_y"/>
                                          </p:val>
                                        </p:tav>
                                      </p:tavLst>
                                    </p:anim>
                                  </p:childTnLst>
                                </p:cTn>
                              </p:par>
                            </p:childTnLst>
                          </p:cTn>
                        </p:par>
                        <p:par>
                          <p:cTn id="81" fill="hold">
                            <p:stCondLst>
                              <p:cond delay="500"/>
                            </p:stCondLst>
                            <p:childTnLst>
                              <p:par>
                                <p:cTn id="82" presetID="2" presetClass="entr" presetSubtype="8" fill="hold" nodeType="afterEffect">
                                  <p:stCondLst>
                                    <p:cond delay="0"/>
                                  </p:stCondLst>
                                  <p:childTnLst>
                                    <p:set>
                                      <p:cBhvr>
                                        <p:cTn id="83" dur="1" fill="hold">
                                          <p:stCondLst>
                                            <p:cond delay="0"/>
                                          </p:stCondLst>
                                        </p:cTn>
                                        <p:tgtEl>
                                          <p:spTgt spid="33812"/>
                                        </p:tgtEl>
                                        <p:attrNameLst>
                                          <p:attrName>style.visibility</p:attrName>
                                        </p:attrNameLst>
                                      </p:cBhvr>
                                      <p:to>
                                        <p:strVal val="visible"/>
                                      </p:to>
                                    </p:set>
                                    <p:anim calcmode="lin" valueType="num">
                                      <p:cBhvr>
                                        <p:cTn id="84" dur="500" fill="hold"/>
                                        <p:tgtEl>
                                          <p:spTgt spid="33812"/>
                                        </p:tgtEl>
                                        <p:attrNameLst>
                                          <p:attrName>ppt_x</p:attrName>
                                        </p:attrNameLst>
                                      </p:cBhvr>
                                      <p:tavLst>
                                        <p:tav tm="0">
                                          <p:val>
                                            <p:strVal val="0-#ppt_w/2"/>
                                          </p:val>
                                        </p:tav>
                                        <p:tav tm="100000">
                                          <p:val>
                                            <p:strVal val="#ppt_x"/>
                                          </p:val>
                                        </p:tav>
                                      </p:tavLst>
                                    </p:anim>
                                    <p:anim calcmode="lin" valueType="num">
                                      <p:cBhvr>
                                        <p:cTn id="85" dur="500" fill="hold"/>
                                        <p:tgtEl>
                                          <p:spTgt spid="33812"/>
                                        </p:tgtEl>
                                        <p:attrNameLst>
                                          <p:attrName>ppt_y</p:attrName>
                                        </p:attrNameLst>
                                      </p:cBhvr>
                                      <p:tavLst>
                                        <p:tav tm="0">
                                          <p:val>
                                            <p:strVal val="#ppt_y"/>
                                          </p:val>
                                        </p:tav>
                                        <p:tav tm="100000">
                                          <p:val>
                                            <p:strVal val="#ppt_y"/>
                                          </p:val>
                                        </p:tav>
                                      </p:tavLst>
                                    </p:anim>
                                  </p:childTnLst>
                                </p:cTn>
                              </p:par>
                            </p:childTnLst>
                          </p:cTn>
                        </p:par>
                        <p:par>
                          <p:cTn id="86" fill="hold">
                            <p:stCondLst>
                              <p:cond delay="1000"/>
                            </p:stCondLst>
                            <p:childTnLst>
                              <p:par>
                                <p:cTn id="87" presetID="2" presetClass="entr" presetSubtype="8" fill="hold" nodeType="afterEffect">
                                  <p:stCondLst>
                                    <p:cond delay="0"/>
                                  </p:stCondLst>
                                  <p:childTnLst>
                                    <p:set>
                                      <p:cBhvr>
                                        <p:cTn id="88" dur="1" fill="hold">
                                          <p:stCondLst>
                                            <p:cond delay="0"/>
                                          </p:stCondLst>
                                        </p:cTn>
                                        <p:tgtEl>
                                          <p:spTgt spid="33817"/>
                                        </p:tgtEl>
                                        <p:attrNameLst>
                                          <p:attrName>style.visibility</p:attrName>
                                        </p:attrNameLst>
                                      </p:cBhvr>
                                      <p:to>
                                        <p:strVal val="visible"/>
                                      </p:to>
                                    </p:set>
                                    <p:anim calcmode="lin" valueType="num">
                                      <p:cBhvr>
                                        <p:cTn id="89" dur="500" fill="hold"/>
                                        <p:tgtEl>
                                          <p:spTgt spid="33817"/>
                                        </p:tgtEl>
                                        <p:attrNameLst>
                                          <p:attrName>ppt_x</p:attrName>
                                        </p:attrNameLst>
                                      </p:cBhvr>
                                      <p:tavLst>
                                        <p:tav tm="0">
                                          <p:val>
                                            <p:strVal val="0-#ppt_w/2"/>
                                          </p:val>
                                        </p:tav>
                                        <p:tav tm="100000">
                                          <p:val>
                                            <p:strVal val="#ppt_x"/>
                                          </p:val>
                                        </p:tav>
                                      </p:tavLst>
                                    </p:anim>
                                    <p:anim calcmode="lin" valueType="num">
                                      <p:cBhvr>
                                        <p:cTn id="90" dur="500" fill="hold"/>
                                        <p:tgtEl>
                                          <p:spTgt spid="33817"/>
                                        </p:tgtEl>
                                        <p:attrNameLst>
                                          <p:attrName>ppt_y</p:attrName>
                                        </p:attrNameLst>
                                      </p:cBhvr>
                                      <p:tavLst>
                                        <p:tav tm="0">
                                          <p:val>
                                            <p:strVal val="#ppt_y"/>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4" presetClass="entr" presetSubtype="32" fill="hold" grpId="0" nodeType="clickEffect">
                                  <p:stCondLst>
                                    <p:cond delay="0"/>
                                  </p:stCondLst>
                                  <p:childTnLst>
                                    <p:set>
                                      <p:cBhvr>
                                        <p:cTn id="94" dur="1" fill="hold">
                                          <p:stCondLst>
                                            <p:cond delay="0"/>
                                          </p:stCondLst>
                                        </p:cTn>
                                        <p:tgtEl>
                                          <p:spTgt spid="33819">
                                            <p:txEl>
                                              <p:charRg st="0" end="25"/>
                                            </p:txEl>
                                          </p:spTgt>
                                        </p:tgtEl>
                                        <p:attrNameLst>
                                          <p:attrName>style.visibility</p:attrName>
                                        </p:attrNameLst>
                                      </p:cBhvr>
                                      <p:to>
                                        <p:strVal val="visible"/>
                                      </p:to>
                                    </p:set>
                                    <p:animEffect filter="box(out)">
                                      <p:cBhvr>
                                        <p:cTn id="95" dur="500"/>
                                        <p:tgtEl>
                                          <p:spTgt spid="33819">
                                            <p:txEl>
                                              <p:charRg st="0" end="25"/>
                                            </p:txEl>
                                          </p:spTgt>
                                        </p:tgtEl>
                                      </p:cBhvr>
                                    </p:animEffect>
                                  </p:childTnLst>
                                  <p:subTnLst>
                                    <p:audio>
                                      <p:cMediaNode mute="1">
                                        <p:cTn display="0" masterRel="sameClick">
                                          <p:stCondLst>
                                            <p:cond evt="begin" delay="0">
                                              <p:tn val="93"/>
                                            </p:cond>
                                          </p:stCondLst>
                                          <p:endCondLst>
                                            <p:cond evt="onStopAudio" delay="0">
                                              <p:tgtEl>
                                                <p:sldTgt/>
                                              </p:tgtEl>
                                            </p:cond>
                                          </p:endCondLst>
                                        </p:cTn>
                                        <p:tgtEl>
                                          <p:sndTgt r:embed="rId9" name="CAMERA.WAV"/>
                                        </p:tgtEl>
                                      </p:cMediaNode>
                                    </p:audio>
                                  </p:subTnLst>
                                </p:cTn>
                              </p:par>
                            </p:childTnLst>
                          </p:cTn>
                        </p:par>
                      </p:childTnLst>
                    </p:cTn>
                  </p:par>
                  <p:par>
                    <p:cTn id="96" fill="hold">
                      <p:stCondLst>
                        <p:cond delay="indefinite"/>
                      </p:stCondLst>
                      <p:childTnLst>
                        <p:par>
                          <p:cTn id="97" fill="hold">
                            <p:stCondLst>
                              <p:cond delay="0"/>
                            </p:stCondLst>
                            <p:childTnLst>
                              <p:par>
                                <p:cTn id="98" presetID="1" presetClass="entr" presetSubtype="0" fill="hold" nodeType="clickEffect">
                                  <p:stCondLst>
                                    <p:cond delay="0"/>
                                  </p:stCondLst>
                                  <p:childTnLst>
                                    <p:set>
                                      <p:cBhvr>
                                        <p:cTn id="99" dur="1" fill="hold">
                                          <p:stCondLst>
                                            <p:cond delay="0"/>
                                          </p:stCondLst>
                                        </p:cTn>
                                        <p:tgtEl>
                                          <p:spTgt spid="33818">
                                            <p:txEl>
                                              <p:charRg st="0" end="17"/>
                                            </p:txEl>
                                          </p:spTgt>
                                        </p:tgtEl>
                                        <p:attrNameLst>
                                          <p:attrName>style.visibility</p:attrName>
                                        </p:attrNameLst>
                                      </p:cBhvr>
                                      <p:to>
                                        <p:strVal val="visible"/>
                                      </p:to>
                                    </p:set>
                                  </p:childTnLst>
                                </p:cTn>
                              </p:par>
                            </p:childTnLst>
                          </p:cTn>
                        </p:par>
                      </p:childTnLst>
                    </p:cTn>
                  </p:par>
                  <p:par>
                    <p:cTn id="100" fill="hold">
                      <p:stCondLst>
                        <p:cond delay="indefinite"/>
                      </p:stCondLst>
                      <p:childTnLst>
                        <p:par>
                          <p:cTn id="101" fill="hold">
                            <p:stCondLst>
                              <p:cond delay="0"/>
                            </p:stCondLst>
                            <p:childTnLst>
                              <p:par>
                                <p:cTn id="102" presetID="1" presetClass="entr" presetSubtype="0" fill="hold" nodeType="clickEffect">
                                  <p:stCondLst>
                                    <p:cond delay="0"/>
                                  </p:stCondLst>
                                  <p:childTnLst>
                                    <p:set>
                                      <p:cBhvr>
                                        <p:cTn id="103" dur="1" fill="hold">
                                          <p:stCondLst>
                                            <p:cond delay="0"/>
                                          </p:stCondLst>
                                        </p:cTn>
                                        <p:tgtEl>
                                          <p:spTgt spid="33818">
                                            <p:txEl>
                                              <p:charRg st="17" end="33"/>
                                            </p:txEl>
                                          </p:spTgt>
                                        </p:tgtEl>
                                        <p:attrNameLst>
                                          <p:attrName>style.visibility</p:attrName>
                                        </p:attrNameLst>
                                      </p:cBhvr>
                                      <p:to>
                                        <p:strVal val="visible"/>
                                      </p:to>
                                    </p:set>
                                  </p:childTnLst>
                                </p:cTn>
                              </p:par>
                            </p:childTnLst>
                          </p:cTn>
                        </p:par>
                      </p:childTnLst>
                    </p:cTn>
                  </p:par>
                  <p:par>
                    <p:cTn id="104" fill="hold">
                      <p:stCondLst>
                        <p:cond delay="indefinite"/>
                      </p:stCondLst>
                      <p:childTnLst>
                        <p:par>
                          <p:cTn id="105" fill="hold">
                            <p:stCondLst>
                              <p:cond delay="0"/>
                            </p:stCondLst>
                            <p:childTnLst>
                              <p:par>
                                <p:cTn id="106" presetID="1" presetClass="entr" presetSubtype="0" fill="hold" nodeType="clickEffect">
                                  <p:stCondLst>
                                    <p:cond delay="0"/>
                                  </p:stCondLst>
                                  <p:childTnLst>
                                    <p:set>
                                      <p:cBhvr>
                                        <p:cTn id="107" dur="1" fill="hold">
                                          <p:stCondLst>
                                            <p:cond delay="0"/>
                                          </p:stCondLst>
                                        </p:cTn>
                                        <p:tgtEl>
                                          <p:spTgt spid="33822"/>
                                        </p:tgtEl>
                                        <p:attrNameLst>
                                          <p:attrName>style.visibility</p:attrName>
                                        </p:attrNameLst>
                                      </p:cBhvr>
                                      <p:to>
                                        <p:strVal val="visible"/>
                                      </p:to>
                                    </p:set>
                                  </p:childTnLst>
                                </p:cTn>
                              </p:par>
                            </p:childTnLst>
                          </p:cTn>
                        </p:par>
                      </p:childTnLst>
                    </p:cTn>
                  </p:par>
                  <p:par>
                    <p:cTn id="108" fill="hold">
                      <p:stCondLst>
                        <p:cond delay="indefinite"/>
                      </p:stCondLst>
                      <p:childTnLst>
                        <p:par>
                          <p:cTn id="109" fill="hold">
                            <p:stCondLst>
                              <p:cond delay="0"/>
                            </p:stCondLst>
                            <p:childTnLst>
                              <p:par>
                                <p:cTn id="110" presetID="2" presetClass="entr" presetSubtype="2" fill="hold" grpId="0" nodeType="clickEffect">
                                  <p:stCondLst>
                                    <p:cond delay="0"/>
                                  </p:stCondLst>
                                  <p:childTnLst>
                                    <p:set>
                                      <p:cBhvr>
                                        <p:cTn id="111" dur="1" fill="hold">
                                          <p:stCondLst>
                                            <p:cond delay="0"/>
                                          </p:stCondLst>
                                        </p:cTn>
                                        <p:tgtEl>
                                          <p:spTgt spid="33821"/>
                                        </p:tgtEl>
                                        <p:attrNameLst>
                                          <p:attrName>style.visibility</p:attrName>
                                        </p:attrNameLst>
                                      </p:cBhvr>
                                      <p:to>
                                        <p:strVal val="visible"/>
                                      </p:to>
                                    </p:set>
                                    <p:anim calcmode="lin" valueType="num">
                                      <p:cBhvr>
                                        <p:cTn id="112" dur="500" fill="hold"/>
                                        <p:tgtEl>
                                          <p:spTgt spid="33821"/>
                                        </p:tgtEl>
                                        <p:attrNameLst>
                                          <p:attrName>ppt_x</p:attrName>
                                        </p:attrNameLst>
                                      </p:cBhvr>
                                      <p:tavLst>
                                        <p:tav tm="0">
                                          <p:val>
                                            <p:strVal val="1+#ppt_w/2"/>
                                          </p:val>
                                        </p:tav>
                                        <p:tav tm="100000">
                                          <p:val>
                                            <p:strVal val="#ppt_x"/>
                                          </p:val>
                                        </p:tav>
                                      </p:tavLst>
                                    </p:anim>
                                    <p:anim calcmode="lin" valueType="num">
                                      <p:cBhvr>
                                        <p:cTn id="113" dur="500" fill="hold"/>
                                        <p:tgtEl>
                                          <p:spTgt spid="33821"/>
                                        </p:tgtEl>
                                        <p:attrNameLst>
                                          <p:attrName>ppt_y</p:attrName>
                                        </p:attrNameLst>
                                      </p:cBhvr>
                                      <p:tavLst>
                                        <p:tav tm="0">
                                          <p:val>
                                            <p:strVal val="#ppt_y"/>
                                          </p:val>
                                        </p:tav>
                                        <p:tav tm="100000">
                                          <p:val>
                                            <p:strVal val="#ppt_y"/>
                                          </p:val>
                                        </p:tav>
                                      </p:tavLst>
                                    </p:anim>
                                  </p:childTnLst>
                                </p:cTn>
                              </p:par>
                            </p:childTnLst>
                          </p:cTn>
                        </p:par>
                        <p:par>
                          <p:cTn id="114" fill="hold">
                            <p:stCondLst>
                              <p:cond delay="500"/>
                            </p:stCondLst>
                            <p:childTnLst>
                              <p:par>
                                <p:cTn id="115" presetID="16" presetClass="entr" presetSubtype="42" fill="hold" grpId="0" nodeType="afterEffect">
                                  <p:stCondLst>
                                    <p:cond delay="0"/>
                                  </p:stCondLst>
                                  <p:childTnLst>
                                    <p:set>
                                      <p:cBhvr>
                                        <p:cTn id="116" dur="1" fill="hold">
                                          <p:stCondLst>
                                            <p:cond delay="0"/>
                                          </p:stCondLst>
                                        </p:cTn>
                                        <p:tgtEl>
                                          <p:spTgt spid="33820"/>
                                        </p:tgtEl>
                                        <p:attrNameLst>
                                          <p:attrName>style.visibility</p:attrName>
                                        </p:attrNameLst>
                                      </p:cBhvr>
                                      <p:to>
                                        <p:strVal val="visible"/>
                                      </p:to>
                                    </p:set>
                                    <p:animEffect filter="barn(outHorizontal)">
                                      <p:cBhvr>
                                        <p:cTn id="117" dur="500"/>
                                        <p:tgtEl>
                                          <p:spTgt spid="33820"/>
                                        </p:tgtEl>
                                      </p:cBhvr>
                                    </p:animEffect>
                                  </p:childTnLst>
                                </p:cTn>
                              </p:par>
                            </p:childTnLst>
                          </p:cTn>
                        </p:par>
                      </p:childTnLst>
                    </p:cTn>
                  </p:par>
                  <p:par>
                    <p:cTn id="118" fill="hold">
                      <p:stCondLst>
                        <p:cond delay="indefinite"/>
                      </p:stCondLst>
                      <p:childTnLst>
                        <p:par>
                          <p:cTn id="119" fill="hold">
                            <p:stCondLst>
                              <p:cond delay="0"/>
                            </p:stCondLst>
                            <p:childTnLst>
                              <p:par>
                                <p:cTn id="120" presetID="22" presetClass="entr" presetSubtype="8" fill="hold" grpId="0" nodeType="clickEffect">
                                  <p:stCondLst>
                                    <p:cond delay="0"/>
                                  </p:stCondLst>
                                  <p:childTnLst>
                                    <p:set>
                                      <p:cBhvr>
                                        <p:cTn id="121" dur="1" fill="hold">
                                          <p:stCondLst>
                                            <p:cond delay="0"/>
                                          </p:stCondLst>
                                        </p:cTn>
                                        <p:tgtEl>
                                          <p:spTgt spid="33823">
                                            <p:txEl>
                                              <p:charRg st="0" end="10"/>
                                            </p:txEl>
                                          </p:spTgt>
                                        </p:tgtEl>
                                        <p:attrNameLst>
                                          <p:attrName>style.visibility</p:attrName>
                                        </p:attrNameLst>
                                      </p:cBhvr>
                                      <p:to>
                                        <p:strVal val="visible"/>
                                      </p:to>
                                    </p:set>
                                    <p:animEffect filter="wipe(left)">
                                      <p:cBhvr>
                                        <p:cTn id="122" dur="500"/>
                                        <p:tgtEl>
                                          <p:spTgt spid="33823">
                                            <p:txEl>
                                              <p:charRg st="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14" grpId="0" bldLvl="0"/>
      <p:bldP spid="33819" grpId="0" bldLvl="0" build="p"/>
      <p:bldP spid="33820" grpId="0" bldLvl="0"/>
      <p:bldP spid="33821" grpId="0" bldLvl="0" animBg="1"/>
      <p:bldP spid="33823" grpId="0" bldLvl="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3009" name="灯片编号占位符 3"/>
          <p:cNvSpPr>
            <a:spLocks noGrp="1"/>
          </p:cNvSpPr>
          <p:nvPr>
            <p:ph type="sldNum" sz="quarter" idx="12"/>
          </p:nvPr>
        </p:nvSpPr>
        <p:spPr>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buSzTx/>
              <a:buFontTx/>
            </a:pPr>
            <a:fld id="{9A0DB2DC-4C9A-4742-B13C-FB6460FD3503}" type="slidenum">
              <a:rPr lang="zh-CN" altLang="en-US" sz="1400" b="0" dirty="0">
                <a:latin typeface="Times New Roman" panose="02020603050405020304" charset="0"/>
                <a:sym typeface="Times New Roman" panose="02020603050405020304" charset="0"/>
              </a:rPr>
            </a:fld>
            <a:endParaRPr lang="zh-CN" altLang="en-US" sz="1400" b="0" dirty="0">
              <a:latin typeface="Times New Roman" panose="02020603050405020304" charset="0"/>
              <a:sym typeface="Times New Roman" panose="02020603050405020304" charset="0"/>
            </a:endParaRPr>
          </a:p>
        </p:txBody>
      </p:sp>
      <p:sp>
        <p:nvSpPr>
          <p:cNvPr id="43010" name="Rectangle 2"/>
          <p:cNvSpPr/>
          <p:nvPr/>
        </p:nvSpPr>
        <p:spPr>
          <a:xfrm>
            <a:off x="0" y="3246438"/>
            <a:ext cx="9144000" cy="1587"/>
          </a:xfrm>
          <a:prstGeom prst="rect">
            <a:avLst/>
          </a:prstGeom>
          <a:noFill/>
          <a:ln w="9525">
            <a:noFill/>
          </a:ln>
        </p:spPr>
        <p:txBody>
          <a:bodyPr wrap="none" anchor="ctr" anchorCtr="0">
            <a:spAutoFit/>
          </a:bodyPr>
          <a:p>
            <a:pPr>
              <a:buFontTx/>
            </a:pPr>
            <a:endParaRPr lang="zh-CN" altLang="zh-CN" dirty="0">
              <a:solidFill>
                <a:srgbClr val="000000"/>
              </a:solidFill>
              <a:latin typeface="Times New Roman" panose="02020603050405020304" charset="0"/>
              <a:ea typeface="宋体" panose="02010600030101010101" pitchFamily="2" charset="-122"/>
              <a:sym typeface="Times New Roman" panose="02020603050405020304" charset="0"/>
            </a:endParaRPr>
          </a:p>
        </p:txBody>
      </p:sp>
      <p:pic>
        <p:nvPicPr>
          <p:cNvPr id="43011" name="Object 3"/>
          <p:cNvPicPr>
            <a:picLocks noChangeAspect="1"/>
          </p:cNvPicPr>
          <p:nvPr/>
        </p:nvPicPr>
        <p:blipFill>
          <a:blip r:embed="rId1"/>
          <a:stretch>
            <a:fillRect/>
          </a:stretch>
        </p:blipFill>
        <p:spPr>
          <a:xfrm>
            <a:off x="1104900" y="4681538"/>
            <a:ext cx="7034213" cy="1038225"/>
          </a:xfrm>
          <a:prstGeom prst="rect">
            <a:avLst/>
          </a:prstGeom>
          <a:noFill/>
          <a:ln w="9525">
            <a:noFill/>
          </a:ln>
        </p:spPr>
      </p:pic>
      <p:sp>
        <p:nvSpPr>
          <p:cNvPr id="43012" name="Rectangle 4"/>
          <p:cNvSpPr/>
          <p:nvPr/>
        </p:nvSpPr>
        <p:spPr>
          <a:xfrm>
            <a:off x="755650" y="3114675"/>
            <a:ext cx="7912100" cy="1187450"/>
          </a:xfrm>
          <a:prstGeom prst="rect">
            <a:avLst/>
          </a:prstGeom>
          <a:noFill/>
          <a:ln w="9525">
            <a:noFill/>
          </a:ln>
        </p:spPr>
        <p:txBody>
          <a:bodyPr anchor="ctr" anchorCtr="0">
            <a:spAutoFit/>
          </a:bodyPr>
          <a:p>
            <a:pPr>
              <a:lnSpc>
                <a:spcPct val="150000"/>
              </a:lnSpc>
              <a:buFontTx/>
            </a:pPr>
            <a:r>
              <a:rPr lang="zh-CN" altLang="en-US" dirty="0">
                <a:solidFill>
                  <a:srgbClr val="000000"/>
                </a:solidFill>
                <a:latin typeface="Times New Roman" panose="02020603050405020304" charset="0"/>
                <a:ea typeface="宋体" panose="02010600030101010101" pitchFamily="2" charset="-122"/>
                <a:sym typeface="Times New Roman" panose="02020603050405020304" charset="0"/>
              </a:rPr>
              <a:t>        在放电过程中，电容</a:t>
            </a:r>
            <a:r>
              <a:rPr lang="en-US" altLang="zh-CN" i="1" dirty="0">
                <a:solidFill>
                  <a:srgbClr val="000000"/>
                </a:solidFill>
                <a:latin typeface="Times New Roman" panose="02020603050405020304" charset="0"/>
                <a:ea typeface="宋体" panose="02010600030101010101" pitchFamily="2" charset="-122"/>
                <a:sym typeface="Times New Roman" panose="02020603050405020304" charset="0"/>
              </a:rPr>
              <a:t>C</a:t>
            </a:r>
            <a:r>
              <a:rPr lang="zh-CN" altLang="en-US" dirty="0">
                <a:solidFill>
                  <a:srgbClr val="000000"/>
                </a:solidFill>
                <a:latin typeface="Times New Roman" panose="02020603050405020304" charset="0"/>
                <a:ea typeface="宋体" panose="02010600030101010101" pitchFamily="2" charset="-122"/>
                <a:sym typeface="Times New Roman" panose="02020603050405020304" charset="0"/>
              </a:rPr>
              <a:t>的初始储能逐步被电阻</a:t>
            </a:r>
            <a:r>
              <a:rPr lang="en-US" altLang="zh-CN" i="1" dirty="0">
                <a:solidFill>
                  <a:srgbClr val="000000"/>
                </a:solidFill>
                <a:latin typeface="Times New Roman" panose="02020603050405020304" charset="0"/>
                <a:ea typeface="宋体" panose="02010600030101010101" pitchFamily="2" charset="-122"/>
                <a:sym typeface="Times New Roman" panose="02020603050405020304" charset="0"/>
              </a:rPr>
              <a:t>R</a:t>
            </a:r>
            <a:r>
              <a:rPr lang="zh-CN" altLang="en-US" dirty="0">
                <a:solidFill>
                  <a:srgbClr val="000000"/>
                </a:solidFill>
                <a:latin typeface="Times New Roman" panose="02020603050405020304" charset="0"/>
                <a:ea typeface="宋体" panose="02010600030101010101" pitchFamily="2" charset="-122"/>
                <a:sym typeface="Times New Roman" panose="02020603050405020304" charset="0"/>
              </a:rPr>
              <a:t>吸收，并转换成热能消耗掉。电阻</a:t>
            </a:r>
            <a:r>
              <a:rPr lang="en-US" altLang="zh-CN" dirty="0">
                <a:solidFill>
                  <a:srgbClr val="000000"/>
                </a:solidFill>
                <a:latin typeface="Times New Roman" panose="02020603050405020304" charset="0"/>
                <a:ea typeface="宋体" panose="02010600030101010101" pitchFamily="2" charset="-122"/>
                <a:sym typeface="Times New Roman" panose="02020603050405020304" charset="0"/>
              </a:rPr>
              <a:t>R</a:t>
            </a:r>
            <a:r>
              <a:rPr lang="zh-CN" altLang="en-US" dirty="0">
                <a:solidFill>
                  <a:srgbClr val="000000"/>
                </a:solidFill>
                <a:latin typeface="Times New Roman" panose="02020603050405020304" charset="0"/>
                <a:ea typeface="宋体" panose="02010600030101010101" pitchFamily="2" charset="-122"/>
                <a:sym typeface="Times New Roman" panose="02020603050405020304" charset="0"/>
              </a:rPr>
              <a:t>吸收的能量为：</a:t>
            </a:r>
            <a:endParaRPr lang="zh-CN" altLang="en-US" dirty="0">
              <a:latin typeface="Times New Roman" panose="02020603050405020304" charset="0"/>
              <a:ea typeface="宋体" panose="02010600030101010101" pitchFamily="2" charset="-122"/>
              <a:sym typeface="Times New Roman" panose="02020603050405020304" charset="0"/>
            </a:endParaRPr>
          </a:p>
        </p:txBody>
      </p:sp>
      <p:pic>
        <p:nvPicPr>
          <p:cNvPr id="43013" name="Object 5"/>
          <p:cNvPicPr>
            <a:picLocks noChangeAspect="1"/>
          </p:cNvPicPr>
          <p:nvPr/>
        </p:nvPicPr>
        <p:blipFill>
          <a:blip r:embed="rId2"/>
          <a:stretch>
            <a:fillRect/>
          </a:stretch>
        </p:blipFill>
        <p:spPr>
          <a:xfrm>
            <a:off x="344488" y="336550"/>
            <a:ext cx="3270250" cy="2573338"/>
          </a:xfrm>
          <a:prstGeom prst="rect">
            <a:avLst/>
          </a:prstGeom>
          <a:noFill/>
          <a:ln w="9525">
            <a:noFill/>
          </a:ln>
        </p:spPr>
      </p:pic>
      <p:pic>
        <p:nvPicPr>
          <p:cNvPr id="43014" name="Object 6"/>
          <p:cNvPicPr>
            <a:picLocks noChangeAspect="1"/>
          </p:cNvPicPr>
          <p:nvPr/>
        </p:nvPicPr>
        <p:blipFill>
          <a:blip r:embed="rId3"/>
          <a:stretch>
            <a:fillRect/>
          </a:stretch>
        </p:blipFill>
        <p:spPr>
          <a:xfrm>
            <a:off x="4730750" y="835025"/>
            <a:ext cx="1676400" cy="733425"/>
          </a:xfrm>
          <a:prstGeom prst="rect">
            <a:avLst/>
          </a:prstGeom>
          <a:noFill/>
          <a:ln w="9525">
            <a:noFill/>
          </a:ln>
        </p:spPr>
      </p:pic>
      <p:pic>
        <p:nvPicPr>
          <p:cNvPr id="43015" name="Object 7"/>
          <p:cNvPicPr>
            <a:picLocks noChangeAspect="1"/>
          </p:cNvPicPr>
          <p:nvPr/>
        </p:nvPicPr>
        <p:blipFill>
          <a:blip r:embed="rId4"/>
          <a:stretch>
            <a:fillRect/>
          </a:stretch>
        </p:blipFill>
        <p:spPr>
          <a:xfrm>
            <a:off x="4767263" y="1735138"/>
            <a:ext cx="1616075" cy="993775"/>
          </a:xfrm>
          <a:prstGeom prst="rect">
            <a:avLst/>
          </a:prstGeom>
          <a:noFill/>
          <a:ln w="9525">
            <a:noFill/>
          </a:ln>
        </p:spPr>
      </p:pic>
      <p:pic>
        <p:nvPicPr>
          <p:cNvPr id="43016" name="Object 8"/>
          <p:cNvPicPr>
            <a:picLocks noChangeAspect="1"/>
          </p:cNvPicPr>
          <p:nvPr/>
        </p:nvPicPr>
        <p:blipFill>
          <a:blip r:embed="rId5"/>
          <a:stretch>
            <a:fillRect/>
          </a:stretch>
        </p:blipFill>
        <p:spPr>
          <a:xfrm>
            <a:off x="6969125" y="1657350"/>
            <a:ext cx="1223963" cy="508000"/>
          </a:xfrm>
          <a:prstGeom prst="rect">
            <a:avLst/>
          </a:prstGeom>
          <a:noFill/>
          <a:ln w="9525">
            <a:noFill/>
          </a:ln>
        </p:spPr>
      </p:pic>
      <p:sp>
        <p:nvSpPr>
          <p:cNvPr id="43017" name="灯片编号占位符 1"/>
          <p:cNvSpPr/>
          <p:nvPr/>
        </p:nvSpPr>
        <p:spPr>
          <a:xfrm>
            <a:off x="6553200" y="6248400"/>
            <a:ext cx="1905000" cy="457200"/>
          </a:xfrm>
          <a:prstGeom prst="rect">
            <a:avLst/>
          </a:prstGeom>
          <a:noFill/>
          <a:ln w="9525">
            <a:noFill/>
          </a:ln>
        </p:spPr>
        <p:txBody>
          <a:bodyPr anchor="t" anchorCtr="0"/>
          <a:p>
            <a:pPr algn="r">
              <a:buFontTx/>
            </a:pPr>
            <a:fld id="{9A0DB2DC-4C9A-4742-B13C-FB6460FD3503}" type="slidenum">
              <a:rPr lang="zh-CN" altLang="en-US" sz="1400" b="0" dirty="0">
                <a:latin typeface="Times New Roman" panose="02020603050405020304" charset="0"/>
                <a:ea typeface="宋体" panose="02010600030101010101" pitchFamily="2" charset="-122"/>
                <a:sym typeface="Times New Roman" panose="02020603050405020304" charset="0"/>
              </a:rPr>
            </a:fld>
            <a:endParaRPr lang="zh-CN" altLang="en-US" sz="1400" b="0" dirty="0">
              <a:latin typeface="Times New Roman" panose="02020603050405020304" charset="0"/>
              <a:ea typeface="宋体" panose="02010600030101010101" pitchFamily="2" charset="-122"/>
              <a:sym typeface="Times New Roman" panose="0202060305040502030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4033" name="灯片编号占位符 3"/>
          <p:cNvSpPr>
            <a:spLocks noGrp="1"/>
          </p:cNvSpPr>
          <p:nvPr>
            <p:ph type="sldNum" sz="quarter" idx="12"/>
          </p:nvPr>
        </p:nvSpPr>
        <p:spPr>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buSzTx/>
              <a:buFontTx/>
            </a:pPr>
            <a:fld id="{9A0DB2DC-4C9A-4742-B13C-FB6460FD3503}" type="slidenum">
              <a:rPr lang="zh-CN" altLang="en-US" sz="1400" b="0" dirty="0">
                <a:latin typeface="Times New Roman" panose="02020603050405020304" charset="0"/>
                <a:sym typeface="Times New Roman" panose="02020603050405020304" charset="0"/>
              </a:rPr>
            </a:fld>
            <a:endParaRPr lang="zh-CN" altLang="en-US" sz="1400" b="0" dirty="0">
              <a:latin typeface="Times New Roman" panose="02020603050405020304" charset="0"/>
              <a:sym typeface="Times New Roman" panose="02020603050405020304" charset="0"/>
            </a:endParaRPr>
          </a:p>
        </p:txBody>
      </p:sp>
      <p:sp>
        <p:nvSpPr>
          <p:cNvPr id="35843" name="Text Box 2"/>
          <p:cNvSpPr/>
          <p:nvPr/>
        </p:nvSpPr>
        <p:spPr>
          <a:xfrm>
            <a:off x="304800" y="1052513"/>
            <a:ext cx="8504238" cy="1219200"/>
          </a:xfrm>
          <a:prstGeom prst="rect">
            <a:avLst/>
          </a:prstGeom>
          <a:noFill/>
          <a:ln w="9525">
            <a:noFill/>
          </a:ln>
        </p:spPr>
        <p:txBody>
          <a:bodyPr anchor="ctr" anchorCtr="0"/>
          <a:p>
            <a:pPr>
              <a:buFontTx/>
            </a:pPr>
            <a:r>
              <a:rPr lang="zh-CN" altLang="en-US" dirty="0">
                <a:solidFill>
                  <a:srgbClr val="000000"/>
                </a:solidFill>
                <a:latin typeface="Times New Roman" panose="02020603050405020304" charset="0"/>
                <a:ea typeface="宋体" panose="02010600030101010101" pitchFamily="2" charset="-122"/>
                <a:sym typeface="Times New Roman" panose="02020603050405020304" charset="0"/>
              </a:rPr>
              <a:t>	</a:t>
            </a:r>
            <a:r>
              <a:rPr lang="zh-CN" altLang="en-US" sz="2800" dirty="0">
                <a:solidFill>
                  <a:srgbClr val="000000"/>
                </a:solidFill>
                <a:latin typeface="Times New Roman" panose="02020603050405020304" charset="0"/>
                <a:ea typeface="宋体" panose="02010600030101010101" pitchFamily="2" charset="-122"/>
                <a:sym typeface="Times New Roman" panose="02020603050405020304" charset="0"/>
              </a:rPr>
              <a:t>对较复杂的电路的暂态分析，还可应用</a:t>
            </a:r>
            <a:r>
              <a:rPr lang="zh-CN" altLang="en-US" sz="2800" dirty="0">
                <a:solidFill>
                  <a:srgbClr val="FF0066"/>
                </a:solidFill>
                <a:latin typeface="Times New Roman" panose="02020603050405020304" charset="0"/>
                <a:ea typeface="宋体" panose="02010600030101010101" pitchFamily="2" charset="-122"/>
                <a:sym typeface="Times New Roman" panose="02020603050405020304" charset="0"/>
              </a:rPr>
              <a:t>等效变换</a:t>
            </a:r>
            <a:r>
              <a:rPr lang="zh-CN" altLang="en-US" sz="2800" dirty="0">
                <a:solidFill>
                  <a:srgbClr val="000000"/>
                </a:solidFill>
                <a:latin typeface="Times New Roman" panose="02020603050405020304" charset="0"/>
                <a:ea typeface="宋体" panose="02010600030101010101" pitchFamily="2" charset="-122"/>
                <a:sym typeface="Times New Roman" panose="02020603050405020304" charset="0"/>
              </a:rPr>
              <a:t>或</a:t>
            </a:r>
            <a:r>
              <a:rPr lang="zh-CN" altLang="en-US" sz="2800" dirty="0">
                <a:solidFill>
                  <a:srgbClr val="FF0066"/>
                </a:solidFill>
                <a:latin typeface="Times New Roman" panose="02020603050405020304" charset="0"/>
                <a:ea typeface="宋体" panose="02010600030101010101" pitchFamily="2" charset="-122"/>
                <a:sym typeface="Times New Roman" panose="02020603050405020304" charset="0"/>
              </a:rPr>
              <a:t>戴维宁定理、诺顿定理</a:t>
            </a:r>
            <a:r>
              <a:rPr lang="zh-CN" altLang="en-US" sz="2800" dirty="0">
                <a:solidFill>
                  <a:srgbClr val="000000"/>
                </a:solidFill>
                <a:latin typeface="Times New Roman" panose="02020603050405020304" charset="0"/>
                <a:ea typeface="宋体" panose="02010600030101010101" pitchFamily="2" charset="-122"/>
                <a:sym typeface="Times New Roman" panose="02020603050405020304" charset="0"/>
              </a:rPr>
              <a:t>将换路后的电路化简为一个简单电路，而后利用上述由经典法得出的式子。</a:t>
            </a:r>
            <a:endParaRPr lang="zh-CN" altLang="en-US" sz="2800" i="1" baseline="-25000" dirty="0">
              <a:solidFill>
                <a:srgbClr val="000000"/>
              </a:solidFill>
              <a:latin typeface="Times New Roman" panose="02020603050405020304" charset="0"/>
              <a:ea typeface="宋体" panose="02010600030101010101" pitchFamily="2" charset="-122"/>
              <a:sym typeface="Times New Roman" panose="02020603050405020304" charset="0"/>
            </a:endParaRPr>
          </a:p>
        </p:txBody>
      </p:sp>
      <p:sp>
        <p:nvSpPr>
          <p:cNvPr id="35844" name="Text Box 3"/>
          <p:cNvSpPr/>
          <p:nvPr/>
        </p:nvSpPr>
        <p:spPr>
          <a:xfrm>
            <a:off x="684213" y="2997200"/>
            <a:ext cx="8058150" cy="2274888"/>
          </a:xfrm>
          <a:prstGeom prst="rect">
            <a:avLst/>
          </a:prstGeom>
          <a:noFill/>
          <a:ln w="28575" cap="flat" cmpd="sng">
            <a:solidFill>
              <a:srgbClr val="FF9900"/>
            </a:solidFill>
            <a:prstDash val="solid"/>
            <a:miter/>
            <a:headEnd type="none" w="med" len="med"/>
            <a:tailEnd type="none" w="med" len="med"/>
          </a:ln>
        </p:spPr>
        <p:txBody>
          <a:bodyPr anchor="ctr" anchorCtr="0">
            <a:spAutoFit/>
          </a:bodyPr>
          <a:p>
            <a:pPr>
              <a:spcBef>
                <a:spcPct val="30000"/>
              </a:spcBef>
              <a:buFontTx/>
            </a:pPr>
            <a:r>
              <a:rPr lang="zh-CN" altLang="en-US" dirty="0">
                <a:solidFill>
                  <a:srgbClr val="000000"/>
                </a:solidFill>
                <a:latin typeface="Times New Roman" panose="02020603050405020304" charset="0"/>
                <a:ea typeface="宋体" panose="02010600030101010101" pitchFamily="2" charset="-122"/>
                <a:sym typeface="Times New Roman" panose="02020603050405020304" charset="0"/>
              </a:rPr>
              <a:t>(1)将储能元件划出，而将其余部分（线性有源二端网络）看作一个等效电源；</a:t>
            </a:r>
            <a:endParaRPr lang="zh-CN" altLang="en-US" dirty="0">
              <a:solidFill>
                <a:srgbClr val="000000"/>
              </a:solidFill>
              <a:latin typeface="Times New Roman" panose="02020603050405020304" charset="0"/>
              <a:ea typeface="宋体" panose="02010600030101010101" pitchFamily="2" charset="-122"/>
              <a:sym typeface="Times New Roman" panose="02020603050405020304" charset="0"/>
            </a:endParaRPr>
          </a:p>
          <a:p>
            <a:pPr>
              <a:spcBef>
                <a:spcPct val="30000"/>
              </a:spcBef>
              <a:buFontTx/>
            </a:pPr>
            <a:r>
              <a:rPr lang="zh-CN" altLang="en-US" dirty="0">
                <a:solidFill>
                  <a:srgbClr val="000000"/>
                </a:solidFill>
                <a:latin typeface="Times New Roman" panose="02020603050405020304" charset="0"/>
                <a:ea typeface="宋体" panose="02010600030101010101" pitchFamily="2" charset="-122"/>
                <a:sym typeface="Times New Roman" panose="02020603050405020304" charset="0"/>
              </a:rPr>
              <a:t>(2)求等效电源的</a:t>
            </a:r>
            <a:r>
              <a:rPr lang="zh-CN" altLang="en-US" i="1" dirty="0">
                <a:solidFill>
                  <a:srgbClr val="000000"/>
                </a:solidFill>
                <a:latin typeface="Times New Roman" panose="02020603050405020304" charset="0"/>
                <a:ea typeface="宋体" panose="02010600030101010101" pitchFamily="2" charset="-122"/>
                <a:sym typeface="Times New Roman" panose="02020603050405020304" charset="0"/>
              </a:rPr>
              <a:t>U</a:t>
            </a:r>
            <a:r>
              <a:rPr lang="zh-CN" altLang="en-US" baseline="-25000" dirty="0">
                <a:solidFill>
                  <a:srgbClr val="000000"/>
                </a:solidFill>
                <a:latin typeface="Times New Roman" panose="02020603050405020304" charset="0"/>
                <a:ea typeface="宋体" panose="02010600030101010101" pitchFamily="2" charset="-122"/>
                <a:sym typeface="Times New Roman" panose="02020603050405020304" charset="0"/>
              </a:rPr>
              <a:t>oc</a:t>
            </a:r>
            <a:r>
              <a:rPr lang="zh-CN" altLang="en-US" dirty="0">
                <a:solidFill>
                  <a:srgbClr val="000000"/>
                </a:solidFill>
                <a:latin typeface="Times New Roman" panose="02020603050405020304" charset="0"/>
                <a:ea typeface="宋体" panose="02010600030101010101" pitchFamily="2" charset="-122"/>
                <a:sym typeface="Times New Roman" panose="02020603050405020304" charset="0"/>
              </a:rPr>
              <a:t>和</a:t>
            </a:r>
            <a:r>
              <a:rPr lang="zh-CN" altLang="en-US" i="1" dirty="0">
                <a:solidFill>
                  <a:srgbClr val="000000"/>
                </a:solidFill>
                <a:latin typeface="Times New Roman" panose="02020603050405020304" charset="0"/>
                <a:ea typeface="宋体" panose="02010600030101010101" pitchFamily="2" charset="-122"/>
                <a:sym typeface="Times New Roman" panose="02020603050405020304" charset="0"/>
              </a:rPr>
              <a:t>R</a:t>
            </a:r>
            <a:r>
              <a:rPr lang="zh-CN" altLang="en-US" baseline="-25000" dirty="0">
                <a:solidFill>
                  <a:srgbClr val="000000"/>
                </a:solidFill>
                <a:latin typeface="Times New Roman" panose="02020603050405020304" charset="0"/>
                <a:ea typeface="宋体" panose="02010600030101010101" pitchFamily="2" charset="-122"/>
                <a:sym typeface="Times New Roman" panose="02020603050405020304" charset="0"/>
              </a:rPr>
              <a:t>eq</a:t>
            </a:r>
            <a:r>
              <a:rPr lang="zh-CN" altLang="en-US" dirty="0">
                <a:solidFill>
                  <a:srgbClr val="000000"/>
                </a:solidFill>
                <a:latin typeface="Times New Roman" panose="02020603050405020304" charset="0"/>
                <a:ea typeface="宋体" panose="02010600030101010101" pitchFamily="2" charset="-122"/>
                <a:sym typeface="Times New Roman" panose="02020603050405020304" charset="0"/>
              </a:rPr>
              <a:t>；</a:t>
            </a:r>
            <a:endParaRPr lang="zh-CN" altLang="en-US" dirty="0">
              <a:solidFill>
                <a:srgbClr val="000000"/>
              </a:solidFill>
              <a:latin typeface="Times New Roman" panose="02020603050405020304" charset="0"/>
              <a:ea typeface="宋体" panose="02010600030101010101" pitchFamily="2" charset="-122"/>
              <a:sym typeface="Times New Roman" panose="02020603050405020304" charset="0"/>
            </a:endParaRPr>
          </a:p>
          <a:p>
            <a:pPr>
              <a:spcBef>
                <a:spcPct val="30000"/>
              </a:spcBef>
              <a:buFontTx/>
            </a:pPr>
            <a:r>
              <a:rPr lang="zh-CN" altLang="en-US" dirty="0">
                <a:solidFill>
                  <a:srgbClr val="000000"/>
                </a:solidFill>
                <a:latin typeface="Times New Roman" panose="02020603050405020304" charset="0"/>
                <a:ea typeface="宋体" panose="02010600030101010101" pitchFamily="2" charset="-122"/>
                <a:sym typeface="Times New Roman" panose="02020603050405020304" charset="0"/>
              </a:rPr>
              <a:t>(3)求</a:t>
            </a:r>
            <a:r>
              <a:rPr lang="zh-CN" altLang="en-US" i="1" dirty="0">
                <a:solidFill>
                  <a:srgbClr val="000000"/>
                </a:solidFill>
                <a:latin typeface="Times New Roman" panose="02020603050405020304" charset="0"/>
                <a:ea typeface="宋体" panose="02010600030101010101" pitchFamily="2" charset="-122"/>
                <a:sym typeface="Symbol" panose="05050102010706020507" pitchFamily="18" charset="2"/>
              </a:rPr>
              <a:t></a:t>
            </a:r>
            <a:r>
              <a:rPr lang="zh-CN" altLang="en-US" dirty="0">
                <a:solidFill>
                  <a:srgbClr val="000000"/>
                </a:solidFill>
                <a:latin typeface="Times New Roman" panose="02020603050405020304" charset="0"/>
                <a:ea typeface="宋体" panose="02010600030101010101" pitchFamily="2" charset="-122"/>
                <a:sym typeface="Symbol" panose="05050102010706020507" pitchFamily="18" charset="2"/>
              </a:rPr>
              <a:t> = </a:t>
            </a:r>
            <a:r>
              <a:rPr lang="zh-CN" altLang="en-US" i="1" dirty="0">
                <a:solidFill>
                  <a:srgbClr val="000000"/>
                </a:solidFill>
                <a:latin typeface="Times New Roman" panose="02020603050405020304" charset="0"/>
                <a:ea typeface="宋体" panose="02010600030101010101" pitchFamily="2" charset="-122"/>
                <a:sym typeface="Times New Roman" panose="02020603050405020304" charset="0"/>
              </a:rPr>
              <a:t>R</a:t>
            </a:r>
            <a:r>
              <a:rPr lang="zh-CN" altLang="en-US" baseline="-25000" dirty="0">
                <a:solidFill>
                  <a:srgbClr val="000000"/>
                </a:solidFill>
                <a:latin typeface="Times New Roman" panose="02020603050405020304" charset="0"/>
                <a:ea typeface="宋体" panose="02010600030101010101" pitchFamily="2" charset="-122"/>
                <a:sym typeface="Times New Roman" panose="02020603050405020304" charset="0"/>
              </a:rPr>
              <a:t>eq</a:t>
            </a:r>
            <a:r>
              <a:rPr lang="zh-CN" altLang="en-US" i="1" dirty="0">
                <a:solidFill>
                  <a:srgbClr val="000000"/>
                </a:solidFill>
                <a:latin typeface="Times New Roman" panose="02020603050405020304" charset="0"/>
                <a:ea typeface="宋体" panose="02010600030101010101" pitchFamily="2" charset="-122"/>
                <a:sym typeface="Times New Roman" panose="02020603050405020304" charset="0"/>
              </a:rPr>
              <a:t>C</a:t>
            </a:r>
            <a:r>
              <a:rPr lang="zh-CN" altLang="en-US" dirty="0">
                <a:solidFill>
                  <a:srgbClr val="000000"/>
                </a:solidFill>
                <a:latin typeface="Times New Roman" panose="02020603050405020304" charset="0"/>
                <a:ea typeface="宋体" panose="02010600030101010101" pitchFamily="2" charset="-122"/>
                <a:sym typeface="Times New Roman" panose="02020603050405020304" charset="0"/>
              </a:rPr>
              <a:t>；</a:t>
            </a:r>
            <a:endParaRPr lang="zh-CN" altLang="en-US" dirty="0">
              <a:solidFill>
                <a:srgbClr val="000000"/>
              </a:solidFill>
              <a:latin typeface="Times New Roman" panose="02020603050405020304" charset="0"/>
              <a:ea typeface="宋体" panose="02010600030101010101" pitchFamily="2" charset="-122"/>
              <a:sym typeface="Times New Roman" panose="02020603050405020304" charset="0"/>
            </a:endParaRPr>
          </a:p>
          <a:p>
            <a:pPr>
              <a:spcBef>
                <a:spcPct val="30000"/>
              </a:spcBef>
              <a:buFontTx/>
            </a:pPr>
            <a:r>
              <a:rPr lang="zh-CN" altLang="en-US" dirty="0">
                <a:solidFill>
                  <a:srgbClr val="000000"/>
                </a:solidFill>
                <a:latin typeface="Times New Roman" panose="02020603050405020304" charset="0"/>
                <a:ea typeface="宋体" panose="02010600030101010101" pitchFamily="2" charset="-122"/>
                <a:sym typeface="Times New Roman" panose="02020603050405020304" charset="0"/>
              </a:rPr>
              <a:t>(4)将数据代入式子。</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44036" name="灯片编号占位符 1"/>
          <p:cNvSpPr/>
          <p:nvPr/>
        </p:nvSpPr>
        <p:spPr>
          <a:xfrm>
            <a:off x="6553200" y="6248400"/>
            <a:ext cx="1905000" cy="457200"/>
          </a:xfrm>
          <a:prstGeom prst="rect">
            <a:avLst/>
          </a:prstGeom>
          <a:noFill/>
          <a:ln w="9525">
            <a:noFill/>
          </a:ln>
        </p:spPr>
        <p:txBody>
          <a:bodyPr anchor="t" anchorCtr="0"/>
          <a:p>
            <a:pPr algn="r">
              <a:buFontTx/>
            </a:pPr>
            <a:fld id="{9A0DB2DC-4C9A-4742-B13C-FB6460FD3503}" type="slidenum">
              <a:rPr lang="zh-CN" altLang="en-US" sz="1400" b="0" dirty="0">
                <a:latin typeface="Times New Roman" panose="02020603050405020304" charset="0"/>
                <a:ea typeface="宋体" panose="02010600030101010101" pitchFamily="2" charset="-122"/>
                <a:sym typeface="Times New Roman" panose="02020603050405020304" charset="0"/>
              </a:rPr>
            </a:fld>
            <a:endParaRPr lang="zh-CN" altLang="en-US" sz="1400" b="0" dirty="0">
              <a:latin typeface="Times New Roman" panose="02020603050405020304" charset="0"/>
              <a:ea typeface="宋体" panose="02010600030101010101" pitchFamily="2" charset="-122"/>
              <a:sym typeface="Times New Roman" panose="0202060305040502030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afterEffect">
                                  <p:stCondLst>
                                    <p:cond delay="1000"/>
                                  </p:stCondLst>
                                  <p:childTnLst>
                                    <p:set>
                                      <p:cBhvr>
                                        <p:cTn id="6" dur="1" fill="hold">
                                          <p:stCondLst>
                                            <p:cond delay="0"/>
                                          </p:stCondLst>
                                        </p:cTn>
                                        <p:tgtEl>
                                          <p:spTgt spid="35843"/>
                                        </p:tgtEl>
                                        <p:attrNameLst>
                                          <p:attrName>style.visibility</p:attrName>
                                        </p:attrNameLst>
                                      </p:cBhvr>
                                      <p:to>
                                        <p:strVal val="visible"/>
                                      </p:to>
                                    </p:set>
                                    <p:animEffect filter="slide(fromTop)">
                                      <p:cBhvr>
                                        <p:cTn id="7" dur="500"/>
                                        <p:tgtEl>
                                          <p:spTgt spid="3584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35844"/>
                                        </p:tgtEl>
                                        <p:attrNameLst>
                                          <p:attrName>style.visibility</p:attrName>
                                        </p:attrNameLst>
                                      </p:cBhvr>
                                      <p:to>
                                        <p:strVal val="visible"/>
                                      </p:to>
                                    </p:set>
                                    <p:anim calcmode="lin" valueType="num">
                                      <p:cBhvr>
                                        <p:cTn id="12" dur="500" fill="hold"/>
                                        <p:tgtEl>
                                          <p:spTgt spid="35844"/>
                                        </p:tgtEl>
                                        <p:attrNameLst>
                                          <p:attrName>ppt_x</p:attrName>
                                        </p:attrNameLst>
                                      </p:cBhvr>
                                      <p:tavLst>
                                        <p:tav tm="0">
                                          <p:val>
                                            <p:strVal val="0-#ppt_w/2"/>
                                          </p:val>
                                        </p:tav>
                                        <p:tav tm="100000">
                                          <p:val>
                                            <p:strVal val="#ppt_x"/>
                                          </p:val>
                                        </p:tav>
                                      </p:tavLst>
                                    </p:anim>
                                    <p:anim calcmode="lin" valueType="num">
                                      <p:cBhvr>
                                        <p:cTn id="13" dur="500" fill="hold"/>
                                        <p:tgtEl>
                                          <p:spTgt spid="358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bldLvl="0"/>
      <p:bldP spid="35844" grpId="0" bldLvl="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5057" name="灯片编号占位符 3"/>
          <p:cNvSpPr>
            <a:spLocks noGrp="1"/>
          </p:cNvSpPr>
          <p:nvPr>
            <p:ph type="sldNum" sz="quarter" idx="12"/>
          </p:nvPr>
        </p:nvSpPr>
        <p:spPr>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buSzTx/>
              <a:buFontTx/>
            </a:pPr>
            <a:fld id="{9A0DB2DC-4C9A-4742-B13C-FB6460FD3503}" type="slidenum">
              <a:rPr lang="zh-CN" altLang="en-US" sz="1400" b="0" dirty="0">
                <a:latin typeface="Times New Roman" panose="02020603050405020304" charset="0"/>
                <a:sym typeface="Times New Roman" panose="02020603050405020304" charset="0"/>
              </a:rPr>
            </a:fld>
            <a:endParaRPr lang="zh-CN" altLang="en-US" sz="1400" b="0" dirty="0">
              <a:latin typeface="Times New Roman" panose="02020603050405020304" charset="0"/>
              <a:sym typeface="Times New Roman" panose="02020603050405020304" charset="0"/>
            </a:endParaRPr>
          </a:p>
        </p:txBody>
      </p:sp>
      <p:sp>
        <p:nvSpPr>
          <p:cNvPr id="45058" name="Text Box 3"/>
          <p:cNvSpPr/>
          <p:nvPr/>
        </p:nvSpPr>
        <p:spPr>
          <a:xfrm>
            <a:off x="5711825" y="1425575"/>
            <a:ext cx="1000125" cy="579438"/>
          </a:xfrm>
          <a:prstGeom prst="rect">
            <a:avLst/>
          </a:prstGeom>
          <a:noFill/>
          <a:ln w="9525">
            <a:noFill/>
          </a:ln>
        </p:spPr>
        <p:txBody>
          <a:bodyPr wrap="none" anchor="t" anchorCtr="0">
            <a:spAutoFit/>
          </a:bodyPr>
          <a:p>
            <a:pPr algn="ctr">
              <a:buFontTx/>
            </a:pPr>
            <a:r>
              <a:rPr lang="zh-CN" altLang="en-US" sz="3200" dirty="0">
                <a:solidFill>
                  <a:srgbClr val="000000"/>
                </a:solidFill>
                <a:latin typeface="Times New Roman" panose="02020603050405020304" charset="0"/>
                <a:ea typeface="宋体" panose="02010600030101010101" pitchFamily="2" charset="-122"/>
                <a:sym typeface="Times New Roman" panose="02020603050405020304" charset="0"/>
              </a:rPr>
              <a:t>解：</a:t>
            </a:r>
            <a:endParaRPr lang="zh-CN" altLang="en-US" dirty="0">
              <a:latin typeface="Times New Roman" panose="02020603050405020304" charset="0"/>
              <a:ea typeface="宋体" panose="02010600030101010101" pitchFamily="2" charset="-122"/>
              <a:sym typeface="Times New Roman" panose="02020603050405020304" charset="0"/>
            </a:endParaRPr>
          </a:p>
        </p:txBody>
      </p:sp>
      <p:pic>
        <p:nvPicPr>
          <p:cNvPr id="36868" name="Object 4"/>
          <p:cNvPicPr>
            <a:picLocks noChangeAspect="1"/>
          </p:cNvPicPr>
          <p:nvPr/>
        </p:nvPicPr>
        <p:blipFill>
          <a:blip r:embed="rId1"/>
          <a:stretch>
            <a:fillRect/>
          </a:stretch>
        </p:blipFill>
        <p:spPr>
          <a:xfrm>
            <a:off x="6491288" y="1511300"/>
            <a:ext cx="2281237" cy="558800"/>
          </a:xfrm>
          <a:prstGeom prst="rect">
            <a:avLst/>
          </a:prstGeom>
          <a:noFill/>
          <a:ln w="9525">
            <a:noFill/>
          </a:ln>
        </p:spPr>
      </p:pic>
      <p:pic>
        <p:nvPicPr>
          <p:cNvPr id="36869" name="Object 5"/>
          <p:cNvPicPr>
            <a:picLocks noChangeAspect="1"/>
          </p:cNvPicPr>
          <p:nvPr/>
        </p:nvPicPr>
        <p:blipFill>
          <a:blip r:embed="rId2"/>
          <a:stretch>
            <a:fillRect/>
          </a:stretch>
        </p:blipFill>
        <p:spPr>
          <a:xfrm>
            <a:off x="0" y="3895725"/>
            <a:ext cx="3570288" cy="2776538"/>
          </a:xfrm>
          <a:prstGeom prst="rect">
            <a:avLst/>
          </a:prstGeom>
          <a:noFill/>
          <a:ln w="9525">
            <a:noFill/>
          </a:ln>
        </p:spPr>
      </p:pic>
      <p:pic>
        <p:nvPicPr>
          <p:cNvPr id="36870" name="Object 6"/>
          <p:cNvPicPr>
            <a:picLocks noChangeAspect="1"/>
          </p:cNvPicPr>
          <p:nvPr/>
        </p:nvPicPr>
        <p:blipFill>
          <a:blip r:embed="rId3"/>
          <a:stretch>
            <a:fillRect/>
          </a:stretch>
        </p:blipFill>
        <p:spPr>
          <a:xfrm>
            <a:off x="3813175" y="4197350"/>
            <a:ext cx="2260600" cy="2484438"/>
          </a:xfrm>
          <a:prstGeom prst="rect">
            <a:avLst/>
          </a:prstGeom>
          <a:noFill/>
          <a:ln w="9525">
            <a:noFill/>
          </a:ln>
        </p:spPr>
      </p:pic>
      <p:pic>
        <p:nvPicPr>
          <p:cNvPr id="36871" name="Object 7"/>
          <p:cNvPicPr>
            <a:picLocks noChangeAspect="1"/>
          </p:cNvPicPr>
          <p:nvPr/>
        </p:nvPicPr>
        <p:blipFill>
          <a:blip r:embed="rId4"/>
          <a:stretch>
            <a:fillRect/>
          </a:stretch>
        </p:blipFill>
        <p:spPr>
          <a:xfrm>
            <a:off x="6261100" y="2570163"/>
            <a:ext cx="2633663" cy="1427162"/>
          </a:xfrm>
          <a:prstGeom prst="rect">
            <a:avLst/>
          </a:prstGeom>
          <a:noFill/>
          <a:ln w="9525">
            <a:noFill/>
          </a:ln>
        </p:spPr>
      </p:pic>
      <p:pic>
        <p:nvPicPr>
          <p:cNvPr id="36872" name="Object 8"/>
          <p:cNvPicPr>
            <a:picLocks noChangeAspect="1"/>
          </p:cNvPicPr>
          <p:nvPr/>
        </p:nvPicPr>
        <p:blipFill>
          <a:blip r:embed="rId5"/>
          <a:stretch>
            <a:fillRect/>
          </a:stretch>
        </p:blipFill>
        <p:spPr>
          <a:xfrm>
            <a:off x="6281738" y="4468813"/>
            <a:ext cx="2709862" cy="1795462"/>
          </a:xfrm>
          <a:prstGeom prst="rect">
            <a:avLst/>
          </a:prstGeom>
          <a:noFill/>
          <a:ln w="9525">
            <a:noFill/>
          </a:ln>
        </p:spPr>
      </p:pic>
      <p:grpSp>
        <p:nvGrpSpPr>
          <p:cNvPr id="45064" name="Group 9"/>
          <p:cNvGrpSpPr/>
          <p:nvPr/>
        </p:nvGrpSpPr>
        <p:grpSpPr>
          <a:xfrm>
            <a:off x="466725" y="1136650"/>
            <a:ext cx="5130800" cy="2692400"/>
            <a:chOff x="0" y="0"/>
            <a:chExt cx="8079" cy="4238"/>
          </a:xfrm>
        </p:grpSpPr>
        <p:pic>
          <p:nvPicPr>
            <p:cNvPr id="45065" name="Object 10"/>
            <p:cNvPicPr/>
            <p:nvPr/>
          </p:nvPicPr>
          <p:blipFill>
            <a:blip r:embed="rId6"/>
            <a:stretch>
              <a:fillRect/>
            </a:stretch>
          </p:blipFill>
          <p:spPr>
            <a:xfrm>
              <a:off x="0" y="0"/>
              <a:ext cx="7221" cy="4238"/>
            </a:xfrm>
            <a:prstGeom prst="rect">
              <a:avLst/>
            </a:prstGeom>
            <a:noFill/>
            <a:ln w="9525">
              <a:noFill/>
            </a:ln>
          </p:spPr>
        </p:pic>
        <p:sp>
          <p:nvSpPr>
            <p:cNvPr id="45066" name="Text Box 11"/>
            <p:cNvSpPr/>
            <p:nvPr/>
          </p:nvSpPr>
          <p:spPr>
            <a:xfrm>
              <a:off x="3217" y="804"/>
              <a:ext cx="528" cy="720"/>
            </a:xfrm>
            <a:prstGeom prst="rect">
              <a:avLst/>
            </a:prstGeom>
            <a:noFill/>
            <a:ln w="9525">
              <a:noFill/>
            </a:ln>
          </p:spPr>
          <p:txBody>
            <a:bodyPr wrap="none" anchor="ctr" anchorCtr="0">
              <a:spAutoFit/>
            </a:bodyPr>
            <a:p>
              <a:pPr>
                <a:buFontTx/>
              </a:pPr>
              <a:r>
                <a:rPr lang="zh-CN" altLang="en-US" dirty="0">
                  <a:solidFill>
                    <a:srgbClr val="000000"/>
                  </a:solidFill>
                  <a:latin typeface="Times New Roman" panose="02020603050405020304" charset="0"/>
                  <a:ea typeface="宋体" panose="02010600030101010101" pitchFamily="2" charset="-122"/>
                  <a:sym typeface="Times New Roman" panose="02020603050405020304" charset="0"/>
                </a:rPr>
                <a:t>1</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45067" name="Text Box 12"/>
            <p:cNvSpPr/>
            <p:nvPr/>
          </p:nvSpPr>
          <p:spPr>
            <a:xfrm>
              <a:off x="6945" y="2091"/>
              <a:ext cx="1135" cy="719"/>
            </a:xfrm>
            <a:prstGeom prst="rect">
              <a:avLst/>
            </a:prstGeom>
            <a:noFill/>
            <a:ln w="9525">
              <a:noFill/>
            </a:ln>
          </p:spPr>
          <p:txBody>
            <a:bodyPr wrap="none" anchor="ctr" anchorCtr="0">
              <a:spAutoFit/>
            </a:bodyPr>
            <a:p>
              <a:pPr>
                <a:buFontTx/>
              </a:pPr>
              <a:r>
                <a:rPr lang="zh-CN" altLang="en-US" dirty="0">
                  <a:solidFill>
                    <a:srgbClr val="000000"/>
                  </a:solidFill>
                  <a:latin typeface="Times New Roman" panose="02020603050405020304" charset="0"/>
                  <a:ea typeface="宋体" panose="02010600030101010101" pitchFamily="2" charset="-122"/>
                  <a:sym typeface="Times New Roman" panose="02020603050405020304" charset="0"/>
                </a:rPr>
                <a:t>60</a:t>
              </a:r>
              <a:r>
                <a:rPr lang="zh-CN" altLang="en-US" dirty="0">
                  <a:solidFill>
                    <a:srgbClr val="000000"/>
                  </a:solidFill>
                  <a:latin typeface="Times New Roman" panose="02020603050405020304" charset="0"/>
                  <a:ea typeface="宋体" panose="02010600030101010101" pitchFamily="2" charset="-122"/>
                  <a:sym typeface="Arial" panose="020B0604020202020204" pitchFamily="34" charset="0"/>
                </a:rPr>
                <a:t>Ω</a:t>
              </a:r>
              <a:endParaRPr lang="zh-CN" altLang="en-US" dirty="0">
                <a:latin typeface="Times New Roman" panose="02020603050405020304" charset="0"/>
                <a:ea typeface="宋体" panose="02010600030101010101" pitchFamily="2" charset="-122"/>
                <a:sym typeface="Times New Roman" panose="02020603050405020304" charset="0"/>
              </a:endParaRPr>
            </a:p>
          </p:txBody>
        </p:sp>
      </p:grpSp>
      <p:pic>
        <p:nvPicPr>
          <p:cNvPr id="45068" name="Picture 14"/>
          <p:cNvPicPr>
            <a:picLocks noChangeAspect="1"/>
          </p:cNvPicPr>
          <p:nvPr/>
        </p:nvPicPr>
        <p:blipFill>
          <a:blip r:embed="rId7"/>
          <a:stretch>
            <a:fillRect/>
          </a:stretch>
        </p:blipFill>
        <p:spPr>
          <a:xfrm>
            <a:off x="1031875" y="361950"/>
            <a:ext cx="420688" cy="276225"/>
          </a:xfrm>
          <a:prstGeom prst="rect">
            <a:avLst/>
          </a:prstGeom>
          <a:noFill/>
          <a:ln w="9525">
            <a:noFill/>
          </a:ln>
        </p:spPr>
      </p:pic>
      <p:pic>
        <p:nvPicPr>
          <p:cNvPr id="45069" name="Picture 15"/>
          <p:cNvPicPr>
            <a:picLocks noChangeAspect="1"/>
          </p:cNvPicPr>
          <p:nvPr/>
        </p:nvPicPr>
        <p:blipFill>
          <a:blip r:embed="rId8"/>
          <a:stretch>
            <a:fillRect/>
          </a:stretch>
        </p:blipFill>
        <p:spPr>
          <a:xfrm>
            <a:off x="2282825" y="207963"/>
            <a:ext cx="6061075" cy="582612"/>
          </a:xfrm>
          <a:prstGeom prst="rect">
            <a:avLst/>
          </a:prstGeom>
          <a:noFill/>
          <a:ln w="9525">
            <a:noFill/>
          </a:ln>
        </p:spPr>
      </p:pic>
      <p:pic>
        <p:nvPicPr>
          <p:cNvPr id="45070" name="Picture 16"/>
          <p:cNvPicPr>
            <a:picLocks noChangeAspect="1"/>
          </p:cNvPicPr>
          <p:nvPr/>
        </p:nvPicPr>
        <p:blipFill>
          <a:blip r:embed="rId9"/>
          <a:stretch>
            <a:fillRect/>
          </a:stretch>
        </p:blipFill>
        <p:spPr>
          <a:xfrm>
            <a:off x="814388" y="280988"/>
            <a:ext cx="1549400" cy="430212"/>
          </a:xfrm>
          <a:prstGeom prst="rect">
            <a:avLst/>
          </a:prstGeom>
          <a:noFill/>
          <a:ln w="9525">
            <a:noFill/>
          </a:ln>
        </p:spPr>
      </p:pic>
      <p:pic>
        <p:nvPicPr>
          <p:cNvPr id="45071" name="Picture 18"/>
          <p:cNvPicPr>
            <a:picLocks noChangeAspect="1"/>
          </p:cNvPicPr>
          <p:nvPr/>
        </p:nvPicPr>
        <p:blipFill>
          <a:blip r:embed="rId10"/>
          <a:stretch>
            <a:fillRect/>
          </a:stretch>
        </p:blipFill>
        <p:spPr>
          <a:xfrm>
            <a:off x="836613" y="763588"/>
            <a:ext cx="7823200" cy="536575"/>
          </a:xfrm>
          <a:prstGeom prst="rect">
            <a:avLst/>
          </a:prstGeom>
          <a:noFill/>
          <a:ln w="9525">
            <a:noFill/>
          </a:ln>
        </p:spPr>
      </p:pic>
      <p:sp>
        <p:nvSpPr>
          <p:cNvPr id="45072" name="Text Box 19"/>
          <p:cNvSpPr/>
          <p:nvPr/>
        </p:nvSpPr>
        <p:spPr>
          <a:xfrm>
            <a:off x="412750" y="269875"/>
            <a:ext cx="790575" cy="519113"/>
          </a:xfrm>
          <a:prstGeom prst="rect">
            <a:avLst/>
          </a:prstGeom>
          <a:noFill/>
          <a:ln w="9525">
            <a:noFill/>
          </a:ln>
        </p:spPr>
        <p:txBody>
          <a:bodyPr anchor="t" anchorCtr="0">
            <a:spAutoFit/>
          </a:bodyPr>
          <a:p>
            <a:pPr>
              <a:spcBef>
                <a:spcPct val="50000"/>
              </a:spcBef>
              <a:buFontTx/>
            </a:pPr>
            <a:r>
              <a:rPr lang="zh-CN" altLang="en-US" sz="2800" dirty="0">
                <a:solidFill>
                  <a:srgbClr val="000000"/>
                </a:solidFill>
                <a:latin typeface="Times New Roman" panose="02020603050405020304" charset="0"/>
                <a:ea typeface="宋体" panose="02010600030101010101" pitchFamily="2" charset="-122"/>
                <a:sym typeface="Times New Roman" panose="02020603050405020304" charset="0"/>
              </a:rPr>
              <a:t>例</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45073" name="灯片编号占位符 1"/>
          <p:cNvSpPr/>
          <p:nvPr/>
        </p:nvSpPr>
        <p:spPr>
          <a:xfrm>
            <a:off x="6553200" y="6248400"/>
            <a:ext cx="1905000" cy="457200"/>
          </a:xfrm>
          <a:prstGeom prst="rect">
            <a:avLst/>
          </a:prstGeom>
          <a:noFill/>
          <a:ln w="9525">
            <a:noFill/>
          </a:ln>
        </p:spPr>
        <p:txBody>
          <a:bodyPr anchor="t" anchorCtr="0"/>
          <a:p>
            <a:pPr algn="r">
              <a:buFontTx/>
            </a:pPr>
            <a:fld id="{9A0DB2DC-4C9A-4742-B13C-FB6460FD3503}" type="slidenum">
              <a:rPr lang="zh-CN" altLang="en-US" sz="1400" b="0" dirty="0">
                <a:latin typeface="Times New Roman" panose="02020603050405020304" charset="0"/>
                <a:ea typeface="宋体" panose="02010600030101010101" pitchFamily="2" charset="-122"/>
                <a:sym typeface="Times New Roman" panose="02020603050405020304" charset="0"/>
              </a:rPr>
            </a:fld>
            <a:endParaRPr lang="zh-CN" altLang="en-US" sz="1400" b="0" dirty="0">
              <a:latin typeface="Times New Roman" panose="02020603050405020304" charset="0"/>
              <a:ea typeface="宋体" panose="02010600030101010101" pitchFamily="2" charset="-122"/>
              <a:sym typeface="Times New Roman" panose="0202060305040502030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6868"/>
                                        </p:tgtEl>
                                        <p:attrNameLst>
                                          <p:attrName>style.visibility</p:attrName>
                                        </p:attrNameLst>
                                      </p:cBhvr>
                                      <p:to>
                                        <p:strVal val="visible"/>
                                      </p:to>
                                    </p:set>
                                    <p:animEffect filter="blinds(horizontal)">
                                      <p:cBhvr>
                                        <p:cTn id="7" dur="500"/>
                                        <p:tgtEl>
                                          <p:spTgt spid="3686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6869"/>
                                        </p:tgtEl>
                                        <p:attrNameLst>
                                          <p:attrName>style.visibility</p:attrName>
                                        </p:attrNameLst>
                                      </p:cBhvr>
                                      <p:to>
                                        <p:strVal val="visible"/>
                                      </p:to>
                                    </p:set>
                                    <p:animEffect filter="blinds(horizontal)">
                                      <p:cBhvr>
                                        <p:cTn id="12" dur="500"/>
                                        <p:tgtEl>
                                          <p:spTgt spid="3686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6870"/>
                                        </p:tgtEl>
                                        <p:attrNameLst>
                                          <p:attrName>style.visibility</p:attrName>
                                        </p:attrNameLst>
                                      </p:cBhvr>
                                      <p:to>
                                        <p:strVal val="visible"/>
                                      </p:to>
                                    </p:set>
                                    <p:animEffect filter="blinds(horizontal)">
                                      <p:cBhvr>
                                        <p:cTn id="17" dur="500"/>
                                        <p:tgtEl>
                                          <p:spTgt spid="3687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6871"/>
                                        </p:tgtEl>
                                        <p:attrNameLst>
                                          <p:attrName>style.visibility</p:attrName>
                                        </p:attrNameLst>
                                      </p:cBhvr>
                                      <p:to>
                                        <p:strVal val="visible"/>
                                      </p:to>
                                    </p:set>
                                    <p:animEffect filter="wipe(down)">
                                      <p:cBhvr>
                                        <p:cTn id="22" dur="500"/>
                                        <p:tgtEl>
                                          <p:spTgt spid="36871"/>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68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6081" name="灯片编号占位符 3"/>
          <p:cNvSpPr>
            <a:spLocks noGrp="1"/>
          </p:cNvSpPr>
          <p:nvPr>
            <p:ph type="sldNum" sz="quarter" idx="12"/>
          </p:nvPr>
        </p:nvSpPr>
        <p:spPr>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buSzTx/>
              <a:buFontTx/>
            </a:pPr>
            <a:fld id="{9A0DB2DC-4C9A-4742-B13C-FB6460FD3503}" type="slidenum">
              <a:rPr lang="zh-CN" altLang="en-US" sz="1400" b="0" dirty="0">
                <a:latin typeface="Times New Roman" panose="02020603050405020304" charset="0"/>
                <a:sym typeface="Times New Roman" panose="02020603050405020304" charset="0"/>
              </a:rPr>
            </a:fld>
            <a:endParaRPr lang="zh-CN" altLang="en-US" sz="1400" b="0" dirty="0">
              <a:latin typeface="Times New Roman" panose="02020603050405020304" charset="0"/>
              <a:sym typeface="Times New Roman" panose="02020603050405020304" charset="0"/>
            </a:endParaRPr>
          </a:p>
        </p:txBody>
      </p:sp>
      <p:sp>
        <p:nvSpPr>
          <p:cNvPr id="46082" name="Rectangle 2"/>
          <p:cNvSpPr/>
          <p:nvPr/>
        </p:nvSpPr>
        <p:spPr>
          <a:xfrm>
            <a:off x="0" y="3278188"/>
            <a:ext cx="9144000" cy="1587"/>
          </a:xfrm>
          <a:prstGeom prst="rect">
            <a:avLst/>
          </a:prstGeom>
          <a:noFill/>
          <a:ln w="9525">
            <a:noFill/>
          </a:ln>
        </p:spPr>
        <p:txBody>
          <a:bodyPr wrap="none" anchor="ctr" anchorCtr="0">
            <a:spAutoFit/>
          </a:bodyPr>
          <a:p>
            <a:pPr>
              <a:buFontTx/>
            </a:pPr>
            <a:endParaRPr lang="zh-CN" altLang="zh-CN" dirty="0">
              <a:solidFill>
                <a:srgbClr val="000000"/>
              </a:solidFill>
              <a:latin typeface="Times New Roman" panose="02020603050405020304" charset="0"/>
              <a:ea typeface="宋体" panose="02010600030101010101" pitchFamily="2" charset="-122"/>
              <a:sym typeface="Times New Roman" panose="02020603050405020304" charset="0"/>
            </a:endParaRPr>
          </a:p>
        </p:txBody>
      </p:sp>
      <p:pic>
        <p:nvPicPr>
          <p:cNvPr id="37892" name="Object 3"/>
          <p:cNvPicPr>
            <a:picLocks noChangeAspect="1"/>
          </p:cNvPicPr>
          <p:nvPr/>
        </p:nvPicPr>
        <p:blipFill>
          <a:blip r:embed="rId1"/>
          <a:stretch>
            <a:fillRect/>
          </a:stretch>
        </p:blipFill>
        <p:spPr>
          <a:xfrm>
            <a:off x="865188" y="4083050"/>
            <a:ext cx="4997450" cy="750888"/>
          </a:xfrm>
          <a:prstGeom prst="rect">
            <a:avLst/>
          </a:prstGeom>
          <a:noFill/>
          <a:ln w="9525">
            <a:noFill/>
          </a:ln>
        </p:spPr>
      </p:pic>
      <p:pic>
        <p:nvPicPr>
          <p:cNvPr id="37893" name="Object 4"/>
          <p:cNvPicPr>
            <a:picLocks noChangeAspect="1"/>
          </p:cNvPicPr>
          <p:nvPr/>
        </p:nvPicPr>
        <p:blipFill>
          <a:blip r:embed="rId2"/>
          <a:stretch>
            <a:fillRect/>
          </a:stretch>
        </p:blipFill>
        <p:spPr>
          <a:xfrm>
            <a:off x="917575" y="3679825"/>
            <a:ext cx="3436938" cy="508000"/>
          </a:xfrm>
          <a:prstGeom prst="rect">
            <a:avLst/>
          </a:prstGeom>
          <a:noFill/>
          <a:ln w="9525">
            <a:noFill/>
          </a:ln>
        </p:spPr>
      </p:pic>
      <p:pic>
        <p:nvPicPr>
          <p:cNvPr id="46085" name="Object 5"/>
          <p:cNvPicPr>
            <a:picLocks noChangeAspect="1"/>
          </p:cNvPicPr>
          <p:nvPr/>
        </p:nvPicPr>
        <p:blipFill>
          <a:blip r:embed="rId3"/>
          <a:stretch>
            <a:fillRect/>
          </a:stretch>
        </p:blipFill>
        <p:spPr>
          <a:xfrm>
            <a:off x="6002338" y="374650"/>
            <a:ext cx="2260600" cy="2484438"/>
          </a:xfrm>
          <a:prstGeom prst="rect">
            <a:avLst/>
          </a:prstGeom>
          <a:noFill/>
          <a:ln w="9525">
            <a:noFill/>
          </a:ln>
        </p:spPr>
      </p:pic>
      <p:pic>
        <p:nvPicPr>
          <p:cNvPr id="46086" name="Object 6"/>
          <p:cNvPicPr>
            <a:picLocks noChangeAspect="1"/>
          </p:cNvPicPr>
          <p:nvPr/>
        </p:nvPicPr>
        <p:blipFill>
          <a:blip r:embed="rId4"/>
          <a:stretch>
            <a:fillRect/>
          </a:stretch>
        </p:blipFill>
        <p:spPr>
          <a:xfrm>
            <a:off x="801688" y="3111500"/>
            <a:ext cx="2001837" cy="490538"/>
          </a:xfrm>
          <a:prstGeom prst="rect">
            <a:avLst/>
          </a:prstGeom>
          <a:noFill/>
          <a:ln w="9525">
            <a:noFill/>
          </a:ln>
        </p:spPr>
      </p:pic>
      <p:pic>
        <p:nvPicPr>
          <p:cNvPr id="46087" name="Object 7"/>
          <p:cNvPicPr>
            <a:picLocks noChangeAspect="1"/>
          </p:cNvPicPr>
          <p:nvPr/>
        </p:nvPicPr>
        <p:blipFill>
          <a:blip r:embed="rId5"/>
          <a:stretch>
            <a:fillRect/>
          </a:stretch>
        </p:blipFill>
        <p:spPr>
          <a:xfrm>
            <a:off x="3170238" y="3159125"/>
            <a:ext cx="1574800" cy="452438"/>
          </a:xfrm>
          <a:prstGeom prst="rect">
            <a:avLst/>
          </a:prstGeom>
          <a:noFill/>
          <a:ln w="9525">
            <a:noFill/>
          </a:ln>
        </p:spPr>
      </p:pic>
      <p:pic>
        <p:nvPicPr>
          <p:cNvPr id="46088" name="Object 8"/>
          <p:cNvPicPr>
            <a:picLocks noChangeAspect="1"/>
          </p:cNvPicPr>
          <p:nvPr/>
        </p:nvPicPr>
        <p:blipFill>
          <a:blip r:embed="rId6"/>
          <a:stretch>
            <a:fillRect/>
          </a:stretch>
        </p:blipFill>
        <p:spPr>
          <a:xfrm>
            <a:off x="5027613" y="3105150"/>
            <a:ext cx="1863725" cy="533400"/>
          </a:xfrm>
          <a:prstGeom prst="rect">
            <a:avLst/>
          </a:prstGeom>
          <a:noFill/>
          <a:ln w="9525">
            <a:noFill/>
          </a:ln>
        </p:spPr>
      </p:pic>
      <p:sp>
        <p:nvSpPr>
          <p:cNvPr id="46089" name="Rectangle 9"/>
          <p:cNvSpPr/>
          <p:nvPr/>
        </p:nvSpPr>
        <p:spPr>
          <a:xfrm>
            <a:off x="0" y="3333750"/>
            <a:ext cx="9144000" cy="0"/>
          </a:xfrm>
          <a:prstGeom prst="rect">
            <a:avLst/>
          </a:prstGeom>
          <a:noFill/>
          <a:ln w="9525">
            <a:noFill/>
          </a:ln>
        </p:spPr>
        <p:txBody>
          <a:bodyPr wrap="none" anchor="ctr" anchorCtr="0">
            <a:spAutoFit/>
          </a:bodyPr>
          <a:p>
            <a:pPr>
              <a:buFontTx/>
            </a:pPr>
            <a:endParaRPr lang="zh-CN" altLang="zh-CN" dirty="0">
              <a:solidFill>
                <a:srgbClr val="000000"/>
              </a:solidFill>
              <a:latin typeface="Times New Roman" panose="02020603050405020304" charset="0"/>
              <a:ea typeface="宋体" panose="02010600030101010101" pitchFamily="2" charset="-122"/>
              <a:sym typeface="Times New Roman" panose="02020603050405020304" charset="0"/>
            </a:endParaRPr>
          </a:p>
        </p:txBody>
      </p:sp>
      <p:pic>
        <p:nvPicPr>
          <p:cNvPr id="37899" name="Object 10"/>
          <p:cNvPicPr>
            <a:picLocks noChangeAspect="1"/>
          </p:cNvPicPr>
          <p:nvPr/>
        </p:nvPicPr>
        <p:blipFill>
          <a:blip r:embed="rId7"/>
          <a:stretch>
            <a:fillRect/>
          </a:stretch>
        </p:blipFill>
        <p:spPr>
          <a:xfrm>
            <a:off x="6165850" y="4305300"/>
            <a:ext cx="1390650" cy="555625"/>
          </a:xfrm>
          <a:prstGeom prst="rect">
            <a:avLst/>
          </a:prstGeom>
          <a:noFill/>
          <a:ln w="9525">
            <a:noFill/>
          </a:ln>
        </p:spPr>
      </p:pic>
      <p:sp>
        <p:nvSpPr>
          <p:cNvPr id="46091" name="Rectangle 11"/>
          <p:cNvSpPr/>
          <p:nvPr/>
        </p:nvSpPr>
        <p:spPr>
          <a:xfrm>
            <a:off x="0" y="3262313"/>
            <a:ext cx="9144000" cy="1587"/>
          </a:xfrm>
          <a:prstGeom prst="rect">
            <a:avLst/>
          </a:prstGeom>
          <a:noFill/>
          <a:ln w="9525">
            <a:noFill/>
          </a:ln>
        </p:spPr>
        <p:txBody>
          <a:bodyPr wrap="none" anchor="ctr" anchorCtr="0">
            <a:spAutoFit/>
          </a:bodyPr>
          <a:p>
            <a:pPr>
              <a:buFontTx/>
            </a:pPr>
            <a:endParaRPr lang="zh-CN" altLang="zh-CN" dirty="0">
              <a:solidFill>
                <a:srgbClr val="000000"/>
              </a:solidFill>
              <a:latin typeface="Times New Roman" panose="02020603050405020304" charset="0"/>
              <a:ea typeface="宋体" panose="02010600030101010101" pitchFamily="2" charset="-122"/>
              <a:sym typeface="Times New Roman" panose="02020603050405020304" charset="0"/>
            </a:endParaRPr>
          </a:p>
        </p:txBody>
      </p:sp>
      <p:pic>
        <p:nvPicPr>
          <p:cNvPr id="37901" name="Object 12"/>
          <p:cNvPicPr>
            <a:picLocks noChangeAspect="1"/>
          </p:cNvPicPr>
          <p:nvPr/>
        </p:nvPicPr>
        <p:blipFill>
          <a:blip r:embed="rId8"/>
          <a:stretch>
            <a:fillRect/>
          </a:stretch>
        </p:blipFill>
        <p:spPr>
          <a:xfrm>
            <a:off x="889000" y="4894263"/>
            <a:ext cx="5030788" cy="919162"/>
          </a:xfrm>
          <a:prstGeom prst="rect">
            <a:avLst/>
          </a:prstGeom>
          <a:noFill/>
          <a:ln w="9525">
            <a:noFill/>
          </a:ln>
        </p:spPr>
      </p:pic>
      <p:sp>
        <p:nvSpPr>
          <p:cNvPr id="46093" name="Rectangle 13"/>
          <p:cNvSpPr/>
          <p:nvPr/>
        </p:nvSpPr>
        <p:spPr>
          <a:xfrm>
            <a:off x="0" y="3262313"/>
            <a:ext cx="9144000" cy="1587"/>
          </a:xfrm>
          <a:prstGeom prst="rect">
            <a:avLst/>
          </a:prstGeom>
          <a:noFill/>
          <a:ln w="9525">
            <a:noFill/>
          </a:ln>
        </p:spPr>
        <p:txBody>
          <a:bodyPr wrap="none" anchor="ctr" anchorCtr="0">
            <a:spAutoFit/>
          </a:bodyPr>
          <a:p>
            <a:pPr>
              <a:buFontTx/>
            </a:pPr>
            <a:endParaRPr lang="zh-CN" altLang="zh-CN" dirty="0">
              <a:solidFill>
                <a:srgbClr val="000000"/>
              </a:solidFill>
              <a:latin typeface="Times New Roman" panose="02020603050405020304" charset="0"/>
              <a:ea typeface="宋体" panose="02010600030101010101" pitchFamily="2" charset="-122"/>
              <a:sym typeface="Times New Roman" panose="02020603050405020304" charset="0"/>
            </a:endParaRPr>
          </a:p>
        </p:txBody>
      </p:sp>
      <p:pic>
        <p:nvPicPr>
          <p:cNvPr id="37903" name="Object 14"/>
          <p:cNvPicPr>
            <a:picLocks noChangeAspect="1"/>
          </p:cNvPicPr>
          <p:nvPr/>
        </p:nvPicPr>
        <p:blipFill>
          <a:blip r:embed="rId9"/>
          <a:stretch>
            <a:fillRect/>
          </a:stretch>
        </p:blipFill>
        <p:spPr>
          <a:xfrm>
            <a:off x="965200" y="5854700"/>
            <a:ext cx="3889375" cy="876300"/>
          </a:xfrm>
          <a:prstGeom prst="rect">
            <a:avLst/>
          </a:prstGeom>
          <a:noFill/>
          <a:ln w="9525">
            <a:noFill/>
          </a:ln>
        </p:spPr>
      </p:pic>
      <p:pic>
        <p:nvPicPr>
          <p:cNvPr id="37904" name="Object 15"/>
          <p:cNvPicPr>
            <a:picLocks noChangeAspect="1"/>
          </p:cNvPicPr>
          <p:nvPr/>
        </p:nvPicPr>
        <p:blipFill>
          <a:blip r:embed="rId7"/>
          <a:stretch>
            <a:fillRect/>
          </a:stretch>
        </p:blipFill>
        <p:spPr>
          <a:xfrm>
            <a:off x="6153150" y="5067300"/>
            <a:ext cx="1390650" cy="555625"/>
          </a:xfrm>
          <a:prstGeom prst="rect">
            <a:avLst/>
          </a:prstGeom>
          <a:noFill/>
          <a:ln w="9525">
            <a:noFill/>
          </a:ln>
        </p:spPr>
      </p:pic>
      <p:pic>
        <p:nvPicPr>
          <p:cNvPr id="37905" name="Object 16"/>
          <p:cNvPicPr>
            <a:picLocks noChangeAspect="1"/>
          </p:cNvPicPr>
          <p:nvPr/>
        </p:nvPicPr>
        <p:blipFill>
          <a:blip r:embed="rId7"/>
          <a:stretch>
            <a:fillRect/>
          </a:stretch>
        </p:blipFill>
        <p:spPr>
          <a:xfrm>
            <a:off x="5010150" y="5969000"/>
            <a:ext cx="1390650" cy="555625"/>
          </a:xfrm>
          <a:prstGeom prst="rect">
            <a:avLst/>
          </a:prstGeom>
          <a:noFill/>
          <a:ln w="9525">
            <a:noFill/>
          </a:ln>
        </p:spPr>
      </p:pic>
      <p:grpSp>
        <p:nvGrpSpPr>
          <p:cNvPr id="46097" name="Group 17"/>
          <p:cNvGrpSpPr/>
          <p:nvPr/>
        </p:nvGrpSpPr>
        <p:grpSpPr>
          <a:xfrm>
            <a:off x="319088" y="69850"/>
            <a:ext cx="5129212" cy="2690813"/>
            <a:chOff x="0" y="0"/>
            <a:chExt cx="8079" cy="4238"/>
          </a:xfrm>
        </p:grpSpPr>
        <p:pic>
          <p:nvPicPr>
            <p:cNvPr id="46098" name="Object 18"/>
            <p:cNvPicPr/>
            <p:nvPr/>
          </p:nvPicPr>
          <p:blipFill>
            <a:blip r:embed="rId10"/>
            <a:stretch>
              <a:fillRect/>
            </a:stretch>
          </p:blipFill>
          <p:spPr>
            <a:xfrm>
              <a:off x="0" y="0"/>
              <a:ext cx="7221" cy="4238"/>
            </a:xfrm>
            <a:prstGeom prst="rect">
              <a:avLst/>
            </a:prstGeom>
            <a:noFill/>
            <a:ln w="9525">
              <a:noFill/>
            </a:ln>
          </p:spPr>
        </p:pic>
        <p:sp>
          <p:nvSpPr>
            <p:cNvPr id="46099" name="Text Box 19"/>
            <p:cNvSpPr/>
            <p:nvPr/>
          </p:nvSpPr>
          <p:spPr>
            <a:xfrm>
              <a:off x="3217" y="804"/>
              <a:ext cx="528" cy="720"/>
            </a:xfrm>
            <a:prstGeom prst="rect">
              <a:avLst/>
            </a:prstGeom>
            <a:noFill/>
            <a:ln w="9525">
              <a:noFill/>
            </a:ln>
          </p:spPr>
          <p:txBody>
            <a:bodyPr wrap="none" anchor="ctr" anchorCtr="0">
              <a:spAutoFit/>
            </a:bodyPr>
            <a:p>
              <a:pPr>
                <a:buFontTx/>
              </a:pPr>
              <a:r>
                <a:rPr lang="zh-CN" altLang="en-US" dirty="0">
                  <a:solidFill>
                    <a:srgbClr val="000000"/>
                  </a:solidFill>
                  <a:latin typeface="Times New Roman" panose="02020603050405020304" charset="0"/>
                  <a:ea typeface="宋体" panose="02010600030101010101" pitchFamily="2" charset="-122"/>
                  <a:sym typeface="Times New Roman" panose="02020603050405020304" charset="0"/>
                </a:rPr>
                <a:t>1</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46100" name="Text Box 20"/>
            <p:cNvSpPr/>
            <p:nvPr/>
          </p:nvSpPr>
          <p:spPr>
            <a:xfrm>
              <a:off x="6945" y="2091"/>
              <a:ext cx="1135" cy="719"/>
            </a:xfrm>
            <a:prstGeom prst="rect">
              <a:avLst/>
            </a:prstGeom>
            <a:noFill/>
            <a:ln w="9525">
              <a:noFill/>
            </a:ln>
          </p:spPr>
          <p:txBody>
            <a:bodyPr wrap="none" anchor="ctr" anchorCtr="0">
              <a:spAutoFit/>
            </a:bodyPr>
            <a:p>
              <a:pPr>
                <a:buFontTx/>
              </a:pPr>
              <a:r>
                <a:rPr lang="zh-CN" altLang="en-US" dirty="0">
                  <a:solidFill>
                    <a:srgbClr val="000000"/>
                  </a:solidFill>
                  <a:latin typeface="Times New Roman" panose="02020603050405020304" charset="0"/>
                  <a:ea typeface="宋体" panose="02010600030101010101" pitchFamily="2" charset="-122"/>
                  <a:sym typeface="Times New Roman" panose="02020603050405020304" charset="0"/>
                </a:rPr>
                <a:t>60</a:t>
              </a:r>
              <a:r>
                <a:rPr lang="zh-CN" altLang="en-US" dirty="0">
                  <a:solidFill>
                    <a:srgbClr val="000000"/>
                  </a:solidFill>
                  <a:latin typeface="Times New Roman" panose="02020603050405020304" charset="0"/>
                  <a:ea typeface="宋体" panose="02010600030101010101" pitchFamily="2" charset="-122"/>
                  <a:sym typeface="Arial" panose="020B0604020202020204" pitchFamily="34" charset="0"/>
                </a:rPr>
                <a:t>Ω</a:t>
              </a:r>
              <a:endParaRPr lang="zh-CN" altLang="en-US" dirty="0">
                <a:latin typeface="Times New Roman" panose="02020603050405020304" charset="0"/>
                <a:ea typeface="宋体" panose="02010600030101010101" pitchFamily="2" charset="-122"/>
                <a:sym typeface="Times New Roman" panose="02020603050405020304" charset="0"/>
              </a:endParaRPr>
            </a:p>
          </p:txBody>
        </p:sp>
      </p:grpSp>
      <p:sp>
        <p:nvSpPr>
          <p:cNvPr id="46101" name="灯片编号占位符 1"/>
          <p:cNvSpPr/>
          <p:nvPr/>
        </p:nvSpPr>
        <p:spPr>
          <a:xfrm>
            <a:off x="6553200" y="6248400"/>
            <a:ext cx="1905000" cy="457200"/>
          </a:xfrm>
          <a:prstGeom prst="rect">
            <a:avLst/>
          </a:prstGeom>
          <a:noFill/>
          <a:ln w="9525">
            <a:noFill/>
          </a:ln>
        </p:spPr>
        <p:txBody>
          <a:bodyPr anchor="t" anchorCtr="0"/>
          <a:p>
            <a:pPr algn="r">
              <a:buFontTx/>
            </a:pPr>
            <a:fld id="{9A0DB2DC-4C9A-4742-B13C-FB6460FD3503}" type="slidenum">
              <a:rPr lang="zh-CN" altLang="en-US" sz="1400" b="0" dirty="0">
                <a:latin typeface="Times New Roman" panose="02020603050405020304" charset="0"/>
                <a:ea typeface="宋体" panose="02010600030101010101" pitchFamily="2" charset="-122"/>
                <a:sym typeface="Times New Roman" panose="02020603050405020304" charset="0"/>
              </a:rPr>
            </a:fld>
            <a:endParaRPr lang="zh-CN" altLang="en-US" sz="1400" b="0" dirty="0">
              <a:latin typeface="Times New Roman" panose="02020603050405020304" charset="0"/>
              <a:ea typeface="宋体" panose="02010600030101010101" pitchFamily="2" charset="-122"/>
              <a:sym typeface="Times New Roman" panose="0202060305040502030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7893"/>
                                        </p:tgtEl>
                                        <p:attrNameLst>
                                          <p:attrName>style.visibility</p:attrName>
                                        </p:attrNameLst>
                                      </p:cBhvr>
                                      <p:to>
                                        <p:strVal val="visible"/>
                                      </p:to>
                                    </p:set>
                                    <p:anim calcmode="lin" valueType="num">
                                      <p:cBhvr>
                                        <p:cTn id="7" dur="500" fill="hold"/>
                                        <p:tgtEl>
                                          <p:spTgt spid="37893"/>
                                        </p:tgtEl>
                                        <p:attrNameLst>
                                          <p:attrName>ppt_x</p:attrName>
                                        </p:attrNameLst>
                                      </p:cBhvr>
                                      <p:tavLst>
                                        <p:tav tm="0">
                                          <p:val>
                                            <p:strVal val="#ppt_x"/>
                                          </p:val>
                                        </p:tav>
                                        <p:tav tm="100000">
                                          <p:val>
                                            <p:strVal val="#ppt_x"/>
                                          </p:val>
                                        </p:tav>
                                      </p:tavLst>
                                    </p:anim>
                                    <p:anim calcmode="lin" valueType="num">
                                      <p:cBhvr>
                                        <p:cTn id="8" dur="500" fill="hold"/>
                                        <p:tgtEl>
                                          <p:spTgt spid="3789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37899"/>
                                        </p:tgtEl>
                                        <p:attrNameLst>
                                          <p:attrName>style.visibility</p:attrName>
                                        </p:attrNameLst>
                                      </p:cBhvr>
                                      <p:to>
                                        <p:strVal val="visible"/>
                                      </p:to>
                                    </p:set>
                                    <p:animEffect filter="wipe(down)">
                                      <p:cBhvr>
                                        <p:cTn id="13" dur="500"/>
                                        <p:tgtEl>
                                          <p:spTgt spid="37899"/>
                                        </p:tgtEl>
                                      </p:cBhvr>
                                    </p:animEffect>
                                  </p:childTnLst>
                                </p:cTn>
                              </p:par>
                              <p:par>
                                <p:cTn id="14" presetID="22" presetClass="entr" presetSubtype="4" fill="hold" nodeType="withEffect">
                                  <p:stCondLst>
                                    <p:cond delay="0"/>
                                  </p:stCondLst>
                                  <p:childTnLst>
                                    <p:set>
                                      <p:cBhvr>
                                        <p:cTn id="15" dur="1" fill="hold">
                                          <p:stCondLst>
                                            <p:cond delay="0"/>
                                          </p:stCondLst>
                                        </p:cTn>
                                        <p:tgtEl>
                                          <p:spTgt spid="37892"/>
                                        </p:tgtEl>
                                        <p:attrNameLst>
                                          <p:attrName>style.visibility</p:attrName>
                                        </p:attrNameLst>
                                      </p:cBhvr>
                                      <p:to>
                                        <p:strVal val="visible"/>
                                      </p:to>
                                    </p:set>
                                    <p:animEffect filter="wipe(down)">
                                      <p:cBhvr>
                                        <p:cTn id="16" dur="500"/>
                                        <p:tgtEl>
                                          <p:spTgt spid="37892"/>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4" fill="hold" nodeType="clickEffect">
                                  <p:stCondLst>
                                    <p:cond delay="0"/>
                                  </p:stCondLst>
                                  <p:childTnLst>
                                    <p:set>
                                      <p:cBhvr>
                                        <p:cTn id="20" dur="1" fill="hold">
                                          <p:stCondLst>
                                            <p:cond delay="0"/>
                                          </p:stCondLst>
                                        </p:cTn>
                                        <p:tgtEl>
                                          <p:spTgt spid="37904"/>
                                        </p:tgtEl>
                                        <p:attrNameLst>
                                          <p:attrName>style.visibility</p:attrName>
                                        </p:attrNameLst>
                                      </p:cBhvr>
                                      <p:to>
                                        <p:strVal val="visible"/>
                                      </p:to>
                                    </p:set>
                                    <p:animEffect filter="slide(fromBottom)">
                                      <p:cBhvr>
                                        <p:cTn id="21" dur="500"/>
                                        <p:tgtEl>
                                          <p:spTgt spid="37904"/>
                                        </p:tgtEl>
                                      </p:cBhvr>
                                    </p:animEffect>
                                  </p:childTnLst>
                                </p:cTn>
                              </p:par>
                              <p:par>
                                <p:cTn id="22" presetID="12" presetClass="entr" presetSubtype="4" fill="hold" nodeType="withEffect">
                                  <p:stCondLst>
                                    <p:cond delay="0"/>
                                  </p:stCondLst>
                                  <p:childTnLst>
                                    <p:set>
                                      <p:cBhvr>
                                        <p:cTn id="23" dur="1" fill="hold">
                                          <p:stCondLst>
                                            <p:cond delay="0"/>
                                          </p:stCondLst>
                                        </p:cTn>
                                        <p:tgtEl>
                                          <p:spTgt spid="37901"/>
                                        </p:tgtEl>
                                        <p:attrNameLst>
                                          <p:attrName>style.visibility</p:attrName>
                                        </p:attrNameLst>
                                      </p:cBhvr>
                                      <p:to>
                                        <p:strVal val="visible"/>
                                      </p:to>
                                    </p:set>
                                    <p:animEffect filter="slide(fromBottom)">
                                      <p:cBhvr>
                                        <p:cTn id="24" dur="500"/>
                                        <p:tgtEl>
                                          <p:spTgt spid="37901"/>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37905"/>
                                        </p:tgtEl>
                                        <p:attrNameLst>
                                          <p:attrName>style.visibility</p:attrName>
                                        </p:attrNameLst>
                                      </p:cBhvr>
                                      <p:to>
                                        <p:strVal val="visible"/>
                                      </p:to>
                                    </p:set>
                                    <p:animEffect filter="dissolve">
                                      <p:cBhvr>
                                        <p:cTn id="29" dur="500"/>
                                        <p:tgtEl>
                                          <p:spTgt spid="37905"/>
                                        </p:tgtEl>
                                      </p:cBhvr>
                                    </p:animEffect>
                                  </p:childTnLst>
                                </p:cTn>
                              </p:par>
                              <p:par>
                                <p:cTn id="30" presetID="9" presetClass="entr" presetSubtype="0" fill="hold" nodeType="withEffect">
                                  <p:stCondLst>
                                    <p:cond delay="0"/>
                                  </p:stCondLst>
                                  <p:childTnLst>
                                    <p:set>
                                      <p:cBhvr>
                                        <p:cTn id="31" dur="1" fill="hold">
                                          <p:stCondLst>
                                            <p:cond delay="0"/>
                                          </p:stCondLst>
                                        </p:cTn>
                                        <p:tgtEl>
                                          <p:spTgt spid="37903"/>
                                        </p:tgtEl>
                                        <p:attrNameLst>
                                          <p:attrName>style.visibility</p:attrName>
                                        </p:attrNameLst>
                                      </p:cBhvr>
                                      <p:to>
                                        <p:strVal val="visible"/>
                                      </p:to>
                                    </p:set>
                                    <p:animEffect filter="dissolve">
                                      <p:cBhvr>
                                        <p:cTn id="32" dur="500"/>
                                        <p:tgtEl>
                                          <p:spTgt spid="379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2225" name="灯片编号占位符 3"/>
          <p:cNvSpPr>
            <a:spLocks noGrp="1"/>
          </p:cNvSpPr>
          <p:nvPr>
            <p:ph type="sldNum" sz="quarter" idx="12"/>
          </p:nvPr>
        </p:nvSpPr>
        <p:spPr>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buSzTx/>
              <a:buFontTx/>
            </a:pPr>
            <a:fld id="{9A0DB2DC-4C9A-4742-B13C-FB6460FD3503}" type="slidenum">
              <a:rPr lang="zh-CN" altLang="en-US" sz="1400" b="0" dirty="0">
                <a:latin typeface="Times New Roman" panose="02020603050405020304" charset="0"/>
                <a:sym typeface="Times New Roman" panose="02020603050405020304" charset="0"/>
              </a:rPr>
            </a:fld>
            <a:endParaRPr lang="zh-CN" altLang="en-US" sz="1400" b="0" dirty="0">
              <a:latin typeface="Times New Roman" panose="02020603050405020304" charset="0"/>
              <a:sym typeface="Times New Roman" panose="02020603050405020304" charset="0"/>
            </a:endParaRPr>
          </a:p>
        </p:txBody>
      </p:sp>
      <p:sp>
        <p:nvSpPr>
          <p:cNvPr id="52226" name="Text Box 2"/>
          <p:cNvSpPr/>
          <p:nvPr/>
        </p:nvSpPr>
        <p:spPr>
          <a:xfrm>
            <a:off x="171450" y="344488"/>
            <a:ext cx="5441950" cy="584200"/>
          </a:xfrm>
          <a:prstGeom prst="rect">
            <a:avLst/>
          </a:prstGeom>
          <a:noFill/>
          <a:ln w="9525">
            <a:noFill/>
          </a:ln>
        </p:spPr>
        <p:txBody>
          <a:bodyPr anchor="t" anchorCtr="0">
            <a:spAutoFit/>
          </a:bodyPr>
          <a:p>
            <a:pPr>
              <a:spcBef>
                <a:spcPct val="50000"/>
              </a:spcBef>
              <a:buFontTx/>
            </a:pPr>
            <a:r>
              <a:rPr lang="zh-CN" altLang="en-US" sz="3200" i="1" dirty="0">
                <a:solidFill>
                  <a:srgbClr val="FF0000"/>
                </a:solidFill>
                <a:latin typeface="Times New Roman" panose="02020603050405020304" charset="0"/>
                <a:ea typeface="宋体" panose="02010600030101010101" pitchFamily="2" charset="-122"/>
                <a:sym typeface="Times New Roman" panose="02020603050405020304" charset="0"/>
              </a:rPr>
              <a:t>二、 RL</a:t>
            </a:r>
            <a:r>
              <a:rPr lang="zh-CN" altLang="en-US" sz="3200" dirty="0">
                <a:solidFill>
                  <a:srgbClr val="FF0000"/>
                </a:solidFill>
                <a:latin typeface="Times New Roman" panose="02020603050405020304" charset="0"/>
                <a:ea typeface="宋体" panose="02010600030101010101" pitchFamily="2" charset="-122"/>
                <a:sym typeface="Times New Roman" panose="02020603050405020304" charset="0"/>
              </a:rPr>
              <a:t>电路的零输入响应</a:t>
            </a:r>
            <a:endParaRPr lang="zh-CN" altLang="en-US" sz="3200" dirty="0">
              <a:latin typeface="Times New Roman" panose="02020603050405020304" charset="0"/>
              <a:ea typeface="宋体" panose="02010600030101010101" pitchFamily="2" charset="-122"/>
              <a:sym typeface="Times New Roman" panose="02020603050405020304" charset="0"/>
            </a:endParaRPr>
          </a:p>
        </p:txBody>
      </p:sp>
      <p:pic>
        <p:nvPicPr>
          <p:cNvPr id="52227" name="Object 3"/>
          <p:cNvPicPr>
            <a:picLocks noChangeAspect="1"/>
          </p:cNvPicPr>
          <p:nvPr/>
        </p:nvPicPr>
        <p:blipFill>
          <a:blip r:embed="rId1"/>
          <a:stretch>
            <a:fillRect/>
          </a:stretch>
        </p:blipFill>
        <p:spPr>
          <a:xfrm>
            <a:off x="7737475" y="3967163"/>
            <a:ext cx="1196975" cy="447675"/>
          </a:xfrm>
          <a:prstGeom prst="rect">
            <a:avLst/>
          </a:prstGeom>
          <a:noFill/>
          <a:ln w="9525">
            <a:noFill/>
          </a:ln>
        </p:spPr>
      </p:pic>
      <p:pic>
        <p:nvPicPr>
          <p:cNvPr id="43013" name="Object 4"/>
          <p:cNvPicPr>
            <a:picLocks noChangeAspect="1"/>
          </p:cNvPicPr>
          <p:nvPr/>
        </p:nvPicPr>
        <p:blipFill>
          <a:blip r:embed="rId2"/>
          <a:stretch>
            <a:fillRect/>
          </a:stretch>
        </p:blipFill>
        <p:spPr>
          <a:xfrm>
            <a:off x="5176838" y="4870450"/>
            <a:ext cx="3386137" cy="1187450"/>
          </a:xfrm>
          <a:prstGeom prst="rect">
            <a:avLst/>
          </a:prstGeom>
          <a:noFill/>
          <a:ln w="9525">
            <a:noFill/>
          </a:ln>
        </p:spPr>
      </p:pic>
      <p:pic>
        <p:nvPicPr>
          <p:cNvPr id="43014" name="Object 5"/>
          <p:cNvPicPr>
            <a:picLocks noChangeAspect="1"/>
          </p:cNvPicPr>
          <p:nvPr/>
        </p:nvPicPr>
        <p:blipFill>
          <a:blip r:embed="rId3"/>
          <a:stretch>
            <a:fillRect/>
          </a:stretch>
        </p:blipFill>
        <p:spPr>
          <a:xfrm>
            <a:off x="1497013" y="5019675"/>
            <a:ext cx="2314575" cy="757238"/>
          </a:xfrm>
          <a:prstGeom prst="rect">
            <a:avLst/>
          </a:prstGeom>
          <a:noFill/>
          <a:ln w="9525">
            <a:noFill/>
          </a:ln>
        </p:spPr>
      </p:pic>
      <p:grpSp>
        <p:nvGrpSpPr>
          <p:cNvPr id="52230" name="Group 6"/>
          <p:cNvGrpSpPr/>
          <p:nvPr/>
        </p:nvGrpSpPr>
        <p:grpSpPr>
          <a:xfrm>
            <a:off x="742950" y="1406525"/>
            <a:ext cx="4070350" cy="2835275"/>
            <a:chOff x="0" y="0"/>
            <a:chExt cx="2564" cy="1786"/>
          </a:xfrm>
        </p:grpSpPr>
        <p:sp>
          <p:nvSpPr>
            <p:cNvPr id="52231" name="Oval 7"/>
            <p:cNvSpPr/>
            <p:nvPr/>
          </p:nvSpPr>
          <p:spPr>
            <a:xfrm>
              <a:off x="141" y="842"/>
              <a:ext cx="302" cy="302"/>
            </a:xfrm>
            <a:prstGeom prst="ellipse">
              <a:avLst/>
            </a:prstGeom>
            <a:solidFill>
              <a:srgbClr val="FFFFFF"/>
            </a:solidFill>
            <a:ln w="0" cap="flat" cmpd="sng">
              <a:solidFill>
                <a:srgbClr val="000000"/>
              </a:solidFill>
              <a:prstDash val="solid"/>
              <a:round/>
              <a:headEnd type="none" w="med" len="med"/>
              <a:tailEnd type="none" w="med" len="med"/>
            </a:ln>
          </p:spPr>
          <p:txBody>
            <a:bodyPr anchor="t" anchorCtr="0"/>
            <a:p>
              <a:pPr>
                <a:buFontTx/>
              </a:pPr>
              <a:endParaRPr lang="zh-CN" altLang="zh-CN" dirty="0">
                <a:solidFill>
                  <a:srgbClr val="000000"/>
                </a:solidFill>
                <a:latin typeface="Times New Roman" panose="02020603050405020304" charset="0"/>
                <a:ea typeface="宋体" panose="02010600030101010101" pitchFamily="2" charset="-122"/>
                <a:sym typeface="Times New Roman" panose="02020603050405020304" charset="0"/>
              </a:endParaRPr>
            </a:p>
          </p:txBody>
        </p:sp>
        <p:sp>
          <p:nvSpPr>
            <p:cNvPr id="52232" name="Oval 8"/>
            <p:cNvSpPr/>
            <p:nvPr/>
          </p:nvSpPr>
          <p:spPr>
            <a:xfrm>
              <a:off x="141" y="842"/>
              <a:ext cx="302" cy="302"/>
            </a:xfrm>
            <a:prstGeom prst="ellipse">
              <a:avLst/>
            </a:prstGeom>
            <a:noFill/>
            <a:ln w="42863" cap="rnd" cmpd="sng">
              <a:solidFill>
                <a:srgbClr val="000000"/>
              </a:solidFill>
              <a:prstDash val="solid"/>
              <a:round/>
              <a:headEnd type="none" w="med" len="med"/>
              <a:tailEnd type="none" w="med" len="med"/>
            </a:ln>
          </p:spPr>
          <p:txBody>
            <a:bodyPr anchor="t" anchorCtr="0"/>
            <a:p>
              <a:pPr>
                <a:buFontTx/>
              </a:pPr>
              <a:endParaRPr lang="zh-CN" altLang="zh-CN" dirty="0">
                <a:solidFill>
                  <a:srgbClr val="000000"/>
                </a:solidFill>
                <a:latin typeface="Times New Roman" panose="02020603050405020304" charset="0"/>
                <a:ea typeface="宋体" panose="02010600030101010101" pitchFamily="2" charset="-122"/>
                <a:sym typeface="Times New Roman" panose="02020603050405020304" charset="0"/>
              </a:endParaRPr>
            </a:p>
          </p:txBody>
        </p:sp>
        <p:sp>
          <p:nvSpPr>
            <p:cNvPr id="52233" name="Line 9"/>
            <p:cNvSpPr/>
            <p:nvPr/>
          </p:nvSpPr>
          <p:spPr>
            <a:xfrm>
              <a:off x="141" y="993"/>
              <a:ext cx="302" cy="1"/>
            </a:xfrm>
            <a:prstGeom prst="line">
              <a:avLst/>
            </a:prstGeom>
            <a:ln w="25400" cap="rnd" cmpd="sng">
              <a:solidFill>
                <a:srgbClr val="000000"/>
              </a:solidFill>
              <a:prstDash val="solid"/>
              <a:round/>
              <a:headEnd type="none" w="med" len="med"/>
              <a:tailEnd type="none" w="med" len="med"/>
            </a:ln>
          </p:spPr>
        </p:sp>
        <p:sp>
          <p:nvSpPr>
            <p:cNvPr id="52234" name="Rectangle 10"/>
            <p:cNvSpPr/>
            <p:nvPr/>
          </p:nvSpPr>
          <p:spPr>
            <a:xfrm>
              <a:off x="936" y="842"/>
              <a:ext cx="90" cy="302"/>
            </a:xfrm>
            <a:prstGeom prst="rect">
              <a:avLst/>
            </a:prstGeom>
            <a:solidFill>
              <a:srgbClr val="FFFFFF"/>
            </a:solidFill>
            <a:ln w="9525">
              <a:noFill/>
            </a:ln>
          </p:spPr>
          <p:txBody>
            <a:bodyPr anchor="t" anchorCtr="0"/>
            <a:p>
              <a:pPr>
                <a:buFontTx/>
              </a:pPr>
              <a:endParaRPr lang="zh-CN" altLang="zh-CN" dirty="0">
                <a:solidFill>
                  <a:srgbClr val="000000"/>
                </a:solidFill>
                <a:latin typeface="Times New Roman" panose="02020603050405020304" charset="0"/>
                <a:ea typeface="宋体" panose="02010600030101010101" pitchFamily="2" charset="-122"/>
                <a:sym typeface="Times New Roman" panose="02020603050405020304" charset="0"/>
              </a:endParaRPr>
            </a:p>
          </p:txBody>
        </p:sp>
        <p:sp>
          <p:nvSpPr>
            <p:cNvPr id="52235" name="Rectangle 11"/>
            <p:cNvSpPr/>
            <p:nvPr/>
          </p:nvSpPr>
          <p:spPr>
            <a:xfrm>
              <a:off x="936" y="842"/>
              <a:ext cx="90" cy="302"/>
            </a:xfrm>
            <a:prstGeom prst="rect">
              <a:avLst/>
            </a:prstGeom>
            <a:noFill/>
            <a:ln w="42863" cap="rnd" cmpd="sng">
              <a:solidFill>
                <a:srgbClr val="000000"/>
              </a:solidFill>
              <a:prstDash val="solid"/>
              <a:miter/>
              <a:headEnd type="none" w="med" len="med"/>
              <a:tailEnd type="none" w="med" len="med"/>
            </a:ln>
          </p:spPr>
          <p:txBody>
            <a:bodyPr anchor="t" anchorCtr="0"/>
            <a:p>
              <a:pPr>
                <a:buFontTx/>
              </a:pPr>
              <a:endParaRPr lang="zh-CN" altLang="zh-CN" dirty="0">
                <a:solidFill>
                  <a:srgbClr val="000000"/>
                </a:solidFill>
                <a:latin typeface="Times New Roman" panose="02020603050405020304" charset="0"/>
                <a:ea typeface="宋体" panose="02010600030101010101" pitchFamily="2" charset="-122"/>
                <a:sym typeface="Times New Roman" panose="02020603050405020304" charset="0"/>
              </a:endParaRPr>
            </a:p>
          </p:txBody>
        </p:sp>
        <p:sp>
          <p:nvSpPr>
            <p:cNvPr id="52236" name="Line 12"/>
            <p:cNvSpPr/>
            <p:nvPr/>
          </p:nvSpPr>
          <p:spPr>
            <a:xfrm flipV="1">
              <a:off x="292" y="383"/>
              <a:ext cx="1" cy="459"/>
            </a:xfrm>
            <a:prstGeom prst="line">
              <a:avLst/>
            </a:prstGeom>
            <a:ln w="25400" cap="rnd" cmpd="sng">
              <a:solidFill>
                <a:srgbClr val="000000"/>
              </a:solidFill>
              <a:prstDash val="solid"/>
              <a:round/>
              <a:headEnd type="none" w="med" len="med"/>
              <a:tailEnd type="none" w="med" len="med"/>
            </a:ln>
          </p:spPr>
        </p:sp>
        <p:sp>
          <p:nvSpPr>
            <p:cNvPr id="52237" name="Line 13"/>
            <p:cNvSpPr/>
            <p:nvPr/>
          </p:nvSpPr>
          <p:spPr>
            <a:xfrm>
              <a:off x="292" y="383"/>
              <a:ext cx="919" cy="1"/>
            </a:xfrm>
            <a:prstGeom prst="line">
              <a:avLst/>
            </a:prstGeom>
            <a:ln w="25400" cap="rnd" cmpd="sng">
              <a:solidFill>
                <a:srgbClr val="000000"/>
              </a:solidFill>
              <a:prstDash val="solid"/>
              <a:round/>
              <a:headEnd type="none" w="med" len="med"/>
              <a:tailEnd type="none" w="med" len="med"/>
            </a:ln>
          </p:spPr>
        </p:sp>
        <p:sp>
          <p:nvSpPr>
            <p:cNvPr id="52238" name="Line 14"/>
            <p:cNvSpPr/>
            <p:nvPr/>
          </p:nvSpPr>
          <p:spPr>
            <a:xfrm>
              <a:off x="1578" y="383"/>
              <a:ext cx="780" cy="1"/>
            </a:xfrm>
            <a:prstGeom prst="line">
              <a:avLst/>
            </a:prstGeom>
            <a:ln w="25400" cap="rnd" cmpd="sng">
              <a:solidFill>
                <a:srgbClr val="000000"/>
              </a:solidFill>
              <a:prstDash val="solid"/>
              <a:round/>
              <a:headEnd type="none" w="med" len="med"/>
              <a:tailEnd type="none" w="med" len="med"/>
            </a:ln>
          </p:spPr>
        </p:sp>
        <p:sp>
          <p:nvSpPr>
            <p:cNvPr id="52239" name="Line 15"/>
            <p:cNvSpPr/>
            <p:nvPr/>
          </p:nvSpPr>
          <p:spPr>
            <a:xfrm>
              <a:off x="292" y="1760"/>
              <a:ext cx="2066" cy="1"/>
            </a:xfrm>
            <a:prstGeom prst="line">
              <a:avLst/>
            </a:prstGeom>
            <a:ln w="25400" cap="rnd" cmpd="sng">
              <a:solidFill>
                <a:srgbClr val="000000"/>
              </a:solidFill>
              <a:prstDash val="solid"/>
              <a:round/>
              <a:headEnd type="none" w="med" len="med"/>
              <a:tailEnd type="none" w="med" len="med"/>
            </a:ln>
          </p:spPr>
        </p:sp>
        <p:sp>
          <p:nvSpPr>
            <p:cNvPr id="52240" name="Line 16"/>
            <p:cNvSpPr/>
            <p:nvPr/>
          </p:nvSpPr>
          <p:spPr>
            <a:xfrm>
              <a:off x="283" y="1144"/>
              <a:ext cx="9" cy="616"/>
            </a:xfrm>
            <a:prstGeom prst="line">
              <a:avLst/>
            </a:prstGeom>
            <a:ln w="25400" cap="rnd" cmpd="sng">
              <a:solidFill>
                <a:srgbClr val="000000"/>
              </a:solidFill>
              <a:prstDash val="solid"/>
              <a:round/>
              <a:headEnd type="none" w="med" len="med"/>
              <a:tailEnd type="none" w="med" len="med"/>
            </a:ln>
          </p:spPr>
        </p:sp>
        <p:sp>
          <p:nvSpPr>
            <p:cNvPr id="52241" name="Line 17"/>
            <p:cNvSpPr/>
            <p:nvPr/>
          </p:nvSpPr>
          <p:spPr>
            <a:xfrm>
              <a:off x="981" y="1144"/>
              <a:ext cx="1" cy="616"/>
            </a:xfrm>
            <a:prstGeom prst="line">
              <a:avLst/>
            </a:prstGeom>
            <a:ln w="25400" cap="rnd" cmpd="sng">
              <a:solidFill>
                <a:srgbClr val="000000"/>
              </a:solidFill>
              <a:prstDash val="solid"/>
              <a:round/>
              <a:headEnd type="none" w="med" len="med"/>
              <a:tailEnd type="none" w="med" len="med"/>
            </a:ln>
          </p:spPr>
        </p:sp>
        <p:sp>
          <p:nvSpPr>
            <p:cNvPr id="52242" name="Line 18"/>
            <p:cNvSpPr/>
            <p:nvPr/>
          </p:nvSpPr>
          <p:spPr>
            <a:xfrm flipV="1">
              <a:off x="981" y="383"/>
              <a:ext cx="1" cy="459"/>
            </a:xfrm>
            <a:prstGeom prst="line">
              <a:avLst/>
            </a:prstGeom>
            <a:ln w="25400" cap="rnd" cmpd="sng">
              <a:solidFill>
                <a:srgbClr val="000000"/>
              </a:solidFill>
              <a:prstDash val="solid"/>
              <a:round/>
              <a:headEnd type="none" w="med" len="med"/>
              <a:tailEnd type="none" w="med" len="med"/>
            </a:ln>
          </p:spPr>
        </p:sp>
        <p:sp>
          <p:nvSpPr>
            <p:cNvPr id="52243" name="Oval 19"/>
            <p:cNvSpPr/>
            <p:nvPr/>
          </p:nvSpPr>
          <p:spPr>
            <a:xfrm>
              <a:off x="955" y="357"/>
              <a:ext cx="52" cy="51"/>
            </a:xfrm>
            <a:prstGeom prst="ellipse">
              <a:avLst/>
            </a:prstGeom>
            <a:solidFill>
              <a:srgbClr val="1A1A1A"/>
            </a:solidFill>
            <a:ln w="0" cap="flat" cmpd="sng">
              <a:solidFill>
                <a:srgbClr val="000000"/>
              </a:solidFill>
              <a:prstDash val="solid"/>
              <a:round/>
              <a:headEnd type="none" w="med" len="med"/>
              <a:tailEnd type="none" w="med" len="med"/>
            </a:ln>
          </p:spPr>
          <p:txBody>
            <a:bodyPr anchor="t" anchorCtr="0"/>
            <a:p>
              <a:pPr>
                <a:buFontTx/>
              </a:pPr>
              <a:endParaRPr lang="zh-CN" altLang="zh-CN" dirty="0">
                <a:solidFill>
                  <a:srgbClr val="000000"/>
                </a:solidFill>
                <a:latin typeface="Times New Roman" panose="02020603050405020304" charset="0"/>
                <a:ea typeface="宋体" panose="02010600030101010101" pitchFamily="2" charset="-122"/>
                <a:sym typeface="Times New Roman" panose="02020603050405020304" charset="0"/>
              </a:endParaRPr>
            </a:p>
          </p:txBody>
        </p:sp>
        <p:sp>
          <p:nvSpPr>
            <p:cNvPr id="52244" name="未知"/>
            <p:cNvSpPr/>
            <p:nvPr/>
          </p:nvSpPr>
          <p:spPr>
            <a:xfrm>
              <a:off x="955" y="357"/>
              <a:ext cx="52" cy="51"/>
            </a:xfrm>
            <a:custGeom>
              <a:avLst/>
              <a:gdLst/>
              <a:ahLst/>
              <a:cxnLst>
                <a:cxn ang="0">
                  <a:pos x="1" y="1"/>
                </a:cxn>
                <a:cxn ang="0">
                  <a:pos x="1" y="0"/>
                </a:cxn>
                <a:cxn ang="0">
                  <a:pos x="0" y="1"/>
                </a:cxn>
                <a:cxn ang="0">
                  <a:pos x="1" y="1"/>
                </a:cxn>
                <a:cxn ang="0">
                  <a:pos x="1" y="1"/>
                </a:cxn>
              </a:cxnLst>
              <a:pathLst>
                <a:path w="71" h="70">
                  <a:moveTo>
                    <a:pt x="71" y="36"/>
                  </a:moveTo>
                  <a:cubicBezTo>
                    <a:pt x="71" y="16"/>
                    <a:pt x="55" y="0"/>
                    <a:pt x="35" y="0"/>
                  </a:cubicBezTo>
                  <a:cubicBezTo>
                    <a:pt x="16" y="0"/>
                    <a:pt x="0" y="16"/>
                    <a:pt x="0" y="36"/>
                  </a:cubicBezTo>
                  <a:cubicBezTo>
                    <a:pt x="0" y="54"/>
                    <a:pt x="16" y="70"/>
                    <a:pt x="35" y="70"/>
                  </a:cubicBezTo>
                  <a:cubicBezTo>
                    <a:pt x="55" y="70"/>
                    <a:pt x="71" y="54"/>
                    <a:pt x="71" y="36"/>
                  </a:cubicBezTo>
                </a:path>
              </a:pathLst>
            </a:custGeom>
            <a:noFill/>
            <a:ln w="25400" cap="rnd" cmpd="sng">
              <a:solidFill>
                <a:srgbClr val="000000"/>
              </a:solidFill>
              <a:prstDash val="solid"/>
              <a:miter/>
              <a:headEnd type="none" w="med" len="med"/>
              <a:tailEnd type="none" w="med" len="med"/>
            </a:ln>
          </p:spPr>
          <p:txBody>
            <a:bodyPr/>
            <a:p>
              <a:endParaRPr lang="zh-CN" altLang="en-US"/>
            </a:p>
          </p:txBody>
        </p:sp>
        <p:sp>
          <p:nvSpPr>
            <p:cNvPr id="52245" name="Oval 21"/>
            <p:cNvSpPr/>
            <p:nvPr/>
          </p:nvSpPr>
          <p:spPr>
            <a:xfrm>
              <a:off x="955" y="1734"/>
              <a:ext cx="52" cy="52"/>
            </a:xfrm>
            <a:prstGeom prst="ellipse">
              <a:avLst/>
            </a:prstGeom>
            <a:solidFill>
              <a:srgbClr val="1A1A1A"/>
            </a:solidFill>
            <a:ln w="0" cap="flat" cmpd="sng">
              <a:solidFill>
                <a:srgbClr val="000000"/>
              </a:solidFill>
              <a:prstDash val="solid"/>
              <a:round/>
              <a:headEnd type="none" w="med" len="med"/>
              <a:tailEnd type="none" w="med" len="med"/>
            </a:ln>
          </p:spPr>
          <p:txBody>
            <a:bodyPr anchor="t" anchorCtr="0"/>
            <a:p>
              <a:pPr>
                <a:buFontTx/>
              </a:pPr>
              <a:endParaRPr lang="zh-CN" altLang="zh-CN" dirty="0">
                <a:solidFill>
                  <a:srgbClr val="000000"/>
                </a:solidFill>
                <a:latin typeface="Times New Roman" panose="02020603050405020304" charset="0"/>
                <a:ea typeface="宋体" panose="02010600030101010101" pitchFamily="2" charset="-122"/>
                <a:sym typeface="Times New Roman" panose="02020603050405020304" charset="0"/>
              </a:endParaRPr>
            </a:p>
          </p:txBody>
        </p:sp>
        <p:sp>
          <p:nvSpPr>
            <p:cNvPr id="52246" name="未知"/>
            <p:cNvSpPr/>
            <p:nvPr/>
          </p:nvSpPr>
          <p:spPr>
            <a:xfrm>
              <a:off x="955" y="1734"/>
              <a:ext cx="52" cy="52"/>
            </a:xfrm>
            <a:custGeom>
              <a:avLst/>
              <a:gdLst/>
              <a:ahLst/>
              <a:cxnLst>
                <a:cxn ang="0">
                  <a:pos x="1" y="1"/>
                </a:cxn>
                <a:cxn ang="0">
                  <a:pos x="1" y="0"/>
                </a:cxn>
                <a:cxn ang="0">
                  <a:pos x="0" y="1"/>
                </a:cxn>
                <a:cxn ang="0">
                  <a:pos x="1" y="1"/>
                </a:cxn>
                <a:cxn ang="0">
                  <a:pos x="1" y="1"/>
                </a:cxn>
              </a:cxnLst>
              <a:pathLst>
                <a:path w="71" h="71">
                  <a:moveTo>
                    <a:pt x="71" y="36"/>
                  </a:moveTo>
                  <a:cubicBezTo>
                    <a:pt x="71" y="16"/>
                    <a:pt x="55" y="0"/>
                    <a:pt x="35" y="0"/>
                  </a:cubicBezTo>
                  <a:cubicBezTo>
                    <a:pt x="16" y="0"/>
                    <a:pt x="0" y="16"/>
                    <a:pt x="0" y="36"/>
                  </a:cubicBezTo>
                  <a:cubicBezTo>
                    <a:pt x="0" y="54"/>
                    <a:pt x="16" y="71"/>
                    <a:pt x="35" y="71"/>
                  </a:cubicBezTo>
                  <a:cubicBezTo>
                    <a:pt x="55" y="71"/>
                    <a:pt x="71" y="54"/>
                    <a:pt x="71" y="36"/>
                  </a:cubicBezTo>
                </a:path>
              </a:pathLst>
            </a:custGeom>
            <a:noFill/>
            <a:ln w="25400" cap="rnd" cmpd="sng">
              <a:solidFill>
                <a:srgbClr val="000000"/>
              </a:solidFill>
              <a:prstDash val="solid"/>
              <a:miter/>
              <a:headEnd type="none" w="med" len="med"/>
              <a:tailEnd type="none" w="med" len="med"/>
            </a:ln>
          </p:spPr>
          <p:txBody>
            <a:bodyPr/>
            <a:p>
              <a:endParaRPr lang="zh-CN" altLang="en-US"/>
            </a:p>
          </p:txBody>
        </p:sp>
        <p:sp>
          <p:nvSpPr>
            <p:cNvPr id="52247" name="未知"/>
            <p:cNvSpPr/>
            <p:nvPr/>
          </p:nvSpPr>
          <p:spPr>
            <a:xfrm>
              <a:off x="1302" y="205"/>
              <a:ext cx="80" cy="70"/>
            </a:xfrm>
            <a:custGeom>
              <a:avLst/>
              <a:gdLst/>
              <a:ahLst/>
              <a:cxnLst>
                <a:cxn ang="0">
                  <a:pos x="1" y="1"/>
                </a:cxn>
                <a:cxn ang="0">
                  <a:pos x="1" y="1"/>
                </a:cxn>
                <a:cxn ang="0">
                  <a:pos x="0" y="1"/>
                </a:cxn>
                <a:cxn ang="0">
                  <a:pos x="1" y="0"/>
                </a:cxn>
                <a:cxn ang="0">
                  <a:pos x="1" y="1"/>
                </a:cxn>
              </a:cxnLst>
              <a:pathLst>
                <a:path w="110" h="97">
                  <a:moveTo>
                    <a:pt x="96" y="49"/>
                  </a:moveTo>
                  <a:lnTo>
                    <a:pt x="82" y="97"/>
                  </a:lnTo>
                  <a:lnTo>
                    <a:pt x="0" y="21"/>
                  </a:lnTo>
                  <a:lnTo>
                    <a:pt x="110" y="0"/>
                  </a:lnTo>
                  <a:lnTo>
                    <a:pt x="96" y="49"/>
                  </a:lnTo>
                  <a:close/>
                </a:path>
              </a:pathLst>
            </a:custGeom>
            <a:solidFill>
              <a:srgbClr val="000080"/>
            </a:solidFill>
            <a:ln w="9525">
              <a:noFill/>
            </a:ln>
          </p:spPr>
          <p:txBody>
            <a:bodyPr/>
            <a:p>
              <a:endParaRPr lang="zh-CN" altLang="en-US"/>
            </a:p>
          </p:txBody>
        </p:sp>
        <p:sp>
          <p:nvSpPr>
            <p:cNvPr id="52248" name="未知"/>
            <p:cNvSpPr/>
            <p:nvPr/>
          </p:nvSpPr>
          <p:spPr>
            <a:xfrm>
              <a:off x="1302" y="205"/>
              <a:ext cx="80" cy="70"/>
            </a:xfrm>
            <a:custGeom>
              <a:avLst/>
              <a:gdLst/>
              <a:ahLst/>
              <a:cxnLst>
                <a:cxn ang="0">
                  <a:pos x="1" y="1"/>
                </a:cxn>
                <a:cxn ang="0">
                  <a:pos x="1" y="1"/>
                </a:cxn>
                <a:cxn ang="0">
                  <a:pos x="0" y="1"/>
                </a:cxn>
                <a:cxn ang="0">
                  <a:pos x="1" y="0"/>
                </a:cxn>
                <a:cxn ang="0">
                  <a:pos x="1" y="1"/>
                </a:cxn>
              </a:cxnLst>
              <a:pathLst>
                <a:path w="110" h="97">
                  <a:moveTo>
                    <a:pt x="96" y="49"/>
                  </a:moveTo>
                  <a:lnTo>
                    <a:pt x="82" y="97"/>
                  </a:lnTo>
                  <a:lnTo>
                    <a:pt x="0" y="21"/>
                  </a:lnTo>
                  <a:lnTo>
                    <a:pt x="110" y="0"/>
                  </a:lnTo>
                  <a:lnTo>
                    <a:pt x="96" y="49"/>
                  </a:lnTo>
                  <a:close/>
                </a:path>
              </a:pathLst>
            </a:custGeom>
            <a:noFill/>
            <a:ln w="25400" cap="rnd" cmpd="sng">
              <a:solidFill>
                <a:srgbClr val="1A1A1A"/>
              </a:solidFill>
              <a:prstDash val="solid"/>
              <a:miter/>
              <a:headEnd type="none" w="med" len="med"/>
              <a:tailEnd type="none" w="med" len="med"/>
            </a:ln>
          </p:spPr>
          <p:txBody>
            <a:bodyPr/>
            <a:p>
              <a:endParaRPr lang="zh-CN" altLang="en-US"/>
            </a:p>
          </p:txBody>
        </p:sp>
        <p:sp>
          <p:nvSpPr>
            <p:cNvPr id="52249" name="未知"/>
            <p:cNvSpPr/>
            <p:nvPr/>
          </p:nvSpPr>
          <p:spPr>
            <a:xfrm>
              <a:off x="1372" y="240"/>
              <a:ext cx="83" cy="138"/>
            </a:xfrm>
            <a:custGeom>
              <a:avLst/>
              <a:gdLst/>
              <a:ahLst/>
              <a:cxnLst>
                <a:cxn ang="0">
                  <a:pos x="0" y="0"/>
                </a:cxn>
                <a:cxn ang="0">
                  <a:pos x="1" y="1"/>
                </a:cxn>
              </a:cxnLst>
              <a:pathLst>
                <a:path w="114" h="189">
                  <a:moveTo>
                    <a:pt x="0" y="0"/>
                  </a:moveTo>
                  <a:cubicBezTo>
                    <a:pt x="69" y="38"/>
                    <a:pt x="112" y="111"/>
                    <a:pt x="114" y="189"/>
                  </a:cubicBezTo>
                </a:path>
              </a:pathLst>
            </a:custGeom>
            <a:noFill/>
            <a:ln w="25400" cap="rnd" cmpd="sng">
              <a:solidFill>
                <a:srgbClr val="1A1A1A"/>
              </a:solidFill>
              <a:prstDash val="solid"/>
              <a:miter/>
              <a:headEnd type="none" w="med" len="med"/>
              <a:tailEnd type="none" w="med" len="med"/>
            </a:ln>
          </p:spPr>
          <p:txBody>
            <a:bodyPr/>
            <a:p>
              <a:endParaRPr lang="zh-CN" altLang="en-US"/>
            </a:p>
          </p:txBody>
        </p:sp>
        <p:sp>
          <p:nvSpPr>
            <p:cNvPr id="52250" name="Oval 26"/>
            <p:cNvSpPr/>
            <p:nvPr/>
          </p:nvSpPr>
          <p:spPr>
            <a:xfrm>
              <a:off x="1211" y="333"/>
              <a:ext cx="50" cy="50"/>
            </a:xfrm>
            <a:prstGeom prst="ellipse">
              <a:avLst/>
            </a:prstGeom>
            <a:solidFill>
              <a:srgbClr val="FFFFFF"/>
            </a:solidFill>
            <a:ln w="0" cap="flat" cmpd="sng">
              <a:solidFill>
                <a:srgbClr val="000000"/>
              </a:solidFill>
              <a:prstDash val="solid"/>
              <a:round/>
              <a:headEnd type="none" w="med" len="med"/>
              <a:tailEnd type="none" w="med" len="med"/>
            </a:ln>
          </p:spPr>
          <p:txBody>
            <a:bodyPr anchor="t" anchorCtr="0"/>
            <a:p>
              <a:pPr>
                <a:buFontTx/>
              </a:pPr>
              <a:endParaRPr lang="zh-CN" altLang="zh-CN" dirty="0">
                <a:solidFill>
                  <a:srgbClr val="000000"/>
                </a:solidFill>
                <a:latin typeface="Times New Roman" panose="02020603050405020304" charset="0"/>
                <a:ea typeface="宋体" panose="02010600030101010101" pitchFamily="2" charset="-122"/>
                <a:sym typeface="Times New Roman" panose="02020603050405020304" charset="0"/>
              </a:endParaRPr>
            </a:p>
          </p:txBody>
        </p:sp>
        <p:sp>
          <p:nvSpPr>
            <p:cNvPr id="52251" name="未知"/>
            <p:cNvSpPr/>
            <p:nvPr/>
          </p:nvSpPr>
          <p:spPr>
            <a:xfrm>
              <a:off x="1211" y="333"/>
              <a:ext cx="50" cy="50"/>
            </a:xfrm>
            <a:custGeom>
              <a:avLst/>
              <a:gdLst/>
              <a:ahLst/>
              <a:cxnLst>
                <a:cxn ang="0">
                  <a:pos x="1" y="1"/>
                </a:cxn>
                <a:cxn ang="0">
                  <a:pos x="1" y="0"/>
                </a:cxn>
                <a:cxn ang="0">
                  <a:pos x="0" y="1"/>
                </a:cxn>
                <a:cxn ang="0">
                  <a:pos x="1" y="1"/>
                </a:cxn>
                <a:cxn ang="0">
                  <a:pos x="1" y="1"/>
                </a:cxn>
              </a:cxnLst>
              <a:pathLst>
                <a:path w="69" h="70">
                  <a:moveTo>
                    <a:pt x="69" y="34"/>
                  </a:moveTo>
                  <a:cubicBezTo>
                    <a:pt x="69" y="15"/>
                    <a:pt x="54" y="0"/>
                    <a:pt x="34" y="0"/>
                  </a:cubicBezTo>
                  <a:cubicBezTo>
                    <a:pt x="16" y="0"/>
                    <a:pt x="0" y="15"/>
                    <a:pt x="0" y="34"/>
                  </a:cubicBezTo>
                  <a:cubicBezTo>
                    <a:pt x="0" y="54"/>
                    <a:pt x="16" y="70"/>
                    <a:pt x="34" y="70"/>
                  </a:cubicBezTo>
                  <a:cubicBezTo>
                    <a:pt x="54" y="70"/>
                    <a:pt x="69" y="54"/>
                    <a:pt x="69" y="34"/>
                  </a:cubicBezTo>
                </a:path>
              </a:pathLst>
            </a:custGeom>
            <a:noFill/>
            <a:ln w="25400" cap="rnd" cmpd="sng">
              <a:solidFill>
                <a:srgbClr val="000000"/>
              </a:solidFill>
              <a:prstDash val="solid"/>
              <a:miter/>
              <a:headEnd type="none" w="med" len="med"/>
              <a:tailEnd type="none" w="med" len="med"/>
            </a:ln>
          </p:spPr>
          <p:txBody>
            <a:bodyPr/>
            <a:p>
              <a:endParaRPr lang="zh-CN" altLang="en-US"/>
            </a:p>
          </p:txBody>
        </p:sp>
        <p:sp>
          <p:nvSpPr>
            <p:cNvPr id="52252" name="Oval 28"/>
            <p:cNvSpPr/>
            <p:nvPr/>
          </p:nvSpPr>
          <p:spPr>
            <a:xfrm>
              <a:off x="1532" y="333"/>
              <a:ext cx="51" cy="50"/>
            </a:xfrm>
            <a:prstGeom prst="ellipse">
              <a:avLst/>
            </a:prstGeom>
            <a:solidFill>
              <a:srgbClr val="FFFFFF"/>
            </a:solidFill>
            <a:ln w="0" cap="flat" cmpd="sng">
              <a:solidFill>
                <a:srgbClr val="000000"/>
              </a:solidFill>
              <a:prstDash val="solid"/>
              <a:round/>
              <a:headEnd type="none" w="med" len="med"/>
              <a:tailEnd type="none" w="med" len="med"/>
            </a:ln>
          </p:spPr>
          <p:txBody>
            <a:bodyPr anchor="t" anchorCtr="0"/>
            <a:p>
              <a:pPr>
                <a:buFontTx/>
              </a:pPr>
              <a:endParaRPr lang="zh-CN" altLang="zh-CN" dirty="0">
                <a:solidFill>
                  <a:srgbClr val="000000"/>
                </a:solidFill>
                <a:latin typeface="Times New Roman" panose="02020603050405020304" charset="0"/>
                <a:ea typeface="宋体" panose="02010600030101010101" pitchFamily="2" charset="-122"/>
                <a:sym typeface="Times New Roman" panose="02020603050405020304" charset="0"/>
              </a:endParaRPr>
            </a:p>
          </p:txBody>
        </p:sp>
        <p:sp>
          <p:nvSpPr>
            <p:cNvPr id="52253" name="未知"/>
            <p:cNvSpPr/>
            <p:nvPr/>
          </p:nvSpPr>
          <p:spPr>
            <a:xfrm>
              <a:off x="1532" y="333"/>
              <a:ext cx="51" cy="50"/>
            </a:xfrm>
            <a:custGeom>
              <a:avLst/>
              <a:gdLst/>
              <a:ahLst/>
              <a:cxnLst>
                <a:cxn ang="0">
                  <a:pos x="1" y="1"/>
                </a:cxn>
                <a:cxn ang="0">
                  <a:pos x="1" y="0"/>
                </a:cxn>
                <a:cxn ang="0">
                  <a:pos x="0" y="1"/>
                </a:cxn>
                <a:cxn ang="0">
                  <a:pos x="1" y="1"/>
                </a:cxn>
                <a:cxn ang="0">
                  <a:pos x="1" y="1"/>
                </a:cxn>
              </a:cxnLst>
              <a:pathLst>
                <a:path w="70" h="70">
                  <a:moveTo>
                    <a:pt x="70" y="34"/>
                  </a:moveTo>
                  <a:cubicBezTo>
                    <a:pt x="70" y="15"/>
                    <a:pt x="54" y="0"/>
                    <a:pt x="34" y="0"/>
                  </a:cubicBezTo>
                  <a:cubicBezTo>
                    <a:pt x="16" y="0"/>
                    <a:pt x="0" y="15"/>
                    <a:pt x="0" y="34"/>
                  </a:cubicBezTo>
                  <a:cubicBezTo>
                    <a:pt x="0" y="54"/>
                    <a:pt x="16" y="70"/>
                    <a:pt x="34" y="70"/>
                  </a:cubicBezTo>
                  <a:cubicBezTo>
                    <a:pt x="54" y="70"/>
                    <a:pt x="70" y="54"/>
                    <a:pt x="70" y="34"/>
                  </a:cubicBezTo>
                </a:path>
              </a:pathLst>
            </a:custGeom>
            <a:noFill/>
            <a:ln w="25400" cap="rnd" cmpd="sng">
              <a:solidFill>
                <a:srgbClr val="000000"/>
              </a:solidFill>
              <a:prstDash val="solid"/>
              <a:miter/>
              <a:headEnd type="none" w="med" len="med"/>
              <a:tailEnd type="none" w="med" len="med"/>
            </a:ln>
          </p:spPr>
          <p:txBody>
            <a:bodyPr/>
            <a:p>
              <a:endParaRPr lang="zh-CN" altLang="en-US"/>
            </a:p>
          </p:txBody>
        </p:sp>
        <p:sp>
          <p:nvSpPr>
            <p:cNvPr id="52254" name="Line 30"/>
            <p:cNvSpPr/>
            <p:nvPr/>
          </p:nvSpPr>
          <p:spPr>
            <a:xfrm flipH="1">
              <a:off x="1211" y="328"/>
              <a:ext cx="358" cy="4"/>
            </a:xfrm>
            <a:prstGeom prst="line">
              <a:avLst/>
            </a:prstGeom>
            <a:ln w="25400" cap="rnd" cmpd="sng">
              <a:solidFill>
                <a:srgbClr val="000000"/>
              </a:solidFill>
              <a:prstDash val="solid"/>
              <a:round/>
              <a:headEnd type="none" w="med" len="med"/>
              <a:tailEnd type="none" w="med" len="med"/>
            </a:ln>
          </p:spPr>
        </p:sp>
        <p:sp>
          <p:nvSpPr>
            <p:cNvPr id="52255" name="未知"/>
            <p:cNvSpPr/>
            <p:nvPr/>
          </p:nvSpPr>
          <p:spPr>
            <a:xfrm>
              <a:off x="277" y="612"/>
              <a:ext cx="30" cy="127"/>
            </a:xfrm>
            <a:custGeom>
              <a:avLst/>
              <a:gdLst/>
              <a:ahLst/>
              <a:cxnLst>
                <a:cxn ang="0">
                  <a:pos x="0" y="1"/>
                </a:cxn>
                <a:cxn ang="0">
                  <a:pos x="1" y="1"/>
                </a:cxn>
                <a:cxn ang="0">
                  <a:pos x="1" y="0"/>
                </a:cxn>
                <a:cxn ang="0">
                  <a:pos x="0" y="1"/>
                </a:cxn>
              </a:cxnLst>
              <a:pathLst>
                <a:path w="42" h="175">
                  <a:moveTo>
                    <a:pt x="0" y="175"/>
                  </a:moveTo>
                  <a:lnTo>
                    <a:pt x="42" y="175"/>
                  </a:lnTo>
                  <a:lnTo>
                    <a:pt x="21" y="0"/>
                  </a:lnTo>
                  <a:lnTo>
                    <a:pt x="0" y="175"/>
                  </a:lnTo>
                  <a:close/>
                </a:path>
              </a:pathLst>
            </a:custGeom>
            <a:solidFill>
              <a:srgbClr val="1A1A1A"/>
            </a:solidFill>
            <a:ln w="9525">
              <a:noFill/>
            </a:ln>
          </p:spPr>
          <p:txBody>
            <a:bodyPr/>
            <a:p>
              <a:endParaRPr lang="zh-CN" altLang="en-US"/>
            </a:p>
          </p:txBody>
        </p:sp>
        <p:sp>
          <p:nvSpPr>
            <p:cNvPr id="52256" name="未知"/>
            <p:cNvSpPr/>
            <p:nvPr/>
          </p:nvSpPr>
          <p:spPr>
            <a:xfrm>
              <a:off x="277" y="612"/>
              <a:ext cx="30" cy="127"/>
            </a:xfrm>
            <a:custGeom>
              <a:avLst/>
              <a:gdLst/>
              <a:ahLst/>
              <a:cxnLst>
                <a:cxn ang="0">
                  <a:pos x="0" y="1"/>
                </a:cxn>
                <a:cxn ang="0">
                  <a:pos x="1" y="1"/>
                </a:cxn>
                <a:cxn ang="0">
                  <a:pos x="1" y="0"/>
                </a:cxn>
                <a:cxn ang="0">
                  <a:pos x="0" y="1"/>
                </a:cxn>
              </a:cxnLst>
              <a:pathLst>
                <a:path w="42" h="175">
                  <a:moveTo>
                    <a:pt x="0" y="175"/>
                  </a:moveTo>
                  <a:lnTo>
                    <a:pt x="42" y="175"/>
                  </a:lnTo>
                  <a:lnTo>
                    <a:pt x="21" y="0"/>
                  </a:lnTo>
                  <a:lnTo>
                    <a:pt x="0" y="175"/>
                  </a:lnTo>
                  <a:close/>
                </a:path>
              </a:pathLst>
            </a:custGeom>
            <a:noFill/>
            <a:ln w="50800" cap="rnd" cmpd="sng">
              <a:solidFill>
                <a:srgbClr val="000000"/>
              </a:solidFill>
              <a:prstDash val="solid"/>
              <a:miter/>
              <a:headEnd type="none" w="med" len="med"/>
              <a:tailEnd type="none" w="med" len="med"/>
            </a:ln>
          </p:spPr>
          <p:txBody>
            <a:bodyPr/>
            <a:p>
              <a:endParaRPr lang="zh-CN" altLang="en-US"/>
            </a:p>
          </p:txBody>
        </p:sp>
        <p:sp>
          <p:nvSpPr>
            <p:cNvPr id="52257" name="Line 33"/>
            <p:cNvSpPr/>
            <p:nvPr/>
          </p:nvSpPr>
          <p:spPr>
            <a:xfrm>
              <a:off x="292" y="739"/>
              <a:ext cx="1" cy="83"/>
            </a:xfrm>
            <a:prstGeom prst="line">
              <a:avLst/>
            </a:prstGeom>
            <a:ln w="25400" cap="rnd" cmpd="sng">
              <a:solidFill>
                <a:srgbClr val="000000"/>
              </a:solidFill>
              <a:prstDash val="solid"/>
              <a:round/>
              <a:headEnd type="none" w="med" len="med"/>
              <a:tailEnd type="none" w="med" len="med"/>
            </a:ln>
          </p:spPr>
        </p:sp>
        <p:grpSp>
          <p:nvGrpSpPr>
            <p:cNvPr id="52258" name="Group 34"/>
            <p:cNvGrpSpPr/>
            <p:nvPr/>
          </p:nvGrpSpPr>
          <p:grpSpPr>
            <a:xfrm>
              <a:off x="989" y="0"/>
              <a:ext cx="669" cy="236"/>
              <a:chOff x="0" y="0"/>
              <a:chExt cx="921" cy="325"/>
            </a:xfrm>
          </p:grpSpPr>
          <p:sp>
            <p:nvSpPr>
              <p:cNvPr id="52259" name="Rectangle 35"/>
              <p:cNvSpPr/>
              <p:nvPr/>
            </p:nvSpPr>
            <p:spPr>
              <a:xfrm>
                <a:off x="655" y="8"/>
                <a:ext cx="266" cy="317"/>
              </a:xfrm>
              <a:prstGeom prst="rect">
                <a:avLst/>
              </a:prstGeom>
              <a:noFill/>
              <a:ln w="9525">
                <a:noFill/>
              </a:ln>
            </p:spPr>
            <p:txBody>
              <a:bodyPr wrap="none" lIns="0" tIns="0" rIns="0" bIns="0" anchor="t" anchorCtr="0">
                <a:spAutoFit/>
              </a:bodyPr>
              <a:p>
                <a:pPr>
                  <a:buFontTx/>
                </a:pPr>
                <a:r>
                  <a:rPr lang="zh-CN" altLang="en-US" dirty="0">
                    <a:solidFill>
                      <a:srgbClr val="000000"/>
                    </a:solidFill>
                    <a:latin typeface="宋体" panose="02010600030101010101" pitchFamily="2" charset="-122"/>
                    <a:ea typeface="宋体" panose="02010600030101010101" pitchFamily="2" charset="-122"/>
                    <a:sym typeface="宋体" panose="02010600030101010101" pitchFamily="2" charset="-122"/>
                  </a:rPr>
                  <a:t>）</a:t>
                </a:r>
                <a:endParaRPr lang="zh-CN" altLang="en-US"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
            <p:nvSpPr>
              <p:cNvPr id="52260" name="Rectangle 36"/>
              <p:cNvSpPr/>
              <p:nvPr/>
            </p:nvSpPr>
            <p:spPr>
              <a:xfrm>
                <a:off x="380" y="8"/>
                <a:ext cx="266" cy="317"/>
              </a:xfrm>
              <a:prstGeom prst="rect">
                <a:avLst/>
              </a:prstGeom>
              <a:noFill/>
              <a:ln w="9525">
                <a:noFill/>
              </a:ln>
            </p:spPr>
            <p:txBody>
              <a:bodyPr wrap="none" lIns="0" tIns="0" rIns="0" bIns="0" anchor="t" anchorCtr="0">
                <a:spAutoFit/>
              </a:bodyPr>
              <a:p>
                <a:pPr>
                  <a:buFontTx/>
                </a:pPr>
                <a:r>
                  <a:rPr lang="zh-CN" altLang="en-US" dirty="0">
                    <a:solidFill>
                      <a:srgbClr val="000000"/>
                    </a:solidFill>
                    <a:latin typeface="宋体" panose="02010600030101010101" pitchFamily="2" charset="-122"/>
                    <a:ea typeface="宋体" panose="02010600030101010101" pitchFamily="2" charset="-122"/>
                    <a:sym typeface="宋体" panose="02010600030101010101" pitchFamily="2" charset="-122"/>
                  </a:rPr>
                  <a:t>＝</a:t>
                </a:r>
                <a:endParaRPr lang="zh-CN" altLang="en-US"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
            <p:nvSpPr>
              <p:cNvPr id="52261" name="Rectangle 37"/>
              <p:cNvSpPr/>
              <p:nvPr/>
            </p:nvSpPr>
            <p:spPr>
              <a:xfrm>
                <a:off x="108" y="8"/>
                <a:ext cx="266" cy="317"/>
              </a:xfrm>
              <a:prstGeom prst="rect">
                <a:avLst/>
              </a:prstGeom>
              <a:noFill/>
              <a:ln w="9525">
                <a:noFill/>
              </a:ln>
            </p:spPr>
            <p:txBody>
              <a:bodyPr wrap="none" lIns="0" tIns="0" rIns="0" bIns="0" anchor="t" anchorCtr="0">
                <a:spAutoFit/>
              </a:bodyPr>
              <a:p>
                <a:pPr>
                  <a:buFontTx/>
                </a:pPr>
                <a:r>
                  <a:rPr lang="zh-CN" altLang="en-US" dirty="0">
                    <a:solidFill>
                      <a:srgbClr val="000000"/>
                    </a:solidFill>
                    <a:latin typeface="宋体" panose="02010600030101010101" pitchFamily="2" charset="-122"/>
                    <a:ea typeface="宋体" panose="02010600030101010101" pitchFamily="2" charset="-122"/>
                    <a:sym typeface="宋体" panose="02010600030101010101" pitchFamily="2" charset="-122"/>
                  </a:rPr>
                  <a:t>（</a:t>
                </a:r>
                <a:endParaRPr lang="zh-CN" altLang="en-US"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
            <p:nvSpPr>
              <p:cNvPr id="52262" name="Rectangle 38"/>
              <p:cNvSpPr/>
              <p:nvPr/>
            </p:nvSpPr>
            <p:spPr>
              <a:xfrm>
                <a:off x="575" y="0"/>
                <a:ext cx="132" cy="317"/>
              </a:xfrm>
              <a:prstGeom prst="rect">
                <a:avLst/>
              </a:prstGeom>
              <a:noFill/>
              <a:ln w="9525">
                <a:noFill/>
              </a:ln>
            </p:spPr>
            <p:txBody>
              <a:bodyPr wrap="none" lIns="0" tIns="0" rIns="0" bIns="0" anchor="t" anchorCtr="0">
                <a:spAutoFit/>
              </a:bodyPr>
              <a:p>
                <a:pPr>
                  <a:buFontTx/>
                </a:pPr>
                <a:r>
                  <a:rPr lang="en-US" altLang="zh-CN" dirty="0">
                    <a:solidFill>
                      <a:srgbClr val="000000"/>
                    </a:solidFill>
                    <a:latin typeface="Times New Roman" panose="02020603050405020304" charset="0"/>
                    <a:ea typeface="宋体" panose="02010600030101010101" pitchFamily="2" charset="-122"/>
                    <a:sym typeface="Times New Roman" panose="02020603050405020304" charset="0"/>
                  </a:rPr>
                  <a:t>0</a:t>
                </a:r>
                <a:endParaRPr lang="en-US" altLang="zh-CN"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
            <p:nvSpPr>
              <p:cNvPr id="52263" name="Rectangle 39"/>
              <p:cNvSpPr/>
              <p:nvPr/>
            </p:nvSpPr>
            <p:spPr>
              <a:xfrm>
                <a:off x="321" y="1"/>
                <a:ext cx="73" cy="317"/>
              </a:xfrm>
              <a:prstGeom prst="rect">
                <a:avLst/>
              </a:prstGeom>
              <a:noFill/>
              <a:ln w="9525">
                <a:noFill/>
              </a:ln>
            </p:spPr>
            <p:txBody>
              <a:bodyPr wrap="none" lIns="0" tIns="0" rIns="0" bIns="0" anchor="t" anchorCtr="0">
                <a:spAutoFit/>
              </a:bodyPr>
              <a:p>
                <a:pPr>
                  <a:buFontTx/>
                </a:pPr>
                <a:r>
                  <a:rPr lang="en-US" altLang="zh-CN" i="1" dirty="0">
                    <a:solidFill>
                      <a:srgbClr val="000000"/>
                    </a:solidFill>
                    <a:latin typeface="Times New Roman" panose="02020603050405020304" charset="0"/>
                    <a:ea typeface="宋体" panose="02010600030101010101" pitchFamily="2" charset="-122"/>
                    <a:sym typeface="Times New Roman" panose="02020603050405020304" charset="0"/>
                  </a:rPr>
                  <a:t>t</a:t>
                </a:r>
                <a:endParaRPr lang="en-US" altLang="zh-CN"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
            <p:nvSpPr>
              <p:cNvPr id="52264" name="Rectangle 40"/>
              <p:cNvSpPr/>
              <p:nvPr/>
            </p:nvSpPr>
            <p:spPr>
              <a:xfrm>
                <a:off x="0" y="1"/>
                <a:ext cx="147" cy="317"/>
              </a:xfrm>
              <a:prstGeom prst="rect">
                <a:avLst/>
              </a:prstGeom>
              <a:noFill/>
              <a:ln w="9525">
                <a:noFill/>
              </a:ln>
            </p:spPr>
            <p:txBody>
              <a:bodyPr wrap="none" lIns="0" tIns="0" rIns="0" bIns="0" anchor="t" anchorCtr="0">
                <a:spAutoFit/>
              </a:bodyPr>
              <a:p>
                <a:pPr>
                  <a:buFontTx/>
                </a:pPr>
                <a:r>
                  <a:rPr lang="en-US" altLang="zh-CN" i="1" dirty="0">
                    <a:solidFill>
                      <a:srgbClr val="000000"/>
                    </a:solidFill>
                    <a:latin typeface="Times New Roman" panose="02020603050405020304" charset="0"/>
                    <a:ea typeface="宋体" panose="02010600030101010101" pitchFamily="2" charset="-122"/>
                    <a:sym typeface="Times New Roman" panose="02020603050405020304" charset="0"/>
                  </a:rPr>
                  <a:t>S</a:t>
                </a:r>
                <a:endParaRPr lang="en-US" altLang="zh-CN"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grpSp>
        <p:grpSp>
          <p:nvGrpSpPr>
            <p:cNvPr id="52265" name="Group 41"/>
            <p:cNvGrpSpPr/>
            <p:nvPr/>
          </p:nvGrpSpPr>
          <p:grpSpPr>
            <a:xfrm>
              <a:off x="0" y="626"/>
              <a:ext cx="145" cy="309"/>
              <a:chOff x="0" y="0"/>
              <a:chExt cx="200" cy="426"/>
            </a:xfrm>
          </p:grpSpPr>
          <p:sp>
            <p:nvSpPr>
              <p:cNvPr id="52266" name="Rectangle 42"/>
              <p:cNvSpPr/>
              <p:nvPr/>
            </p:nvSpPr>
            <p:spPr>
              <a:xfrm>
                <a:off x="97" y="109"/>
                <a:ext cx="103" cy="317"/>
              </a:xfrm>
              <a:prstGeom prst="rect">
                <a:avLst/>
              </a:prstGeom>
              <a:noFill/>
              <a:ln w="9525">
                <a:noFill/>
              </a:ln>
            </p:spPr>
            <p:txBody>
              <a:bodyPr wrap="none" lIns="0" tIns="0" rIns="0" bIns="0" anchor="t" anchorCtr="0">
                <a:spAutoFit/>
              </a:bodyPr>
              <a:p>
                <a:pPr>
                  <a:buFontTx/>
                </a:pPr>
                <a:r>
                  <a:rPr lang="en-US" altLang="zh-CN" i="1" dirty="0">
                    <a:solidFill>
                      <a:srgbClr val="000000"/>
                    </a:solidFill>
                    <a:latin typeface="Times New Roman" panose="02020603050405020304" charset="0"/>
                    <a:ea typeface="宋体" panose="02010600030101010101" pitchFamily="2" charset="-122"/>
                    <a:sym typeface="Times New Roman" panose="02020603050405020304" charset="0"/>
                  </a:rPr>
                  <a:t>s</a:t>
                </a:r>
                <a:endParaRPr lang="en-US" altLang="zh-CN"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
            <p:nvSpPr>
              <p:cNvPr id="52267" name="Rectangle 43"/>
              <p:cNvSpPr/>
              <p:nvPr/>
            </p:nvSpPr>
            <p:spPr>
              <a:xfrm>
                <a:off x="0" y="0"/>
                <a:ext cx="104" cy="317"/>
              </a:xfrm>
              <a:prstGeom prst="rect">
                <a:avLst/>
              </a:prstGeom>
              <a:noFill/>
              <a:ln w="9525">
                <a:noFill/>
              </a:ln>
            </p:spPr>
            <p:txBody>
              <a:bodyPr wrap="none" lIns="0" tIns="0" rIns="0" bIns="0" anchor="t" anchorCtr="0">
                <a:spAutoFit/>
              </a:bodyPr>
              <a:p>
                <a:pPr>
                  <a:buFontTx/>
                </a:pPr>
                <a:r>
                  <a:rPr lang="en-US" altLang="zh-CN" i="1" dirty="0">
                    <a:solidFill>
                      <a:srgbClr val="000000"/>
                    </a:solidFill>
                    <a:latin typeface="Times New Roman" panose="02020603050405020304" charset="0"/>
                    <a:ea typeface="宋体" panose="02010600030101010101" pitchFamily="2" charset="-122"/>
                    <a:sym typeface="Times New Roman" panose="02020603050405020304" charset="0"/>
                  </a:rPr>
                  <a:t>I</a:t>
                </a:r>
                <a:endParaRPr lang="en-US" altLang="zh-CN"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grpSp>
        <p:grpSp>
          <p:nvGrpSpPr>
            <p:cNvPr id="52268" name="Group 44"/>
            <p:cNvGrpSpPr/>
            <p:nvPr/>
          </p:nvGrpSpPr>
          <p:grpSpPr>
            <a:xfrm>
              <a:off x="1135" y="975"/>
              <a:ext cx="177" cy="310"/>
              <a:chOff x="0" y="0"/>
              <a:chExt cx="243" cy="426"/>
            </a:xfrm>
          </p:grpSpPr>
          <p:sp>
            <p:nvSpPr>
              <p:cNvPr id="52269" name="Rectangle 45"/>
              <p:cNvSpPr/>
              <p:nvPr/>
            </p:nvSpPr>
            <p:spPr>
              <a:xfrm>
                <a:off x="140" y="109"/>
                <a:ext cx="103" cy="317"/>
              </a:xfrm>
              <a:prstGeom prst="rect">
                <a:avLst/>
              </a:prstGeom>
              <a:noFill/>
              <a:ln w="9525">
                <a:noFill/>
              </a:ln>
            </p:spPr>
            <p:txBody>
              <a:bodyPr wrap="none" lIns="0" tIns="0" rIns="0" bIns="0" anchor="t" anchorCtr="0">
                <a:spAutoFit/>
              </a:bodyPr>
              <a:p>
                <a:pPr>
                  <a:buFontTx/>
                </a:pPr>
                <a:r>
                  <a:rPr lang="en-US" altLang="zh-CN" i="1" dirty="0">
                    <a:solidFill>
                      <a:srgbClr val="000000"/>
                    </a:solidFill>
                    <a:latin typeface="Times New Roman" panose="02020603050405020304" charset="0"/>
                    <a:ea typeface="宋体" panose="02010600030101010101" pitchFamily="2" charset="-122"/>
                    <a:sym typeface="Times New Roman" panose="02020603050405020304" charset="0"/>
                  </a:rPr>
                  <a:t>s</a:t>
                </a:r>
                <a:endParaRPr lang="en-US" altLang="zh-CN"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
            <p:nvSpPr>
              <p:cNvPr id="52270" name="Rectangle 46"/>
              <p:cNvSpPr/>
              <p:nvPr/>
            </p:nvSpPr>
            <p:spPr>
              <a:xfrm>
                <a:off x="0" y="0"/>
                <a:ext cx="176" cy="317"/>
              </a:xfrm>
              <a:prstGeom prst="rect">
                <a:avLst/>
              </a:prstGeom>
              <a:noFill/>
              <a:ln w="9525">
                <a:noFill/>
              </a:ln>
            </p:spPr>
            <p:txBody>
              <a:bodyPr wrap="none" lIns="0" tIns="0" rIns="0" bIns="0" anchor="t" anchorCtr="0">
                <a:spAutoFit/>
              </a:bodyPr>
              <a:p>
                <a:pPr>
                  <a:buFontTx/>
                </a:pPr>
                <a:r>
                  <a:rPr lang="en-US" altLang="zh-CN" i="1" dirty="0">
                    <a:solidFill>
                      <a:srgbClr val="000000"/>
                    </a:solidFill>
                    <a:latin typeface="Times New Roman" panose="02020603050405020304" charset="0"/>
                    <a:ea typeface="宋体" panose="02010600030101010101" pitchFamily="2" charset="-122"/>
                    <a:sym typeface="Times New Roman" panose="02020603050405020304" charset="0"/>
                  </a:rPr>
                  <a:t>R</a:t>
                </a:r>
                <a:endParaRPr lang="en-US" altLang="zh-CN"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grpSp>
        <p:grpSp>
          <p:nvGrpSpPr>
            <p:cNvPr id="52271" name="Group 47"/>
            <p:cNvGrpSpPr/>
            <p:nvPr/>
          </p:nvGrpSpPr>
          <p:grpSpPr>
            <a:xfrm>
              <a:off x="2075" y="99"/>
              <a:ext cx="129" cy="253"/>
              <a:chOff x="0" y="0"/>
              <a:chExt cx="177" cy="349"/>
            </a:xfrm>
          </p:grpSpPr>
          <p:sp>
            <p:nvSpPr>
              <p:cNvPr id="52272" name="Rectangle 48"/>
              <p:cNvSpPr/>
              <p:nvPr/>
            </p:nvSpPr>
            <p:spPr>
              <a:xfrm>
                <a:off x="56" y="110"/>
                <a:ext cx="121" cy="239"/>
              </a:xfrm>
              <a:prstGeom prst="rect">
                <a:avLst/>
              </a:prstGeom>
              <a:noFill/>
              <a:ln w="9525">
                <a:noFill/>
              </a:ln>
            </p:spPr>
            <p:txBody>
              <a:bodyPr wrap="none" lIns="0" tIns="0" rIns="0" bIns="0" anchor="t" anchorCtr="0">
                <a:spAutoFit/>
              </a:bodyPr>
              <a:p>
                <a:pPr>
                  <a:buFontTx/>
                </a:pPr>
                <a:r>
                  <a:rPr lang="en-US" altLang="zh-CN" sz="1800" i="1" dirty="0">
                    <a:solidFill>
                      <a:srgbClr val="000000"/>
                    </a:solidFill>
                    <a:latin typeface="Times New Roman" panose="02020603050405020304" charset="0"/>
                    <a:ea typeface="宋体" panose="02010600030101010101" pitchFamily="2" charset="-122"/>
                    <a:sym typeface="Times New Roman" panose="02020603050405020304" charset="0"/>
                  </a:rPr>
                  <a:t>L</a:t>
                </a:r>
                <a:endParaRPr lang="en-US" altLang="zh-CN" sz="1800"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
            <p:nvSpPr>
              <p:cNvPr id="52273" name="Rectangle 49"/>
              <p:cNvSpPr/>
              <p:nvPr/>
            </p:nvSpPr>
            <p:spPr>
              <a:xfrm>
                <a:off x="0" y="0"/>
                <a:ext cx="73" cy="318"/>
              </a:xfrm>
              <a:prstGeom prst="rect">
                <a:avLst/>
              </a:prstGeom>
              <a:noFill/>
              <a:ln w="9525">
                <a:noFill/>
              </a:ln>
            </p:spPr>
            <p:txBody>
              <a:bodyPr wrap="none" lIns="0" tIns="0" rIns="0" bIns="0" anchor="t" anchorCtr="0">
                <a:spAutoFit/>
              </a:bodyPr>
              <a:p>
                <a:pPr>
                  <a:buFontTx/>
                </a:pPr>
                <a:r>
                  <a:rPr lang="en-US" altLang="zh-CN" i="1" dirty="0">
                    <a:solidFill>
                      <a:srgbClr val="000000"/>
                    </a:solidFill>
                    <a:latin typeface="Times New Roman" panose="02020603050405020304" charset="0"/>
                    <a:ea typeface="宋体" panose="02010600030101010101" pitchFamily="2" charset="-122"/>
                    <a:sym typeface="Times New Roman" panose="02020603050405020304" charset="0"/>
                  </a:rPr>
                  <a:t>i</a:t>
                </a:r>
                <a:endParaRPr lang="en-US" altLang="zh-CN"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grpSp>
        <p:sp>
          <p:nvSpPr>
            <p:cNvPr id="52274" name="Rectangle 50"/>
            <p:cNvSpPr/>
            <p:nvPr/>
          </p:nvSpPr>
          <p:spPr>
            <a:xfrm>
              <a:off x="1854" y="842"/>
              <a:ext cx="90" cy="302"/>
            </a:xfrm>
            <a:prstGeom prst="rect">
              <a:avLst/>
            </a:prstGeom>
            <a:solidFill>
              <a:srgbClr val="FFFFFF"/>
            </a:solidFill>
            <a:ln w="9525">
              <a:noFill/>
            </a:ln>
          </p:spPr>
          <p:txBody>
            <a:bodyPr anchor="t" anchorCtr="0"/>
            <a:p>
              <a:pPr>
                <a:buFontTx/>
              </a:pPr>
              <a:endParaRPr lang="zh-CN" altLang="zh-CN" dirty="0">
                <a:solidFill>
                  <a:srgbClr val="000000"/>
                </a:solidFill>
                <a:latin typeface="Times New Roman" panose="02020603050405020304" charset="0"/>
                <a:ea typeface="宋体" panose="02010600030101010101" pitchFamily="2" charset="-122"/>
                <a:sym typeface="Times New Roman" panose="02020603050405020304" charset="0"/>
              </a:endParaRPr>
            </a:p>
          </p:txBody>
        </p:sp>
        <p:sp>
          <p:nvSpPr>
            <p:cNvPr id="52275" name="Rectangle 51"/>
            <p:cNvSpPr/>
            <p:nvPr/>
          </p:nvSpPr>
          <p:spPr>
            <a:xfrm>
              <a:off x="1854" y="842"/>
              <a:ext cx="90" cy="302"/>
            </a:xfrm>
            <a:prstGeom prst="rect">
              <a:avLst/>
            </a:prstGeom>
            <a:noFill/>
            <a:ln w="42863" cap="rnd" cmpd="sng">
              <a:solidFill>
                <a:srgbClr val="000000"/>
              </a:solidFill>
              <a:prstDash val="solid"/>
              <a:miter/>
              <a:headEnd type="none" w="med" len="med"/>
              <a:tailEnd type="none" w="med" len="med"/>
            </a:ln>
          </p:spPr>
          <p:txBody>
            <a:bodyPr anchor="t" anchorCtr="0"/>
            <a:p>
              <a:pPr>
                <a:buFontTx/>
              </a:pPr>
              <a:endParaRPr lang="zh-CN" altLang="zh-CN" dirty="0">
                <a:solidFill>
                  <a:srgbClr val="000000"/>
                </a:solidFill>
                <a:latin typeface="Times New Roman" panose="02020603050405020304" charset="0"/>
                <a:ea typeface="宋体" panose="02010600030101010101" pitchFamily="2" charset="-122"/>
                <a:sym typeface="Times New Roman" panose="02020603050405020304" charset="0"/>
              </a:endParaRPr>
            </a:p>
          </p:txBody>
        </p:sp>
        <p:sp>
          <p:nvSpPr>
            <p:cNvPr id="52276" name="未知"/>
            <p:cNvSpPr/>
            <p:nvPr/>
          </p:nvSpPr>
          <p:spPr>
            <a:xfrm>
              <a:off x="2358" y="962"/>
              <a:ext cx="60" cy="121"/>
            </a:xfrm>
            <a:custGeom>
              <a:avLst/>
              <a:gdLst/>
              <a:ahLst/>
              <a:cxnLst>
                <a:cxn ang="0">
                  <a:pos x="0" y="0"/>
                </a:cxn>
                <a:cxn ang="0">
                  <a:pos x="1" y="1"/>
                </a:cxn>
                <a:cxn ang="0">
                  <a:pos x="1" y="1"/>
                </a:cxn>
                <a:cxn ang="0">
                  <a:pos x="0" y="1"/>
                </a:cxn>
                <a:cxn ang="0">
                  <a:pos x="0" y="1"/>
                </a:cxn>
              </a:cxnLst>
              <a:pathLst>
                <a:path w="83" h="167">
                  <a:moveTo>
                    <a:pt x="0" y="0"/>
                  </a:moveTo>
                  <a:cubicBezTo>
                    <a:pt x="46" y="0"/>
                    <a:pt x="83" y="38"/>
                    <a:pt x="83" y="84"/>
                  </a:cubicBezTo>
                  <a:cubicBezTo>
                    <a:pt x="83" y="84"/>
                    <a:pt x="83" y="84"/>
                    <a:pt x="83" y="84"/>
                  </a:cubicBezTo>
                  <a:cubicBezTo>
                    <a:pt x="83" y="130"/>
                    <a:pt x="46" y="167"/>
                    <a:pt x="0" y="167"/>
                  </a:cubicBezTo>
                  <a:cubicBezTo>
                    <a:pt x="0" y="167"/>
                    <a:pt x="0" y="167"/>
                    <a:pt x="0" y="167"/>
                  </a:cubicBezTo>
                </a:path>
              </a:pathLst>
            </a:custGeom>
            <a:noFill/>
            <a:ln w="42863" cap="rnd" cmpd="sng">
              <a:solidFill>
                <a:srgbClr val="000000"/>
              </a:solidFill>
              <a:prstDash val="solid"/>
              <a:miter/>
              <a:headEnd type="none" w="med" len="med"/>
              <a:tailEnd type="none" w="med" len="med"/>
            </a:ln>
          </p:spPr>
          <p:txBody>
            <a:bodyPr/>
            <a:p>
              <a:endParaRPr lang="zh-CN" altLang="en-US"/>
            </a:p>
          </p:txBody>
        </p:sp>
        <p:sp>
          <p:nvSpPr>
            <p:cNvPr id="52277" name="未知"/>
            <p:cNvSpPr/>
            <p:nvPr/>
          </p:nvSpPr>
          <p:spPr>
            <a:xfrm>
              <a:off x="2358" y="842"/>
              <a:ext cx="60" cy="120"/>
            </a:xfrm>
            <a:custGeom>
              <a:avLst/>
              <a:gdLst/>
              <a:ahLst/>
              <a:cxnLst>
                <a:cxn ang="0">
                  <a:pos x="0" y="0"/>
                </a:cxn>
                <a:cxn ang="0">
                  <a:pos x="1" y="1"/>
                </a:cxn>
                <a:cxn ang="0">
                  <a:pos x="1" y="1"/>
                </a:cxn>
                <a:cxn ang="0">
                  <a:pos x="0" y="1"/>
                </a:cxn>
                <a:cxn ang="0">
                  <a:pos x="0" y="1"/>
                </a:cxn>
              </a:cxnLst>
              <a:pathLst>
                <a:path w="83" h="166">
                  <a:moveTo>
                    <a:pt x="0" y="0"/>
                  </a:moveTo>
                  <a:cubicBezTo>
                    <a:pt x="46" y="0"/>
                    <a:pt x="83" y="38"/>
                    <a:pt x="83" y="83"/>
                  </a:cubicBezTo>
                  <a:cubicBezTo>
                    <a:pt x="83" y="83"/>
                    <a:pt x="83" y="83"/>
                    <a:pt x="83" y="83"/>
                  </a:cubicBezTo>
                  <a:cubicBezTo>
                    <a:pt x="83" y="129"/>
                    <a:pt x="46" y="166"/>
                    <a:pt x="0" y="166"/>
                  </a:cubicBezTo>
                  <a:cubicBezTo>
                    <a:pt x="0" y="166"/>
                    <a:pt x="0" y="166"/>
                    <a:pt x="0" y="166"/>
                  </a:cubicBezTo>
                </a:path>
              </a:pathLst>
            </a:custGeom>
            <a:noFill/>
            <a:ln w="42863" cap="rnd" cmpd="sng">
              <a:solidFill>
                <a:srgbClr val="000000"/>
              </a:solidFill>
              <a:prstDash val="solid"/>
              <a:miter/>
              <a:headEnd type="none" w="med" len="med"/>
              <a:tailEnd type="none" w="med" len="med"/>
            </a:ln>
          </p:spPr>
          <p:txBody>
            <a:bodyPr/>
            <a:p>
              <a:endParaRPr lang="zh-CN" altLang="en-US"/>
            </a:p>
          </p:txBody>
        </p:sp>
        <p:sp>
          <p:nvSpPr>
            <p:cNvPr id="52278" name="未知"/>
            <p:cNvSpPr/>
            <p:nvPr/>
          </p:nvSpPr>
          <p:spPr>
            <a:xfrm>
              <a:off x="2358" y="1083"/>
              <a:ext cx="60" cy="121"/>
            </a:xfrm>
            <a:custGeom>
              <a:avLst/>
              <a:gdLst/>
              <a:ahLst/>
              <a:cxnLst>
                <a:cxn ang="0">
                  <a:pos x="0" y="0"/>
                </a:cxn>
                <a:cxn ang="0">
                  <a:pos x="1" y="1"/>
                </a:cxn>
                <a:cxn ang="0">
                  <a:pos x="1" y="1"/>
                </a:cxn>
                <a:cxn ang="0">
                  <a:pos x="0" y="1"/>
                </a:cxn>
                <a:cxn ang="0">
                  <a:pos x="0" y="1"/>
                </a:cxn>
              </a:cxnLst>
              <a:pathLst>
                <a:path w="83" h="166">
                  <a:moveTo>
                    <a:pt x="0" y="0"/>
                  </a:moveTo>
                  <a:cubicBezTo>
                    <a:pt x="46" y="0"/>
                    <a:pt x="83" y="37"/>
                    <a:pt x="83" y="83"/>
                  </a:cubicBezTo>
                  <a:cubicBezTo>
                    <a:pt x="83" y="83"/>
                    <a:pt x="83" y="83"/>
                    <a:pt x="83" y="83"/>
                  </a:cubicBezTo>
                  <a:cubicBezTo>
                    <a:pt x="83" y="129"/>
                    <a:pt x="46" y="166"/>
                    <a:pt x="0" y="166"/>
                  </a:cubicBezTo>
                  <a:cubicBezTo>
                    <a:pt x="0" y="166"/>
                    <a:pt x="0" y="166"/>
                    <a:pt x="0" y="166"/>
                  </a:cubicBezTo>
                </a:path>
              </a:pathLst>
            </a:custGeom>
            <a:noFill/>
            <a:ln w="42863" cap="rnd" cmpd="sng">
              <a:solidFill>
                <a:srgbClr val="000000"/>
              </a:solidFill>
              <a:prstDash val="solid"/>
              <a:miter/>
              <a:headEnd type="none" w="med" len="med"/>
              <a:tailEnd type="none" w="med" len="med"/>
            </a:ln>
          </p:spPr>
          <p:txBody>
            <a:bodyPr/>
            <a:p>
              <a:endParaRPr lang="zh-CN" altLang="en-US"/>
            </a:p>
          </p:txBody>
        </p:sp>
        <p:sp>
          <p:nvSpPr>
            <p:cNvPr id="52279" name="Line 55"/>
            <p:cNvSpPr/>
            <p:nvPr/>
          </p:nvSpPr>
          <p:spPr>
            <a:xfrm>
              <a:off x="1899" y="383"/>
              <a:ext cx="1" cy="459"/>
            </a:xfrm>
            <a:prstGeom prst="line">
              <a:avLst/>
            </a:prstGeom>
            <a:ln w="25400" cap="rnd" cmpd="sng">
              <a:solidFill>
                <a:srgbClr val="000000"/>
              </a:solidFill>
              <a:prstDash val="solid"/>
              <a:round/>
              <a:headEnd type="none" w="med" len="med"/>
              <a:tailEnd type="none" w="med" len="med"/>
            </a:ln>
          </p:spPr>
        </p:sp>
        <p:sp>
          <p:nvSpPr>
            <p:cNvPr id="52280" name="Line 56"/>
            <p:cNvSpPr/>
            <p:nvPr/>
          </p:nvSpPr>
          <p:spPr>
            <a:xfrm>
              <a:off x="1899" y="1144"/>
              <a:ext cx="1" cy="616"/>
            </a:xfrm>
            <a:prstGeom prst="line">
              <a:avLst/>
            </a:prstGeom>
            <a:ln w="25400" cap="rnd" cmpd="sng">
              <a:solidFill>
                <a:srgbClr val="000000"/>
              </a:solidFill>
              <a:prstDash val="solid"/>
              <a:round/>
              <a:headEnd type="none" w="med" len="med"/>
              <a:tailEnd type="none" w="med" len="med"/>
            </a:ln>
          </p:spPr>
        </p:sp>
        <p:sp>
          <p:nvSpPr>
            <p:cNvPr id="52281" name="Line 57"/>
            <p:cNvSpPr/>
            <p:nvPr/>
          </p:nvSpPr>
          <p:spPr>
            <a:xfrm flipV="1">
              <a:off x="2358" y="1204"/>
              <a:ext cx="1" cy="556"/>
            </a:xfrm>
            <a:prstGeom prst="line">
              <a:avLst/>
            </a:prstGeom>
            <a:ln w="25400" cap="rnd" cmpd="sng">
              <a:solidFill>
                <a:srgbClr val="000000"/>
              </a:solidFill>
              <a:prstDash val="solid"/>
              <a:round/>
              <a:headEnd type="none" w="med" len="med"/>
              <a:tailEnd type="none" w="med" len="med"/>
            </a:ln>
          </p:spPr>
        </p:sp>
        <p:sp>
          <p:nvSpPr>
            <p:cNvPr id="52282" name="Line 58"/>
            <p:cNvSpPr/>
            <p:nvPr/>
          </p:nvSpPr>
          <p:spPr>
            <a:xfrm>
              <a:off x="2358" y="383"/>
              <a:ext cx="5" cy="459"/>
            </a:xfrm>
            <a:prstGeom prst="line">
              <a:avLst/>
            </a:prstGeom>
            <a:ln w="25400" cap="rnd" cmpd="sng">
              <a:solidFill>
                <a:srgbClr val="000000"/>
              </a:solidFill>
              <a:prstDash val="solid"/>
              <a:round/>
              <a:headEnd type="none" w="med" len="med"/>
              <a:tailEnd type="none" w="med" len="med"/>
            </a:ln>
          </p:spPr>
        </p:sp>
        <p:sp>
          <p:nvSpPr>
            <p:cNvPr id="52283" name="Oval 59"/>
            <p:cNvSpPr/>
            <p:nvPr/>
          </p:nvSpPr>
          <p:spPr>
            <a:xfrm>
              <a:off x="1873" y="1734"/>
              <a:ext cx="52" cy="52"/>
            </a:xfrm>
            <a:prstGeom prst="ellipse">
              <a:avLst/>
            </a:prstGeom>
            <a:solidFill>
              <a:srgbClr val="1A1A1A"/>
            </a:solidFill>
            <a:ln w="0" cap="flat" cmpd="sng">
              <a:solidFill>
                <a:srgbClr val="000000"/>
              </a:solidFill>
              <a:prstDash val="solid"/>
              <a:round/>
              <a:headEnd type="none" w="med" len="med"/>
              <a:tailEnd type="none" w="med" len="med"/>
            </a:ln>
          </p:spPr>
          <p:txBody>
            <a:bodyPr anchor="t" anchorCtr="0"/>
            <a:p>
              <a:pPr>
                <a:buFontTx/>
              </a:pPr>
              <a:endParaRPr lang="zh-CN" altLang="zh-CN" dirty="0">
                <a:solidFill>
                  <a:srgbClr val="000000"/>
                </a:solidFill>
                <a:latin typeface="Times New Roman" panose="02020603050405020304" charset="0"/>
                <a:ea typeface="宋体" panose="02010600030101010101" pitchFamily="2" charset="-122"/>
                <a:sym typeface="Times New Roman" panose="02020603050405020304" charset="0"/>
              </a:endParaRPr>
            </a:p>
          </p:txBody>
        </p:sp>
        <p:sp>
          <p:nvSpPr>
            <p:cNvPr id="52284" name="未知"/>
            <p:cNvSpPr/>
            <p:nvPr/>
          </p:nvSpPr>
          <p:spPr>
            <a:xfrm>
              <a:off x="1873" y="1734"/>
              <a:ext cx="52" cy="52"/>
            </a:xfrm>
            <a:custGeom>
              <a:avLst/>
              <a:gdLst/>
              <a:ahLst/>
              <a:cxnLst>
                <a:cxn ang="0">
                  <a:pos x="1" y="1"/>
                </a:cxn>
                <a:cxn ang="0">
                  <a:pos x="1" y="0"/>
                </a:cxn>
                <a:cxn ang="0">
                  <a:pos x="0" y="1"/>
                </a:cxn>
                <a:cxn ang="0">
                  <a:pos x="1" y="1"/>
                </a:cxn>
                <a:cxn ang="0">
                  <a:pos x="1" y="1"/>
                </a:cxn>
              </a:cxnLst>
              <a:pathLst>
                <a:path w="71" h="71">
                  <a:moveTo>
                    <a:pt x="71" y="36"/>
                  </a:moveTo>
                  <a:cubicBezTo>
                    <a:pt x="71" y="16"/>
                    <a:pt x="54" y="0"/>
                    <a:pt x="36" y="0"/>
                  </a:cubicBezTo>
                  <a:cubicBezTo>
                    <a:pt x="16" y="0"/>
                    <a:pt x="0" y="16"/>
                    <a:pt x="0" y="36"/>
                  </a:cubicBezTo>
                  <a:cubicBezTo>
                    <a:pt x="0" y="54"/>
                    <a:pt x="16" y="71"/>
                    <a:pt x="36" y="71"/>
                  </a:cubicBezTo>
                  <a:cubicBezTo>
                    <a:pt x="54" y="71"/>
                    <a:pt x="71" y="54"/>
                    <a:pt x="71" y="36"/>
                  </a:cubicBezTo>
                </a:path>
              </a:pathLst>
            </a:custGeom>
            <a:noFill/>
            <a:ln w="25400" cap="rnd" cmpd="sng">
              <a:solidFill>
                <a:srgbClr val="000000"/>
              </a:solidFill>
              <a:prstDash val="solid"/>
              <a:miter/>
              <a:headEnd type="none" w="med" len="med"/>
              <a:tailEnd type="none" w="med" len="med"/>
            </a:ln>
          </p:spPr>
          <p:txBody>
            <a:bodyPr/>
            <a:p>
              <a:endParaRPr lang="zh-CN" altLang="en-US"/>
            </a:p>
          </p:txBody>
        </p:sp>
        <p:sp>
          <p:nvSpPr>
            <p:cNvPr id="52285" name="Oval 61"/>
            <p:cNvSpPr/>
            <p:nvPr/>
          </p:nvSpPr>
          <p:spPr>
            <a:xfrm>
              <a:off x="1873" y="357"/>
              <a:ext cx="52" cy="51"/>
            </a:xfrm>
            <a:prstGeom prst="ellipse">
              <a:avLst/>
            </a:prstGeom>
            <a:solidFill>
              <a:srgbClr val="1A1A1A"/>
            </a:solidFill>
            <a:ln w="0" cap="flat" cmpd="sng">
              <a:solidFill>
                <a:srgbClr val="000000"/>
              </a:solidFill>
              <a:prstDash val="solid"/>
              <a:round/>
              <a:headEnd type="none" w="med" len="med"/>
              <a:tailEnd type="none" w="med" len="med"/>
            </a:ln>
          </p:spPr>
          <p:txBody>
            <a:bodyPr anchor="t" anchorCtr="0"/>
            <a:p>
              <a:pPr>
                <a:buFontTx/>
              </a:pPr>
              <a:endParaRPr lang="zh-CN" altLang="zh-CN" dirty="0">
                <a:solidFill>
                  <a:srgbClr val="000000"/>
                </a:solidFill>
                <a:latin typeface="Times New Roman" panose="02020603050405020304" charset="0"/>
                <a:ea typeface="宋体" panose="02010600030101010101" pitchFamily="2" charset="-122"/>
                <a:sym typeface="Times New Roman" panose="02020603050405020304" charset="0"/>
              </a:endParaRPr>
            </a:p>
          </p:txBody>
        </p:sp>
        <p:sp>
          <p:nvSpPr>
            <p:cNvPr id="52286" name="未知"/>
            <p:cNvSpPr/>
            <p:nvPr/>
          </p:nvSpPr>
          <p:spPr>
            <a:xfrm>
              <a:off x="1873" y="357"/>
              <a:ext cx="52" cy="51"/>
            </a:xfrm>
            <a:custGeom>
              <a:avLst/>
              <a:gdLst/>
              <a:ahLst/>
              <a:cxnLst>
                <a:cxn ang="0">
                  <a:pos x="1" y="1"/>
                </a:cxn>
                <a:cxn ang="0">
                  <a:pos x="1" y="0"/>
                </a:cxn>
                <a:cxn ang="0">
                  <a:pos x="0" y="1"/>
                </a:cxn>
                <a:cxn ang="0">
                  <a:pos x="1" y="1"/>
                </a:cxn>
                <a:cxn ang="0">
                  <a:pos x="1" y="1"/>
                </a:cxn>
              </a:cxnLst>
              <a:pathLst>
                <a:path w="71" h="70">
                  <a:moveTo>
                    <a:pt x="71" y="36"/>
                  </a:moveTo>
                  <a:cubicBezTo>
                    <a:pt x="71" y="16"/>
                    <a:pt x="54" y="0"/>
                    <a:pt x="36" y="0"/>
                  </a:cubicBezTo>
                  <a:cubicBezTo>
                    <a:pt x="16" y="0"/>
                    <a:pt x="0" y="16"/>
                    <a:pt x="0" y="36"/>
                  </a:cubicBezTo>
                  <a:cubicBezTo>
                    <a:pt x="0" y="54"/>
                    <a:pt x="16" y="70"/>
                    <a:pt x="36" y="70"/>
                  </a:cubicBezTo>
                  <a:cubicBezTo>
                    <a:pt x="54" y="70"/>
                    <a:pt x="71" y="54"/>
                    <a:pt x="71" y="36"/>
                  </a:cubicBezTo>
                </a:path>
              </a:pathLst>
            </a:custGeom>
            <a:noFill/>
            <a:ln w="25400" cap="rnd" cmpd="sng">
              <a:solidFill>
                <a:srgbClr val="000000"/>
              </a:solidFill>
              <a:prstDash val="solid"/>
              <a:miter/>
              <a:headEnd type="none" w="med" len="med"/>
              <a:tailEnd type="none" w="med" len="med"/>
            </a:ln>
          </p:spPr>
          <p:txBody>
            <a:bodyPr/>
            <a:p>
              <a:endParaRPr lang="zh-CN" altLang="en-US"/>
            </a:p>
          </p:txBody>
        </p:sp>
        <p:sp>
          <p:nvSpPr>
            <p:cNvPr id="52287" name="Rectangle 63"/>
            <p:cNvSpPr/>
            <p:nvPr/>
          </p:nvSpPr>
          <p:spPr>
            <a:xfrm>
              <a:off x="1705" y="900"/>
              <a:ext cx="128" cy="230"/>
            </a:xfrm>
            <a:prstGeom prst="rect">
              <a:avLst/>
            </a:prstGeom>
            <a:noFill/>
            <a:ln w="9525">
              <a:noFill/>
            </a:ln>
          </p:spPr>
          <p:txBody>
            <a:bodyPr wrap="none" lIns="0" tIns="0" rIns="0" bIns="0" anchor="t" anchorCtr="0">
              <a:spAutoFit/>
            </a:bodyPr>
            <a:p>
              <a:pPr>
                <a:buFontTx/>
              </a:pPr>
              <a:r>
                <a:rPr lang="en-US" altLang="zh-CN" i="1" dirty="0">
                  <a:solidFill>
                    <a:srgbClr val="000000"/>
                  </a:solidFill>
                  <a:latin typeface="Times New Roman" panose="02020603050405020304" charset="0"/>
                  <a:ea typeface="宋体" panose="02010600030101010101" pitchFamily="2" charset="-122"/>
                  <a:sym typeface="Times New Roman" panose="02020603050405020304" charset="0"/>
                </a:rPr>
                <a:t>R</a:t>
              </a:r>
              <a:endParaRPr lang="en-US" altLang="zh-CN"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
          <p:nvSpPr>
            <p:cNvPr id="52288" name="Rectangle 64"/>
            <p:cNvSpPr/>
            <p:nvPr/>
          </p:nvSpPr>
          <p:spPr>
            <a:xfrm>
              <a:off x="2447" y="866"/>
              <a:ext cx="117" cy="230"/>
            </a:xfrm>
            <a:prstGeom prst="rect">
              <a:avLst/>
            </a:prstGeom>
            <a:noFill/>
            <a:ln w="9525">
              <a:noFill/>
            </a:ln>
          </p:spPr>
          <p:txBody>
            <a:bodyPr wrap="none" lIns="0" tIns="0" rIns="0" bIns="0" anchor="t" anchorCtr="0">
              <a:spAutoFit/>
            </a:bodyPr>
            <a:p>
              <a:pPr>
                <a:buFontTx/>
              </a:pPr>
              <a:r>
                <a:rPr lang="en-US" altLang="zh-CN" i="1" dirty="0">
                  <a:solidFill>
                    <a:srgbClr val="000000"/>
                  </a:solidFill>
                  <a:latin typeface="Times New Roman" panose="02020603050405020304" charset="0"/>
                  <a:ea typeface="宋体" panose="02010600030101010101" pitchFamily="2" charset="-122"/>
                  <a:sym typeface="Times New Roman" panose="02020603050405020304" charset="0"/>
                </a:rPr>
                <a:t>L</a:t>
              </a:r>
              <a:endParaRPr lang="en-US" altLang="zh-CN"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
          <p:nvSpPr>
            <p:cNvPr id="52289" name="未知"/>
            <p:cNvSpPr/>
            <p:nvPr/>
          </p:nvSpPr>
          <p:spPr>
            <a:xfrm>
              <a:off x="2106" y="368"/>
              <a:ext cx="127" cy="29"/>
            </a:xfrm>
            <a:custGeom>
              <a:avLst/>
              <a:gdLst/>
              <a:ahLst/>
              <a:cxnLst>
                <a:cxn ang="0">
                  <a:pos x="0" y="1"/>
                </a:cxn>
                <a:cxn ang="0">
                  <a:pos x="0" y="0"/>
                </a:cxn>
                <a:cxn ang="0">
                  <a:pos x="1" y="1"/>
                </a:cxn>
                <a:cxn ang="0">
                  <a:pos x="0" y="1"/>
                </a:cxn>
              </a:cxnLst>
              <a:pathLst>
                <a:path w="174" h="40">
                  <a:moveTo>
                    <a:pt x="0" y="40"/>
                  </a:moveTo>
                  <a:lnTo>
                    <a:pt x="0" y="0"/>
                  </a:lnTo>
                  <a:lnTo>
                    <a:pt x="174" y="21"/>
                  </a:lnTo>
                  <a:lnTo>
                    <a:pt x="0" y="40"/>
                  </a:lnTo>
                  <a:close/>
                </a:path>
              </a:pathLst>
            </a:custGeom>
            <a:solidFill>
              <a:srgbClr val="1A1A1A"/>
            </a:solidFill>
            <a:ln w="9525">
              <a:noFill/>
            </a:ln>
          </p:spPr>
          <p:txBody>
            <a:bodyPr/>
            <a:p>
              <a:endParaRPr lang="zh-CN" altLang="en-US"/>
            </a:p>
          </p:txBody>
        </p:sp>
        <p:sp>
          <p:nvSpPr>
            <p:cNvPr id="52290" name="未知"/>
            <p:cNvSpPr/>
            <p:nvPr/>
          </p:nvSpPr>
          <p:spPr>
            <a:xfrm>
              <a:off x="2106" y="368"/>
              <a:ext cx="127" cy="29"/>
            </a:xfrm>
            <a:custGeom>
              <a:avLst/>
              <a:gdLst/>
              <a:ahLst/>
              <a:cxnLst>
                <a:cxn ang="0">
                  <a:pos x="0" y="1"/>
                </a:cxn>
                <a:cxn ang="0">
                  <a:pos x="0" y="0"/>
                </a:cxn>
                <a:cxn ang="0">
                  <a:pos x="1" y="1"/>
                </a:cxn>
                <a:cxn ang="0">
                  <a:pos x="0" y="1"/>
                </a:cxn>
              </a:cxnLst>
              <a:pathLst>
                <a:path w="174" h="40">
                  <a:moveTo>
                    <a:pt x="0" y="40"/>
                  </a:moveTo>
                  <a:lnTo>
                    <a:pt x="0" y="0"/>
                  </a:lnTo>
                  <a:lnTo>
                    <a:pt x="174" y="21"/>
                  </a:lnTo>
                  <a:lnTo>
                    <a:pt x="0" y="40"/>
                  </a:lnTo>
                  <a:close/>
                </a:path>
              </a:pathLst>
            </a:custGeom>
            <a:noFill/>
            <a:ln w="25400" cap="rnd" cmpd="sng">
              <a:solidFill>
                <a:srgbClr val="000000"/>
              </a:solidFill>
              <a:prstDash val="solid"/>
              <a:miter/>
              <a:headEnd type="none" w="med" len="med"/>
              <a:tailEnd type="none" w="med" len="med"/>
            </a:ln>
          </p:spPr>
          <p:txBody>
            <a:bodyPr/>
            <a:p>
              <a:endParaRPr lang="zh-CN" altLang="en-US"/>
            </a:p>
          </p:txBody>
        </p:sp>
        <p:sp>
          <p:nvSpPr>
            <p:cNvPr id="52291" name="Line 67"/>
            <p:cNvSpPr/>
            <p:nvPr/>
          </p:nvSpPr>
          <p:spPr>
            <a:xfrm flipH="1">
              <a:off x="2024" y="383"/>
              <a:ext cx="82" cy="1"/>
            </a:xfrm>
            <a:prstGeom prst="line">
              <a:avLst/>
            </a:prstGeom>
            <a:ln w="25400" cap="rnd" cmpd="sng">
              <a:solidFill>
                <a:srgbClr val="000000"/>
              </a:solidFill>
              <a:prstDash val="solid"/>
              <a:round/>
              <a:headEnd type="none" w="med" len="med"/>
              <a:tailEnd type="none" w="med" len="med"/>
            </a:ln>
          </p:spPr>
        </p:sp>
        <p:sp>
          <p:nvSpPr>
            <p:cNvPr id="52292" name="Line 68"/>
            <p:cNvSpPr/>
            <p:nvPr/>
          </p:nvSpPr>
          <p:spPr>
            <a:xfrm>
              <a:off x="2177" y="749"/>
              <a:ext cx="89" cy="1"/>
            </a:xfrm>
            <a:prstGeom prst="line">
              <a:avLst/>
            </a:prstGeom>
            <a:ln w="25400" cap="rnd" cmpd="sng">
              <a:solidFill>
                <a:srgbClr val="000000"/>
              </a:solidFill>
              <a:prstDash val="solid"/>
              <a:round/>
              <a:headEnd type="none" w="med" len="med"/>
              <a:tailEnd type="none" w="med" len="med"/>
            </a:ln>
          </p:spPr>
        </p:sp>
        <p:sp>
          <p:nvSpPr>
            <p:cNvPr id="52293" name="Line 69"/>
            <p:cNvSpPr/>
            <p:nvPr/>
          </p:nvSpPr>
          <p:spPr>
            <a:xfrm flipV="1">
              <a:off x="2222" y="704"/>
              <a:ext cx="1" cy="90"/>
            </a:xfrm>
            <a:prstGeom prst="line">
              <a:avLst/>
            </a:prstGeom>
            <a:ln w="25400" cap="rnd" cmpd="sng">
              <a:solidFill>
                <a:srgbClr val="000000"/>
              </a:solidFill>
              <a:prstDash val="solid"/>
              <a:round/>
              <a:headEnd type="none" w="med" len="med"/>
              <a:tailEnd type="none" w="med" len="med"/>
            </a:ln>
          </p:spPr>
        </p:sp>
        <p:sp>
          <p:nvSpPr>
            <p:cNvPr id="52294" name="Line 70"/>
            <p:cNvSpPr/>
            <p:nvPr/>
          </p:nvSpPr>
          <p:spPr>
            <a:xfrm>
              <a:off x="2128" y="1301"/>
              <a:ext cx="90" cy="1"/>
            </a:xfrm>
            <a:prstGeom prst="line">
              <a:avLst/>
            </a:prstGeom>
            <a:ln w="25400" cap="rnd" cmpd="sng">
              <a:solidFill>
                <a:srgbClr val="000000"/>
              </a:solidFill>
              <a:prstDash val="solid"/>
              <a:round/>
              <a:headEnd type="none" w="med" len="med"/>
              <a:tailEnd type="none" w="med" len="med"/>
            </a:ln>
          </p:spPr>
        </p:sp>
        <p:grpSp>
          <p:nvGrpSpPr>
            <p:cNvPr id="52295" name="Group 71"/>
            <p:cNvGrpSpPr/>
            <p:nvPr/>
          </p:nvGrpSpPr>
          <p:grpSpPr>
            <a:xfrm>
              <a:off x="2158" y="975"/>
              <a:ext cx="182" cy="252"/>
              <a:chOff x="0" y="0"/>
              <a:chExt cx="250" cy="346"/>
            </a:xfrm>
          </p:grpSpPr>
          <p:sp>
            <p:nvSpPr>
              <p:cNvPr id="52296" name="Rectangle 72"/>
              <p:cNvSpPr/>
              <p:nvPr/>
            </p:nvSpPr>
            <p:spPr>
              <a:xfrm>
                <a:off x="128" y="108"/>
                <a:ext cx="122" cy="238"/>
              </a:xfrm>
              <a:prstGeom prst="rect">
                <a:avLst/>
              </a:prstGeom>
              <a:noFill/>
              <a:ln w="9525">
                <a:noFill/>
              </a:ln>
            </p:spPr>
            <p:txBody>
              <a:bodyPr wrap="none" lIns="0" tIns="0" rIns="0" bIns="0" anchor="t" anchorCtr="0">
                <a:spAutoFit/>
              </a:bodyPr>
              <a:p>
                <a:pPr>
                  <a:buFontTx/>
                </a:pPr>
                <a:r>
                  <a:rPr lang="en-US" altLang="zh-CN" sz="1800" i="1" dirty="0">
                    <a:solidFill>
                      <a:srgbClr val="000000"/>
                    </a:solidFill>
                    <a:latin typeface="Times New Roman" panose="02020603050405020304" charset="0"/>
                    <a:ea typeface="宋体" panose="02010600030101010101" pitchFamily="2" charset="-122"/>
                    <a:sym typeface="Times New Roman" panose="02020603050405020304" charset="0"/>
                  </a:rPr>
                  <a:t>L</a:t>
                </a:r>
                <a:endParaRPr lang="en-US" altLang="zh-CN" sz="1800"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
            <p:nvSpPr>
              <p:cNvPr id="52297" name="Rectangle 73"/>
              <p:cNvSpPr/>
              <p:nvPr/>
            </p:nvSpPr>
            <p:spPr>
              <a:xfrm>
                <a:off x="0" y="0"/>
                <a:ext cx="148" cy="316"/>
              </a:xfrm>
              <a:prstGeom prst="rect">
                <a:avLst/>
              </a:prstGeom>
              <a:noFill/>
              <a:ln w="9525">
                <a:noFill/>
              </a:ln>
            </p:spPr>
            <p:txBody>
              <a:bodyPr wrap="none" lIns="0" tIns="0" rIns="0" bIns="0" anchor="t" anchorCtr="0">
                <a:spAutoFit/>
              </a:bodyPr>
              <a:p>
                <a:pPr>
                  <a:buFontTx/>
                </a:pPr>
                <a:r>
                  <a:rPr lang="en-US" altLang="zh-CN" i="1" dirty="0">
                    <a:solidFill>
                      <a:srgbClr val="000000"/>
                    </a:solidFill>
                    <a:latin typeface="Times New Roman" panose="02020603050405020304" charset="0"/>
                    <a:ea typeface="宋体" panose="02010600030101010101" pitchFamily="2" charset="-122"/>
                    <a:sym typeface="Times New Roman" panose="02020603050405020304" charset="0"/>
                  </a:rPr>
                  <a:t>u</a:t>
                </a:r>
                <a:endParaRPr lang="en-US" altLang="zh-CN"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grpSp>
      </p:grpSp>
      <p:pic>
        <p:nvPicPr>
          <p:cNvPr id="52298" name="Object 74"/>
          <p:cNvPicPr>
            <a:picLocks noChangeAspect="1"/>
          </p:cNvPicPr>
          <p:nvPr/>
        </p:nvPicPr>
        <p:blipFill>
          <a:blip r:embed="rId4"/>
          <a:stretch>
            <a:fillRect/>
          </a:stretch>
        </p:blipFill>
        <p:spPr>
          <a:xfrm>
            <a:off x="5040313" y="1581150"/>
            <a:ext cx="3094037" cy="2651125"/>
          </a:xfrm>
          <a:prstGeom prst="rect">
            <a:avLst/>
          </a:prstGeom>
          <a:noFill/>
          <a:ln w="9525">
            <a:noFill/>
          </a:ln>
        </p:spPr>
      </p:pic>
      <p:sp>
        <p:nvSpPr>
          <p:cNvPr id="52299" name="灯片编号占位符 1"/>
          <p:cNvSpPr/>
          <p:nvPr/>
        </p:nvSpPr>
        <p:spPr>
          <a:xfrm>
            <a:off x="6553200" y="6248400"/>
            <a:ext cx="1905000" cy="457200"/>
          </a:xfrm>
          <a:prstGeom prst="rect">
            <a:avLst/>
          </a:prstGeom>
          <a:noFill/>
          <a:ln w="9525">
            <a:noFill/>
          </a:ln>
        </p:spPr>
        <p:txBody>
          <a:bodyPr anchor="t" anchorCtr="0"/>
          <a:p>
            <a:pPr algn="r">
              <a:buFontTx/>
            </a:pPr>
            <a:fld id="{9A0DB2DC-4C9A-4742-B13C-FB6460FD3503}" type="slidenum">
              <a:rPr lang="zh-CN" altLang="en-US" sz="1400" b="0" dirty="0">
                <a:latin typeface="Times New Roman" panose="02020603050405020304" charset="0"/>
                <a:ea typeface="宋体" panose="02010600030101010101" pitchFamily="2" charset="-122"/>
                <a:sym typeface="Times New Roman" panose="02020603050405020304" charset="0"/>
              </a:rPr>
            </a:fld>
            <a:endParaRPr lang="zh-CN" altLang="en-US" sz="1400" b="0" dirty="0">
              <a:latin typeface="Times New Roman" panose="02020603050405020304" charset="0"/>
              <a:ea typeface="宋体" panose="02010600030101010101" pitchFamily="2" charset="-122"/>
              <a:sym typeface="Times New Roman" panose="0202060305040502030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3014"/>
                                        </p:tgtEl>
                                        <p:attrNameLst>
                                          <p:attrName>style.visibility</p:attrName>
                                        </p:attrNameLst>
                                      </p:cBhvr>
                                      <p:to>
                                        <p:strVal val="visible"/>
                                      </p:to>
                                    </p:set>
                                    <p:anim calcmode="lin" valueType="num">
                                      <p:cBhvr>
                                        <p:cTn id="7" dur="500" fill="hold"/>
                                        <p:tgtEl>
                                          <p:spTgt spid="43014"/>
                                        </p:tgtEl>
                                        <p:attrNameLst>
                                          <p:attrName>ppt_x</p:attrName>
                                        </p:attrNameLst>
                                      </p:cBhvr>
                                      <p:tavLst>
                                        <p:tav tm="0">
                                          <p:val>
                                            <p:strVal val="0-#ppt_w/2"/>
                                          </p:val>
                                        </p:tav>
                                        <p:tav tm="100000">
                                          <p:val>
                                            <p:strVal val="#ppt_x"/>
                                          </p:val>
                                        </p:tav>
                                      </p:tavLst>
                                    </p:anim>
                                    <p:anim calcmode="lin" valueType="num">
                                      <p:cBhvr>
                                        <p:cTn id="8" dur="500" fill="hold"/>
                                        <p:tgtEl>
                                          <p:spTgt spid="4301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43013"/>
                                        </p:tgtEl>
                                        <p:attrNameLst>
                                          <p:attrName>style.visibility</p:attrName>
                                        </p:attrNameLst>
                                      </p:cBhvr>
                                      <p:to>
                                        <p:strVal val="visible"/>
                                      </p:to>
                                    </p:set>
                                    <p:anim calcmode="lin" valueType="num">
                                      <p:cBhvr>
                                        <p:cTn id="13" dur="500" fill="hold"/>
                                        <p:tgtEl>
                                          <p:spTgt spid="43013"/>
                                        </p:tgtEl>
                                        <p:attrNameLst>
                                          <p:attrName>ppt_x</p:attrName>
                                        </p:attrNameLst>
                                      </p:cBhvr>
                                      <p:tavLst>
                                        <p:tav tm="0">
                                          <p:val>
                                            <p:strVal val="0-#ppt_w/2"/>
                                          </p:val>
                                        </p:tav>
                                        <p:tav tm="100000">
                                          <p:val>
                                            <p:strVal val="#ppt_x"/>
                                          </p:val>
                                        </p:tav>
                                      </p:tavLst>
                                    </p:anim>
                                    <p:anim calcmode="lin" valueType="num">
                                      <p:cBhvr>
                                        <p:cTn id="14" dur="500" fill="hold"/>
                                        <p:tgtEl>
                                          <p:spTgt spid="430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7939" name="文本框 167938"/>
          <p:cNvSpPr txBox="1"/>
          <p:nvPr/>
        </p:nvSpPr>
        <p:spPr>
          <a:xfrm>
            <a:off x="646113" y="3302000"/>
            <a:ext cx="5181600" cy="579438"/>
          </a:xfrm>
          <a:prstGeom prst="rect">
            <a:avLst/>
          </a:prstGeom>
          <a:noFill/>
          <a:ln w="9525">
            <a:noFill/>
          </a:ln>
        </p:spPr>
        <p:txBody>
          <a:bodyPr anchor="t" anchorCtr="0">
            <a:spAutoFit/>
          </a:bodyPr>
          <a:p>
            <a:pPr>
              <a:spcBef>
                <a:spcPct val="50000"/>
              </a:spcBef>
            </a:pPr>
            <a:r>
              <a:rPr lang="zh-CN" altLang="en-US" dirty="0">
                <a:latin typeface="Times New Roman" panose="02020603050405020304" pitchFamily="18" charset="-94"/>
                <a:ea typeface="宋体" panose="02010600030101010101" pitchFamily="2" charset="-122"/>
              </a:rPr>
              <a:t>其解答形式为：</a:t>
            </a:r>
            <a:r>
              <a:rPr lang="zh-CN" altLang="en-US">
                <a:latin typeface="Times New Roman" panose="02020603050405020304" pitchFamily="18" charset="-94"/>
                <a:ea typeface="宋体" panose="02010600030101010101" pitchFamily="2" charset="-122"/>
              </a:rPr>
              <a:t>  </a:t>
            </a:r>
            <a:r>
              <a:rPr lang="zh-CN" altLang="en-US" i="1">
                <a:latin typeface="Times New Roman" panose="02020603050405020304" pitchFamily="18" charset="-94"/>
                <a:ea typeface="宋体" panose="02010600030101010101" pitchFamily="2" charset="-122"/>
              </a:rPr>
              <a:t> </a:t>
            </a:r>
            <a:r>
              <a:rPr lang="en-US" altLang="zh-CN" sz="3200" i="1">
                <a:latin typeface="Times New Roman" panose="02020603050405020304" pitchFamily="18" charset="-94"/>
                <a:ea typeface="宋体" panose="02010600030101010101" pitchFamily="2" charset="-122"/>
              </a:rPr>
              <a:t>i</a:t>
            </a:r>
            <a:r>
              <a:rPr lang="en-US" altLang="zh-CN" sz="3200">
                <a:latin typeface="Times New Roman" panose="02020603050405020304" pitchFamily="18" charset="-94"/>
                <a:ea typeface="宋体" panose="02010600030101010101" pitchFamily="2" charset="-122"/>
              </a:rPr>
              <a:t>(</a:t>
            </a:r>
            <a:r>
              <a:rPr lang="en-US" altLang="zh-CN" sz="3200" i="1">
                <a:latin typeface="Times New Roman" panose="02020603050405020304" pitchFamily="18" charset="-94"/>
                <a:ea typeface="宋体" panose="02010600030101010101" pitchFamily="2" charset="-122"/>
              </a:rPr>
              <a:t>t</a:t>
            </a:r>
            <a:r>
              <a:rPr lang="en-US" altLang="zh-CN" sz="3200">
                <a:latin typeface="Times New Roman" panose="02020603050405020304" pitchFamily="18" charset="-94"/>
                <a:ea typeface="宋体" panose="02010600030101010101" pitchFamily="2" charset="-122"/>
              </a:rPr>
              <a:t>) = </a:t>
            </a:r>
            <a:r>
              <a:rPr lang="en-US" altLang="zh-CN" sz="3200" i="1" err="1">
                <a:latin typeface="Times New Roman" panose="02020603050405020304" pitchFamily="18" charset="-94"/>
                <a:ea typeface="宋体" panose="02010600030101010101" pitchFamily="2" charset="-122"/>
              </a:rPr>
              <a:t>A</a:t>
            </a:r>
            <a:r>
              <a:rPr lang="en-US" altLang="zh-CN" sz="3200" err="1">
                <a:latin typeface="Times New Roman" panose="02020603050405020304" pitchFamily="18" charset="-94"/>
                <a:ea typeface="宋体" panose="02010600030101010101" pitchFamily="2" charset="-122"/>
              </a:rPr>
              <a:t>e</a:t>
            </a:r>
            <a:r>
              <a:rPr lang="en-US" altLang="zh-CN" sz="3200" i="1" baseline="30000" err="1">
                <a:latin typeface="Times New Roman" panose="02020603050405020304" pitchFamily="18" charset="-94"/>
                <a:ea typeface="宋体" panose="02010600030101010101" pitchFamily="2" charset="-122"/>
              </a:rPr>
              <a:t>pt</a:t>
            </a:r>
            <a:endParaRPr lang="en-US" altLang="zh-CN" sz="3200" baseline="30000">
              <a:latin typeface="Times New Roman" panose="02020603050405020304" pitchFamily="18" charset="-94"/>
              <a:ea typeface="宋体" panose="02010600030101010101" pitchFamily="2" charset="-122"/>
            </a:endParaRPr>
          </a:p>
        </p:txBody>
      </p:sp>
      <p:graphicFrame>
        <p:nvGraphicFramePr>
          <p:cNvPr id="167943" name="对象 167942"/>
          <p:cNvGraphicFramePr/>
          <p:nvPr/>
        </p:nvGraphicFramePr>
        <p:xfrm>
          <a:off x="4292600" y="2509838"/>
          <a:ext cx="4111625" cy="946150"/>
        </p:xfrm>
        <a:graphic>
          <a:graphicData uri="http://schemas.openxmlformats.org/presentationml/2006/ole">
            <mc:AlternateContent xmlns:mc="http://schemas.openxmlformats.org/markup-compatibility/2006">
              <mc:Choice xmlns:v="urn:schemas-microsoft-com:vml" Requires="v">
                <p:oleObj spid="_x0000_s3117" name="" r:id="rId1" imgW="2209800" imgH="508000" progId="Equation.3">
                  <p:embed/>
                </p:oleObj>
              </mc:Choice>
              <mc:Fallback>
                <p:oleObj name="" r:id="rId1" imgW="2209800" imgH="508000" progId="Equation.3">
                  <p:embed/>
                  <p:pic>
                    <p:nvPicPr>
                      <p:cNvPr id="0" name="图片 3116"/>
                      <p:cNvPicPr/>
                      <p:nvPr/>
                    </p:nvPicPr>
                    <p:blipFill>
                      <a:blip r:embed="rId2"/>
                      <a:stretch>
                        <a:fillRect/>
                      </a:stretch>
                    </p:blipFill>
                    <p:spPr>
                      <a:xfrm>
                        <a:off x="4292600" y="2509838"/>
                        <a:ext cx="4111625" cy="946150"/>
                      </a:xfrm>
                      <a:prstGeom prst="rect">
                        <a:avLst/>
                      </a:prstGeom>
                      <a:noFill/>
                      <a:ln w="38100">
                        <a:noFill/>
                        <a:miter/>
                      </a:ln>
                    </p:spPr>
                  </p:pic>
                </p:oleObj>
              </mc:Fallback>
            </mc:AlternateContent>
          </a:graphicData>
        </a:graphic>
      </p:graphicFrame>
      <p:graphicFrame>
        <p:nvGraphicFramePr>
          <p:cNvPr id="167944" name="对象 167943"/>
          <p:cNvGraphicFramePr/>
          <p:nvPr/>
        </p:nvGraphicFramePr>
        <p:xfrm>
          <a:off x="7451725" y="1782763"/>
          <a:ext cx="965200" cy="368300"/>
        </p:xfrm>
        <a:graphic>
          <a:graphicData uri="http://schemas.openxmlformats.org/presentationml/2006/ole">
            <mc:AlternateContent xmlns:mc="http://schemas.openxmlformats.org/markup-compatibility/2006">
              <mc:Choice xmlns:v="urn:schemas-microsoft-com:vml" Requires="v">
                <p:oleObj spid="_x0000_s3113" name="" r:id="rId3" imgW="965200" imgH="368300" progId="Equation.3">
                  <p:embed/>
                </p:oleObj>
              </mc:Choice>
              <mc:Fallback>
                <p:oleObj name="" r:id="rId3" imgW="965200" imgH="368300" progId="Equation.3">
                  <p:embed/>
                  <p:pic>
                    <p:nvPicPr>
                      <p:cNvPr id="0" name="图片 3112"/>
                      <p:cNvPicPr/>
                      <p:nvPr/>
                    </p:nvPicPr>
                    <p:blipFill>
                      <a:blip r:embed="rId4"/>
                      <a:stretch>
                        <a:fillRect/>
                      </a:stretch>
                    </p:blipFill>
                    <p:spPr>
                      <a:xfrm>
                        <a:off x="7451725" y="1782763"/>
                        <a:ext cx="965200" cy="368300"/>
                      </a:xfrm>
                      <a:prstGeom prst="rect">
                        <a:avLst/>
                      </a:prstGeom>
                      <a:noFill/>
                      <a:ln w="38100">
                        <a:noFill/>
                        <a:miter/>
                      </a:ln>
                    </p:spPr>
                  </p:pic>
                </p:oleObj>
              </mc:Fallback>
            </mc:AlternateContent>
          </a:graphicData>
        </a:graphic>
      </p:graphicFrame>
      <p:graphicFrame>
        <p:nvGraphicFramePr>
          <p:cNvPr id="167983" name="对象 167982"/>
          <p:cNvGraphicFramePr/>
          <p:nvPr/>
        </p:nvGraphicFramePr>
        <p:xfrm>
          <a:off x="4103688" y="1497013"/>
          <a:ext cx="2933700" cy="949325"/>
        </p:xfrm>
        <a:graphic>
          <a:graphicData uri="http://schemas.openxmlformats.org/presentationml/2006/ole">
            <mc:AlternateContent xmlns:mc="http://schemas.openxmlformats.org/markup-compatibility/2006">
              <mc:Choice xmlns:v="urn:schemas-microsoft-com:vml" Requires="v">
                <p:oleObj spid="_x0000_s3115" name="" r:id="rId5" imgW="1485265" imgH="482600" progId="Equation.3">
                  <p:embed/>
                </p:oleObj>
              </mc:Choice>
              <mc:Fallback>
                <p:oleObj name="" r:id="rId5" imgW="1485265" imgH="482600" progId="Equation.3">
                  <p:embed/>
                  <p:pic>
                    <p:nvPicPr>
                      <p:cNvPr id="0" name="图片 3114"/>
                      <p:cNvPicPr/>
                      <p:nvPr/>
                    </p:nvPicPr>
                    <p:blipFill>
                      <a:blip r:embed="rId6"/>
                      <a:stretch>
                        <a:fillRect/>
                      </a:stretch>
                    </p:blipFill>
                    <p:spPr>
                      <a:xfrm>
                        <a:off x="4103688" y="1497013"/>
                        <a:ext cx="2933700" cy="949325"/>
                      </a:xfrm>
                      <a:prstGeom prst="rect">
                        <a:avLst/>
                      </a:prstGeom>
                      <a:noFill/>
                      <a:ln w="38100">
                        <a:noFill/>
                        <a:miter/>
                      </a:ln>
                    </p:spPr>
                  </p:pic>
                </p:oleObj>
              </mc:Fallback>
            </mc:AlternateContent>
          </a:graphicData>
        </a:graphic>
      </p:graphicFrame>
      <p:sp>
        <p:nvSpPr>
          <p:cNvPr id="167986" name="文本框 167985"/>
          <p:cNvSpPr txBox="1"/>
          <p:nvPr/>
        </p:nvSpPr>
        <p:spPr>
          <a:xfrm>
            <a:off x="630238" y="4125913"/>
            <a:ext cx="3798887" cy="457200"/>
          </a:xfrm>
          <a:prstGeom prst="rect">
            <a:avLst/>
          </a:prstGeom>
          <a:noFill/>
          <a:ln w="9525">
            <a:noFill/>
          </a:ln>
        </p:spPr>
        <p:txBody>
          <a:bodyPr anchor="t" anchorCtr="0">
            <a:spAutoFit/>
          </a:bodyPr>
          <a:p>
            <a:pPr>
              <a:spcBef>
                <a:spcPct val="50000"/>
              </a:spcBef>
            </a:pPr>
            <a:r>
              <a:rPr lang="zh-CN" altLang="zh-CN" dirty="0">
                <a:latin typeface="Times New Roman" panose="02020603050405020304" pitchFamily="18" charset="-94"/>
                <a:ea typeface="宋体" panose="02010600030101010101" pitchFamily="2" charset="-122"/>
              </a:rPr>
              <a:t>由特征方程   </a:t>
            </a:r>
            <a:r>
              <a:rPr lang="en-US" altLang="zh-CN" i="1" err="1">
                <a:latin typeface="Times New Roman" panose="02020603050405020304" pitchFamily="18" charset="-94"/>
                <a:ea typeface="宋体" panose="02010600030101010101" pitchFamily="2" charset="-122"/>
              </a:rPr>
              <a:t>Lp</a:t>
            </a:r>
            <a:r>
              <a:rPr lang="en-US" altLang="zh-CN" err="1">
                <a:latin typeface="Times New Roman" panose="02020603050405020304" pitchFamily="18" charset="-94"/>
                <a:ea typeface="宋体" panose="02010600030101010101" pitchFamily="2" charset="-122"/>
              </a:rPr>
              <a:t>+</a:t>
            </a:r>
            <a:r>
              <a:rPr lang="en-US" altLang="zh-CN" i="1" err="1">
                <a:latin typeface="Times New Roman" panose="02020603050405020304" pitchFamily="18" charset="-94"/>
                <a:ea typeface="宋体" panose="02010600030101010101" pitchFamily="2" charset="-122"/>
              </a:rPr>
              <a:t>R</a:t>
            </a:r>
            <a:r>
              <a:rPr lang="en-US" altLang="zh-CN">
                <a:latin typeface="Times New Roman" panose="02020603050405020304" pitchFamily="18" charset="-94"/>
                <a:ea typeface="宋体" panose="02010600030101010101" pitchFamily="2" charset="-122"/>
              </a:rPr>
              <a:t>=0   </a:t>
            </a:r>
            <a:r>
              <a:rPr lang="zh-CN" altLang="en-US">
                <a:latin typeface="Times New Roman" panose="02020603050405020304" pitchFamily="18" charset="-94"/>
                <a:ea typeface="宋体" panose="02010600030101010101" pitchFamily="2" charset="-122"/>
              </a:rPr>
              <a:t>得</a:t>
            </a:r>
            <a:endParaRPr lang="zh-CN" altLang="en-US">
              <a:latin typeface="Times New Roman" panose="02020603050405020304" pitchFamily="18" charset="-94"/>
              <a:ea typeface="宋体" panose="02010600030101010101" pitchFamily="2" charset="-122"/>
            </a:endParaRPr>
          </a:p>
        </p:txBody>
      </p:sp>
      <p:graphicFrame>
        <p:nvGraphicFramePr>
          <p:cNvPr id="167987" name="对象 167986"/>
          <p:cNvGraphicFramePr/>
          <p:nvPr/>
        </p:nvGraphicFramePr>
        <p:xfrm>
          <a:off x="4673600" y="3935413"/>
          <a:ext cx="1320800" cy="962025"/>
        </p:xfrm>
        <a:graphic>
          <a:graphicData uri="http://schemas.openxmlformats.org/presentationml/2006/ole">
            <mc:AlternateContent xmlns:mc="http://schemas.openxmlformats.org/markup-compatibility/2006">
              <mc:Choice xmlns:v="urn:schemas-microsoft-com:vml" Requires="v">
                <p:oleObj spid="_x0000_s3116" name="" r:id="rId7" imgW="660400" imgH="482600" progId="Equation.3">
                  <p:embed/>
                </p:oleObj>
              </mc:Choice>
              <mc:Fallback>
                <p:oleObj name="" r:id="rId7" imgW="660400" imgH="482600" progId="Equation.3">
                  <p:embed/>
                  <p:pic>
                    <p:nvPicPr>
                      <p:cNvPr id="0" name="图片 3115"/>
                      <p:cNvPicPr/>
                      <p:nvPr/>
                    </p:nvPicPr>
                    <p:blipFill>
                      <a:blip r:embed="rId8"/>
                      <a:stretch>
                        <a:fillRect/>
                      </a:stretch>
                    </p:blipFill>
                    <p:spPr>
                      <a:xfrm>
                        <a:off x="4673600" y="3935413"/>
                        <a:ext cx="1320800" cy="962025"/>
                      </a:xfrm>
                      <a:prstGeom prst="rect">
                        <a:avLst/>
                      </a:prstGeom>
                      <a:noFill/>
                      <a:ln w="38100">
                        <a:noFill/>
                        <a:miter/>
                      </a:ln>
                    </p:spPr>
                  </p:pic>
                </p:oleObj>
              </mc:Fallback>
            </mc:AlternateContent>
          </a:graphicData>
        </a:graphic>
      </p:graphicFrame>
      <p:sp>
        <p:nvSpPr>
          <p:cNvPr id="167988" name="文本框 167987"/>
          <p:cNvSpPr txBox="1"/>
          <p:nvPr/>
        </p:nvSpPr>
        <p:spPr>
          <a:xfrm>
            <a:off x="1044575" y="4832350"/>
            <a:ext cx="2328863" cy="457200"/>
          </a:xfrm>
          <a:prstGeom prst="rect">
            <a:avLst/>
          </a:prstGeom>
          <a:noFill/>
          <a:ln w="9525">
            <a:noFill/>
          </a:ln>
        </p:spPr>
        <p:txBody>
          <a:bodyPr wrap="none" anchor="ctr" anchorCtr="0">
            <a:spAutoFit/>
          </a:bodyPr>
          <a:p>
            <a:pPr algn="ctr">
              <a:spcBef>
                <a:spcPct val="50000"/>
              </a:spcBef>
            </a:pPr>
            <a:r>
              <a:rPr lang="zh-CN" altLang="en-US" dirty="0">
                <a:latin typeface="Times New Roman" panose="02020603050405020304" pitchFamily="18" charset="-94"/>
                <a:ea typeface="宋体" panose="02010600030101010101" pitchFamily="2" charset="-122"/>
              </a:rPr>
              <a:t>由初值 </a:t>
            </a:r>
            <a:r>
              <a:rPr lang="en-US" altLang="zh-CN" i="1">
                <a:latin typeface="Times New Roman" panose="02020603050405020304" pitchFamily="18" charset="-94"/>
                <a:ea typeface="宋体" panose="02010600030101010101" pitchFamily="2" charset="-122"/>
              </a:rPr>
              <a:t>i</a:t>
            </a:r>
            <a:r>
              <a:rPr lang="en-US" altLang="zh-CN" i="1" baseline="-25000">
                <a:latin typeface="Times New Roman" panose="02020603050405020304" pitchFamily="18" charset="-94"/>
                <a:ea typeface="宋体" panose="02010600030101010101" pitchFamily="2" charset="-122"/>
              </a:rPr>
              <a:t>L</a:t>
            </a:r>
            <a:r>
              <a:rPr lang="en-US" altLang="zh-CN">
                <a:latin typeface="Times New Roman" panose="02020603050405020304" pitchFamily="18" charset="-94"/>
                <a:ea typeface="宋体" panose="02010600030101010101" pitchFamily="2" charset="-122"/>
              </a:rPr>
              <a:t>(0</a:t>
            </a:r>
            <a:r>
              <a:rPr lang="en-US" altLang="zh-CN" baseline="-25000">
                <a:latin typeface="Times New Roman" panose="02020603050405020304" pitchFamily="18" charset="-94"/>
                <a:ea typeface="宋体" panose="02010600030101010101" pitchFamily="2" charset="-122"/>
              </a:rPr>
              <a:t>+</a:t>
            </a:r>
            <a:r>
              <a:rPr lang="en-US" altLang="zh-CN" i="1">
                <a:latin typeface="Times New Roman" panose="02020603050405020304" pitchFamily="18" charset="-94"/>
                <a:ea typeface="宋体" panose="02010600030101010101" pitchFamily="2" charset="-122"/>
              </a:rPr>
              <a:t>)</a:t>
            </a:r>
            <a:r>
              <a:rPr lang="en-US" altLang="zh-CN">
                <a:latin typeface="Times New Roman" panose="02020603050405020304" pitchFamily="18" charset="-94"/>
                <a:ea typeface="宋体" panose="02010600030101010101" pitchFamily="2" charset="-122"/>
              </a:rPr>
              <a:t>= </a:t>
            </a:r>
            <a:r>
              <a:rPr lang="en-US" altLang="zh-CN" i="1">
                <a:latin typeface="Times New Roman" panose="02020603050405020304" pitchFamily="18" charset="-94"/>
                <a:ea typeface="宋体" panose="02010600030101010101" pitchFamily="2" charset="-122"/>
              </a:rPr>
              <a:t>I</a:t>
            </a:r>
            <a:r>
              <a:rPr lang="en-US" altLang="zh-CN" baseline="-25000">
                <a:latin typeface="Times New Roman" panose="02020603050405020304" pitchFamily="18" charset="-94"/>
                <a:ea typeface="宋体" panose="02010600030101010101" pitchFamily="2" charset="-122"/>
              </a:rPr>
              <a:t>0</a:t>
            </a:r>
            <a:endParaRPr lang="en-US" altLang="zh-CN" baseline="-25000">
              <a:latin typeface="Times New Roman" panose="02020603050405020304" pitchFamily="18" charset="-94"/>
              <a:ea typeface="宋体" panose="02010600030101010101" pitchFamily="2" charset="-122"/>
            </a:endParaRPr>
          </a:p>
        </p:txBody>
      </p:sp>
      <p:sp>
        <p:nvSpPr>
          <p:cNvPr id="167989" name="文本框 167988"/>
          <p:cNvSpPr txBox="1"/>
          <p:nvPr/>
        </p:nvSpPr>
        <p:spPr>
          <a:xfrm>
            <a:off x="3771900" y="4749800"/>
            <a:ext cx="2090738" cy="579438"/>
          </a:xfrm>
          <a:prstGeom prst="rect">
            <a:avLst/>
          </a:prstGeom>
          <a:noFill/>
          <a:ln w="9525">
            <a:noFill/>
          </a:ln>
        </p:spPr>
        <p:txBody>
          <a:bodyPr wrap="none" anchor="ctr" anchorCtr="0">
            <a:spAutoFit/>
          </a:bodyPr>
          <a:p>
            <a:pPr algn="ctr">
              <a:spcBef>
                <a:spcPct val="50000"/>
              </a:spcBef>
            </a:pPr>
            <a:r>
              <a:rPr lang="zh-CN" altLang="zh-CN" dirty="0">
                <a:latin typeface="Times New Roman" panose="02020603050405020304" pitchFamily="18" charset="-94"/>
                <a:ea typeface="宋体" panose="02010600030101010101" pitchFamily="2" charset="-122"/>
              </a:rPr>
              <a:t>得  </a:t>
            </a:r>
            <a:r>
              <a:rPr lang="en-US" altLang="zh-CN" sz="3200" i="1">
                <a:latin typeface="Times New Roman" panose="02020603050405020304" pitchFamily="18" charset="-94"/>
                <a:ea typeface="宋体" panose="02010600030101010101" pitchFamily="2" charset="-122"/>
              </a:rPr>
              <a:t>i</a:t>
            </a:r>
            <a:r>
              <a:rPr lang="en-US" altLang="zh-CN">
                <a:latin typeface="Times New Roman" panose="02020603050405020304" pitchFamily="18" charset="-94"/>
                <a:ea typeface="宋体" panose="02010600030101010101" pitchFamily="2" charset="-122"/>
              </a:rPr>
              <a:t>(0</a:t>
            </a:r>
            <a:r>
              <a:rPr lang="en-US" altLang="zh-CN" baseline="-25000">
                <a:latin typeface="Times New Roman" panose="02020603050405020304" pitchFamily="18" charset="-94"/>
                <a:ea typeface="宋体" panose="02010600030101010101" pitchFamily="2" charset="-122"/>
              </a:rPr>
              <a:t>+</a:t>
            </a:r>
            <a:r>
              <a:rPr lang="en-US" altLang="zh-CN">
                <a:latin typeface="Times New Roman" panose="02020603050405020304" pitchFamily="18" charset="-94"/>
                <a:ea typeface="宋体" panose="02010600030101010101" pitchFamily="2" charset="-122"/>
              </a:rPr>
              <a:t>)=A= </a:t>
            </a:r>
            <a:r>
              <a:rPr lang="en-US" altLang="zh-CN" i="1">
                <a:latin typeface="Times New Roman" panose="02020603050405020304" pitchFamily="18" charset="-94"/>
                <a:ea typeface="宋体" panose="02010600030101010101" pitchFamily="2" charset="-122"/>
              </a:rPr>
              <a:t>I</a:t>
            </a:r>
            <a:r>
              <a:rPr lang="en-US" altLang="zh-CN" baseline="-25000">
                <a:latin typeface="Times New Roman" panose="02020603050405020304" pitchFamily="18" charset="-94"/>
                <a:ea typeface="宋体" panose="02010600030101010101" pitchFamily="2" charset="-122"/>
              </a:rPr>
              <a:t>0</a:t>
            </a:r>
            <a:endParaRPr lang="en-US" altLang="zh-CN" baseline="-25000">
              <a:latin typeface="Times New Roman" panose="02020603050405020304" pitchFamily="18" charset="-94"/>
              <a:ea typeface="宋体" panose="02010600030101010101" pitchFamily="2" charset="-122"/>
            </a:endParaRPr>
          </a:p>
        </p:txBody>
      </p:sp>
      <p:graphicFrame>
        <p:nvGraphicFramePr>
          <p:cNvPr id="167990" name="对象 167989"/>
          <p:cNvGraphicFramePr/>
          <p:nvPr/>
        </p:nvGraphicFramePr>
        <p:xfrm>
          <a:off x="4973638" y="5884863"/>
          <a:ext cx="965200" cy="368300"/>
        </p:xfrm>
        <a:graphic>
          <a:graphicData uri="http://schemas.openxmlformats.org/presentationml/2006/ole">
            <mc:AlternateContent xmlns:mc="http://schemas.openxmlformats.org/markup-compatibility/2006">
              <mc:Choice xmlns:v="urn:schemas-microsoft-com:vml" Requires="v">
                <p:oleObj spid="_x0000_s3110" name="" r:id="rId9" imgW="965200" imgH="368300" progId="Equation.3">
                  <p:embed/>
                </p:oleObj>
              </mc:Choice>
              <mc:Fallback>
                <p:oleObj name="" r:id="rId9" imgW="965200" imgH="368300" progId="Equation.3">
                  <p:embed/>
                  <p:pic>
                    <p:nvPicPr>
                      <p:cNvPr id="0" name="图片 3109"/>
                      <p:cNvPicPr/>
                      <p:nvPr/>
                    </p:nvPicPr>
                    <p:blipFill>
                      <a:blip r:embed="rId4"/>
                      <a:stretch>
                        <a:fillRect/>
                      </a:stretch>
                    </p:blipFill>
                    <p:spPr>
                      <a:xfrm>
                        <a:off x="4973638" y="5884863"/>
                        <a:ext cx="965200" cy="368300"/>
                      </a:xfrm>
                      <a:prstGeom prst="rect">
                        <a:avLst/>
                      </a:prstGeom>
                      <a:noFill/>
                      <a:ln w="38100">
                        <a:noFill/>
                        <a:miter/>
                      </a:ln>
                    </p:spPr>
                  </p:pic>
                </p:oleObj>
              </mc:Fallback>
            </mc:AlternateContent>
          </a:graphicData>
        </a:graphic>
      </p:graphicFrame>
      <p:graphicFrame>
        <p:nvGraphicFramePr>
          <p:cNvPr id="167992" name="对象 167991"/>
          <p:cNvGraphicFramePr/>
          <p:nvPr/>
        </p:nvGraphicFramePr>
        <p:xfrm>
          <a:off x="1728788" y="5611813"/>
          <a:ext cx="2949575" cy="941387"/>
        </p:xfrm>
        <a:graphic>
          <a:graphicData uri="http://schemas.openxmlformats.org/presentationml/2006/ole">
            <mc:AlternateContent xmlns:mc="http://schemas.openxmlformats.org/markup-compatibility/2006">
              <mc:Choice xmlns:v="urn:schemas-microsoft-com:vml" Requires="v">
                <p:oleObj spid="_x0000_s3118" name="" r:id="rId10" imgW="1268730" imgH="405765" progId="Equation.3">
                  <p:embed/>
                </p:oleObj>
              </mc:Choice>
              <mc:Fallback>
                <p:oleObj name="" r:id="rId10" imgW="1268730" imgH="405765" progId="Equation.3">
                  <p:embed/>
                  <p:pic>
                    <p:nvPicPr>
                      <p:cNvPr id="0" name="图片 3117"/>
                      <p:cNvPicPr/>
                      <p:nvPr/>
                    </p:nvPicPr>
                    <p:blipFill>
                      <a:blip r:embed="rId11"/>
                      <a:stretch>
                        <a:fillRect/>
                      </a:stretch>
                    </p:blipFill>
                    <p:spPr>
                      <a:xfrm>
                        <a:off x="1728788" y="5611813"/>
                        <a:ext cx="2949575" cy="941387"/>
                      </a:xfrm>
                      <a:prstGeom prst="rect">
                        <a:avLst/>
                      </a:prstGeom>
                      <a:solidFill>
                        <a:srgbClr val="CCFFFF"/>
                      </a:solidFill>
                      <a:ln w="38100">
                        <a:noFill/>
                        <a:miter/>
                      </a:ln>
                      <a:effectLst>
                        <a:prstShdw prst="shdw17" dist="17961" dir="2699999">
                          <a:srgbClr val="7A9999"/>
                        </a:prstShdw>
                      </a:effectLst>
                    </p:spPr>
                  </p:pic>
                </p:oleObj>
              </mc:Fallback>
            </mc:AlternateContent>
          </a:graphicData>
        </a:graphic>
      </p:graphicFrame>
      <p:grpSp>
        <p:nvGrpSpPr>
          <p:cNvPr id="167994" name="组合 167993"/>
          <p:cNvGrpSpPr/>
          <p:nvPr/>
        </p:nvGrpSpPr>
        <p:grpSpPr>
          <a:xfrm>
            <a:off x="1052513" y="477838"/>
            <a:ext cx="2668587" cy="2125662"/>
            <a:chOff x="586" y="127"/>
            <a:chExt cx="1681" cy="1339"/>
          </a:xfrm>
        </p:grpSpPr>
        <p:graphicFrame>
          <p:nvGraphicFramePr>
            <p:cNvPr id="53260" name="对象 167994"/>
            <p:cNvGraphicFramePr/>
            <p:nvPr/>
          </p:nvGraphicFramePr>
          <p:xfrm>
            <a:off x="586" y="127"/>
            <a:ext cx="979" cy="1339"/>
          </p:xfrm>
          <a:graphic>
            <a:graphicData uri="http://schemas.openxmlformats.org/presentationml/2006/ole">
              <mc:AlternateContent xmlns:mc="http://schemas.openxmlformats.org/markup-compatibility/2006">
                <mc:Choice xmlns:v="urn:schemas-microsoft-com:vml" Requires="v">
                  <p:oleObj spid="_x0000_s3114" name="" r:id="rId12" imgW="1560830" imgH="2127250" progId="Visio.Drawing.5">
                    <p:embed/>
                  </p:oleObj>
                </mc:Choice>
                <mc:Fallback>
                  <p:oleObj name="" r:id="rId12" imgW="1560830" imgH="2127250" progId="Visio.Drawing.5">
                    <p:embed/>
                    <p:pic>
                      <p:nvPicPr>
                        <p:cNvPr id="0" name="图片 3113"/>
                        <p:cNvPicPr/>
                        <p:nvPr/>
                      </p:nvPicPr>
                      <p:blipFill>
                        <a:blip r:embed="rId13"/>
                        <a:stretch>
                          <a:fillRect/>
                        </a:stretch>
                      </p:blipFill>
                      <p:spPr>
                        <a:xfrm>
                          <a:off x="586" y="127"/>
                          <a:ext cx="979" cy="1339"/>
                        </a:xfrm>
                        <a:prstGeom prst="rect">
                          <a:avLst/>
                        </a:prstGeom>
                        <a:noFill/>
                        <a:ln w="38100">
                          <a:noFill/>
                          <a:miter/>
                        </a:ln>
                      </p:spPr>
                    </p:pic>
                  </p:oleObj>
                </mc:Fallback>
              </mc:AlternateContent>
            </a:graphicData>
          </a:graphic>
        </p:graphicFrame>
        <p:graphicFrame>
          <p:nvGraphicFramePr>
            <p:cNvPr id="53261" name="对象 167995"/>
            <p:cNvGraphicFramePr/>
            <p:nvPr/>
          </p:nvGraphicFramePr>
          <p:xfrm>
            <a:off x="1659" y="786"/>
            <a:ext cx="608" cy="232"/>
          </p:xfrm>
          <a:graphic>
            <a:graphicData uri="http://schemas.openxmlformats.org/presentationml/2006/ole">
              <mc:AlternateContent xmlns:mc="http://schemas.openxmlformats.org/markup-compatibility/2006">
                <mc:Choice xmlns:v="urn:schemas-microsoft-com:vml" Requires="v">
                  <p:oleObj spid="_x0000_s3111" name="" r:id="rId14" imgW="965200" imgH="368300" progId="Equation.3">
                    <p:embed/>
                  </p:oleObj>
                </mc:Choice>
                <mc:Fallback>
                  <p:oleObj name="" r:id="rId14" imgW="965200" imgH="368300" progId="Equation.3">
                    <p:embed/>
                    <p:pic>
                      <p:nvPicPr>
                        <p:cNvPr id="0" name="图片 3110"/>
                        <p:cNvPicPr/>
                        <p:nvPr/>
                      </p:nvPicPr>
                      <p:blipFill>
                        <a:blip r:embed="rId4"/>
                        <a:stretch>
                          <a:fillRect/>
                        </a:stretch>
                      </p:blipFill>
                      <p:spPr>
                        <a:xfrm>
                          <a:off x="1659" y="786"/>
                          <a:ext cx="608" cy="232"/>
                        </a:xfrm>
                        <a:prstGeom prst="rect">
                          <a:avLst/>
                        </a:prstGeom>
                        <a:noFill/>
                        <a:ln w="38100">
                          <a:noFill/>
                          <a:miter/>
                        </a:ln>
                      </p:spPr>
                    </p:pic>
                  </p:oleObj>
                </mc:Fallback>
              </mc:AlternateContent>
            </a:graphicData>
          </a:graphic>
        </p:graphicFrame>
      </p:grpSp>
      <p:graphicFrame>
        <p:nvGraphicFramePr>
          <p:cNvPr id="167997" name="对象 167996"/>
          <p:cNvGraphicFramePr/>
          <p:nvPr/>
        </p:nvGraphicFramePr>
        <p:xfrm>
          <a:off x="4568825" y="258763"/>
          <a:ext cx="2743200" cy="962025"/>
        </p:xfrm>
        <a:graphic>
          <a:graphicData uri="http://schemas.openxmlformats.org/presentationml/2006/ole">
            <mc:AlternateContent xmlns:mc="http://schemas.openxmlformats.org/markup-compatibility/2006">
              <mc:Choice xmlns:v="urn:schemas-microsoft-com:vml" Requires="v">
                <p:oleObj spid="_x0000_s3112" name="" r:id="rId15" imgW="1370965" imgH="482600" progId="Equation.3">
                  <p:embed/>
                </p:oleObj>
              </mc:Choice>
              <mc:Fallback>
                <p:oleObj name="" r:id="rId15" imgW="1370965" imgH="482600" progId="Equation.3">
                  <p:embed/>
                  <p:pic>
                    <p:nvPicPr>
                      <p:cNvPr id="0" name="图片 3111"/>
                      <p:cNvPicPr/>
                      <p:nvPr/>
                    </p:nvPicPr>
                    <p:blipFill>
                      <a:blip r:embed="rId16"/>
                      <a:stretch>
                        <a:fillRect/>
                      </a:stretch>
                    </p:blipFill>
                    <p:spPr>
                      <a:xfrm>
                        <a:off x="4568825" y="258763"/>
                        <a:ext cx="2743200" cy="962025"/>
                      </a:xfrm>
                      <a:prstGeom prst="rect">
                        <a:avLst/>
                      </a:prstGeom>
                      <a:noFill/>
                      <a:ln w="38100">
                        <a:noFill/>
                        <a:miter/>
                      </a:ln>
                    </p:spPr>
                  </p:pic>
                </p:oleObj>
              </mc:Fallback>
            </mc:AlternateContent>
          </a:graphicData>
        </a:graphic>
      </p:graphicFrame>
      <p:sp>
        <p:nvSpPr>
          <p:cNvPr id="53263" name="灯片编号占位符 1"/>
          <p:cNvSpPr>
            <a:spLocks noGrp="1"/>
          </p:cNvSpPr>
          <p:nvPr>
            <p:ph type="sldNum" sz="quarter" idx="12"/>
          </p:nvPr>
        </p:nvSpPr>
        <p:spPr>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fld id="{9A0DB2DC-4C9A-4742-B13C-FB6460FD3503}" type="slidenum">
              <a:rPr lang="zh-CN" altLang="zh-CN" sz="1400" b="0" dirty="0"/>
            </a:fld>
            <a:endParaRPr lang="zh-CN" altLang="zh-CN" sz="14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67994"/>
                                        </p:tgtEl>
                                        <p:attrNameLst>
                                          <p:attrName>style.visibility</p:attrName>
                                        </p:attrNameLst>
                                      </p:cBhvr>
                                      <p:to>
                                        <p:strVal val="visible"/>
                                      </p:to>
                                    </p:set>
                                    <p:anim calcmode="lin" valueType="num">
                                      <p:cBhvr additive="base">
                                        <p:cTn id="7" dur="500" fill="hold"/>
                                        <p:tgtEl>
                                          <p:spTgt spid="167994"/>
                                        </p:tgtEl>
                                        <p:attrNameLst>
                                          <p:attrName>ppt_x</p:attrName>
                                        </p:attrNameLst>
                                      </p:cBhvr>
                                      <p:tavLst>
                                        <p:tav tm="0">
                                          <p:val>
                                            <p:strVal val="0-#ppt_w/2"/>
                                          </p:val>
                                        </p:tav>
                                        <p:tav tm="100000">
                                          <p:val>
                                            <p:strVal val="#ppt_x"/>
                                          </p:val>
                                        </p:tav>
                                      </p:tavLst>
                                    </p:anim>
                                    <p:anim calcmode="lin" valueType="num">
                                      <p:cBhvr additive="base">
                                        <p:cTn id="8" dur="500" fill="hold"/>
                                        <p:tgtEl>
                                          <p:spTgt spid="16799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67997"/>
                                        </p:tgtEl>
                                        <p:attrNameLst>
                                          <p:attrName>style.visibility</p:attrName>
                                        </p:attrNameLst>
                                      </p:cBhvr>
                                      <p:to>
                                        <p:strVal val="visible"/>
                                      </p:to>
                                    </p:set>
                                    <p:anim calcmode="lin" valueType="num">
                                      <p:cBhvr additive="base">
                                        <p:cTn id="12" dur="500" fill="hold"/>
                                        <p:tgtEl>
                                          <p:spTgt spid="167997"/>
                                        </p:tgtEl>
                                        <p:attrNameLst>
                                          <p:attrName>ppt_x</p:attrName>
                                        </p:attrNameLst>
                                      </p:cBhvr>
                                      <p:tavLst>
                                        <p:tav tm="0">
                                          <p:val>
                                            <p:strVal val="0-#ppt_w/2"/>
                                          </p:val>
                                        </p:tav>
                                        <p:tav tm="100000">
                                          <p:val>
                                            <p:strVal val="#ppt_x"/>
                                          </p:val>
                                        </p:tav>
                                      </p:tavLst>
                                    </p:anim>
                                    <p:anim calcmode="lin" valueType="num">
                                      <p:cBhvr additive="base">
                                        <p:cTn id="13" dur="500" fill="hold"/>
                                        <p:tgtEl>
                                          <p:spTgt spid="167997"/>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nodeType="clickEffect">
                                  <p:stCondLst>
                                    <p:cond delay="0"/>
                                  </p:stCondLst>
                                  <p:childTnLst>
                                    <p:set>
                                      <p:cBhvr>
                                        <p:cTn id="17" dur="1" fill="hold">
                                          <p:stCondLst>
                                            <p:cond delay="0"/>
                                          </p:stCondLst>
                                        </p:cTn>
                                        <p:tgtEl>
                                          <p:spTgt spid="167983"/>
                                        </p:tgtEl>
                                        <p:attrNameLst>
                                          <p:attrName>style.visibility</p:attrName>
                                        </p:attrNameLst>
                                      </p:cBhvr>
                                      <p:to>
                                        <p:strVal val="visible"/>
                                      </p:to>
                                    </p:set>
                                    <p:anim calcmode="lin" valueType="num">
                                      <p:cBhvr additive="base">
                                        <p:cTn id="18" dur="500" fill="hold"/>
                                        <p:tgtEl>
                                          <p:spTgt spid="167983"/>
                                        </p:tgtEl>
                                        <p:attrNameLst>
                                          <p:attrName>ppt_x</p:attrName>
                                        </p:attrNameLst>
                                      </p:cBhvr>
                                      <p:tavLst>
                                        <p:tav tm="0">
                                          <p:val>
                                            <p:strVal val="0-#ppt_w/2"/>
                                          </p:val>
                                        </p:tav>
                                        <p:tav tm="100000">
                                          <p:val>
                                            <p:strVal val="#ppt_x"/>
                                          </p:val>
                                        </p:tav>
                                      </p:tavLst>
                                    </p:anim>
                                    <p:anim calcmode="lin" valueType="num">
                                      <p:cBhvr additive="base">
                                        <p:cTn id="19" dur="500" fill="hold"/>
                                        <p:tgtEl>
                                          <p:spTgt spid="167983"/>
                                        </p:tgtEl>
                                        <p:attrNameLst>
                                          <p:attrName>ppt_y</p:attrName>
                                        </p:attrNameLst>
                                      </p:cBhvr>
                                      <p:tavLst>
                                        <p:tav tm="0">
                                          <p:val>
                                            <p:strVal val="#ppt_y"/>
                                          </p:val>
                                        </p:tav>
                                        <p:tav tm="100000">
                                          <p:val>
                                            <p:strVal val="#ppt_y"/>
                                          </p:val>
                                        </p:tav>
                                      </p:tavLst>
                                    </p:anim>
                                  </p:childTnLst>
                                </p:cTn>
                              </p:par>
                            </p:childTnLst>
                          </p:cTn>
                        </p:par>
                        <p:par>
                          <p:cTn id="20" fill="hold">
                            <p:stCondLst>
                              <p:cond delay="500"/>
                            </p:stCondLst>
                            <p:childTnLst>
                              <p:par>
                                <p:cTn id="21" presetID="2" presetClass="entr" presetSubtype="8" fill="hold" nodeType="afterEffect">
                                  <p:stCondLst>
                                    <p:cond delay="0"/>
                                  </p:stCondLst>
                                  <p:childTnLst>
                                    <p:set>
                                      <p:cBhvr>
                                        <p:cTn id="22" dur="1" fill="hold">
                                          <p:stCondLst>
                                            <p:cond delay="0"/>
                                          </p:stCondLst>
                                        </p:cTn>
                                        <p:tgtEl>
                                          <p:spTgt spid="167944"/>
                                        </p:tgtEl>
                                        <p:attrNameLst>
                                          <p:attrName>style.visibility</p:attrName>
                                        </p:attrNameLst>
                                      </p:cBhvr>
                                      <p:to>
                                        <p:strVal val="visible"/>
                                      </p:to>
                                    </p:set>
                                    <p:anim calcmode="lin" valueType="num">
                                      <p:cBhvr additive="base">
                                        <p:cTn id="23" dur="500" fill="hold"/>
                                        <p:tgtEl>
                                          <p:spTgt spid="167944"/>
                                        </p:tgtEl>
                                        <p:attrNameLst>
                                          <p:attrName>ppt_x</p:attrName>
                                        </p:attrNameLst>
                                      </p:cBhvr>
                                      <p:tavLst>
                                        <p:tav tm="0">
                                          <p:val>
                                            <p:strVal val="0-#ppt_w/2"/>
                                          </p:val>
                                        </p:tav>
                                        <p:tav tm="100000">
                                          <p:val>
                                            <p:strVal val="#ppt_x"/>
                                          </p:val>
                                        </p:tav>
                                      </p:tavLst>
                                    </p:anim>
                                    <p:anim calcmode="lin" valueType="num">
                                      <p:cBhvr additive="base">
                                        <p:cTn id="24" dur="500" fill="hold"/>
                                        <p:tgtEl>
                                          <p:spTgt spid="167944"/>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167943"/>
                                        </p:tgtEl>
                                        <p:attrNameLst>
                                          <p:attrName>style.visibility</p:attrName>
                                        </p:attrNameLst>
                                      </p:cBhvr>
                                      <p:to>
                                        <p:strVal val="visible"/>
                                      </p:to>
                                    </p:set>
                                    <p:anim calcmode="lin" valueType="num">
                                      <p:cBhvr additive="base">
                                        <p:cTn id="29" dur="500" fill="hold"/>
                                        <p:tgtEl>
                                          <p:spTgt spid="167943"/>
                                        </p:tgtEl>
                                        <p:attrNameLst>
                                          <p:attrName>ppt_x</p:attrName>
                                        </p:attrNameLst>
                                      </p:cBhvr>
                                      <p:tavLst>
                                        <p:tav tm="0">
                                          <p:val>
                                            <p:strVal val="0-#ppt_w/2"/>
                                          </p:val>
                                        </p:tav>
                                        <p:tav tm="100000">
                                          <p:val>
                                            <p:strVal val="#ppt_x"/>
                                          </p:val>
                                        </p:tav>
                                      </p:tavLst>
                                    </p:anim>
                                    <p:anim calcmode="lin" valueType="num">
                                      <p:cBhvr additive="base">
                                        <p:cTn id="30" dur="500" fill="hold"/>
                                        <p:tgtEl>
                                          <p:spTgt spid="167943"/>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167939"/>
                                        </p:tgtEl>
                                        <p:attrNameLst>
                                          <p:attrName>style.visibility</p:attrName>
                                        </p:attrNameLst>
                                      </p:cBhvr>
                                      <p:to>
                                        <p:strVal val="visible"/>
                                      </p:to>
                                    </p:set>
                                    <p:anim calcmode="lin" valueType="num">
                                      <p:cBhvr additive="base">
                                        <p:cTn id="35" dur="500" fill="hold"/>
                                        <p:tgtEl>
                                          <p:spTgt spid="167939"/>
                                        </p:tgtEl>
                                        <p:attrNameLst>
                                          <p:attrName>ppt_x</p:attrName>
                                        </p:attrNameLst>
                                      </p:cBhvr>
                                      <p:tavLst>
                                        <p:tav tm="0">
                                          <p:val>
                                            <p:strVal val="0-#ppt_w/2"/>
                                          </p:val>
                                        </p:tav>
                                        <p:tav tm="100000">
                                          <p:val>
                                            <p:strVal val="#ppt_x"/>
                                          </p:val>
                                        </p:tav>
                                      </p:tavLst>
                                    </p:anim>
                                    <p:anim calcmode="lin" valueType="num">
                                      <p:cBhvr additive="base">
                                        <p:cTn id="36" dur="500" fill="hold"/>
                                        <p:tgtEl>
                                          <p:spTgt spid="167939"/>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167986"/>
                                        </p:tgtEl>
                                        <p:attrNameLst>
                                          <p:attrName>style.visibility</p:attrName>
                                        </p:attrNameLst>
                                      </p:cBhvr>
                                      <p:to>
                                        <p:strVal val="visible"/>
                                      </p:to>
                                    </p:set>
                                    <p:anim calcmode="lin" valueType="num">
                                      <p:cBhvr additive="base">
                                        <p:cTn id="41" dur="500" fill="hold"/>
                                        <p:tgtEl>
                                          <p:spTgt spid="167986"/>
                                        </p:tgtEl>
                                        <p:attrNameLst>
                                          <p:attrName>ppt_x</p:attrName>
                                        </p:attrNameLst>
                                      </p:cBhvr>
                                      <p:tavLst>
                                        <p:tav tm="0">
                                          <p:val>
                                            <p:strVal val="0-#ppt_w/2"/>
                                          </p:val>
                                        </p:tav>
                                        <p:tav tm="100000">
                                          <p:val>
                                            <p:strVal val="#ppt_x"/>
                                          </p:val>
                                        </p:tav>
                                      </p:tavLst>
                                    </p:anim>
                                    <p:anim calcmode="lin" valueType="num">
                                      <p:cBhvr additive="base">
                                        <p:cTn id="42" dur="500" fill="hold"/>
                                        <p:tgtEl>
                                          <p:spTgt spid="167986"/>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nodeType="clickEffect">
                                  <p:stCondLst>
                                    <p:cond delay="0"/>
                                  </p:stCondLst>
                                  <p:childTnLst>
                                    <p:set>
                                      <p:cBhvr>
                                        <p:cTn id="46" dur="1" fill="hold">
                                          <p:stCondLst>
                                            <p:cond delay="0"/>
                                          </p:stCondLst>
                                        </p:cTn>
                                        <p:tgtEl>
                                          <p:spTgt spid="167987"/>
                                        </p:tgtEl>
                                        <p:attrNameLst>
                                          <p:attrName>style.visibility</p:attrName>
                                        </p:attrNameLst>
                                      </p:cBhvr>
                                      <p:to>
                                        <p:strVal val="visible"/>
                                      </p:to>
                                    </p:set>
                                    <p:anim calcmode="lin" valueType="num">
                                      <p:cBhvr additive="base">
                                        <p:cTn id="47" dur="500" fill="hold"/>
                                        <p:tgtEl>
                                          <p:spTgt spid="167987"/>
                                        </p:tgtEl>
                                        <p:attrNameLst>
                                          <p:attrName>ppt_x</p:attrName>
                                        </p:attrNameLst>
                                      </p:cBhvr>
                                      <p:tavLst>
                                        <p:tav tm="0">
                                          <p:val>
                                            <p:strVal val="0-#ppt_w/2"/>
                                          </p:val>
                                        </p:tav>
                                        <p:tav tm="100000">
                                          <p:val>
                                            <p:strVal val="#ppt_x"/>
                                          </p:val>
                                        </p:tav>
                                      </p:tavLst>
                                    </p:anim>
                                    <p:anim calcmode="lin" valueType="num">
                                      <p:cBhvr additive="base">
                                        <p:cTn id="48" dur="500" fill="hold"/>
                                        <p:tgtEl>
                                          <p:spTgt spid="167987"/>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8" fill="hold" grpId="0" nodeType="clickEffect">
                                  <p:stCondLst>
                                    <p:cond delay="0"/>
                                  </p:stCondLst>
                                  <p:childTnLst>
                                    <p:set>
                                      <p:cBhvr>
                                        <p:cTn id="52" dur="1" fill="hold">
                                          <p:stCondLst>
                                            <p:cond delay="0"/>
                                          </p:stCondLst>
                                        </p:cTn>
                                        <p:tgtEl>
                                          <p:spTgt spid="167988"/>
                                        </p:tgtEl>
                                        <p:attrNameLst>
                                          <p:attrName>style.visibility</p:attrName>
                                        </p:attrNameLst>
                                      </p:cBhvr>
                                      <p:to>
                                        <p:strVal val="visible"/>
                                      </p:to>
                                    </p:set>
                                    <p:anim calcmode="lin" valueType="num">
                                      <p:cBhvr additive="base">
                                        <p:cTn id="53" dur="500" fill="hold"/>
                                        <p:tgtEl>
                                          <p:spTgt spid="167988"/>
                                        </p:tgtEl>
                                        <p:attrNameLst>
                                          <p:attrName>ppt_x</p:attrName>
                                        </p:attrNameLst>
                                      </p:cBhvr>
                                      <p:tavLst>
                                        <p:tav tm="0">
                                          <p:val>
                                            <p:strVal val="0-#ppt_w/2"/>
                                          </p:val>
                                        </p:tav>
                                        <p:tav tm="100000">
                                          <p:val>
                                            <p:strVal val="#ppt_x"/>
                                          </p:val>
                                        </p:tav>
                                      </p:tavLst>
                                    </p:anim>
                                    <p:anim calcmode="lin" valueType="num">
                                      <p:cBhvr additive="base">
                                        <p:cTn id="54" dur="500" fill="hold"/>
                                        <p:tgtEl>
                                          <p:spTgt spid="167988"/>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8" fill="hold" grpId="0" nodeType="clickEffect">
                                  <p:stCondLst>
                                    <p:cond delay="0"/>
                                  </p:stCondLst>
                                  <p:childTnLst>
                                    <p:set>
                                      <p:cBhvr>
                                        <p:cTn id="58" dur="1" fill="hold">
                                          <p:stCondLst>
                                            <p:cond delay="0"/>
                                          </p:stCondLst>
                                        </p:cTn>
                                        <p:tgtEl>
                                          <p:spTgt spid="167989"/>
                                        </p:tgtEl>
                                        <p:attrNameLst>
                                          <p:attrName>style.visibility</p:attrName>
                                        </p:attrNameLst>
                                      </p:cBhvr>
                                      <p:to>
                                        <p:strVal val="visible"/>
                                      </p:to>
                                    </p:set>
                                    <p:anim calcmode="lin" valueType="num">
                                      <p:cBhvr additive="base">
                                        <p:cTn id="59" dur="500" fill="hold"/>
                                        <p:tgtEl>
                                          <p:spTgt spid="167989"/>
                                        </p:tgtEl>
                                        <p:attrNameLst>
                                          <p:attrName>ppt_x</p:attrName>
                                        </p:attrNameLst>
                                      </p:cBhvr>
                                      <p:tavLst>
                                        <p:tav tm="0">
                                          <p:val>
                                            <p:strVal val="0-#ppt_w/2"/>
                                          </p:val>
                                        </p:tav>
                                        <p:tav tm="100000">
                                          <p:val>
                                            <p:strVal val="#ppt_x"/>
                                          </p:val>
                                        </p:tav>
                                      </p:tavLst>
                                    </p:anim>
                                    <p:anim calcmode="lin" valueType="num">
                                      <p:cBhvr additive="base">
                                        <p:cTn id="60" dur="500" fill="hold"/>
                                        <p:tgtEl>
                                          <p:spTgt spid="167989"/>
                                        </p:tgtEl>
                                        <p:attrNameLst>
                                          <p:attrName>ppt_y</p:attrName>
                                        </p:attrNameLst>
                                      </p:cBhvr>
                                      <p:tavLst>
                                        <p:tav tm="0">
                                          <p:val>
                                            <p:strVal val="#ppt_y"/>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8" fill="hold" nodeType="clickEffect">
                                  <p:stCondLst>
                                    <p:cond delay="0"/>
                                  </p:stCondLst>
                                  <p:childTnLst>
                                    <p:set>
                                      <p:cBhvr>
                                        <p:cTn id="64" dur="1" fill="hold">
                                          <p:stCondLst>
                                            <p:cond delay="0"/>
                                          </p:stCondLst>
                                        </p:cTn>
                                        <p:tgtEl>
                                          <p:spTgt spid="167992"/>
                                        </p:tgtEl>
                                        <p:attrNameLst>
                                          <p:attrName>style.visibility</p:attrName>
                                        </p:attrNameLst>
                                      </p:cBhvr>
                                      <p:to>
                                        <p:strVal val="visible"/>
                                      </p:to>
                                    </p:set>
                                    <p:anim calcmode="lin" valueType="num">
                                      <p:cBhvr additive="base">
                                        <p:cTn id="65" dur="500" fill="hold"/>
                                        <p:tgtEl>
                                          <p:spTgt spid="167992"/>
                                        </p:tgtEl>
                                        <p:attrNameLst>
                                          <p:attrName>ppt_x</p:attrName>
                                        </p:attrNameLst>
                                      </p:cBhvr>
                                      <p:tavLst>
                                        <p:tav tm="0">
                                          <p:val>
                                            <p:strVal val="0-#ppt_w/2"/>
                                          </p:val>
                                        </p:tav>
                                        <p:tav tm="100000">
                                          <p:val>
                                            <p:strVal val="#ppt_x"/>
                                          </p:val>
                                        </p:tav>
                                      </p:tavLst>
                                    </p:anim>
                                    <p:anim calcmode="lin" valueType="num">
                                      <p:cBhvr additive="base">
                                        <p:cTn id="66" dur="500" fill="hold"/>
                                        <p:tgtEl>
                                          <p:spTgt spid="167992"/>
                                        </p:tgtEl>
                                        <p:attrNameLst>
                                          <p:attrName>ppt_y</p:attrName>
                                        </p:attrNameLst>
                                      </p:cBhvr>
                                      <p:tavLst>
                                        <p:tav tm="0">
                                          <p:val>
                                            <p:strVal val="#ppt_y"/>
                                          </p:val>
                                        </p:tav>
                                        <p:tav tm="100000">
                                          <p:val>
                                            <p:strVal val="#ppt_y"/>
                                          </p:val>
                                        </p:tav>
                                      </p:tavLst>
                                    </p:anim>
                                  </p:childTnLst>
                                </p:cTn>
                              </p:par>
                            </p:childTnLst>
                          </p:cTn>
                        </p:par>
                        <p:par>
                          <p:cTn id="67" fill="hold">
                            <p:stCondLst>
                              <p:cond delay="500"/>
                            </p:stCondLst>
                            <p:childTnLst>
                              <p:par>
                                <p:cTn id="68" presetID="2" presetClass="entr" presetSubtype="8" fill="hold" nodeType="afterEffect">
                                  <p:stCondLst>
                                    <p:cond delay="0"/>
                                  </p:stCondLst>
                                  <p:childTnLst>
                                    <p:set>
                                      <p:cBhvr>
                                        <p:cTn id="69" dur="1" fill="hold">
                                          <p:stCondLst>
                                            <p:cond delay="0"/>
                                          </p:stCondLst>
                                        </p:cTn>
                                        <p:tgtEl>
                                          <p:spTgt spid="167990"/>
                                        </p:tgtEl>
                                        <p:attrNameLst>
                                          <p:attrName>style.visibility</p:attrName>
                                        </p:attrNameLst>
                                      </p:cBhvr>
                                      <p:to>
                                        <p:strVal val="visible"/>
                                      </p:to>
                                    </p:set>
                                    <p:anim calcmode="lin" valueType="num">
                                      <p:cBhvr additive="base">
                                        <p:cTn id="70" dur="500" fill="hold"/>
                                        <p:tgtEl>
                                          <p:spTgt spid="167990"/>
                                        </p:tgtEl>
                                        <p:attrNameLst>
                                          <p:attrName>ppt_x</p:attrName>
                                        </p:attrNameLst>
                                      </p:cBhvr>
                                      <p:tavLst>
                                        <p:tav tm="0">
                                          <p:val>
                                            <p:strVal val="0-#ppt_w/2"/>
                                          </p:val>
                                        </p:tav>
                                        <p:tav tm="100000">
                                          <p:val>
                                            <p:strVal val="#ppt_x"/>
                                          </p:val>
                                        </p:tav>
                                      </p:tavLst>
                                    </p:anim>
                                    <p:anim calcmode="lin" valueType="num">
                                      <p:cBhvr additive="base">
                                        <p:cTn id="71" dur="500" fill="hold"/>
                                        <p:tgtEl>
                                          <p:spTgt spid="16799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939" grpId="0"/>
      <p:bldP spid="167986" grpId="0"/>
      <p:bldP spid="167988" grpId="0"/>
      <p:bldP spid="16798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8962" name="文本框 168961"/>
          <p:cNvSpPr txBox="1"/>
          <p:nvPr/>
        </p:nvSpPr>
        <p:spPr>
          <a:xfrm>
            <a:off x="349250" y="2555875"/>
            <a:ext cx="5172075" cy="1127125"/>
          </a:xfrm>
          <a:prstGeom prst="rect">
            <a:avLst/>
          </a:prstGeom>
          <a:noFill/>
          <a:ln w="9525">
            <a:noFill/>
          </a:ln>
        </p:spPr>
        <p:txBody>
          <a:bodyPr wrap="none" anchor="ctr" anchorCtr="0">
            <a:spAutoFit/>
          </a:bodyPr>
          <a:p>
            <a:pPr algn="just">
              <a:spcBef>
                <a:spcPct val="50000"/>
              </a:spcBef>
            </a:pPr>
            <a:r>
              <a:rPr lang="en-US" altLang="zh-CN">
                <a:latin typeface="Times New Roman" panose="02020603050405020304" pitchFamily="18" charset="-94"/>
                <a:ea typeface="宋体" panose="02010600030101010101" pitchFamily="2" charset="-122"/>
              </a:rPr>
              <a:t>(1) </a:t>
            </a:r>
            <a:r>
              <a:rPr lang="en-US" altLang="zh-CN" sz="3200" i="1" err="1">
                <a:latin typeface="Times New Roman" panose="02020603050405020304" pitchFamily="18" charset="-94"/>
                <a:ea typeface="宋体" panose="02010600030101010101" pitchFamily="2" charset="-122"/>
              </a:rPr>
              <a:t>i</a:t>
            </a:r>
            <a:r>
              <a:rPr lang="en-US" altLang="zh-CN" sz="3200" i="1" baseline="-25000" err="1">
                <a:latin typeface="Times New Roman" panose="02020603050405020304" pitchFamily="18" charset="-94"/>
                <a:ea typeface="宋体" panose="02010600030101010101" pitchFamily="2" charset="-122"/>
              </a:rPr>
              <a:t>L</a:t>
            </a:r>
            <a:r>
              <a:rPr lang="en-US" altLang="zh-CN" sz="3200" i="1">
                <a:latin typeface="Times New Roman" panose="02020603050405020304" pitchFamily="18" charset="-94"/>
                <a:ea typeface="宋体" panose="02010600030101010101" pitchFamily="2" charset="-122"/>
              </a:rPr>
              <a:t>,</a:t>
            </a:r>
            <a:r>
              <a:rPr lang="en-US" altLang="zh-CN" i="1" baseline="-25000">
                <a:latin typeface="Times New Roman" panose="02020603050405020304" pitchFamily="18" charset="-94"/>
                <a:ea typeface="宋体" panose="02010600030101010101" pitchFamily="2" charset="-122"/>
              </a:rPr>
              <a:t> </a:t>
            </a:r>
            <a:r>
              <a:rPr lang="en-US" altLang="zh-CN" sz="3200" i="1" err="1">
                <a:latin typeface="Times New Roman" panose="02020603050405020304" pitchFamily="18" charset="-94"/>
                <a:ea typeface="宋体" panose="02010600030101010101" pitchFamily="2" charset="-122"/>
              </a:rPr>
              <a:t>u</a:t>
            </a:r>
            <a:r>
              <a:rPr lang="en-US" altLang="zh-CN" i="1" baseline="-25000" err="1">
                <a:latin typeface="Times New Roman" panose="02020603050405020304" pitchFamily="18" charset="-94"/>
                <a:ea typeface="宋体" panose="02010600030101010101" pitchFamily="2" charset="-122"/>
              </a:rPr>
              <a:t>L</a:t>
            </a:r>
            <a:r>
              <a:rPr lang="en-US" altLang="zh-CN" sz="3200">
                <a:latin typeface="Times New Roman" panose="02020603050405020304" pitchFamily="18" charset="-94"/>
                <a:ea typeface="宋体" panose="02010600030101010101" pitchFamily="2" charset="-122"/>
              </a:rPr>
              <a:t> </a:t>
            </a:r>
            <a:r>
              <a:rPr lang="zh-CN" altLang="en-US" dirty="0">
                <a:latin typeface="Times New Roman" panose="02020603050405020304" pitchFamily="18" charset="-94"/>
                <a:ea typeface="宋体" panose="02010600030101010101" pitchFamily="2" charset="-122"/>
              </a:rPr>
              <a:t>以同一指数规律衰减到零；</a:t>
            </a:r>
            <a:endParaRPr lang="zh-CN" altLang="en-US" dirty="0">
              <a:latin typeface="Times New Roman" panose="02020603050405020304" pitchFamily="18" charset="-94"/>
              <a:ea typeface="宋体" panose="02010600030101010101" pitchFamily="2" charset="-122"/>
            </a:endParaRPr>
          </a:p>
          <a:p>
            <a:pPr algn="just">
              <a:spcBef>
                <a:spcPct val="50000"/>
              </a:spcBef>
            </a:pPr>
            <a:r>
              <a:rPr lang="zh-CN" altLang="zh-CN" dirty="0">
                <a:latin typeface="Times New Roman" panose="02020603050405020304" pitchFamily="18" charset="-94"/>
                <a:ea typeface="宋体" panose="02010600030101010101" pitchFamily="2" charset="-122"/>
              </a:rPr>
              <a:t>(2)衰减快慢取决于</a:t>
            </a:r>
            <a:r>
              <a:rPr lang="en-US" altLang="zh-CN" i="1">
                <a:latin typeface="Times New Roman" panose="02020603050405020304" pitchFamily="18" charset="-94"/>
                <a:ea typeface="宋体" panose="02010600030101010101" pitchFamily="2" charset="-122"/>
              </a:rPr>
              <a:t>L</a:t>
            </a:r>
            <a:r>
              <a:rPr lang="en-US" altLang="zh-CN">
                <a:latin typeface="Times New Roman" panose="02020603050405020304" pitchFamily="18" charset="-94"/>
                <a:ea typeface="宋体" panose="02010600030101010101" pitchFamily="2" charset="-122"/>
              </a:rPr>
              <a:t>/</a:t>
            </a:r>
            <a:r>
              <a:rPr lang="en-US" altLang="zh-CN" i="1">
                <a:latin typeface="Times New Roman" panose="02020603050405020304" pitchFamily="18" charset="-94"/>
                <a:ea typeface="宋体" panose="02010600030101010101" pitchFamily="2" charset="-122"/>
              </a:rPr>
              <a:t>R</a:t>
            </a:r>
            <a:r>
              <a:rPr lang="zh-CN" altLang="en-US">
                <a:latin typeface="Times New Roman" panose="02020603050405020304" pitchFamily="18" charset="-94"/>
                <a:ea typeface="宋体" panose="02010600030101010101" pitchFamily="2" charset="-122"/>
              </a:rPr>
              <a:t>。</a:t>
            </a:r>
            <a:endParaRPr lang="zh-CN" altLang="en-US" i="1">
              <a:latin typeface="Times New Roman" panose="02020603050405020304" pitchFamily="18" charset="-94"/>
              <a:ea typeface="宋体" panose="02010600030101010101" pitchFamily="2" charset="-122"/>
            </a:endParaRPr>
          </a:p>
        </p:txBody>
      </p:sp>
      <p:sp>
        <p:nvSpPr>
          <p:cNvPr id="168963" name="文本框 168962"/>
          <p:cNvSpPr txBox="1"/>
          <p:nvPr/>
        </p:nvSpPr>
        <p:spPr>
          <a:xfrm>
            <a:off x="203200" y="5467350"/>
            <a:ext cx="5816600" cy="466725"/>
          </a:xfrm>
          <a:prstGeom prst="rect">
            <a:avLst/>
          </a:prstGeom>
          <a:noFill/>
          <a:ln w="9525" cap="flat" cmpd="sng">
            <a:solidFill>
              <a:srgbClr val="66FF99"/>
            </a:solidFill>
            <a:prstDash val="solid"/>
            <a:miter/>
            <a:headEnd type="none" w="med" len="med"/>
            <a:tailEnd type="none" w="med" len="med"/>
          </a:ln>
        </p:spPr>
        <p:txBody>
          <a:bodyPr wrap="none" anchor="ctr" anchorCtr="0">
            <a:spAutoFit/>
          </a:bodyPr>
          <a:p>
            <a:pPr algn="ctr">
              <a:spcBef>
                <a:spcPct val="50000"/>
              </a:spcBef>
            </a:pPr>
            <a:r>
              <a:rPr lang="zh-CN" altLang="en-US" dirty="0">
                <a:solidFill>
                  <a:srgbClr val="3366FF"/>
                </a:solidFill>
                <a:latin typeface="Times New Roman" panose="02020603050405020304" pitchFamily="18" charset="-94"/>
                <a:ea typeface="宋体" panose="02010600030101010101" pitchFamily="2" charset="-122"/>
              </a:rPr>
              <a:t>量纲</a:t>
            </a:r>
            <a:r>
              <a:rPr lang="zh-CN" altLang="en-US" dirty="0">
                <a:latin typeface="Times New Roman" panose="02020603050405020304" pitchFamily="18" charset="-94"/>
                <a:ea typeface="宋体" panose="02010600030101010101" pitchFamily="2" charset="-122"/>
              </a:rPr>
              <a:t>：</a:t>
            </a:r>
            <a:r>
              <a:rPr lang="zh-CN" altLang="zh-CN" dirty="0">
                <a:latin typeface="Times New Roman" panose="02020603050405020304" pitchFamily="18" charset="-94"/>
                <a:ea typeface="宋体" panose="02010600030101010101" pitchFamily="2" charset="-122"/>
              </a:rPr>
              <a:t>亨/欧=韦/安*欧=韦/伏=伏*秒/伏=秒</a:t>
            </a:r>
            <a:endParaRPr lang="zh-CN" altLang="en-US">
              <a:latin typeface="Times New Roman" panose="02020603050405020304" pitchFamily="18" charset="-94"/>
              <a:ea typeface="宋体" panose="02010600030101010101" pitchFamily="2" charset="-122"/>
            </a:endParaRPr>
          </a:p>
        </p:txBody>
      </p:sp>
      <p:sp>
        <p:nvSpPr>
          <p:cNvPr id="168964" name="文本框 168963"/>
          <p:cNvSpPr txBox="1"/>
          <p:nvPr/>
        </p:nvSpPr>
        <p:spPr>
          <a:xfrm>
            <a:off x="523875" y="4084638"/>
            <a:ext cx="4565650" cy="457200"/>
          </a:xfrm>
          <a:prstGeom prst="rect">
            <a:avLst/>
          </a:prstGeom>
          <a:noFill/>
          <a:ln w="9525">
            <a:noFill/>
          </a:ln>
        </p:spPr>
        <p:txBody>
          <a:bodyPr wrap="none" anchor="ctr" anchorCtr="0">
            <a:spAutoFit/>
          </a:bodyPr>
          <a:p>
            <a:pPr algn="ctr">
              <a:spcBef>
                <a:spcPct val="50000"/>
              </a:spcBef>
            </a:pPr>
            <a:r>
              <a:rPr lang="zh-CN" altLang="en-US">
                <a:latin typeface="Times New Roman" panose="02020603050405020304" pitchFamily="18" charset="-94"/>
                <a:ea typeface="宋体" panose="02010600030101010101" pitchFamily="2" charset="-122"/>
              </a:rPr>
              <a:t>令</a:t>
            </a:r>
            <a:r>
              <a:rPr lang="en-US" altLang="zh-CN" i="1" dirty="0">
                <a:latin typeface="Times New Roman" panose="02020603050405020304" pitchFamily="18" charset="-94"/>
                <a:ea typeface="宋体" panose="02010600030101010101" pitchFamily="2" charset="-122"/>
                <a:sym typeface="Symbol" panose="05050102010706020507" pitchFamily="18" charset="2"/>
              </a:rPr>
              <a:t></a:t>
            </a:r>
            <a:r>
              <a:rPr lang="en-US" altLang="zh-CN" dirty="0">
                <a:latin typeface="Times New Roman" panose="02020603050405020304" pitchFamily="18" charset="-94"/>
                <a:ea typeface="宋体" panose="02010600030101010101" pitchFamily="2" charset="-122"/>
                <a:sym typeface="Symbol" panose="05050102010706020507" pitchFamily="18" charset="2"/>
              </a:rPr>
              <a:t>  </a:t>
            </a:r>
            <a:r>
              <a:rPr lang="en-US" altLang="zh-CN">
                <a:latin typeface="Times New Roman" panose="02020603050405020304" pitchFamily="18" charset="-94"/>
                <a:ea typeface="宋体" panose="02010600030101010101" pitchFamily="2" charset="-122"/>
              </a:rPr>
              <a:t>=</a:t>
            </a:r>
            <a:r>
              <a:rPr lang="en-US" altLang="zh-CN" i="1">
                <a:latin typeface="Times New Roman" panose="02020603050405020304" pitchFamily="18" charset="-94"/>
                <a:ea typeface="宋体" panose="02010600030101010101" pitchFamily="2" charset="-122"/>
              </a:rPr>
              <a:t>L</a:t>
            </a:r>
            <a:r>
              <a:rPr lang="en-US" altLang="zh-CN">
                <a:latin typeface="Times New Roman" panose="02020603050405020304" pitchFamily="18" charset="-94"/>
                <a:ea typeface="宋体" panose="02010600030101010101" pitchFamily="2" charset="-122"/>
              </a:rPr>
              <a:t>/</a:t>
            </a:r>
            <a:r>
              <a:rPr lang="en-US" altLang="zh-CN" i="1">
                <a:latin typeface="Times New Roman" panose="02020603050405020304" pitchFamily="18" charset="-94"/>
                <a:ea typeface="宋体" panose="02010600030101010101" pitchFamily="2" charset="-122"/>
              </a:rPr>
              <a:t>R  </a:t>
            </a:r>
            <a:r>
              <a:rPr lang="en-US" altLang="zh-CN">
                <a:latin typeface="Times New Roman" panose="02020603050405020304" pitchFamily="18" charset="-94"/>
                <a:ea typeface="宋体" panose="02010600030101010101" pitchFamily="2" charset="-122"/>
                <a:sym typeface="Symbol" panose="05050102010706020507" pitchFamily="18" charset="2"/>
              </a:rPr>
              <a:t>  </a:t>
            </a:r>
            <a:r>
              <a:rPr lang="en-US" altLang="zh-CN" i="1">
                <a:latin typeface="Times New Roman" panose="02020603050405020304" pitchFamily="18" charset="-94"/>
                <a:ea typeface="宋体" panose="02010600030101010101" pitchFamily="2" charset="-122"/>
              </a:rPr>
              <a:t>RL</a:t>
            </a:r>
            <a:r>
              <a:rPr lang="zh-CN" altLang="en-US" dirty="0">
                <a:latin typeface="Times New Roman" panose="02020603050405020304" pitchFamily="18" charset="-94"/>
                <a:ea typeface="宋体" panose="02010600030101010101" pitchFamily="2" charset="-122"/>
              </a:rPr>
              <a:t>电路的时间常数</a:t>
            </a:r>
            <a:endParaRPr lang="zh-CN" altLang="en-US">
              <a:latin typeface="Times New Roman" panose="02020603050405020304" pitchFamily="18" charset="-94"/>
              <a:ea typeface="宋体" panose="02010600030101010101" pitchFamily="2" charset="-122"/>
            </a:endParaRPr>
          </a:p>
        </p:txBody>
      </p:sp>
      <p:sp>
        <p:nvSpPr>
          <p:cNvPr id="168965" name="文本框 168964"/>
          <p:cNvSpPr txBox="1"/>
          <p:nvPr/>
        </p:nvSpPr>
        <p:spPr>
          <a:xfrm>
            <a:off x="881063" y="4724400"/>
            <a:ext cx="3384550" cy="457200"/>
          </a:xfrm>
          <a:prstGeom prst="rect">
            <a:avLst/>
          </a:prstGeom>
          <a:noFill/>
          <a:ln w="9525">
            <a:noFill/>
          </a:ln>
        </p:spPr>
        <p:txBody>
          <a:bodyPr wrap="none" anchor="ctr" anchorCtr="0">
            <a:spAutoFit/>
          </a:bodyPr>
          <a:p>
            <a:pPr algn="ctr">
              <a:spcBef>
                <a:spcPct val="50000"/>
              </a:spcBef>
            </a:pPr>
            <a:r>
              <a:rPr lang="en-US" altLang="zh-CN">
                <a:solidFill>
                  <a:srgbClr val="FF3300"/>
                </a:solidFill>
                <a:latin typeface="Times New Roman" panose="02020603050405020304" pitchFamily="18" charset="-94"/>
                <a:ea typeface="宋体" panose="02010600030101010101" pitchFamily="2" charset="-122"/>
                <a:sym typeface="Symbol" panose="05050102010706020507" pitchFamily="18" charset="2"/>
              </a:rPr>
              <a:t>3</a:t>
            </a:r>
            <a:r>
              <a:rPr lang="en-US" altLang="zh-CN" i="1">
                <a:solidFill>
                  <a:srgbClr val="FF3300"/>
                </a:solidFill>
                <a:latin typeface="Times New Roman" panose="02020603050405020304" pitchFamily="18" charset="-94"/>
                <a:ea typeface="宋体" panose="02010600030101010101" pitchFamily="2" charset="-122"/>
                <a:sym typeface="Symbol" panose="05050102010706020507" pitchFamily="18" charset="2"/>
              </a:rPr>
              <a:t>  </a:t>
            </a:r>
            <a:r>
              <a:rPr lang="en-US" altLang="zh-CN">
                <a:solidFill>
                  <a:srgbClr val="FF3300"/>
                </a:solidFill>
                <a:latin typeface="Times New Roman" panose="02020603050405020304" pitchFamily="18" charset="-94"/>
                <a:ea typeface="宋体" panose="02010600030101010101" pitchFamily="2" charset="-122"/>
                <a:sym typeface="Symbol" panose="05050102010706020507" pitchFamily="18" charset="2"/>
              </a:rPr>
              <a:t>5</a:t>
            </a:r>
            <a:r>
              <a:rPr lang="en-US" altLang="zh-CN" i="1">
                <a:solidFill>
                  <a:srgbClr val="FF3300"/>
                </a:solidFill>
                <a:latin typeface="Times New Roman" panose="02020603050405020304" pitchFamily="18" charset="-94"/>
                <a:ea typeface="宋体" panose="02010600030101010101" pitchFamily="2" charset="-122"/>
                <a:sym typeface="Symbol" panose="05050102010706020507" pitchFamily="18" charset="2"/>
              </a:rPr>
              <a:t></a:t>
            </a:r>
            <a:r>
              <a:rPr lang="en-US" altLang="zh-CN" i="1">
                <a:latin typeface="Times New Roman" panose="02020603050405020304" pitchFamily="18" charset="-94"/>
                <a:ea typeface="宋体" panose="02010600030101010101" pitchFamily="2" charset="-122"/>
                <a:sym typeface="Symbol" panose="05050102010706020507" pitchFamily="18" charset="2"/>
              </a:rPr>
              <a:t>  </a:t>
            </a:r>
            <a:r>
              <a:rPr lang="zh-CN" altLang="en-US" dirty="0">
                <a:latin typeface="Times New Roman" panose="02020603050405020304" pitchFamily="18" charset="-94"/>
                <a:ea typeface="宋体" panose="02010600030101010101" pitchFamily="2" charset="-122"/>
                <a:sym typeface="Symbol" panose="05050102010706020507" pitchFamily="18" charset="2"/>
              </a:rPr>
              <a:t>过渡过程结束。</a:t>
            </a:r>
            <a:endParaRPr lang="zh-CN" altLang="en-US">
              <a:latin typeface="Times New Roman" panose="02020603050405020304" pitchFamily="18" charset="-94"/>
              <a:ea typeface="宋体" panose="02010600030101010101" pitchFamily="2" charset="-122"/>
              <a:sym typeface="Symbol" panose="05050102010706020507" pitchFamily="18" charset="2"/>
            </a:endParaRPr>
          </a:p>
        </p:txBody>
      </p:sp>
      <p:graphicFrame>
        <p:nvGraphicFramePr>
          <p:cNvPr id="168966" name="对象 168965"/>
          <p:cNvGraphicFramePr/>
          <p:nvPr/>
        </p:nvGraphicFramePr>
        <p:xfrm>
          <a:off x="2965450" y="685800"/>
          <a:ext cx="892175" cy="406400"/>
        </p:xfrm>
        <a:graphic>
          <a:graphicData uri="http://schemas.openxmlformats.org/presentationml/2006/ole">
            <mc:AlternateContent xmlns:mc="http://schemas.openxmlformats.org/markup-compatibility/2006">
              <mc:Choice xmlns:v="urn:schemas-microsoft-com:vml" Requires="v">
                <p:oleObj spid="_x0000_s3132" name="" r:id="rId1" imgW="443865" imgH="203200" progId="Equation.3">
                  <p:embed/>
                </p:oleObj>
              </mc:Choice>
              <mc:Fallback>
                <p:oleObj name="" r:id="rId1" imgW="443865" imgH="203200" progId="Equation.3">
                  <p:embed/>
                  <p:pic>
                    <p:nvPicPr>
                      <p:cNvPr id="0" name="图片 3131"/>
                      <p:cNvPicPr/>
                      <p:nvPr/>
                    </p:nvPicPr>
                    <p:blipFill>
                      <a:blip r:embed="rId2"/>
                      <a:stretch>
                        <a:fillRect/>
                      </a:stretch>
                    </p:blipFill>
                    <p:spPr>
                      <a:xfrm>
                        <a:off x="2965450" y="685800"/>
                        <a:ext cx="892175" cy="406400"/>
                      </a:xfrm>
                      <a:prstGeom prst="rect">
                        <a:avLst/>
                      </a:prstGeom>
                      <a:noFill/>
                      <a:ln w="38100">
                        <a:noFill/>
                        <a:miter/>
                      </a:ln>
                    </p:spPr>
                  </p:pic>
                </p:oleObj>
              </mc:Fallback>
            </mc:AlternateContent>
          </a:graphicData>
        </a:graphic>
      </p:graphicFrame>
      <p:graphicFrame>
        <p:nvGraphicFramePr>
          <p:cNvPr id="168967" name="对象 168966"/>
          <p:cNvGraphicFramePr/>
          <p:nvPr/>
        </p:nvGraphicFramePr>
        <p:xfrm>
          <a:off x="700088" y="444500"/>
          <a:ext cx="1978025" cy="809625"/>
        </p:xfrm>
        <a:graphic>
          <a:graphicData uri="http://schemas.openxmlformats.org/presentationml/2006/ole">
            <mc:AlternateContent xmlns:mc="http://schemas.openxmlformats.org/markup-compatibility/2006">
              <mc:Choice xmlns:v="urn:schemas-microsoft-com:vml" Requires="v">
                <p:oleObj spid="_x0000_s3135" name="" r:id="rId3" imgW="989965" imgH="405765" progId="Equation.3">
                  <p:embed/>
                </p:oleObj>
              </mc:Choice>
              <mc:Fallback>
                <p:oleObj name="" r:id="rId3" imgW="989965" imgH="405765" progId="Equation.3">
                  <p:embed/>
                  <p:pic>
                    <p:nvPicPr>
                      <p:cNvPr id="0" name="图片 3134"/>
                      <p:cNvPicPr/>
                      <p:nvPr/>
                    </p:nvPicPr>
                    <p:blipFill>
                      <a:blip r:embed="rId4"/>
                      <a:stretch>
                        <a:fillRect/>
                      </a:stretch>
                    </p:blipFill>
                    <p:spPr>
                      <a:xfrm>
                        <a:off x="700088" y="444500"/>
                        <a:ext cx="1978025" cy="809625"/>
                      </a:xfrm>
                      <a:prstGeom prst="rect">
                        <a:avLst/>
                      </a:prstGeom>
                      <a:noFill/>
                      <a:ln w="38100">
                        <a:noFill/>
                        <a:miter/>
                      </a:ln>
                    </p:spPr>
                  </p:pic>
                </p:oleObj>
              </mc:Fallback>
            </mc:AlternateContent>
          </a:graphicData>
        </a:graphic>
      </p:graphicFrame>
      <p:graphicFrame>
        <p:nvGraphicFramePr>
          <p:cNvPr id="168968" name="对象 168967"/>
          <p:cNvGraphicFramePr/>
          <p:nvPr/>
        </p:nvGraphicFramePr>
        <p:xfrm>
          <a:off x="2235200" y="1389063"/>
          <a:ext cx="1700213" cy="784225"/>
        </p:xfrm>
        <a:graphic>
          <a:graphicData uri="http://schemas.openxmlformats.org/presentationml/2006/ole">
            <mc:AlternateContent xmlns:mc="http://schemas.openxmlformats.org/markup-compatibility/2006">
              <mc:Choice xmlns:v="urn:schemas-microsoft-com:vml" Requires="v">
                <p:oleObj spid="_x0000_s3134" name="" r:id="rId5" imgW="850265" imgH="393700" progId="Equation.3">
                  <p:embed/>
                </p:oleObj>
              </mc:Choice>
              <mc:Fallback>
                <p:oleObj name="" r:id="rId5" imgW="850265" imgH="393700" progId="Equation.3">
                  <p:embed/>
                  <p:pic>
                    <p:nvPicPr>
                      <p:cNvPr id="0" name="图片 3133"/>
                      <p:cNvPicPr/>
                      <p:nvPr/>
                    </p:nvPicPr>
                    <p:blipFill>
                      <a:blip r:embed="rId6"/>
                      <a:stretch>
                        <a:fillRect/>
                      </a:stretch>
                    </p:blipFill>
                    <p:spPr>
                      <a:xfrm>
                        <a:off x="2235200" y="1389063"/>
                        <a:ext cx="1700213" cy="784225"/>
                      </a:xfrm>
                      <a:prstGeom prst="rect">
                        <a:avLst/>
                      </a:prstGeom>
                      <a:noFill/>
                      <a:ln w="38100">
                        <a:noFill/>
                        <a:miter/>
                      </a:ln>
                    </p:spPr>
                  </p:pic>
                </p:oleObj>
              </mc:Fallback>
            </mc:AlternateContent>
          </a:graphicData>
        </a:graphic>
      </p:graphicFrame>
      <p:graphicFrame>
        <p:nvGraphicFramePr>
          <p:cNvPr id="168969" name="对象 168968"/>
          <p:cNvGraphicFramePr/>
          <p:nvPr/>
        </p:nvGraphicFramePr>
        <p:xfrm>
          <a:off x="4056063" y="1709738"/>
          <a:ext cx="892175" cy="406400"/>
        </p:xfrm>
        <a:graphic>
          <a:graphicData uri="http://schemas.openxmlformats.org/presentationml/2006/ole">
            <mc:AlternateContent xmlns:mc="http://schemas.openxmlformats.org/markup-compatibility/2006">
              <mc:Choice xmlns:v="urn:schemas-microsoft-com:vml" Requires="v">
                <p:oleObj spid="_x0000_s3133" name="" r:id="rId7" imgW="443865" imgH="203200" progId="Equation.3">
                  <p:embed/>
                </p:oleObj>
              </mc:Choice>
              <mc:Fallback>
                <p:oleObj name="" r:id="rId7" imgW="443865" imgH="203200" progId="Equation.3">
                  <p:embed/>
                  <p:pic>
                    <p:nvPicPr>
                      <p:cNvPr id="0" name="图片 3132"/>
                      <p:cNvPicPr/>
                      <p:nvPr/>
                    </p:nvPicPr>
                    <p:blipFill>
                      <a:blip r:embed="rId8"/>
                      <a:stretch>
                        <a:fillRect/>
                      </a:stretch>
                    </p:blipFill>
                    <p:spPr>
                      <a:xfrm>
                        <a:off x="4056063" y="1709738"/>
                        <a:ext cx="892175" cy="406400"/>
                      </a:xfrm>
                      <a:prstGeom prst="rect">
                        <a:avLst/>
                      </a:prstGeom>
                      <a:noFill/>
                      <a:ln w="38100">
                        <a:noFill/>
                        <a:miter/>
                      </a:ln>
                    </p:spPr>
                  </p:pic>
                </p:oleObj>
              </mc:Fallback>
            </mc:AlternateContent>
          </a:graphicData>
        </a:graphic>
      </p:graphicFrame>
      <p:grpSp>
        <p:nvGrpSpPr>
          <p:cNvPr id="168992" name="组合 168991"/>
          <p:cNvGrpSpPr/>
          <p:nvPr/>
        </p:nvGrpSpPr>
        <p:grpSpPr>
          <a:xfrm>
            <a:off x="6105525" y="2381250"/>
            <a:ext cx="2613025" cy="1895475"/>
            <a:chOff x="3846" y="1500"/>
            <a:chExt cx="1646" cy="1194"/>
          </a:xfrm>
        </p:grpSpPr>
        <p:sp>
          <p:nvSpPr>
            <p:cNvPr id="54282" name="任意多边形 168969"/>
            <p:cNvSpPr/>
            <p:nvPr/>
          </p:nvSpPr>
          <p:spPr>
            <a:xfrm>
              <a:off x="4300" y="1884"/>
              <a:ext cx="1008" cy="432"/>
            </a:xfrm>
            <a:custGeom>
              <a:avLst/>
              <a:gdLst/>
              <a:ahLst/>
              <a:cxnLst/>
              <a:pathLst>
                <a:path w="1008" h="432">
                  <a:moveTo>
                    <a:pt x="0" y="0"/>
                  </a:moveTo>
                  <a:cubicBezTo>
                    <a:pt x="64" y="88"/>
                    <a:pt x="128" y="176"/>
                    <a:pt x="240" y="240"/>
                  </a:cubicBezTo>
                  <a:cubicBezTo>
                    <a:pt x="352" y="304"/>
                    <a:pt x="544" y="352"/>
                    <a:pt x="672" y="384"/>
                  </a:cubicBezTo>
                  <a:cubicBezTo>
                    <a:pt x="800" y="416"/>
                    <a:pt x="952" y="424"/>
                    <a:pt x="1008" y="432"/>
                  </a:cubicBezTo>
                </a:path>
              </a:pathLst>
            </a:custGeom>
            <a:noFill/>
            <a:ln w="25400" cap="flat" cmpd="sng">
              <a:solidFill>
                <a:schemeClr val="accent2"/>
              </a:solidFill>
              <a:prstDash val="solid"/>
              <a:round/>
              <a:headEnd type="none" w="med" len="med"/>
              <a:tailEnd type="none" w="med" len="med"/>
            </a:ln>
          </p:spPr>
          <p:txBody>
            <a:bodyPr/>
            <a:p>
              <a:endParaRPr lang="zh-CN" altLang="en-US"/>
            </a:p>
          </p:txBody>
        </p:sp>
        <p:grpSp>
          <p:nvGrpSpPr>
            <p:cNvPr id="54283" name="组合 168970"/>
            <p:cNvGrpSpPr/>
            <p:nvPr/>
          </p:nvGrpSpPr>
          <p:grpSpPr>
            <a:xfrm>
              <a:off x="3846" y="1500"/>
              <a:ext cx="1646" cy="1194"/>
              <a:chOff x="3402" y="66"/>
              <a:chExt cx="1646" cy="1194"/>
            </a:xfrm>
          </p:grpSpPr>
          <p:sp>
            <p:nvSpPr>
              <p:cNvPr id="54284" name="直接连接符 168971"/>
              <p:cNvSpPr/>
              <p:nvPr/>
            </p:nvSpPr>
            <p:spPr>
              <a:xfrm>
                <a:off x="3402" y="912"/>
                <a:ext cx="1621" cy="0"/>
              </a:xfrm>
              <a:prstGeom prst="line">
                <a:avLst/>
              </a:prstGeom>
              <a:ln w="19050" cap="flat" cmpd="sng">
                <a:solidFill>
                  <a:schemeClr val="tx1"/>
                </a:solidFill>
                <a:prstDash val="solid"/>
                <a:round/>
                <a:headEnd type="none" w="med" len="med"/>
                <a:tailEnd type="stealth" w="sm" len="med"/>
              </a:ln>
            </p:spPr>
          </p:sp>
          <p:sp>
            <p:nvSpPr>
              <p:cNvPr id="54285" name="直接连接符 168972"/>
              <p:cNvSpPr/>
              <p:nvPr/>
            </p:nvSpPr>
            <p:spPr>
              <a:xfrm flipH="1" flipV="1">
                <a:off x="3863" y="180"/>
                <a:ext cx="0" cy="1080"/>
              </a:xfrm>
              <a:prstGeom prst="line">
                <a:avLst/>
              </a:prstGeom>
              <a:ln w="19050" cap="flat" cmpd="sng">
                <a:solidFill>
                  <a:schemeClr val="tx1"/>
                </a:solidFill>
                <a:prstDash val="solid"/>
                <a:round/>
                <a:headEnd type="none" w="med" len="med"/>
                <a:tailEnd type="stealth" w="sm" len="med"/>
              </a:ln>
            </p:spPr>
          </p:sp>
          <p:sp>
            <p:nvSpPr>
              <p:cNvPr id="54286" name="文本框 168973"/>
              <p:cNvSpPr txBox="1"/>
              <p:nvPr/>
            </p:nvSpPr>
            <p:spPr>
              <a:xfrm>
                <a:off x="3618" y="180"/>
                <a:ext cx="255" cy="288"/>
              </a:xfrm>
              <a:prstGeom prst="rect">
                <a:avLst/>
              </a:prstGeom>
              <a:noFill/>
              <a:ln w="25400">
                <a:noFill/>
              </a:ln>
            </p:spPr>
            <p:txBody>
              <a:bodyPr wrap="none" anchor="ctr" anchorCtr="0">
                <a:spAutoFit/>
              </a:bodyPr>
              <a:p>
                <a:pPr algn="ctr"/>
                <a:r>
                  <a:rPr lang="en-US" altLang="zh-CN" i="1">
                    <a:latin typeface="Times New Roman" panose="02020603050405020304" pitchFamily="18" charset="-94"/>
                    <a:ea typeface="宋体" panose="02010600030101010101" pitchFamily="2" charset="-122"/>
                  </a:rPr>
                  <a:t>I</a:t>
                </a:r>
                <a:r>
                  <a:rPr lang="en-US" altLang="zh-CN" baseline="-25000">
                    <a:latin typeface="Times New Roman" panose="02020603050405020304" pitchFamily="18" charset="-94"/>
                    <a:ea typeface="宋体" panose="02010600030101010101" pitchFamily="2" charset="-122"/>
                  </a:rPr>
                  <a:t>0</a:t>
                </a:r>
                <a:endParaRPr lang="en-US" altLang="zh-CN">
                  <a:latin typeface="Times New Roman" panose="02020603050405020304" pitchFamily="18" charset="-94"/>
                  <a:ea typeface="宋体" panose="02010600030101010101" pitchFamily="2" charset="-122"/>
                </a:endParaRPr>
              </a:p>
            </p:txBody>
          </p:sp>
          <p:sp>
            <p:nvSpPr>
              <p:cNvPr id="54287" name="文本框 168974"/>
              <p:cNvSpPr txBox="1"/>
              <p:nvPr/>
            </p:nvSpPr>
            <p:spPr>
              <a:xfrm>
                <a:off x="4879" y="912"/>
                <a:ext cx="169" cy="288"/>
              </a:xfrm>
              <a:prstGeom prst="rect">
                <a:avLst/>
              </a:prstGeom>
              <a:noFill/>
              <a:ln w="25400">
                <a:noFill/>
              </a:ln>
            </p:spPr>
            <p:txBody>
              <a:bodyPr wrap="none" anchor="ctr" anchorCtr="0">
                <a:spAutoFit/>
              </a:bodyPr>
              <a:p>
                <a:pPr algn="ctr"/>
                <a:r>
                  <a:rPr lang="en-US" altLang="zh-CN" i="1">
                    <a:latin typeface="Times New Roman" panose="02020603050405020304" pitchFamily="18" charset="-94"/>
                    <a:ea typeface="宋体" panose="02010600030101010101" pitchFamily="2" charset="-122"/>
                  </a:rPr>
                  <a:t>t</a:t>
                </a:r>
                <a:endParaRPr lang="en-US" altLang="zh-CN">
                  <a:latin typeface="Times New Roman" panose="02020603050405020304" pitchFamily="18" charset="-94"/>
                  <a:ea typeface="宋体" panose="02010600030101010101" pitchFamily="2" charset="-122"/>
                </a:endParaRPr>
              </a:p>
            </p:txBody>
          </p:sp>
          <p:sp>
            <p:nvSpPr>
              <p:cNvPr id="54288" name="文本框 168975"/>
              <p:cNvSpPr txBox="1"/>
              <p:nvPr/>
            </p:nvSpPr>
            <p:spPr>
              <a:xfrm>
                <a:off x="3878" y="66"/>
                <a:ext cx="254" cy="288"/>
              </a:xfrm>
              <a:prstGeom prst="rect">
                <a:avLst/>
              </a:prstGeom>
              <a:noFill/>
              <a:ln w="25400">
                <a:noFill/>
              </a:ln>
            </p:spPr>
            <p:txBody>
              <a:bodyPr anchor="ctr" anchorCtr="0">
                <a:spAutoFit/>
              </a:bodyPr>
              <a:p>
                <a:pPr algn="ctr">
                  <a:spcBef>
                    <a:spcPct val="50000"/>
                  </a:spcBef>
                </a:pPr>
                <a:r>
                  <a:rPr lang="en-US" altLang="zh-CN" i="1" err="1">
                    <a:latin typeface="Times New Roman" panose="02020603050405020304" pitchFamily="18" charset="-94"/>
                    <a:ea typeface="宋体" panose="02010600030101010101" pitchFamily="2" charset="-122"/>
                  </a:rPr>
                  <a:t>i</a:t>
                </a:r>
                <a:r>
                  <a:rPr lang="en-US" altLang="zh-CN" i="1" baseline="-25000" err="1">
                    <a:latin typeface="Times New Roman" panose="02020603050405020304" pitchFamily="18" charset="-94"/>
                    <a:ea typeface="宋体" panose="02010600030101010101" pitchFamily="2" charset="-122"/>
                  </a:rPr>
                  <a:t>L</a:t>
                </a:r>
                <a:endParaRPr lang="en-US" altLang="zh-CN">
                  <a:latin typeface="Times New Roman" panose="02020603050405020304" pitchFamily="18" charset="-94"/>
                  <a:ea typeface="宋体" panose="02010600030101010101" pitchFamily="2" charset="-122"/>
                </a:endParaRPr>
              </a:p>
            </p:txBody>
          </p:sp>
          <p:sp>
            <p:nvSpPr>
              <p:cNvPr id="54289" name="文本框 168976"/>
              <p:cNvSpPr txBox="1"/>
              <p:nvPr/>
            </p:nvSpPr>
            <p:spPr>
              <a:xfrm>
                <a:off x="3655" y="876"/>
                <a:ext cx="212" cy="288"/>
              </a:xfrm>
              <a:prstGeom prst="rect">
                <a:avLst/>
              </a:prstGeom>
              <a:noFill/>
              <a:ln w="25400">
                <a:noFill/>
              </a:ln>
            </p:spPr>
            <p:txBody>
              <a:bodyPr wrap="none" anchor="ctr" anchorCtr="0">
                <a:spAutoFit/>
              </a:bodyPr>
              <a:p>
                <a:pPr algn="ctr"/>
                <a:r>
                  <a:rPr lang="en-US" altLang="zh-CN">
                    <a:latin typeface="Times New Roman" panose="02020603050405020304" pitchFamily="18" charset="-94"/>
                    <a:ea typeface="宋体" panose="02010600030101010101" pitchFamily="2" charset="-122"/>
                  </a:rPr>
                  <a:t>0</a:t>
                </a:r>
                <a:endParaRPr lang="en-US" altLang="zh-CN">
                  <a:latin typeface="Times New Roman" panose="02020603050405020304" pitchFamily="18" charset="-94"/>
                  <a:ea typeface="宋体" panose="02010600030101010101" pitchFamily="2" charset="-122"/>
                </a:endParaRPr>
              </a:p>
            </p:txBody>
          </p:sp>
        </p:grpSp>
        <p:sp>
          <p:nvSpPr>
            <p:cNvPr id="54290" name="直接连接符 168977"/>
            <p:cNvSpPr/>
            <p:nvPr/>
          </p:nvSpPr>
          <p:spPr>
            <a:xfrm flipH="1" flipV="1">
              <a:off x="3846" y="1896"/>
              <a:ext cx="456" cy="0"/>
            </a:xfrm>
            <a:prstGeom prst="line">
              <a:avLst/>
            </a:prstGeom>
            <a:ln w="25400" cap="flat" cmpd="sng">
              <a:solidFill>
                <a:srgbClr val="FF3300"/>
              </a:solidFill>
              <a:prstDash val="solid"/>
              <a:round/>
              <a:headEnd type="none" w="med" len="med"/>
              <a:tailEnd type="none" w="med" len="med"/>
            </a:ln>
          </p:spPr>
        </p:sp>
      </p:grpSp>
      <p:grpSp>
        <p:nvGrpSpPr>
          <p:cNvPr id="168993" name="组合 168992"/>
          <p:cNvGrpSpPr/>
          <p:nvPr/>
        </p:nvGrpSpPr>
        <p:grpSpPr>
          <a:xfrm>
            <a:off x="6042025" y="4219575"/>
            <a:ext cx="2676525" cy="1876425"/>
            <a:chOff x="3806" y="2658"/>
            <a:chExt cx="1686" cy="1182"/>
          </a:xfrm>
        </p:grpSpPr>
        <p:sp>
          <p:nvSpPr>
            <p:cNvPr id="54292" name="任意多边形 168978"/>
            <p:cNvSpPr/>
            <p:nvPr/>
          </p:nvSpPr>
          <p:spPr>
            <a:xfrm flipV="1">
              <a:off x="4300" y="3102"/>
              <a:ext cx="1008" cy="432"/>
            </a:xfrm>
            <a:custGeom>
              <a:avLst/>
              <a:gdLst/>
              <a:ahLst/>
              <a:cxnLst/>
              <a:pathLst>
                <a:path w="1008" h="432">
                  <a:moveTo>
                    <a:pt x="0" y="0"/>
                  </a:moveTo>
                  <a:cubicBezTo>
                    <a:pt x="64" y="88"/>
                    <a:pt x="128" y="176"/>
                    <a:pt x="240" y="240"/>
                  </a:cubicBezTo>
                  <a:cubicBezTo>
                    <a:pt x="352" y="304"/>
                    <a:pt x="544" y="352"/>
                    <a:pt x="672" y="384"/>
                  </a:cubicBezTo>
                  <a:cubicBezTo>
                    <a:pt x="800" y="416"/>
                    <a:pt x="952" y="424"/>
                    <a:pt x="1008" y="432"/>
                  </a:cubicBezTo>
                </a:path>
              </a:pathLst>
            </a:custGeom>
            <a:noFill/>
            <a:ln w="25400" cap="flat" cmpd="sng">
              <a:solidFill>
                <a:schemeClr val="accent2"/>
              </a:solidFill>
              <a:prstDash val="solid"/>
              <a:round/>
              <a:headEnd type="none" w="med" len="med"/>
              <a:tailEnd type="none" w="med" len="med"/>
            </a:ln>
          </p:spPr>
          <p:txBody>
            <a:bodyPr/>
            <a:p>
              <a:endParaRPr lang="zh-CN" altLang="en-US"/>
            </a:p>
          </p:txBody>
        </p:sp>
        <p:grpSp>
          <p:nvGrpSpPr>
            <p:cNvPr id="54293" name="组合 168979"/>
            <p:cNvGrpSpPr/>
            <p:nvPr/>
          </p:nvGrpSpPr>
          <p:grpSpPr>
            <a:xfrm>
              <a:off x="3806" y="2658"/>
              <a:ext cx="1686" cy="1182"/>
              <a:chOff x="3362" y="1176"/>
              <a:chExt cx="1686" cy="1182"/>
            </a:xfrm>
          </p:grpSpPr>
          <p:sp>
            <p:nvSpPr>
              <p:cNvPr id="54294" name="直接连接符 168980"/>
              <p:cNvSpPr/>
              <p:nvPr/>
            </p:nvSpPr>
            <p:spPr>
              <a:xfrm>
                <a:off x="3427" y="1566"/>
                <a:ext cx="1621" cy="0"/>
              </a:xfrm>
              <a:prstGeom prst="line">
                <a:avLst/>
              </a:prstGeom>
              <a:ln w="19050" cap="flat" cmpd="sng">
                <a:solidFill>
                  <a:schemeClr val="tx1"/>
                </a:solidFill>
                <a:prstDash val="solid"/>
                <a:round/>
                <a:headEnd type="none" w="med" len="med"/>
                <a:tailEnd type="stealth" w="sm" len="med"/>
              </a:ln>
            </p:spPr>
          </p:sp>
          <p:sp>
            <p:nvSpPr>
              <p:cNvPr id="54295" name="直接连接符 168981"/>
              <p:cNvSpPr/>
              <p:nvPr/>
            </p:nvSpPr>
            <p:spPr>
              <a:xfrm flipH="1" flipV="1">
                <a:off x="3863" y="1278"/>
                <a:ext cx="0" cy="1080"/>
              </a:xfrm>
              <a:prstGeom prst="line">
                <a:avLst/>
              </a:prstGeom>
              <a:ln w="19050" cap="flat" cmpd="sng">
                <a:solidFill>
                  <a:schemeClr val="tx1"/>
                </a:solidFill>
                <a:prstDash val="solid"/>
                <a:round/>
                <a:headEnd type="none" w="med" len="med"/>
                <a:tailEnd type="stealth" w="sm" len="med"/>
              </a:ln>
            </p:spPr>
          </p:sp>
          <p:sp>
            <p:nvSpPr>
              <p:cNvPr id="54296" name="文本框 168982"/>
              <p:cNvSpPr txBox="1"/>
              <p:nvPr/>
            </p:nvSpPr>
            <p:spPr>
              <a:xfrm>
                <a:off x="3362" y="1890"/>
                <a:ext cx="536" cy="288"/>
              </a:xfrm>
              <a:prstGeom prst="rect">
                <a:avLst/>
              </a:prstGeom>
              <a:noFill/>
              <a:ln w="25400">
                <a:noFill/>
              </a:ln>
            </p:spPr>
            <p:txBody>
              <a:bodyPr wrap="none" anchor="ctr" anchorCtr="0">
                <a:spAutoFit/>
              </a:bodyPr>
              <a:p>
                <a:pPr algn="ctr"/>
                <a:r>
                  <a:rPr lang="en-US" altLang="zh-CN" i="1">
                    <a:latin typeface="Times New Roman" panose="02020603050405020304" pitchFamily="18" charset="-94"/>
                    <a:ea typeface="宋体" panose="02010600030101010101" pitchFamily="2" charset="-122"/>
                    <a:sym typeface="Symbol" panose="05050102010706020507" pitchFamily="18" charset="2"/>
                  </a:rPr>
                  <a:t> R</a:t>
                </a:r>
                <a:r>
                  <a:rPr lang="en-US" altLang="zh-CN" i="1">
                    <a:latin typeface="Times New Roman" panose="02020603050405020304" pitchFamily="18" charset="-94"/>
                    <a:ea typeface="宋体" panose="02010600030101010101" pitchFamily="2" charset="-122"/>
                  </a:rPr>
                  <a:t>I</a:t>
                </a:r>
                <a:r>
                  <a:rPr lang="en-US" altLang="zh-CN" baseline="-25000">
                    <a:latin typeface="Times New Roman" panose="02020603050405020304" pitchFamily="18" charset="-94"/>
                    <a:ea typeface="宋体" panose="02010600030101010101" pitchFamily="2" charset="-122"/>
                  </a:rPr>
                  <a:t>0</a:t>
                </a:r>
                <a:endParaRPr lang="en-US" altLang="zh-CN">
                  <a:latin typeface="Times New Roman" panose="02020603050405020304" pitchFamily="18" charset="-94"/>
                  <a:ea typeface="宋体" panose="02010600030101010101" pitchFamily="2" charset="-122"/>
                </a:endParaRPr>
              </a:p>
            </p:txBody>
          </p:sp>
          <p:sp>
            <p:nvSpPr>
              <p:cNvPr id="54297" name="文本框 168983"/>
              <p:cNvSpPr txBox="1"/>
              <p:nvPr/>
            </p:nvSpPr>
            <p:spPr>
              <a:xfrm>
                <a:off x="4879" y="1566"/>
                <a:ext cx="169" cy="288"/>
              </a:xfrm>
              <a:prstGeom prst="rect">
                <a:avLst/>
              </a:prstGeom>
              <a:noFill/>
              <a:ln w="25400">
                <a:noFill/>
              </a:ln>
            </p:spPr>
            <p:txBody>
              <a:bodyPr wrap="none" anchor="ctr" anchorCtr="0">
                <a:spAutoFit/>
              </a:bodyPr>
              <a:p>
                <a:pPr algn="ctr"/>
                <a:r>
                  <a:rPr lang="en-US" altLang="zh-CN" i="1">
                    <a:latin typeface="Times New Roman" panose="02020603050405020304" pitchFamily="18" charset="-94"/>
                    <a:ea typeface="宋体" panose="02010600030101010101" pitchFamily="2" charset="-122"/>
                  </a:rPr>
                  <a:t>t</a:t>
                </a:r>
                <a:endParaRPr lang="en-US" altLang="zh-CN">
                  <a:latin typeface="Times New Roman" panose="02020603050405020304" pitchFamily="18" charset="-94"/>
                  <a:ea typeface="宋体" panose="02010600030101010101" pitchFamily="2" charset="-122"/>
                </a:endParaRPr>
              </a:p>
            </p:txBody>
          </p:sp>
          <p:sp>
            <p:nvSpPr>
              <p:cNvPr id="54298" name="文本框 168984"/>
              <p:cNvSpPr txBox="1"/>
              <p:nvPr/>
            </p:nvSpPr>
            <p:spPr>
              <a:xfrm>
                <a:off x="3782" y="1176"/>
                <a:ext cx="491" cy="288"/>
              </a:xfrm>
              <a:prstGeom prst="rect">
                <a:avLst/>
              </a:prstGeom>
              <a:noFill/>
              <a:ln w="25400">
                <a:noFill/>
              </a:ln>
            </p:spPr>
            <p:txBody>
              <a:bodyPr anchor="ctr" anchorCtr="0">
                <a:spAutoFit/>
              </a:bodyPr>
              <a:p>
                <a:pPr algn="ctr">
                  <a:spcBef>
                    <a:spcPct val="50000"/>
                  </a:spcBef>
                </a:pPr>
                <a:r>
                  <a:rPr lang="en-US" altLang="zh-CN" i="1" err="1">
                    <a:latin typeface="Times New Roman" panose="02020603050405020304" pitchFamily="18" charset="-94"/>
                    <a:ea typeface="宋体" panose="02010600030101010101" pitchFamily="2" charset="-122"/>
                  </a:rPr>
                  <a:t>u</a:t>
                </a:r>
                <a:r>
                  <a:rPr lang="en-US" altLang="zh-CN" i="1" baseline="-25000" err="1">
                    <a:latin typeface="Times New Roman" panose="02020603050405020304" pitchFamily="18" charset="-94"/>
                    <a:ea typeface="宋体" panose="02010600030101010101" pitchFamily="2" charset="-122"/>
                  </a:rPr>
                  <a:t>L</a:t>
                </a:r>
                <a:endParaRPr lang="en-US" altLang="zh-CN">
                  <a:latin typeface="Times New Roman" panose="02020603050405020304" pitchFamily="18" charset="-94"/>
                  <a:ea typeface="宋体" panose="02010600030101010101" pitchFamily="2" charset="-122"/>
                </a:endParaRPr>
              </a:p>
            </p:txBody>
          </p:sp>
          <p:sp>
            <p:nvSpPr>
              <p:cNvPr id="54299" name="文本框 168985"/>
              <p:cNvSpPr txBox="1"/>
              <p:nvPr/>
            </p:nvSpPr>
            <p:spPr>
              <a:xfrm>
                <a:off x="3667" y="1518"/>
                <a:ext cx="212" cy="288"/>
              </a:xfrm>
              <a:prstGeom prst="rect">
                <a:avLst/>
              </a:prstGeom>
              <a:noFill/>
              <a:ln w="25400">
                <a:noFill/>
              </a:ln>
            </p:spPr>
            <p:txBody>
              <a:bodyPr wrap="none" anchor="ctr" anchorCtr="0">
                <a:spAutoFit/>
              </a:bodyPr>
              <a:p>
                <a:pPr algn="ctr"/>
                <a:r>
                  <a:rPr lang="en-US" altLang="zh-CN">
                    <a:latin typeface="Times New Roman" panose="02020603050405020304" pitchFamily="18" charset="-94"/>
                    <a:ea typeface="宋体" panose="02010600030101010101" pitchFamily="2" charset="-122"/>
                  </a:rPr>
                  <a:t>0</a:t>
                </a:r>
                <a:endParaRPr lang="en-US" altLang="zh-CN">
                  <a:latin typeface="Times New Roman" panose="02020603050405020304" pitchFamily="18" charset="-94"/>
                  <a:ea typeface="宋体" panose="02010600030101010101" pitchFamily="2" charset="-122"/>
                </a:endParaRPr>
              </a:p>
            </p:txBody>
          </p:sp>
        </p:grpSp>
        <p:sp>
          <p:nvSpPr>
            <p:cNvPr id="54300" name="直接连接符 168986"/>
            <p:cNvSpPr/>
            <p:nvPr/>
          </p:nvSpPr>
          <p:spPr>
            <a:xfrm flipH="1" flipV="1">
              <a:off x="3846" y="3042"/>
              <a:ext cx="456" cy="0"/>
            </a:xfrm>
            <a:prstGeom prst="line">
              <a:avLst/>
            </a:prstGeom>
            <a:ln w="25400" cap="flat" cmpd="sng">
              <a:solidFill>
                <a:srgbClr val="FF3300"/>
              </a:solidFill>
              <a:prstDash val="solid"/>
              <a:round/>
              <a:headEnd type="none" w="med" len="med"/>
              <a:tailEnd type="none" w="med" len="med"/>
            </a:ln>
          </p:spPr>
        </p:sp>
      </p:grpSp>
      <p:grpSp>
        <p:nvGrpSpPr>
          <p:cNvPr id="168988" name="组合 168987"/>
          <p:cNvGrpSpPr/>
          <p:nvPr/>
        </p:nvGrpSpPr>
        <p:grpSpPr>
          <a:xfrm>
            <a:off x="5578475" y="263525"/>
            <a:ext cx="2668588" cy="2125663"/>
            <a:chOff x="586" y="127"/>
            <a:chExt cx="1681" cy="1339"/>
          </a:xfrm>
        </p:grpSpPr>
        <p:graphicFrame>
          <p:nvGraphicFramePr>
            <p:cNvPr id="54302" name="对象 168988"/>
            <p:cNvGraphicFramePr/>
            <p:nvPr/>
          </p:nvGraphicFramePr>
          <p:xfrm>
            <a:off x="586" y="127"/>
            <a:ext cx="979" cy="1339"/>
          </p:xfrm>
          <a:graphic>
            <a:graphicData uri="http://schemas.openxmlformats.org/presentationml/2006/ole">
              <mc:AlternateContent xmlns:mc="http://schemas.openxmlformats.org/markup-compatibility/2006">
                <mc:Choice xmlns:v="urn:schemas-microsoft-com:vml" Requires="v">
                  <p:oleObj spid="_x0000_s3143" name="" r:id="rId9" imgW="1560830" imgH="2127250" progId="Visio.Drawing.5">
                    <p:embed/>
                  </p:oleObj>
                </mc:Choice>
                <mc:Fallback>
                  <p:oleObj name="" r:id="rId9" imgW="1560830" imgH="2127250" progId="Visio.Drawing.5">
                    <p:embed/>
                    <p:pic>
                      <p:nvPicPr>
                        <p:cNvPr id="0" name="图片 3142"/>
                        <p:cNvPicPr/>
                        <p:nvPr/>
                      </p:nvPicPr>
                      <p:blipFill>
                        <a:blip r:embed="rId10"/>
                        <a:stretch>
                          <a:fillRect/>
                        </a:stretch>
                      </p:blipFill>
                      <p:spPr>
                        <a:xfrm>
                          <a:off x="586" y="127"/>
                          <a:ext cx="979" cy="1339"/>
                        </a:xfrm>
                        <a:prstGeom prst="rect">
                          <a:avLst/>
                        </a:prstGeom>
                        <a:noFill/>
                        <a:ln w="38100">
                          <a:noFill/>
                          <a:miter/>
                        </a:ln>
                      </p:spPr>
                    </p:pic>
                  </p:oleObj>
                </mc:Fallback>
              </mc:AlternateContent>
            </a:graphicData>
          </a:graphic>
        </p:graphicFrame>
        <p:graphicFrame>
          <p:nvGraphicFramePr>
            <p:cNvPr id="54303" name="对象 168989"/>
            <p:cNvGraphicFramePr/>
            <p:nvPr/>
          </p:nvGraphicFramePr>
          <p:xfrm>
            <a:off x="1659" y="786"/>
            <a:ext cx="608" cy="232"/>
          </p:xfrm>
          <a:graphic>
            <a:graphicData uri="http://schemas.openxmlformats.org/presentationml/2006/ole">
              <mc:AlternateContent xmlns:mc="http://schemas.openxmlformats.org/markup-compatibility/2006">
                <mc:Choice xmlns:v="urn:schemas-microsoft-com:vml" Requires="v">
                  <p:oleObj spid="_x0000_s3144" name="" r:id="rId11" imgW="965200" imgH="368300" progId="Equation.3">
                    <p:embed/>
                  </p:oleObj>
                </mc:Choice>
                <mc:Fallback>
                  <p:oleObj name="" r:id="rId11" imgW="965200" imgH="368300" progId="Equation.3">
                    <p:embed/>
                    <p:pic>
                      <p:nvPicPr>
                        <p:cNvPr id="0" name="图片 3143"/>
                        <p:cNvPicPr/>
                        <p:nvPr/>
                      </p:nvPicPr>
                      <p:blipFill>
                        <a:blip r:embed="rId12"/>
                        <a:stretch>
                          <a:fillRect/>
                        </a:stretch>
                      </p:blipFill>
                      <p:spPr>
                        <a:xfrm>
                          <a:off x="1659" y="786"/>
                          <a:ext cx="608" cy="232"/>
                        </a:xfrm>
                        <a:prstGeom prst="rect">
                          <a:avLst/>
                        </a:prstGeom>
                        <a:noFill/>
                        <a:ln w="38100">
                          <a:noFill/>
                          <a:miter/>
                        </a:ln>
                      </p:spPr>
                    </p:pic>
                  </p:oleObj>
                </mc:Fallback>
              </mc:AlternateContent>
            </a:graphicData>
          </a:graphic>
        </p:graphicFrame>
      </p:grpSp>
      <p:graphicFrame>
        <p:nvGraphicFramePr>
          <p:cNvPr id="168991" name="对象 168990"/>
          <p:cNvGraphicFramePr/>
          <p:nvPr/>
        </p:nvGraphicFramePr>
        <p:xfrm>
          <a:off x="306388" y="1497013"/>
          <a:ext cx="1808162" cy="846137"/>
        </p:xfrm>
        <a:graphic>
          <a:graphicData uri="http://schemas.openxmlformats.org/presentationml/2006/ole">
            <mc:AlternateContent xmlns:mc="http://schemas.openxmlformats.org/markup-compatibility/2006">
              <mc:Choice xmlns:v="urn:schemas-microsoft-com:vml" Requires="v">
                <p:oleObj spid="_x0000_s3142" name="" r:id="rId13" imgW="1028065" imgH="482600" progId="Equation.3">
                  <p:embed/>
                </p:oleObj>
              </mc:Choice>
              <mc:Fallback>
                <p:oleObj name="" r:id="rId13" imgW="1028065" imgH="482600" progId="Equation.3">
                  <p:embed/>
                  <p:pic>
                    <p:nvPicPr>
                      <p:cNvPr id="0" name="图片 3141"/>
                      <p:cNvPicPr/>
                      <p:nvPr/>
                    </p:nvPicPr>
                    <p:blipFill>
                      <a:blip r:embed="rId14"/>
                      <a:stretch>
                        <a:fillRect/>
                      </a:stretch>
                    </p:blipFill>
                    <p:spPr>
                      <a:xfrm>
                        <a:off x="306388" y="1497013"/>
                        <a:ext cx="1808162" cy="846137"/>
                      </a:xfrm>
                      <a:prstGeom prst="rect">
                        <a:avLst/>
                      </a:prstGeom>
                      <a:noFill/>
                      <a:ln w="38100">
                        <a:noFill/>
                        <a:miter/>
                      </a:ln>
                    </p:spPr>
                  </p:pic>
                </p:oleObj>
              </mc:Fallback>
            </mc:AlternateContent>
          </a:graphicData>
        </a:graphic>
      </p:graphicFrame>
      <p:sp>
        <p:nvSpPr>
          <p:cNvPr id="54305" name="灯片编号占位符 1"/>
          <p:cNvSpPr>
            <a:spLocks noGrp="1"/>
          </p:cNvSpPr>
          <p:nvPr>
            <p:ph type="sldNum" sz="quarter" idx="12"/>
          </p:nvPr>
        </p:nvSpPr>
        <p:spPr>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fld id="{9A0DB2DC-4C9A-4742-B13C-FB6460FD3503}" type="slidenum">
              <a:rPr lang="zh-CN" altLang="zh-CN" sz="1400" b="0" dirty="0"/>
            </a:fld>
            <a:endParaRPr lang="zh-CN" altLang="zh-CN" sz="14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68988"/>
                                        </p:tgtEl>
                                        <p:attrNameLst>
                                          <p:attrName>style.visibility</p:attrName>
                                        </p:attrNameLst>
                                      </p:cBhvr>
                                      <p:to>
                                        <p:strVal val="visible"/>
                                      </p:to>
                                    </p:set>
                                    <p:anim calcmode="lin" valueType="num">
                                      <p:cBhvr additive="base">
                                        <p:cTn id="7" dur="500" fill="hold"/>
                                        <p:tgtEl>
                                          <p:spTgt spid="168988"/>
                                        </p:tgtEl>
                                        <p:attrNameLst>
                                          <p:attrName>ppt_x</p:attrName>
                                        </p:attrNameLst>
                                      </p:cBhvr>
                                      <p:tavLst>
                                        <p:tav tm="0">
                                          <p:val>
                                            <p:strVal val="0-#ppt_w/2"/>
                                          </p:val>
                                        </p:tav>
                                        <p:tav tm="100000">
                                          <p:val>
                                            <p:strVal val="#ppt_x"/>
                                          </p:val>
                                        </p:tav>
                                      </p:tavLst>
                                    </p:anim>
                                    <p:anim calcmode="lin" valueType="num">
                                      <p:cBhvr additive="base">
                                        <p:cTn id="8" dur="500" fill="hold"/>
                                        <p:tgtEl>
                                          <p:spTgt spid="16898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32" fill="hold" nodeType="clickEffect">
                                  <p:stCondLst>
                                    <p:cond delay="0"/>
                                  </p:stCondLst>
                                  <p:childTnLst>
                                    <p:set>
                                      <p:cBhvr>
                                        <p:cTn id="12" dur="1" fill="hold">
                                          <p:stCondLst>
                                            <p:cond delay="0"/>
                                          </p:stCondLst>
                                        </p:cTn>
                                        <p:tgtEl>
                                          <p:spTgt spid="168967"/>
                                        </p:tgtEl>
                                        <p:attrNameLst>
                                          <p:attrName>style.visibility</p:attrName>
                                        </p:attrNameLst>
                                      </p:cBhvr>
                                      <p:to>
                                        <p:strVal val="visible"/>
                                      </p:to>
                                    </p:set>
                                    <p:animEffect transition="in" filter="box(out)">
                                      <p:cBhvr>
                                        <p:cTn id="13" dur="500"/>
                                        <p:tgtEl>
                                          <p:spTgt spid="168967"/>
                                        </p:tgtEl>
                                      </p:cBhvr>
                                    </p:animEffect>
                                  </p:childTnLst>
                                </p:cTn>
                              </p:par>
                            </p:childTnLst>
                          </p:cTn>
                        </p:par>
                        <p:par>
                          <p:cTn id="14" fill="hold">
                            <p:stCondLst>
                              <p:cond delay="500"/>
                            </p:stCondLst>
                            <p:childTnLst>
                              <p:par>
                                <p:cTn id="15" presetID="4" presetClass="entr" presetSubtype="32" fill="hold" nodeType="afterEffect">
                                  <p:stCondLst>
                                    <p:cond delay="0"/>
                                  </p:stCondLst>
                                  <p:childTnLst>
                                    <p:set>
                                      <p:cBhvr>
                                        <p:cTn id="16" dur="1" fill="hold">
                                          <p:stCondLst>
                                            <p:cond delay="0"/>
                                          </p:stCondLst>
                                        </p:cTn>
                                        <p:tgtEl>
                                          <p:spTgt spid="168966"/>
                                        </p:tgtEl>
                                        <p:attrNameLst>
                                          <p:attrName>style.visibility</p:attrName>
                                        </p:attrNameLst>
                                      </p:cBhvr>
                                      <p:to>
                                        <p:strVal val="visible"/>
                                      </p:to>
                                    </p:set>
                                    <p:animEffect transition="in" filter="box(out)">
                                      <p:cBhvr>
                                        <p:cTn id="17" dur="500"/>
                                        <p:tgtEl>
                                          <p:spTgt spid="168966"/>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168991"/>
                                        </p:tgtEl>
                                        <p:attrNameLst>
                                          <p:attrName>style.visibility</p:attrName>
                                        </p:attrNameLst>
                                      </p:cBhvr>
                                      <p:to>
                                        <p:strVal val="visible"/>
                                      </p:to>
                                    </p:set>
                                    <p:anim calcmode="lin" valueType="num">
                                      <p:cBhvr additive="base">
                                        <p:cTn id="22" dur="500" fill="hold"/>
                                        <p:tgtEl>
                                          <p:spTgt spid="168991"/>
                                        </p:tgtEl>
                                        <p:attrNameLst>
                                          <p:attrName>ppt_x</p:attrName>
                                        </p:attrNameLst>
                                      </p:cBhvr>
                                      <p:tavLst>
                                        <p:tav tm="0">
                                          <p:val>
                                            <p:strVal val="0-#ppt_w/2"/>
                                          </p:val>
                                        </p:tav>
                                        <p:tav tm="100000">
                                          <p:val>
                                            <p:strVal val="#ppt_x"/>
                                          </p:val>
                                        </p:tav>
                                      </p:tavLst>
                                    </p:anim>
                                    <p:anim calcmode="lin" valueType="num">
                                      <p:cBhvr additive="base">
                                        <p:cTn id="23" dur="500" fill="hold"/>
                                        <p:tgtEl>
                                          <p:spTgt spid="168991"/>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 presetClass="entr" presetSubtype="32" fill="hold" nodeType="clickEffect">
                                  <p:stCondLst>
                                    <p:cond delay="0"/>
                                  </p:stCondLst>
                                  <p:childTnLst>
                                    <p:set>
                                      <p:cBhvr>
                                        <p:cTn id="27" dur="1" fill="hold">
                                          <p:stCondLst>
                                            <p:cond delay="0"/>
                                          </p:stCondLst>
                                        </p:cTn>
                                        <p:tgtEl>
                                          <p:spTgt spid="168968"/>
                                        </p:tgtEl>
                                        <p:attrNameLst>
                                          <p:attrName>style.visibility</p:attrName>
                                        </p:attrNameLst>
                                      </p:cBhvr>
                                      <p:to>
                                        <p:strVal val="visible"/>
                                      </p:to>
                                    </p:set>
                                    <p:animEffect transition="in" filter="box(out)">
                                      <p:cBhvr>
                                        <p:cTn id="28" dur="500"/>
                                        <p:tgtEl>
                                          <p:spTgt spid="168968"/>
                                        </p:tgtEl>
                                      </p:cBhvr>
                                    </p:animEffect>
                                  </p:childTnLst>
                                </p:cTn>
                              </p:par>
                            </p:childTnLst>
                          </p:cTn>
                        </p:par>
                        <p:par>
                          <p:cTn id="29" fill="hold">
                            <p:stCondLst>
                              <p:cond delay="500"/>
                            </p:stCondLst>
                            <p:childTnLst>
                              <p:par>
                                <p:cTn id="30" presetID="4" presetClass="entr" presetSubtype="32" fill="hold" nodeType="afterEffect">
                                  <p:stCondLst>
                                    <p:cond delay="0"/>
                                  </p:stCondLst>
                                  <p:childTnLst>
                                    <p:set>
                                      <p:cBhvr>
                                        <p:cTn id="31" dur="1" fill="hold">
                                          <p:stCondLst>
                                            <p:cond delay="0"/>
                                          </p:stCondLst>
                                        </p:cTn>
                                        <p:tgtEl>
                                          <p:spTgt spid="168969"/>
                                        </p:tgtEl>
                                        <p:attrNameLst>
                                          <p:attrName>style.visibility</p:attrName>
                                        </p:attrNameLst>
                                      </p:cBhvr>
                                      <p:to>
                                        <p:strVal val="visible"/>
                                      </p:to>
                                    </p:set>
                                    <p:animEffect transition="in" filter="box(out)">
                                      <p:cBhvr>
                                        <p:cTn id="32" dur="500"/>
                                        <p:tgtEl>
                                          <p:spTgt spid="168969"/>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168992"/>
                                        </p:tgtEl>
                                        <p:attrNameLst>
                                          <p:attrName>style.visibility</p:attrName>
                                        </p:attrNameLst>
                                      </p:cBhvr>
                                      <p:to>
                                        <p:strVal val="visible"/>
                                      </p:to>
                                    </p:set>
                                    <p:anim calcmode="lin" valueType="num">
                                      <p:cBhvr additive="base">
                                        <p:cTn id="37" dur="500" fill="hold"/>
                                        <p:tgtEl>
                                          <p:spTgt spid="168992"/>
                                        </p:tgtEl>
                                        <p:attrNameLst>
                                          <p:attrName>ppt_x</p:attrName>
                                        </p:attrNameLst>
                                      </p:cBhvr>
                                      <p:tavLst>
                                        <p:tav tm="0">
                                          <p:val>
                                            <p:strVal val="0-#ppt_w/2"/>
                                          </p:val>
                                        </p:tav>
                                        <p:tav tm="100000">
                                          <p:val>
                                            <p:strVal val="#ppt_x"/>
                                          </p:val>
                                        </p:tav>
                                      </p:tavLst>
                                    </p:anim>
                                    <p:anim calcmode="lin" valueType="num">
                                      <p:cBhvr additive="base">
                                        <p:cTn id="38" dur="500" fill="hold"/>
                                        <p:tgtEl>
                                          <p:spTgt spid="168992"/>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168993"/>
                                        </p:tgtEl>
                                        <p:attrNameLst>
                                          <p:attrName>style.visibility</p:attrName>
                                        </p:attrNameLst>
                                      </p:cBhvr>
                                      <p:to>
                                        <p:strVal val="visible"/>
                                      </p:to>
                                    </p:set>
                                    <p:anim calcmode="lin" valueType="num">
                                      <p:cBhvr additive="base">
                                        <p:cTn id="43" dur="500" fill="hold"/>
                                        <p:tgtEl>
                                          <p:spTgt spid="168993"/>
                                        </p:tgtEl>
                                        <p:attrNameLst>
                                          <p:attrName>ppt_x</p:attrName>
                                        </p:attrNameLst>
                                      </p:cBhvr>
                                      <p:tavLst>
                                        <p:tav tm="0">
                                          <p:val>
                                            <p:strVal val="0-#ppt_w/2"/>
                                          </p:val>
                                        </p:tav>
                                        <p:tav tm="100000">
                                          <p:val>
                                            <p:strVal val="#ppt_x"/>
                                          </p:val>
                                        </p:tav>
                                      </p:tavLst>
                                    </p:anim>
                                    <p:anim calcmode="lin" valueType="num">
                                      <p:cBhvr additive="base">
                                        <p:cTn id="44" dur="500" fill="hold"/>
                                        <p:tgtEl>
                                          <p:spTgt spid="168993"/>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168962"/>
                                        </p:tgtEl>
                                        <p:attrNameLst>
                                          <p:attrName>style.visibility</p:attrName>
                                        </p:attrNameLst>
                                      </p:cBhvr>
                                      <p:to>
                                        <p:strVal val="visible"/>
                                      </p:to>
                                    </p:set>
                                    <p:animEffect transition="in" filter="wipe(left)">
                                      <p:cBhvr>
                                        <p:cTn id="49" dur="500"/>
                                        <p:tgtEl>
                                          <p:spTgt spid="168962"/>
                                        </p:tgtEl>
                                      </p:cBhvr>
                                    </p:animEffect>
                                  </p:childTnLst>
                                </p:cTn>
                              </p:par>
                            </p:childTnLst>
                          </p:cTn>
                        </p:par>
                      </p:childTnLst>
                    </p:cTn>
                  </p:par>
                  <p:par>
                    <p:cTn id="50" fill="hold">
                      <p:stCondLst>
                        <p:cond delay="indefinite"/>
                      </p:stCondLst>
                      <p:childTnLst>
                        <p:par>
                          <p:cTn id="51" fill="hold">
                            <p:stCondLst>
                              <p:cond delay="0"/>
                            </p:stCondLst>
                            <p:childTnLst>
                              <p:par>
                                <p:cTn id="52" presetID="5" presetClass="entr" presetSubtype="5" fill="hold" grpId="0" nodeType="clickEffect">
                                  <p:stCondLst>
                                    <p:cond delay="0"/>
                                  </p:stCondLst>
                                  <p:childTnLst>
                                    <p:set>
                                      <p:cBhvr>
                                        <p:cTn id="53" dur="1" fill="hold">
                                          <p:stCondLst>
                                            <p:cond delay="0"/>
                                          </p:stCondLst>
                                        </p:cTn>
                                        <p:tgtEl>
                                          <p:spTgt spid="168964"/>
                                        </p:tgtEl>
                                        <p:attrNameLst>
                                          <p:attrName>style.visibility</p:attrName>
                                        </p:attrNameLst>
                                      </p:cBhvr>
                                      <p:to>
                                        <p:strVal val="visible"/>
                                      </p:to>
                                    </p:set>
                                    <p:animEffect transition="in" filter="checkerboard(down)">
                                      <p:cBhvr>
                                        <p:cTn id="54" dur="500"/>
                                        <p:tgtEl>
                                          <p:spTgt spid="168964"/>
                                        </p:tgtEl>
                                      </p:cBhvr>
                                    </p:animEffect>
                                  </p:childTnLst>
                                </p:cTn>
                              </p:par>
                            </p:childTnLst>
                          </p:cTn>
                        </p:par>
                      </p:childTnLst>
                    </p:cTn>
                  </p:par>
                  <p:par>
                    <p:cTn id="55" fill="hold">
                      <p:stCondLst>
                        <p:cond delay="indefinite"/>
                      </p:stCondLst>
                      <p:childTnLst>
                        <p:par>
                          <p:cTn id="56" fill="hold">
                            <p:stCondLst>
                              <p:cond delay="0"/>
                            </p:stCondLst>
                            <p:childTnLst>
                              <p:par>
                                <p:cTn id="57" presetID="2" presetClass="entr" presetSubtype="6" fill="hold" grpId="0" nodeType="clickEffect">
                                  <p:stCondLst>
                                    <p:cond delay="0"/>
                                  </p:stCondLst>
                                  <p:childTnLst>
                                    <p:set>
                                      <p:cBhvr>
                                        <p:cTn id="58" dur="1" fill="hold">
                                          <p:stCondLst>
                                            <p:cond delay="0"/>
                                          </p:stCondLst>
                                        </p:cTn>
                                        <p:tgtEl>
                                          <p:spTgt spid="168965"/>
                                        </p:tgtEl>
                                        <p:attrNameLst>
                                          <p:attrName>style.visibility</p:attrName>
                                        </p:attrNameLst>
                                      </p:cBhvr>
                                      <p:to>
                                        <p:strVal val="visible"/>
                                      </p:to>
                                    </p:set>
                                    <p:anim calcmode="lin" valueType="num">
                                      <p:cBhvr additive="base">
                                        <p:cTn id="59" dur="500" fill="hold"/>
                                        <p:tgtEl>
                                          <p:spTgt spid="168965"/>
                                        </p:tgtEl>
                                        <p:attrNameLst>
                                          <p:attrName>ppt_x</p:attrName>
                                        </p:attrNameLst>
                                      </p:cBhvr>
                                      <p:tavLst>
                                        <p:tav tm="0">
                                          <p:val>
                                            <p:strVal val="1+#ppt_w/2"/>
                                          </p:val>
                                        </p:tav>
                                        <p:tav tm="100000">
                                          <p:val>
                                            <p:strVal val="#ppt_x"/>
                                          </p:val>
                                        </p:tav>
                                      </p:tavLst>
                                    </p:anim>
                                    <p:anim calcmode="lin" valueType="num">
                                      <p:cBhvr additive="base">
                                        <p:cTn id="60" dur="500" fill="hold"/>
                                        <p:tgtEl>
                                          <p:spTgt spid="168965"/>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12" presetClass="entr" presetSubtype="8" fill="hold" grpId="0" nodeType="clickEffect">
                                  <p:stCondLst>
                                    <p:cond delay="0"/>
                                  </p:stCondLst>
                                  <p:childTnLst>
                                    <p:set>
                                      <p:cBhvr>
                                        <p:cTn id="64" dur="1" fill="hold">
                                          <p:stCondLst>
                                            <p:cond delay="0"/>
                                          </p:stCondLst>
                                        </p:cTn>
                                        <p:tgtEl>
                                          <p:spTgt spid="168963"/>
                                        </p:tgtEl>
                                        <p:attrNameLst>
                                          <p:attrName>style.visibility</p:attrName>
                                        </p:attrNameLst>
                                      </p:cBhvr>
                                      <p:to>
                                        <p:strVal val="visible"/>
                                      </p:to>
                                    </p:set>
                                    <p:animEffect transition="in" filter="slide(fromLeft)">
                                      <p:cBhvr>
                                        <p:cTn id="65" dur="500"/>
                                        <p:tgtEl>
                                          <p:spTgt spid="1689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962" grpId="0"/>
      <p:bldP spid="168963" grpId="0" animBg="1"/>
      <p:bldP spid="168964" grpId="0"/>
      <p:bldP spid="16896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169990" name="对象 169989"/>
          <p:cNvGraphicFramePr/>
          <p:nvPr/>
        </p:nvGraphicFramePr>
        <p:xfrm>
          <a:off x="944563" y="4811713"/>
          <a:ext cx="1785937" cy="949325"/>
        </p:xfrm>
        <a:graphic>
          <a:graphicData uri="http://schemas.openxmlformats.org/presentationml/2006/ole">
            <mc:AlternateContent xmlns:mc="http://schemas.openxmlformats.org/markup-compatibility/2006">
              <mc:Choice xmlns:v="urn:schemas-microsoft-com:vml" Requires="v">
                <p:oleObj spid="_x0000_s3141" name="" r:id="rId1" imgW="735965" imgH="393700" progId="Equation.3">
                  <p:embed/>
                </p:oleObj>
              </mc:Choice>
              <mc:Fallback>
                <p:oleObj name="" r:id="rId1" imgW="735965" imgH="393700" progId="Equation.3">
                  <p:embed/>
                  <p:pic>
                    <p:nvPicPr>
                      <p:cNvPr id="0" name="图片 3140"/>
                      <p:cNvPicPr/>
                      <p:nvPr/>
                    </p:nvPicPr>
                    <p:blipFill>
                      <a:blip r:embed="rId2"/>
                      <a:stretch>
                        <a:fillRect/>
                      </a:stretch>
                    </p:blipFill>
                    <p:spPr>
                      <a:xfrm>
                        <a:off x="944563" y="4811713"/>
                        <a:ext cx="1785937" cy="949325"/>
                      </a:xfrm>
                      <a:prstGeom prst="rect">
                        <a:avLst/>
                      </a:prstGeom>
                      <a:noFill/>
                      <a:ln w="38100">
                        <a:noFill/>
                        <a:miter/>
                      </a:ln>
                    </p:spPr>
                  </p:pic>
                </p:oleObj>
              </mc:Fallback>
            </mc:AlternateContent>
          </a:graphicData>
        </a:graphic>
      </p:graphicFrame>
      <p:graphicFrame>
        <p:nvGraphicFramePr>
          <p:cNvPr id="169991" name="对象 169990"/>
          <p:cNvGraphicFramePr/>
          <p:nvPr/>
        </p:nvGraphicFramePr>
        <p:xfrm>
          <a:off x="3043238" y="3852863"/>
          <a:ext cx="4016375" cy="962025"/>
        </p:xfrm>
        <a:graphic>
          <a:graphicData uri="http://schemas.openxmlformats.org/presentationml/2006/ole">
            <mc:AlternateContent xmlns:mc="http://schemas.openxmlformats.org/markup-compatibility/2006">
              <mc:Choice xmlns:v="urn:schemas-microsoft-com:vml" Requires="v">
                <p:oleObj spid="_x0000_s3136" name="" r:id="rId3" imgW="2005965" imgH="482600" progId="Equation.3">
                  <p:embed/>
                </p:oleObj>
              </mc:Choice>
              <mc:Fallback>
                <p:oleObj name="" r:id="rId3" imgW="2005965" imgH="482600" progId="Equation.3">
                  <p:embed/>
                  <p:pic>
                    <p:nvPicPr>
                      <p:cNvPr id="0" name="图片 3135"/>
                      <p:cNvPicPr/>
                      <p:nvPr/>
                    </p:nvPicPr>
                    <p:blipFill>
                      <a:blip r:embed="rId4"/>
                      <a:stretch>
                        <a:fillRect/>
                      </a:stretch>
                    </p:blipFill>
                    <p:spPr>
                      <a:xfrm>
                        <a:off x="3043238" y="3852863"/>
                        <a:ext cx="4016375" cy="962025"/>
                      </a:xfrm>
                      <a:prstGeom prst="rect">
                        <a:avLst/>
                      </a:prstGeom>
                      <a:noFill/>
                      <a:ln w="38100">
                        <a:noFill/>
                        <a:miter/>
                      </a:ln>
                    </p:spPr>
                  </p:pic>
                </p:oleObj>
              </mc:Fallback>
            </mc:AlternateContent>
          </a:graphicData>
        </a:graphic>
      </p:graphicFrame>
      <p:grpSp>
        <p:nvGrpSpPr>
          <p:cNvPr id="55299" name="组合 170035"/>
          <p:cNvGrpSpPr/>
          <p:nvPr/>
        </p:nvGrpSpPr>
        <p:grpSpPr>
          <a:xfrm>
            <a:off x="620713" y="244475"/>
            <a:ext cx="7983537" cy="2632075"/>
            <a:chOff x="391" y="154"/>
            <a:chExt cx="5029" cy="1658"/>
          </a:xfrm>
        </p:grpSpPr>
        <p:sp>
          <p:nvSpPr>
            <p:cNvPr id="55300" name="文本框 169987"/>
            <p:cNvSpPr txBox="1"/>
            <p:nvPr/>
          </p:nvSpPr>
          <p:spPr>
            <a:xfrm>
              <a:off x="391" y="219"/>
              <a:ext cx="438" cy="365"/>
            </a:xfrm>
            <a:prstGeom prst="rect">
              <a:avLst/>
            </a:prstGeom>
            <a:noFill/>
            <a:ln w="25400">
              <a:noFill/>
            </a:ln>
          </p:spPr>
          <p:txBody>
            <a:bodyPr wrap="none" anchor="ctr" anchorCtr="0">
              <a:spAutoFit/>
            </a:bodyPr>
            <a:p>
              <a:pPr algn="ctr">
                <a:spcBef>
                  <a:spcPct val="50000"/>
                </a:spcBef>
              </a:pPr>
              <a:r>
                <a:rPr lang="zh-CN" altLang="en-US" sz="3200" dirty="0">
                  <a:solidFill>
                    <a:schemeClr val="accent2"/>
                  </a:solidFill>
                  <a:latin typeface="Times New Roman" panose="02020603050405020304" pitchFamily="18" charset="-94"/>
                  <a:ea typeface="宋体" panose="02010600030101010101" pitchFamily="2" charset="-122"/>
                </a:rPr>
                <a:t>例</a:t>
              </a:r>
              <a:r>
                <a:rPr lang="en-US" altLang="zh-CN" sz="3200">
                  <a:solidFill>
                    <a:schemeClr val="accent2"/>
                  </a:solidFill>
                  <a:latin typeface="Times New Roman" panose="02020603050405020304" pitchFamily="18" charset="-94"/>
                  <a:ea typeface="宋体" panose="02010600030101010101" pitchFamily="2" charset="-122"/>
                </a:rPr>
                <a:t>.</a:t>
              </a:r>
              <a:endParaRPr lang="en-US" altLang="zh-CN" sz="3200">
                <a:solidFill>
                  <a:schemeClr val="accent2"/>
                </a:solidFill>
                <a:latin typeface="Times New Roman" panose="02020603050405020304" pitchFamily="18" charset="-94"/>
                <a:ea typeface="宋体" panose="02010600030101010101" pitchFamily="2" charset="-122"/>
              </a:endParaRPr>
            </a:p>
          </p:txBody>
        </p:sp>
        <p:graphicFrame>
          <p:nvGraphicFramePr>
            <p:cNvPr id="55301" name="对象 170026"/>
            <p:cNvGraphicFramePr/>
            <p:nvPr/>
          </p:nvGraphicFramePr>
          <p:xfrm>
            <a:off x="727" y="154"/>
            <a:ext cx="3400" cy="1658"/>
          </p:xfrm>
          <a:graphic>
            <a:graphicData uri="http://schemas.openxmlformats.org/presentationml/2006/ole">
              <mc:AlternateContent xmlns:mc="http://schemas.openxmlformats.org/markup-compatibility/2006">
                <mc:Choice xmlns:v="urn:schemas-microsoft-com:vml" Requires="v">
                  <p:oleObj spid="_x0000_s3145" name="" r:id="rId5" imgW="4498975" imgH="2191385" progId="Visio.Drawing.5">
                    <p:embed/>
                  </p:oleObj>
                </mc:Choice>
                <mc:Fallback>
                  <p:oleObj name="" r:id="rId5" imgW="4498975" imgH="2191385" progId="Visio.Drawing.5">
                    <p:embed/>
                    <p:pic>
                      <p:nvPicPr>
                        <p:cNvPr id="0" name="图片 3144"/>
                        <p:cNvPicPr/>
                        <p:nvPr/>
                      </p:nvPicPr>
                      <p:blipFill>
                        <a:blip r:embed="rId6"/>
                        <a:stretch>
                          <a:fillRect/>
                        </a:stretch>
                      </p:blipFill>
                      <p:spPr>
                        <a:xfrm>
                          <a:off x="727" y="154"/>
                          <a:ext cx="3400" cy="1658"/>
                        </a:xfrm>
                        <a:prstGeom prst="rect">
                          <a:avLst/>
                        </a:prstGeom>
                        <a:noFill/>
                        <a:ln w="38100">
                          <a:noFill/>
                          <a:miter/>
                        </a:ln>
                      </p:spPr>
                    </p:pic>
                  </p:oleObj>
                </mc:Fallback>
              </mc:AlternateContent>
            </a:graphicData>
          </a:graphic>
        </p:graphicFrame>
        <p:sp>
          <p:nvSpPr>
            <p:cNvPr id="55302" name="矩形 170027"/>
            <p:cNvSpPr/>
            <p:nvPr/>
          </p:nvSpPr>
          <p:spPr>
            <a:xfrm>
              <a:off x="3760" y="432"/>
              <a:ext cx="1660" cy="288"/>
            </a:xfrm>
            <a:prstGeom prst="rect">
              <a:avLst/>
            </a:prstGeom>
            <a:noFill/>
            <a:ln w="9525">
              <a:noFill/>
            </a:ln>
          </p:spPr>
          <p:txBody>
            <a:bodyPr wrap="none" anchor="ctr" anchorCtr="0">
              <a:spAutoFit/>
            </a:bodyPr>
            <a:p>
              <a:pPr algn="ctr"/>
              <a:r>
                <a:rPr lang="zh-CN" altLang="en-US" dirty="0">
                  <a:latin typeface="Times New Roman" panose="02020603050405020304" pitchFamily="18" charset="-94"/>
                  <a:ea typeface="宋体" panose="02010600030101010101" pitchFamily="2" charset="-122"/>
                </a:rPr>
                <a:t>求电压表的读数。</a:t>
              </a:r>
              <a:endParaRPr lang="zh-CN" altLang="en-US" dirty="0">
                <a:latin typeface="Times New Roman" panose="02020603050405020304" pitchFamily="18" charset="-94"/>
                <a:ea typeface="宋体" panose="02010600030101010101" pitchFamily="2" charset="-122"/>
              </a:endParaRPr>
            </a:p>
          </p:txBody>
        </p:sp>
        <p:graphicFrame>
          <p:nvGraphicFramePr>
            <p:cNvPr id="55303" name="对象 170028"/>
            <p:cNvGraphicFramePr/>
            <p:nvPr/>
          </p:nvGraphicFramePr>
          <p:xfrm>
            <a:off x="2124" y="432"/>
            <a:ext cx="1467" cy="1156"/>
          </p:xfrm>
          <a:graphic>
            <a:graphicData uri="http://schemas.openxmlformats.org/presentationml/2006/ole">
              <mc:AlternateContent xmlns:mc="http://schemas.openxmlformats.org/markup-compatibility/2006">
                <mc:Choice xmlns:v="urn:schemas-microsoft-com:vml" Requires="v">
                  <p:oleObj spid="_x0000_s3147" name="" r:id="rId7" imgW="2051050" imgH="1554480" progId="Visio.Drawing.5">
                    <p:embed/>
                  </p:oleObj>
                </mc:Choice>
                <mc:Fallback>
                  <p:oleObj name="" r:id="rId7" imgW="2051050" imgH="1554480" progId="Visio.Drawing.5">
                    <p:embed/>
                    <p:pic>
                      <p:nvPicPr>
                        <p:cNvPr id="0" name="图片 3146"/>
                        <p:cNvPicPr/>
                        <p:nvPr/>
                      </p:nvPicPr>
                      <p:blipFill>
                        <a:blip r:embed="rId8"/>
                        <a:stretch>
                          <a:fillRect/>
                        </a:stretch>
                      </p:blipFill>
                      <p:spPr>
                        <a:xfrm>
                          <a:off x="2124" y="432"/>
                          <a:ext cx="1467" cy="1156"/>
                        </a:xfrm>
                        <a:prstGeom prst="rect">
                          <a:avLst/>
                        </a:prstGeom>
                        <a:noFill/>
                        <a:ln w="38100">
                          <a:noFill/>
                          <a:miter/>
                        </a:ln>
                      </p:spPr>
                    </p:pic>
                  </p:oleObj>
                </mc:Fallback>
              </mc:AlternateContent>
            </a:graphicData>
          </a:graphic>
        </p:graphicFrame>
      </p:grpSp>
      <p:sp>
        <p:nvSpPr>
          <p:cNvPr id="170030" name="矩形 170029"/>
          <p:cNvSpPr/>
          <p:nvPr/>
        </p:nvSpPr>
        <p:spPr>
          <a:xfrm>
            <a:off x="287338" y="2727325"/>
            <a:ext cx="796925" cy="457200"/>
          </a:xfrm>
          <a:prstGeom prst="rect">
            <a:avLst/>
          </a:prstGeom>
          <a:noFill/>
          <a:ln w="9525">
            <a:noFill/>
          </a:ln>
        </p:spPr>
        <p:txBody>
          <a:bodyPr wrap="none" anchor="ctr" anchorCtr="0">
            <a:spAutoFit/>
          </a:bodyPr>
          <a:p>
            <a:pPr algn="ctr"/>
            <a:r>
              <a:rPr lang="zh-CN" altLang="en-US" dirty="0">
                <a:solidFill>
                  <a:schemeClr val="accent2"/>
                </a:solidFill>
                <a:latin typeface="Times New Roman" panose="02020603050405020304" pitchFamily="18" charset="-94"/>
                <a:ea typeface="宋体" panose="02010600030101010101" pitchFamily="2" charset="-122"/>
              </a:rPr>
              <a:t>解：</a:t>
            </a:r>
            <a:endParaRPr lang="zh-CN" altLang="en-US" dirty="0">
              <a:solidFill>
                <a:schemeClr val="accent2"/>
              </a:solidFill>
              <a:latin typeface="Times New Roman" panose="02020603050405020304" pitchFamily="18" charset="-94"/>
              <a:ea typeface="宋体" panose="02010600030101010101" pitchFamily="2" charset="-122"/>
            </a:endParaRPr>
          </a:p>
        </p:txBody>
      </p:sp>
      <p:graphicFrame>
        <p:nvGraphicFramePr>
          <p:cNvPr id="170031" name="对象 170030"/>
          <p:cNvGraphicFramePr/>
          <p:nvPr/>
        </p:nvGraphicFramePr>
        <p:xfrm>
          <a:off x="1130300" y="2854325"/>
          <a:ext cx="2906713" cy="896938"/>
        </p:xfrm>
        <a:graphic>
          <a:graphicData uri="http://schemas.openxmlformats.org/presentationml/2006/ole">
            <mc:AlternateContent xmlns:mc="http://schemas.openxmlformats.org/markup-compatibility/2006">
              <mc:Choice xmlns:v="urn:schemas-microsoft-com:vml" Requires="v">
                <p:oleObj spid="_x0000_s3146" name="" r:id="rId9" imgW="1561465" imgH="482600" progId="Equation.3">
                  <p:embed/>
                </p:oleObj>
              </mc:Choice>
              <mc:Fallback>
                <p:oleObj name="" r:id="rId9" imgW="1561465" imgH="482600" progId="Equation.3">
                  <p:embed/>
                  <p:pic>
                    <p:nvPicPr>
                      <p:cNvPr id="0" name="图片 3145"/>
                      <p:cNvPicPr/>
                      <p:nvPr/>
                    </p:nvPicPr>
                    <p:blipFill>
                      <a:blip r:embed="rId10"/>
                      <a:stretch>
                        <a:fillRect/>
                      </a:stretch>
                    </p:blipFill>
                    <p:spPr>
                      <a:xfrm>
                        <a:off x="1130300" y="2854325"/>
                        <a:ext cx="2906713" cy="896938"/>
                      </a:xfrm>
                      <a:prstGeom prst="rect">
                        <a:avLst/>
                      </a:prstGeom>
                      <a:noFill/>
                      <a:ln w="38100">
                        <a:noFill/>
                        <a:miter/>
                      </a:ln>
                    </p:spPr>
                  </p:pic>
                </p:oleObj>
              </mc:Fallback>
            </mc:AlternateContent>
          </a:graphicData>
        </a:graphic>
      </p:graphicFrame>
      <p:graphicFrame>
        <p:nvGraphicFramePr>
          <p:cNvPr id="170032" name="对象 170031"/>
          <p:cNvGraphicFramePr/>
          <p:nvPr/>
        </p:nvGraphicFramePr>
        <p:xfrm>
          <a:off x="4098925" y="2808288"/>
          <a:ext cx="2644775" cy="896937"/>
        </p:xfrm>
        <a:graphic>
          <a:graphicData uri="http://schemas.openxmlformats.org/presentationml/2006/ole">
            <mc:AlternateContent xmlns:mc="http://schemas.openxmlformats.org/markup-compatibility/2006">
              <mc:Choice xmlns:v="urn:schemas-microsoft-com:vml" Requires="v">
                <p:oleObj spid="_x0000_s3140" name="" r:id="rId11" imgW="1421765" imgH="482600" progId="Equation.3">
                  <p:embed/>
                </p:oleObj>
              </mc:Choice>
              <mc:Fallback>
                <p:oleObj name="" r:id="rId11" imgW="1421765" imgH="482600" progId="Equation.3">
                  <p:embed/>
                  <p:pic>
                    <p:nvPicPr>
                      <p:cNvPr id="0" name="图片 3139"/>
                      <p:cNvPicPr/>
                      <p:nvPr/>
                    </p:nvPicPr>
                    <p:blipFill>
                      <a:blip r:embed="rId12"/>
                      <a:stretch>
                        <a:fillRect/>
                      </a:stretch>
                    </p:blipFill>
                    <p:spPr>
                      <a:xfrm>
                        <a:off x="4098925" y="2808288"/>
                        <a:ext cx="2644775" cy="896937"/>
                      </a:xfrm>
                      <a:prstGeom prst="rect">
                        <a:avLst/>
                      </a:prstGeom>
                      <a:noFill/>
                      <a:ln w="38100">
                        <a:noFill/>
                        <a:miter/>
                      </a:ln>
                    </p:spPr>
                  </p:pic>
                </p:oleObj>
              </mc:Fallback>
            </mc:AlternateContent>
          </a:graphicData>
        </a:graphic>
      </p:graphicFrame>
      <p:graphicFrame>
        <p:nvGraphicFramePr>
          <p:cNvPr id="170033" name="对象 170032"/>
          <p:cNvGraphicFramePr/>
          <p:nvPr/>
        </p:nvGraphicFramePr>
        <p:xfrm>
          <a:off x="1119188" y="3770313"/>
          <a:ext cx="1847850" cy="1041400"/>
        </p:xfrm>
        <a:graphic>
          <a:graphicData uri="http://schemas.openxmlformats.org/presentationml/2006/ole">
            <mc:AlternateContent xmlns:mc="http://schemas.openxmlformats.org/markup-compatibility/2006">
              <mc:Choice xmlns:v="urn:schemas-microsoft-com:vml" Requires="v">
                <p:oleObj spid="_x0000_s3137" name="" r:id="rId13" imgW="901065" imgH="508000" progId="Equation.3">
                  <p:embed/>
                </p:oleObj>
              </mc:Choice>
              <mc:Fallback>
                <p:oleObj name="" r:id="rId13" imgW="901065" imgH="508000" progId="Equation.3">
                  <p:embed/>
                  <p:pic>
                    <p:nvPicPr>
                      <p:cNvPr id="0" name="图片 3136"/>
                      <p:cNvPicPr/>
                      <p:nvPr/>
                    </p:nvPicPr>
                    <p:blipFill>
                      <a:blip r:embed="rId14"/>
                      <a:stretch>
                        <a:fillRect/>
                      </a:stretch>
                    </p:blipFill>
                    <p:spPr>
                      <a:xfrm>
                        <a:off x="1119188" y="3770313"/>
                        <a:ext cx="1847850" cy="1041400"/>
                      </a:xfrm>
                      <a:prstGeom prst="rect">
                        <a:avLst/>
                      </a:prstGeom>
                      <a:noFill/>
                      <a:ln w="38100">
                        <a:noFill/>
                        <a:miter/>
                      </a:ln>
                    </p:spPr>
                  </p:pic>
                </p:oleObj>
              </mc:Fallback>
            </mc:AlternateContent>
          </a:graphicData>
        </a:graphic>
      </p:graphicFrame>
      <p:graphicFrame>
        <p:nvGraphicFramePr>
          <p:cNvPr id="170034" name="对象 170033"/>
          <p:cNvGraphicFramePr/>
          <p:nvPr/>
        </p:nvGraphicFramePr>
        <p:xfrm>
          <a:off x="2743200" y="4854575"/>
          <a:ext cx="1693863" cy="892175"/>
        </p:xfrm>
        <a:graphic>
          <a:graphicData uri="http://schemas.openxmlformats.org/presentationml/2006/ole">
            <mc:AlternateContent xmlns:mc="http://schemas.openxmlformats.org/markup-compatibility/2006">
              <mc:Choice xmlns:v="urn:schemas-microsoft-com:vml" Requires="v">
                <p:oleObj spid="_x0000_s3138" name="" r:id="rId15" imgW="698500" imgH="368300" progId="Equation.3">
                  <p:embed/>
                </p:oleObj>
              </mc:Choice>
              <mc:Fallback>
                <p:oleObj name="" r:id="rId15" imgW="698500" imgH="368300" progId="Equation.3">
                  <p:embed/>
                  <p:pic>
                    <p:nvPicPr>
                      <p:cNvPr id="0" name="图片 3137"/>
                      <p:cNvPicPr/>
                      <p:nvPr/>
                    </p:nvPicPr>
                    <p:blipFill>
                      <a:blip r:embed="rId16"/>
                      <a:stretch>
                        <a:fillRect/>
                      </a:stretch>
                    </p:blipFill>
                    <p:spPr>
                      <a:xfrm>
                        <a:off x="2743200" y="4854575"/>
                        <a:ext cx="1693863" cy="892175"/>
                      </a:xfrm>
                      <a:prstGeom prst="rect">
                        <a:avLst/>
                      </a:prstGeom>
                      <a:noFill/>
                      <a:ln w="38100">
                        <a:noFill/>
                        <a:miter/>
                      </a:ln>
                    </p:spPr>
                  </p:pic>
                </p:oleObj>
              </mc:Fallback>
            </mc:AlternateContent>
          </a:graphicData>
        </a:graphic>
      </p:graphicFrame>
      <p:graphicFrame>
        <p:nvGraphicFramePr>
          <p:cNvPr id="170035" name="对象 170034"/>
          <p:cNvGraphicFramePr/>
          <p:nvPr/>
        </p:nvGraphicFramePr>
        <p:xfrm>
          <a:off x="4691063" y="5213350"/>
          <a:ext cx="1211262" cy="498475"/>
        </p:xfrm>
        <a:graphic>
          <a:graphicData uri="http://schemas.openxmlformats.org/presentationml/2006/ole">
            <mc:AlternateContent xmlns:mc="http://schemas.openxmlformats.org/markup-compatibility/2006">
              <mc:Choice xmlns:v="urn:schemas-microsoft-com:vml" Requires="v">
                <p:oleObj spid="_x0000_s3139" name="" r:id="rId17" imgW="584200" imgH="241300" progId="Equation.3">
                  <p:embed/>
                </p:oleObj>
              </mc:Choice>
              <mc:Fallback>
                <p:oleObj name="" r:id="rId17" imgW="584200" imgH="241300" progId="Equation.3">
                  <p:embed/>
                  <p:pic>
                    <p:nvPicPr>
                      <p:cNvPr id="0" name="图片 3138"/>
                      <p:cNvPicPr/>
                      <p:nvPr/>
                    </p:nvPicPr>
                    <p:blipFill>
                      <a:blip r:embed="rId18"/>
                      <a:stretch>
                        <a:fillRect/>
                      </a:stretch>
                    </p:blipFill>
                    <p:spPr>
                      <a:xfrm>
                        <a:off x="4691063" y="5213350"/>
                        <a:ext cx="1211262" cy="498475"/>
                      </a:xfrm>
                      <a:prstGeom prst="rect">
                        <a:avLst/>
                      </a:prstGeom>
                      <a:noFill/>
                      <a:ln w="38100">
                        <a:noFill/>
                        <a:miter/>
                      </a:ln>
                    </p:spPr>
                  </p:pic>
                </p:oleObj>
              </mc:Fallback>
            </mc:AlternateContent>
          </a:graphicData>
        </a:graphic>
      </p:graphicFrame>
      <p:sp>
        <p:nvSpPr>
          <p:cNvPr id="55310" name="灯片编号占位符 1"/>
          <p:cNvSpPr>
            <a:spLocks noGrp="1"/>
          </p:cNvSpPr>
          <p:nvPr>
            <p:ph type="sldNum" sz="quarter" idx="12"/>
          </p:nvPr>
        </p:nvSpPr>
        <p:spPr>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fld id="{9A0DB2DC-4C9A-4742-B13C-FB6460FD3503}" type="slidenum">
              <a:rPr lang="zh-CN" altLang="zh-CN" sz="1400" b="0" dirty="0"/>
            </a:fld>
            <a:endParaRPr lang="zh-CN" altLang="zh-CN" sz="14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70030"/>
                                        </p:tgtEl>
                                        <p:attrNameLst>
                                          <p:attrName>style.visibility</p:attrName>
                                        </p:attrNameLst>
                                      </p:cBhvr>
                                      <p:to>
                                        <p:strVal val="visible"/>
                                      </p:to>
                                    </p:set>
                                    <p:anim calcmode="lin" valueType="num">
                                      <p:cBhvr additive="base">
                                        <p:cTn id="7" dur="500" fill="hold"/>
                                        <p:tgtEl>
                                          <p:spTgt spid="170030"/>
                                        </p:tgtEl>
                                        <p:attrNameLst>
                                          <p:attrName>ppt_x</p:attrName>
                                        </p:attrNameLst>
                                      </p:cBhvr>
                                      <p:tavLst>
                                        <p:tav tm="0">
                                          <p:val>
                                            <p:strVal val="0-#ppt_w/2"/>
                                          </p:val>
                                        </p:tav>
                                        <p:tav tm="100000">
                                          <p:val>
                                            <p:strVal val="#ppt_x"/>
                                          </p:val>
                                        </p:tav>
                                      </p:tavLst>
                                    </p:anim>
                                    <p:anim calcmode="lin" valueType="num">
                                      <p:cBhvr additive="base">
                                        <p:cTn id="8" dur="500" fill="hold"/>
                                        <p:tgtEl>
                                          <p:spTgt spid="17003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70031"/>
                                        </p:tgtEl>
                                        <p:attrNameLst>
                                          <p:attrName>style.visibility</p:attrName>
                                        </p:attrNameLst>
                                      </p:cBhvr>
                                      <p:to>
                                        <p:strVal val="visible"/>
                                      </p:to>
                                    </p:set>
                                    <p:anim calcmode="lin" valueType="num">
                                      <p:cBhvr additive="base">
                                        <p:cTn id="13" dur="500" fill="hold"/>
                                        <p:tgtEl>
                                          <p:spTgt spid="170031"/>
                                        </p:tgtEl>
                                        <p:attrNameLst>
                                          <p:attrName>ppt_x</p:attrName>
                                        </p:attrNameLst>
                                      </p:cBhvr>
                                      <p:tavLst>
                                        <p:tav tm="0">
                                          <p:val>
                                            <p:strVal val="0-#ppt_w/2"/>
                                          </p:val>
                                        </p:tav>
                                        <p:tav tm="100000">
                                          <p:val>
                                            <p:strVal val="#ppt_x"/>
                                          </p:val>
                                        </p:tav>
                                      </p:tavLst>
                                    </p:anim>
                                    <p:anim calcmode="lin" valueType="num">
                                      <p:cBhvr additive="base">
                                        <p:cTn id="14" dur="500" fill="hold"/>
                                        <p:tgtEl>
                                          <p:spTgt spid="17003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70032"/>
                                        </p:tgtEl>
                                        <p:attrNameLst>
                                          <p:attrName>style.visibility</p:attrName>
                                        </p:attrNameLst>
                                      </p:cBhvr>
                                      <p:to>
                                        <p:strVal val="visible"/>
                                      </p:to>
                                    </p:set>
                                    <p:anim calcmode="lin" valueType="num">
                                      <p:cBhvr additive="base">
                                        <p:cTn id="19" dur="500" fill="hold"/>
                                        <p:tgtEl>
                                          <p:spTgt spid="170032"/>
                                        </p:tgtEl>
                                        <p:attrNameLst>
                                          <p:attrName>ppt_x</p:attrName>
                                        </p:attrNameLst>
                                      </p:cBhvr>
                                      <p:tavLst>
                                        <p:tav tm="0">
                                          <p:val>
                                            <p:strVal val="0-#ppt_w/2"/>
                                          </p:val>
                                        </p:tav>
                                        <p:tav tm="100000">
                                          <p:val>
                                            <p:strVal val="#ppt_x"/>
                                          </p:val>
                                        </p:tav>
                                      </p:tavLst>
                                    </p:anim>
                                    <p:anim calcmode="lin" valueType="num">
                                      <p:cBhvr additive="base">
                                        <p:cTn id="20" dur="500" fill="hold"/>
                                        <p:tgtEl>
                                          <p:spTgt spid="170032"/>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70033"/>
                                        </p:tgtEl>
                                        <p:attrNameLst>
                                          <p:attrName>style.visibility</p:attrName>
                                        </p:attrNameLst>
                                      </p:cBhvr>
                                      <p:to>
                                        <p:strVal val="visible"/>
                                      </p:to>
                                    </p:set>
                                    <p:anim calcmode="lin" valueType="num">
                                      <p:cBhvr additive="base">
                                        <p:cTn id="25" dur="500" fill="hold"/>
                                        <p:tgtEl>
                                          <p:spTgt spid="170033"/>
                                        </p:tgtEl>
                                        <p:attrNameLst>
                                          <p:attrName>ppt_x</p:attrName>
                                        </p:attrNameLst>
                                      </p:cBhvr>
                                      <p:tavLst>
                                        <p:tav tm="0">
                                          <p:val>
                                            <p:strVal val="0-#ppt_w/2"/>
                                          </p:val>
                                        </p:tav>
                                        <p:tav tm="100000">
                                          <p:val>
                                            <p:strVal val="#ppt_x"/>
                                          </p:val>
                                        </p:tav>
                                      </p:tavLst>
                                    </p:anim>
                                    <p:anim calcmode="lin" valueType="num">
                                      <p:cBhvr additive="base">
                                        <p:cTn id="26" dur="500" fill="hold"/>
                                        <p:tgtEl>
                                          <p:spTgt spid="170033"/>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2" presetClass="entr" presetSubtype="1" fill="hold" nodeType="clickEffect">
                                  <p:stCondLst>
                                    <p:cond delay="0"/>
                                  </p:stCondLst>
                                  <p:childTnLst>
                                    <p:set>
                                      <p:cBhvr>
                                        <p:cTn id="30" dur="1" fill="hold">
                                          <p:stCondLst>
                                            <p:cond delay="0"/>
                                          </p:stCondLst>
                                        </p:cTn>
                                        <p:tgtEl>
                                          <p:spTgt spid="169991"/>
                                        </p:tgtEl>
                                        <p:attrNameLst>
                                          <p:attrName>style.visibility</p:attrName>
                                        </p:attrNameLst>
                                      </p:cBhvr>
                                      <p:to>
                                        <p:strVal val="visible"/>
                                      </p:to>
                                    </p:set>
                                    <p:animEffect transition="in" filter="slide(fromTop)">
                                      <p:cBhvr>
                                        <p:cTn id="31" dur="500"/>
                                        <p:tgtEl>
                                          <p:spTgt spid="169991"/>
                                        </p:tgtEl>
                                      </p:cBhvr>
                                    </p:animEffect>
                                  </p:childTnLst>
                                </p:cTn>
                              </p:par>
                            </p:childTnLst>
                          </p:cTn>
                        </p:par>
                      </p:childTnLst>
                    </p:cTn>
                  </p:par>
                  <p:par>
                    <p:cTn id="32" fill="hold">
                      <p:stCondLst>
                        <p:cond delay="indefinite"/>
                      </p:stCondLst>
                      <p:childTnLst>
                        <p:par>
                          <p:cTn id="33" fill="hold">
                            <p:stCondLst>
                              <p:cond delay="0"/>
                            </p:stCondLst>
                            <p:childTnLst>
                              <p:par>
                                <p:cTn id="34" presetID="12" presetClass="entr" presetSubtype="1" fill="hold" nodeType="clickEffect">
                                  <p:stCondLst>
                                    <p:cond delay="0"/>
                                  </p:stCondLst>
                                  <p:childTnLst>
                                    <p:set>
                                      <p:cBhvr>
                                        <p:cTn id="35" dur="1" fill="hold">
                                          <p:stCondLst>
                                            <p:cond delay="0"/>
                                          </p:stCondLst>
                                        </p:cTn>
                                        <p:tgtEl>
                                          <p:spTgt spid="169990"/>
                                        </p:tgtEl>
                                        <p:attrNameLst>
                                          <p:attrName>style.visibility</p:attrName>
                                        </p:attrNameLst>
                                      </p:cBhvr>
                                      <p:to>
                                        <p:strVal val="visible"/>
                                      </p:to>
                                    </p:set>
                                    <p:animEffect transition="in" filter="slide(fromTop)">
                                      <p:cBhvr>
                                        <p:cTn id="36" dur="500"/>
                                        <p:tgtEl>
                                          <p:spTgt spid="169990"/>
                                        </p:tgtEl>
                                      </p:cBhvr>
                                    </p:animEffect>
                                  </p:childTnLst>
                                </p:cTn>
                              </p:par>
                            </p:childTnLst>
                          </p:cTn>
                        </p:par>
                      </p:childTnLst>
                    </p:cTn>
                  </p:par>
                  <p:par>
                    <p:cTn id="37" fill="hold">
                      <p:stCondLst>
                        <p:cond delay="indefinite"/>
                      </p:stCondLst>
                      <p:childTnLst>
                        <p:par>
                          <p:cTn id="38" fill="hold">
                            <p:stCondLst>
                              <p:cond delay="0"/>
                            </p:stCondLst>
                            <p:childTnLst>
                              <p:par>
                                <p:cTn id="39" presetID="12" presetClass="entr" presetSubtype="1" fill="hold" nodeType="clickEffect">
                                  <p:stCondLst>
                                    <p:cond delay="0"/>
                                  </p:stCondLst>
                                  <p:childTnLst>
                                    <p:set>
                                      <p:cBhvr>
                                        <p:cTn id="40" dur="1" fill="hold">
                                          <p:stCondLst>
                                            <p:cond delay="0"/>
                                          </p:stCondLst>
                                        </p:cTn>
                                        <p:tgtEl>
                                          <p:spTgt spid="170034"/>
                                        </p:tgtEl>
                                        <p:attrNameLst>
                                          <p:attrName>style.visibility</p:attrName>
                                        </p:attrNameLst>
                                      </p:cBhvr>
                                      <p:to>
                                        <p:strVal val="visible"/>
                                      </p:to>
                                    </p:set>
                                    <p:animEffect transition="in" filter="slide(fromTop)">
                                      <p:cBhvr>
                                        <p:cTn id="41" dur="500"/>
                                        <p:tgtEl>
                                          <p:spTgt spid="170034"/>
                                        </p:tgtEl>
                                      </p:cBhvr>
                                    </p:animEffect>
                                  </p:childTnLst>
                                </p:cTn>
                              </p:par>
                            </p:childTnLst>
                          </p:cTn>
                        </p:par>
                        <p:par>
                          <p:cTn id="42" fill="hold">
                            <p:stCondLst>
                              <p:cond delay="500"/>
                            </p:stCondLst>
                            <p:childTnLst>
                              <p:par>
                                <p:cTn id="43" presetID="2" presetClass="entr" presetSubtype="8" fill="hold" nodeType="afterEffect">
                                  <p:stCondLst>
                                    <p:cond delay="0"/>
                                  </p:stCondLst>
                                  <p:childTnLst>
                                    <p:set>
                                      <p:cBhvr>
                                        <p:cTn id="44" dur="1" fill="hold">
                                          <p:stCondLst>
                                            <p:cond delay="0"/>
                                          </p:stCondLst>
                                        </p:cTn>
                                        <p:tgtEl>
                                          <p:spTgt spid="170035"/>
                                        </p:tgtEl>
                                        <p:attrNameLst>
                                          <p:attrName>style.visibility</p:attrName>
                                        </p:attrNameLst>
                                      </p:cBhvr>
                                      <p:to>
                                        <p:strVal val="visible"/>
                                      </p:to>
                                    </p:set>
                                    <p:anim calcmode="lin" valueType="num">
                                      <p:cBhvr additive="base">
                                        <p:cTn id="45" dur="500" fill="hold"/>
                                        <p:tgtEl>
                                          <p:spTgt spid="170035"/>
                                        </p:tgtEl>
                                        <p:attrNameLst>
                                          <p:attrName>ppt_x</p:attrName>
                                        </p:attrNameLst>
                                      </p:cBhvr>
                                      <p:tavLst>
                                        <p:tav tm="0">
                                          <p:val>
                                            <p:strVal val="0-#ppt_w/2"/>
                                          </p:val>
                                        </p:tav>
                                        <p:tav tm="100000">
                                          <p:val>
                                            <p:strVal val="#ppt_x"/>
                                          </p:val>
                                        </p:tav>
                                      </p:tavLst>
                                    </p:anim>
                                    <p:anim calcmode="lin" valueType="num">
                                      <p:cBhvr additive="base">
                                        <p:cTn id="46" dur="500" fill="hold"/>
                                        <p:tgtEl>
                                          <p:spTgt spid="1700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0030"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6307" name="文本框 226306"/>
          <p:cNvSpPr txBox="1"/>
          <p:nvPr/>
        </p:nvSpPr>
        <p:spPr>
          <a:xfrm>
            <a:off x="5060950" y="4606925"/>
            <a:ext cx="2822575" cy="466725"/>
          </a:xfrm>
          <a:prstGeom prst="rect">
            <a:avLst/>
          </a:prstGeom>
          <a:noFill/>
          <a:ln w="9525" cap="flat" cmpd="sng">
            <a:solidFill>
              <a:srgbClr val="FF3300"/>
            </a:solidFill>
            <a:prstDash val="solid"/>
            <a:miter/>
            <a:headEnd type="none" w="med" len="med"/>
            <a:tailEnd type="none" w="med" len="med"/>
          </a:ln>
        </p:spPr>
        <p:txBody>
          <a:bodyPr wrap="none" anchor="ctr" anchorCtr="0">
            <a:spAutoFit/>
          </a:bodyPr>
          <a:p>
            <a:r>
              <a:rPr lang="zh-CN" altLang="en-US" dirty="0">
                <a:latin typeface="Times New Roman" panose="02020603050405020304" pitchFamily="18" charset="-94"/>
                <a:ea typeface="宋体" panose="02010600030101010101" pitchFamily="2" charset="-122"/>
              </a:rPr>
              <a:t>现象：电压表烧坏 </a:t>
            </a:r>
            <a:r>
              <a:rPr lang="en-US" altLang="zh-CN">
                <a:latin typeface="Times New Roman" panose="02020603050405020304" pitchFamily="18" charset="-94"/>
                <a:ea typeface="宋体" panose="02010600030101010101" pitchFamily="2" charset="-122"/>
              </a:rPr>
              <a:t>!</a:t>
            </a:r>
            <a:endParaRPr lang="en-US" altLang="zh-CN">
              <a:latin typeface="Times New Roman" panose="02020603050405020304" pitchFamily="18" charset="-94"/>
              <a:ea typeface="宋体" panose="02010600030101010101" pitchFamily="2" charset="-122"/>
            </a:endParaRPr>
          </a:p>
        </p:txBody>
      </p:sp>
      <p:graphicFrame>
        <p:nvGraphicFramePr>
          <p:cNvPr id="226308" name="对象 226307"/>
          <p:cNvGraphicFramePr/>
          <p:nvPr/>
        </p:nvGraphicFramePr>
        <p:xfrm>
          <a:off x="2887663" y="2827338"/>
          <a:ext cx="2085975" cy="919162"/>
        </p:xfrm>
        <a:graphic>
          <a:graphicData uri="http://schemas.openxmlformats.org/presentationml/2006/ole">
            <mc:AlternateContent xmlns:mc="http://schemas.openxmlformats.org/markup-compatibility/2006">
              <mc:Choice xmlns:v="urn:schemas-microsoft-com:vml" Requires="v">
                <p:oleObj spid="_x0000_s3152" name="" r:id="rId1" imgW="888365" imgH="393700" progId="Equation.3">
                  <p:embed/>
                </p:oleObj>
              </mc:Choice>
              <mc:Fallback>
                <p:oleObj name="" r:id="rId1" imgW="888365" imgH="393700" progId="Equation.3">
                  <p:embed/>
                  <p:pic>
                    <p:nvPicPr>
                      <p:cNvPr id="0" name="图片 3151"/>
                      <p:cNvPicPr/>
                      <p:nvPr/>
                    </p:nvPicPr>
                    <p:blipFill>
                      <a:blip r:embed="rId2"/>
                      <a:stretch>
                        <a:fillRect/>
                      </a:stretch>
                    </p:blipFill>
                    <p:spPr>
                      <a:xfrm>
                        <a:off x="2887663" y="2827338"/>
                        <a:ext cx="2085975" cy="919162"/>
                      </a:xfrm>
                      <a:prstGeom prst="rect">
                        <a:avLst/>
                      </a:prstGeom>
                      <a:noFill/>
                      <a:ln w="38100">
                        <a:noFill/>
                        <a:miter/>
                      </a:ln>
                    </p:spPr>
                  </p:pic>
                </p:oleObj>
              </mc:Fallback>
            </mc:AlternateContent>
          </a:graphicData>
        </a:graphic>
      </p:graphicFrame>
      <p:graphicFrame>
        <p:nvGraphicFramePr>
          <p:cNvPr id="226309" name="对象 226308"/>
          <p:cNvGraphicFramePr/>
          <p:nvPr/>
        </p:nvGraphicFramePr>
        <p:xfrm>
          <a:off x="835025" y="3108325"/>
          <a:ext cx="2066925" cy="574675"/>
        </p:xfrm>
        <a:graphic>
          <a:graphicData uri="http://schemas.openxmlformats.org/presentationml/2006/ole">
            <mc:AlternateContent xmlns:mc="http://schemas.openxmlformats.org/markup-compatibility/2006">
              <mc:Choice xmlns:v="urn:schemas-microsoft-com:vml" Requires="v">
                <p:oleObj spid="_x0000_s3151" name="" r:id="rId3" imgW="862965" imgH="241300" progId="Equation.3">
                  <p:embed/>
                </p:oleObj>
              </mc:Choice>
              <mc:Fallback>
                <p:oleObj name="" r:id="rId3" imgW="862965" imgH="241300" progId="Equation.3">
                  <p:embed/>
                  <p:pic>
                    <p:nvPicPr>
                      <p:cNvPr id="0" name="图片 3150"/>
                      <p:cNvPicPr/>
                      <p:nvPr/>
                    </p:nvPicPr>
                    <p:blipFill>
                      <a:blip r:embed="rId4"/>
                      <a:stretch>
                        <a:fillRect/>
                      </a:stretch>
                    </p:blipFill>
                    <p:spPr>
                      <a:xfrm>
                        <a:off x="835025" y="3108325"/>
                        <a:ext cx="2066925" cy="574675"/>
                      </a:xfrm>
                      <a:prstGeom prst="rect">
                        <a:avLst/>
                      </a:prstGeom>
                      <a:noFill/>
                      <a:ln w="38100">
                        <a:noFill/>
                        <a:miter/>
                      </a:ln>
                    </p:spPr>
                  </p:pic>
                </p:oleObj>
              </mc:Fallback>
            </mc:AlternateContent>
          </a:graphicData>
        </a:graphic>
      </p:graphicFrame>
      <p:grpSp>
        <p:nvGrpSpPr>
          <p:cNvPr id="226320" name="组合 226319"/>
          <p:cNvGrpSpPr/>
          <p:nvPr/>
        </p:nvGrpSpPr>
        <p:grpSpPr>
          <a:xfrm>
            <a:off x="709613" y="274638"/>
            <a:ext cx="5397500" cy="2632075"/>
            <a:chOff x="447" y="173"/>
            <a:chExt cx="3400" cy="1658"/>
          </a:xfrm>
        </p:grpSpPr>
        <p:graphicFrame>
          <p:nvGraphicFramePr>
            <p:cNvPr id="56325" name="对象 226309"/>
            <p:cNvGraphicFramePr/>
            <p:nvPr/>
          </p:nvGraphicFramePr>
          <p:xfrm>
            <a:off x="447" y="173"/>
            <a:ext cx="3400" cy="1658"/>
          </p:xfrm>
          <a:graphic>
            <a:graphicData uri="http://schemas.openxmlformats.org/presentationml/2006/ole">
              <mc:AlternateContent xmlns:mc="http://schemas.openxmlformats.org/markup-compatibility/2006">
                <mc:Choice xmlns:v="urn:schemas-microsoft-com:vml" Requires="v">
                  <p:oleObj spid="_x0000_s3148" name="" r:id="rId5" imgW="4498975" imgH="2191385" progId="Visio.Drawing.5">
                    <p:embed/>
                  </p:oleObj>
                </mc:Choice>
                <mc:Fallback>
                  <p:oleObj name="" r:id="rId5" imgW="4498975" imgH="2191385" progId="Visio.Drawing.5">
                    <p:embed/>
                    <p:pic>
                      <p:nvPicPr>
                        <p:cNvPr id="0" name="图片 3147"/>
                        <p:cNvPicPr/>
                        <p:nvPr/>
                      </p:nvPicPr>
                      <p:blipFill>
                        <a:blip r:embed="rId6"/>
                        <a:stretch>
                          <a:fillRect/>
                        </a:stretch>
                      </p:blipFill>
                      <p:spPr>
                        <a:xfrm>
                          <a:off x="447" y="173"/>
                          <a:ext cx="3400" cy="1658"/>
                        </a:xfrm>
                        <a:prstGeom prst="rect">
                          <a:avLst/>
                        </a:prstGeom>
                        <a:noFill/>
                        <a:ln w="38100">
                          <a:noFill/>
                          <a:miter/>
                        </a:ln>
                      </p:spPr>
                    </p:pic>
                  </p:oleObj>
                </mc:Fallback>
              </mc:AlternateContent>
            </a:graphicData>
          </a:graphic>
        </p:graphicFrame>
        <p:graphicFrame>
          <p:nvGraphicFramePr>
            <p:cNvPr id="56326" name="对象 226310"/>
            <p:cNvGraphicFramePr/>
            <p:nvPr/>
          </p:nvGraphicFramePr>
          <p:xfrm>
            <a:off x="1844" y="451"/>
            <a:ext cx="1467" cy="1156"/>
          </p:xfrm>
          <a:graphic>
            <a:graphicData uri="http://schemas.openxmlformats.org/presentationml/2006/ole">
              <mc:AlternateContent xmlns:mc="http://schemas.openxmlformats.org/markup-compatibility/2006">
                <mc:Choice xmlns:v="urn:schemas-microsoft-com:vml" Requires="v">
                  <p:oleObj spid="_x0000_s3157" name="" r:id="rId7" imgW="2051050" imgH="1554480" progId="Visio.Drawing.5">
                    <p:embed/>
                  </p:oleObj>
                </mc:Choice>
                <mc:Fallback>
                  <p:oleObj name="" r:id="rId7" imgW="2051050" imgH="1554480" progId="Visio.Drawing.5">
                    <p:embed/>
                    <p:pic>
                      <p:nvPicPr>
                        <p:cNvPr id="0" name="图片 3156"/>
                        <p:cNvPicPr/>
                        <p:nvPr/>
                      </p:nvPicPr>
                      <p:blipFill>
                        <a:blip r:embed="rId8"/>
                        <a:stretch>
                          <a:fillRect/>
                        </a:stretch>
                      </p:blipFill>
                      <p:spPr>
                        <a:xfrm>
                          <a:off x="1844" y="451"/>
                          <a:ext cx="1467" cy="1156"/>
                        </a:xfrm>
                        <a:prstGeom prst="rect">
                          <a:avLst/>
                        </a:prstGeom>
                        <a:noFill/>
                        <a:ln w="38100">
                          <a:noFill/>
                          <a:miter/>
                        </a:ln>
                      </p:spPr>
                    </p:pic>
                  </p:oleObj>
                </mc:Fallback>
              </mc:AlternateContent>
            </a:graphicData>
          </a:graphic>
        </p:graphicFrame>
      </p:grpSp>
      <p:graphicFrame>
        <p:nvGraphicFramePr>
          <p:cNvPr id="226315" name="对象 226314"/>
          <p:cNvGraphicFramePr/>
          <p:nvPr/>
        </p:nvGraphicFramePr>
        <p:xfrm>
          <a:off x="5016500" y="3046413"/>
          <a:ext cx="3798888" cy="781050"/>
        </p:xfrm>
        <a:graphic>
          <a:graphicData uri="http://schemas.openxmlformats.org/presentationml/2006/ole">
            <mc:AlternateContent xmlns:mc="http://schemas.openxmlformats.org/markup-compatibility/2006">
              <mc:Choice xmlns:v="urn:schemas-microsoft-com:vml" Requires="v">
                <p:oleObj spid="_x0000_s3158" name="" r:id="rId9" imgW="1966595" imgH="405765" progId="Equation.3">
                  <p:embed/>
                </p:oleObj>
              </mc:Choice>
              <mc:Fallback>
                <p:oleObj name="" r:id="rId9" imgW="1966595" imgH="405765" progId="Equation.3">
                  <p:embed/>
                  <p:pic>
                    <p:nvPicPr>
                      <p:cNvPr id="0" name="图片 3157"/>
                      <p:cNvPicPr/>
                      <p:nvPr/>
                    </p:nvPicPr>
                    <p:blipFill>
                      <a:blip r:embed="rId10"/>
                      <a:stretch>
                        <a:fillRect/>
                      </a:stretch>
                    </p:blipFill>
                    <p:spPr>
                      <a:xfrm>
                        <a:off x="5016500" y="3046413"/>
                        <a:ext cx="3798888" cy="781050"/>
                      </a:xfrm>
                      <a:prstGeom prst="rect">
                        <a:avLst/>
                      </a:prstGeom>
                      <a:noFill/>
                      <a:ln w="38100">
                        <a:noFill/>
                        <a:miter/>
                      </a:ln>
                    </p:spPr>
                  </p:pic>
                </p:oleObj>
              </mc:Fallback>
            </mc:AlternateContent>
          </a:graphicData>
        </a:graphic>
      </p:graphicFrame>
      <p:grpSp>
        <p:nvGrpSpPr>
          <p:cNvPr id="226321" name="组合 226320"/>
          <p:cNvGrpSpPr/>
          <p:nvPr/>
        </p:nvGrpSpPr>
        <p:grpSpPr>
          <a:xfrm>
            <a:off x="6211888" y="239713"/>
            <a:ext cx="2090737" cy="1541462"/>
            <a:chOff x="3913" y="151"/>
            <a:chExt cx="1317" cy="971"/>
          </a:xfrm>
        </p:grpSpPr>
        <p:graphicFrame>
          <p:nvGraphicFramePr>
            <p:cNvPr id="56329" name="对象 226316"/>
            <p:cNvGraphicFramePr/>
            <p:nvPr/>
          </p:nvGraphicFramePr>
          <p:xfrm>
            <a:off x="3913" y="151"/>
            <a:ext cx="1317" cy="598"/>
          </p:xfrm>
          <a:graphic>
            <a:graphicData uri="http://schemas.openxmlformats.org/presentationml/2006/ole">
              <mc:AlternateContent xmlns:mc="http://schemas.openxmlformats.org/markup-compatibility/2006">
                <mc:Choice xmlns:v="urn:schemas-microsoft-com:vml" Requires="v">
                  <p:oleObj spid="_x0000_s3153" name="" r:id="rId11" imgW="862965" imgH="393700" progId="Equation.3">
                    <p:embed/>
                  </p:oleObj>
                </mc:Choice>
                <mc:Fallback>
                  <p:oleObj name="" r:id="rId11" imgW="862965" imgH="393700" progId="Equation.3">
                    <p:embed/>
                    <p:pic>
                      <p:nvPicPr>
                        <p:cNvPr id="0" name="图片 3152"/>
                        <p:cNvPicPr/>
                        <p:nvPr/>
                      </p:nvPicPr>
                      <p:blipFill>
                        <a:blip r:embed="rId12"/>
                        <a:stretch>
                          <a:fillRect/>
                        </a:stretch>
                      </p:blipFill>
                      <p:spPr>
                        <a:xfrm>
                          <a:off x="3913" y="151"/>
                          <a:ext cx="1317" cy="598"/>
                        </a:xfrm>
                        <a:prstGeom prst="rect">
                          <a:avLst/>
                        </a:prstGeom>
                        <a:noFill/>
                        <a:ln w="38100">
                          <a:noFill/>
                          <a:miter/>
                        </a:ln>
                      </p:spPr>
                    </p:pic>
                  </p:oleObj>
                </mc:Fallback>
              </mc:AlternateContent>
            </a:graphicData>
          </a:graphic>
        </p:graphicFrame>
        <p:graphicFrame>
          <p:nvGraphicFramePr>
            <p:cNvPr id="56330" name="对象 226317"/>
            <p:cNvGraphicFramePr/>
            <p:nvPr/>
          </p:nvGraphicFramePr>
          <p:xfrm>
            <a:off x="4295" y="808"/>
            <a:ext cx="763" cy="314"/>
          </p:xfrm>
          <a:graphic>
            <a:graphicData uri="http://schemas.openxmlformats.org/presentationml/2006/ole">
              <mc:AlternateContent xmlns:mc="http://schemas.openxmlformats.org/markup-compatibility/2006">
                <mc:Choice xmlns:v="urn:schemas-microsoft-com:vml" Requires="v">
                  <p:oleObj spid="_x0000_s3155" name="" r:id="rId13" imgW="584200" imgH="241300" progId="Equation.3">
                    <p:embed/>
                  </p:oleObj>
                </mc:Choice>
                <mc:Fallback>
                  <p:oleObj name="" r:id="rId13" imgW="584200" imgH="241300" progId="Equation.3">
                    <p:embed/>
                    <p:pic>
                      <p:nvPicPr>
                        <p:cNvPr id="0" name="图片 3154"/>
                        <p:cNvPicPr/>
                        <p:nvPr/>
                      </p:nvPicPr>
                      <p:blipFill>
                        <a:blip r:embed="rId14"/>
                        <a:stretch>
                          <a:fillRect/>
                        </a:stretch>
                      </p:blipFill>
                      <p:spPr>
                        <a:xfrm>
                          <a:off x="4295" y="808"/>
                          <a:ext cx="763" cy="314"/>
                        </a:xfrm>
                        <a:prstGeom prst="rect">
                          <a:avLst/>
                        </a:prstGeom>
                        <a:noFill/>
                        <a:ln w="38100">
                          <a:noFill/>
                          <a:miter/>
                        </a:ln>
                      </p:spPr>
                    </p:pic>
                  </p:oleObj>
                </mc:Fallback>
              </mc:AlternateContent>
            </a:graphicData>
          </a:graphic>
        </p:graphicFrame>
      </p:grpSp>
      <p:graphicFrame>
        <p:nvGraphicFramePr>
          <p:cNvPr id="226319" name="对象 226318"/>
          <p:cNvGraphicFramePr/>
          <p:nvPr/>
        </p:nvGraphicFramePr>
        <p:xfrm>
          <a:off x="1812925" y="4684713"/>
          <a:ext cx="2670175" cy="469900"/>
        </p:xfrm>
        <a:graphic>
          <a:graphicData uri="http://schemas.openxmlformats.org/presentationml/2006/ole">
            <mc:AlternateContent xmlns:mc="http://schemas.openxmlformats.org/markup-compatibility/2006">
              <mc:Choice xmlns:v="urn:schemas-microsoft-com:vml" Requires="v">
                <p:oleObj spid="_x0000_s3156" name="" r:id="rId15" imgW="1433830" imgH="254000" progId="Equation.3">
                  <p:embed/>
                </p:oleObj>
              </mc:Choice>
              <mc:Fallback>
                <p:oleObj name="" r:id="rId15" imgW="1433830" imgH="254000" progId="Equation.3">
                  <p:embed/>
                  <p:pic>
                    <p:nvPicPr>
                      <p:cNvPr id="0" name="图片 3155"/>
                      <p:cNvPicPr/>
                      <p:nvPr/>
                    </p:nvPicPr>
                    <p:blipFill>
                      <a:blip r:embed="rId16"/>
                      <a:stretch>
                        <a:fillRect/>
                      </a:stretch>
                    </p:blipFill>
                    <p:spPr>
                      <a:xfrm>
                        <a:off x="1812925" y="4684713"/>
                        <a:ext cx="2670175" cy="469900"/>
                      </a:xfrm>
                      <a:prstGeom prst="rect">
                        <a:avLst/>
                      </a:prstGeom>
                      <a:noFill/>
                      <a:ln w="38100">
                        <a:noFill/>
                        <a:miter/>
                      </a:ln>
                    </p:spPr>
                  </p:pic>
                </p:oleObj>
              </mc:Fallback>
            </mc:AlternateContent>
          </a:graphicData>
        </a:graphic>
      </p:graphicFrame>
      <p:sp>
        <p:nvSpPr>
          <p:cNvPr id="56332" name="灯片编号占位符 1"/>
          <p:cNvSpPr>
            <a:spLocks noGrp="1"/>
          </p:cNvSpPr>
          <p:nvPr>
            <p:ph type="sldNum" sz="quarter" idx="12"/>
          </p:nvPr>
        </p:nvSpPr>
        <p:spPr>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fld id="{9A0DB2DC-4C9A-4742-B13C-FB6460FD3503}" type="slidenum">
              <a:rPr lang="zh-CN" altLang="zh-CN" sz="1400" b="0" dirty="0"/>
            </a:fld>
            <a:endParaRPr lang="zh-CN" altLang="zh-CN" sz="14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26320"/>
                                        </p:tgtEl>
                                        <p:attrNameLst>
                                          <p:attrName>style.visibility</p:attrName>
                                        </p:attrNameLst>
                                      </p:cBhvr>
                                      <p:to>
                                        <p:strVal val="visible"/>
                                      </p:to>
                                    </p:set>
                                    <p:anim calcmode="lin" valueType="num">
                                      <p:cBhvr additive="base">
                                        <p:cTn id="7" dur="500" fill="hold"/>
                                        <p:tgtEl>
                                          <p:spTgt spid="226320"/>
                                        </p:tgtEl>
                                        <p:attrNameLst>
                                          <p:attrName>ppt_x</p:attrName>
                                        </p:attrNameLst>
                                      </p:cBhvr>
                                      <p:tavLst>
                                        <p:tav tm="0">
                                          <p:val>
                                            <p:strVal val="0-#ppt_w/2"/>
                                          </p:val>
                                        </p:tav>
                                        <p:tav tm="100000">
                                          <p:val>
                                            <p:strVal val="#ppt_x"/>
                                          </p:val>
                                        </p:tav>
                                      </p:tavLst>
                                    </p:anim>
                                    <p:anim calcmode="lin" valueType="num">
                                      <p:cBhvr additive="base">
                                        <p:cTn id="8" dur="500" fill="hold"/>
                                        <p:tgtEl>
                                          <p:spTgt spid="22632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26321"/>
                                        </p:tgtEl>
                                        <p:attrNameLst>
                                          <p:attrName>style.visibility</p:attrName>
                                        </p:attrNameLst>
                                      </p:cBhvr>
                                      <p:to>
                                        <p:strVal val="visible"/>
                                      </p:to>
                                    </p:set>
                                    <p:anim calcmode="lin" valueType="num">
                                      <p:cBhvr additive="base">
                                        <p:cTn id="13" dur="500" fill="hold"/>
                                        <p:tgtEl>
                                          <p:spTgt spid="226321"/>
                                        </p:tgtEl>
                                        <p:attrNameLst>
                                          <p:attrName>ppt_x</p:attrName>
                                        </p:attrNameLst>
                                      </p:cBhvr>
                                      <p:tavLst>
                                        <p:tav tm="0">
                                          <p:val>
                                            <p:strVal val="0-#ppt_w/2"/>
                                          </p:val>
                                        </p:tav>
                                        <p:tav tm="100000">
                                          <p:val>
                                            <p:strVal val="#ppt_x"/>
                                          </p:val>
                                        </p:tav>
                                      </p:tavLst>
                                    </p:anim>
                                    <p:anim calcmode="lin" valueType="num">
                                      <p:cBhvr additive="base">
                                        <p:cTn id="14" dur="500" fill="hold"/>
                                        <p:tgtEl>
                                          <p:spTgt spid="22632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226309"/>
                                        </p:tgtEl>
                                        <p:attrNameLst>
                                          <p:attrName>style.visibility</p:attrName>
                                        </p:attrNameLst>
                                      </p:cBhvr>
                                      <p:to>
                                        <p:strVal val="visible"/>
                                      </p:to>
                                    </p:set>
                                    <p:anim calcmode="lin" valueType="num">
                                      <p:cBhvr additive="base">
                                        <p:cTn id="19" dur="500" fill="hold"/>
                                        <p:tgtEl>
                                          <p:spTgt spid="226309"/>
                                        </p:tgtEl>
                                        <p:attrNameLst>
                                          <p:attrName>ppt_x</p:attrName>
                                        </p:attrNameLst>
                                      </p:cBhvr>
                                      <p:tavLst>
                                        <p:tav tm="0">
                                          <p:val>
                                            <p:strVal val="0-#ppt_w/2"/>
                                          </p:val>
                                        </p:tav>
                                        <p:tav tm="100000">
                                          <p:val>
                                            <p:strVal val="#ppt_x"/>
                                          </p:val>
                                        </p:tav>
                                      </p:tavLst>
                                    </p:anim>
                                    <p:anim calcmode="lin" valueType="num">
                                      <p:cBhvr additive="base">
                                        <p:cTn id="20" dur="500" fill="hold"/>
                                        <p:tgtEl>
                                          <p:spTgt spid="226309"/>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2" presetClass="entr" presetSubtype="1" fill="hold" nodeType="clickEffect">
                                  <p:stCondLst>
                                    <p:cond delay="0"/>
                                  </p:stCondLst>
                                  <p:childTnLst>
                                    <p:set>
                                      <p:cBhvr>
                                        <p:cTn id="24" dur="1" fill="hold">
                                          <p:stCondLst>
                                            <p:cond delay="0"/>
                                          </p:stCondLst>
                                        </p:cTn>
                                        <p:tgtEl>
                                          <p:spTgt spid="226308"/>
                                        </p:tgtEl>
                                        <p:attrNameLst>
                                          <p:attrName>style.visibility</p:attrName>
                                        </p:attrNameLst>
                                      </p:cBhvr>
                                      <p:to>
                                        <p:strVal val="visible"/>
                                      </p:to>
                                    </p:set>
                                    <p:animEffect transition="in" filter="slide(fromTop)">
                                      <p:cBhvr>
                                        <p:cTn id="25" dur="500"/>
                                        <p:tgtEl>
                                          <p:spTgt spid="226308"/>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226315"/>
                                        </p:tgtEl>
                                        <p:attrNameLst>
                                          <p:attrName>style.visibility</p:attrName>
                                        </p:attrNameLst>
                                      </p:cBhvr>
                                      <p:to>
                                        <p:strVal val="visible"/>
                                      </p:to>
                                    </p:set>
                                    <p:anim calcmode="lin" valueType="num">
                                      <p:cBhvr additive="base">
                                        <p:cTn id="30" dur="500" fill="hold"/>
                                        <p:tgtEl>
                                          <p:spTgt spid="226315"/>
                                        </p:tgtEl>
                                        <p:attrNameLst>
                                          <p:attrName>ppt_x</p:attrName>
                                        </p:attrNameLst>
                                      </p:cBhvr>
                                      <p:tavLst>
                                        <p:tav tm="0">
                                          <p:val>
                                            <p:strVal val="0-#ppt_w/2"/>
                                          </p:val>
                                        </p:tav>
                                        <p:tav tm="100000">
                                          <p:val>
                                            <p:strVal val="#ppt_x"/>
                                          </p:val>
                                        </p:tav>
                                      </p:tavLst>
                                    </p:anim>
                                    <p:anim calcmode="lin" valueType="num">
                                      <p:cBhvr additive="base">
                                        <p:cTn id="31" dur="500" fill="hold"/>
                                        <p:tgtEl>
                                          <p:spTgt spid="226315"/>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nodeType="clickEffect">
                                  <p:stCondLst>
                                    <p:cond delay="0"/>
                                  </p:stCondLst>
                                  <p:childTnLst>
                                    <p:set>
                                      <p:cBhvr>
                                        <p:cTn id="35" dur="1" fill="hold">
                                          <p:stCondLst>
                                            <p:cond delay="0"/>
                                          </p:stCondLst>
                                        </p:cTn>
                                        <p:tgtEl>
                                          <p:spTgt spid="226319"/>
                                        </p:tgtEl>
                                        <p:attrNameLst>
                                          <p:attrName>style.visibility</p:attrName>
                                        </p:attrNameLst>
                                      </p:cBhvr>
                                      <p:to>
                                        <p:strVal val="visible"/>
                                      </p:to>
                                    </p:set>
                                    <p:anim calcmode="lin" valueType="num">
                                      <p:cBhvr additive="base">
                                        <p:cTn id="36" dur="500" fill="hold"/>
                                        <p:tgtEl>
                                          <p:spTgt spid="226319"/>
                                        </p:tgtEl>
                                        <p:attrNameLst>
                                          <p:attrName>ppt_x</p:attrName>
                                        </p:attrNameLst>
                                      </p:cBhvr>
                                      <p:tavLst>
                                        <p:tav tm="0">
                                          <p:val>
                                            <p:strVal val="0-#ppt_w/2"/>
                                          </p:val>
                                        </p:tav>
                                        <p:tav tm="100000">
                                          <p:val>
                                            <p:strVal val="#ppt_x"/>
                                          </p:val>
                                        </p:tav>
                                      </p:tavLst>
                                    </p:anim>
                                    <p:anim calcmode="lin" valueType="num">
                                      <p:cBhvr additive="base">
                                        <p:cTn id="37" dur="500" fill="hold"/>
                                        <p:tgtEl>
                                          <p:spTgt spid="226319"/>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2" presetClass="entr" presetSubtype="8" fill="hold" grpId="0" nodeType="clickEffect">
                                  <p:stCondLst>
                                    <p:cond delay="0"/>
                                  </p:stCondLst>
                                  <p:childTnLst>
                                    <p:set>
                                      <p:cBhvr>
                                        <p:cTn id="41" dur="1" fill="hold">
                                          <p:stCondLst>
                                            <p:cond delay="0"/>
                                          </p:stCondLst>
                                        </p:cTn>
                                        <p:tgtEl>
                                          <p:spTgt spid="226307"/>
                                        </p:tgtEl>
                                        <p:attrNameLst>
                                          <p:attrName>style.visibility</p:attrName>
                                        </p:attrNameLst>
                                      </p:cBhvr>
                                      <p:to>
                                        <p:strVal val="visible"/>
                                      </p:to>
                                    </p:set>
                                    <p:animEffect transition="in" filter="slide(fromLeft)">
                                      <p:cBhvr>
                                        <p:cTn id="42" dur="500"/>
                                        <p:tgtEl>
                                          <p:spTgt spid="2263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6307"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1010" name="文本框 171009"/>
          <p:cNvSpPr txBox="1"/>
          <p:nvPr/>
        </p:nvSpPr>
        <p:spPr>
          <a:xfrm>
            <a:off x="706438" y="447675"/>
            <a:ext cx="1103312" cy="457200"/>
          </a:xfrm>
          <a:prstGeom prst="rect">
            <a:avLst/>
          </a:prstGeom>
          <a:solidFill>
            <a:srgbClr val="00FFFF"/>
          </a:solidFill>
          <a:ln w="9525">
            <a:noFill/>
          </a:ln>
          <a:effectLst>
            <a:outerShdw dist="35921" dir="2699999" algn="ctr" rotWithShape="0">
              <a:schemeClr val="bg2"/>
            </a:outerShdw>
          </a:effectLst>
        </p:spPr>
        <p:txBody>
          <a:bodyPr wrap="none" anchor="ctr" anchorCtr="0">
            <a:spAutoFit/>
          </a:bodyPr>
          <a:p>
            <a:pPr algn="ctr"/>
            <a:r>
              <a:rPr lang="zh-CN" altLang="en-US" dirty="0">
                <a:latin typeface="Times New Roman" panose="02020603050405020304" pitchFamily="18" charset="-94"/>
                <a:ea typeface="宋体" panose="02010600030101010101" pitchFamily="2" charset="-122"/>
              </a:rPr>
              <a:t>小结：</a:t>
            </a:r>
            <a:endParaRPr lang="zh-CN" altLang="en-US">
              <a:latin typeface="Times New Roman" panose="02020603050405020304" pitchFamily="18" charset="-94"/>
              <a:ea typeface="宋体" panose="02010600030101010101" pitchFamily="2" charset="-122"/>
            </a:endParaRPr>
          </a:p>
        </p:txBody>
      </p:sp>
      <p:sp>
        <p:nvSpPr>
          <p:cNvPr id="171011" name="文本框 171010"/>
          <p:cNvSpPr txBox="1"/>
          <p:nvPr/>
        </p:nvSpPr>
        <p:spPr>
          <a:xfrm>
            <a:off x="701675" y="5594350"/>
            <a:ext cx="5773738" cy="603250"/>
          </a:xfrm>
          <a:prstGeom prst="rect">
            <a:avLst/>
          </a:prstGeom>
          <a:noFill/>
          <a:ln w="9525">
            <a:noFill/>
          </a:ln>
        </p:spPr>
        <p:txBody>
          <a:bodyPr wrap="none" anchor="ctr" anchorCtr="0">
            <a:spAutoFit/>
          </a:bodyPr>
          <a:p>
            <a:pPr algn="just">
              <a:lnSpc>
                <a:spcPct val="140000"/>
              </a:lnSpc>
            </a:pPr>
            <a:r>
              <a:rPr lang="en-US" altLang="zh-CN">
                <a:latin typeface="Times New Roman" panose="02020603050405020304" pitchFamily="18" charset="-94"/>
                <a:ea typeface="宋体" panose="02010600030101010101" pitchFamily="2" charset="-122"/>
                <a:sym typeface="Symbol" panose="05050102010706020507" pitchFamily="18" charset="2"/>
              </a:rPr>
              <a:t>4.  </a:t>
            </a:r>
            <a:r>
              <a:rPr lang="zh-CN" altLang="en-US" dirty="0">
                <a:latin typeface="Times New Roman" panose="02020603050405020304" pitchFamily="18" charset="-94"/>
                <a:ea typeface="宋体" panose="02010600030101010101" pitchFamily="2" charset="-122"/>
              </a:rPr>
              <a:t>一阶电路的零输入响应和初值成正比。</a:t>
            </a:r>
            <a:endParaRPr lang="zh-CN" altLang="en-US" dirty="0">
              <a:latin typeface="Times New Roman" panose="02020603050405020304" pitchFamily="18" charset="-94"/>
              <a:ea typeface="宋体" panose="02010600030101010101" pitchFamily="2" charset="-122"/>
            </a:endParaRPr>
          </a:p>
        </p:txBody>
      </p:sp>
      <p:sp>
        <p:nvSpPr>
          <p:cNvPr id="171047" name="矩形 171046"/>
          <p:cNvSpPr/>
          <p:nvPr/>
        </p:nvSpPr>
        <p:spPr>
          <a:xfrm>
            <a:off x="506413" y="1057275"/>
            <a:ext cx="7918450" cy="1114425"/>
          </a:xfrm>
          <a:prstGeom prst="rect">
            <a:avLst/>
          </a:prstGeom>
          <a:noFill/>
          <a:ln w="9525">
            <a:noFill/>
          </a:ln>
        </p:spPr>
        <p:txBody>
          <a:bodyPr wrap="none" anchor="ctr" anchorCtr="0">
            <a:spAutoFit/>
          </a:bodyPr>
          <a:p>
            <a:pPr>
              <a:lnSpc>
                <a:spcPct val="140000"/>
              </a:lnSpc>
            </a:pPr>
            <a:r>
              <a:rPr lang="en-US" altLang="zh-CN" dirty="0">
                <a:latin typeface="Times New Roman" panose="02020603050405020304" pitchFamily="18" charset="-94"/>
                <a:ea typeface="宋体" panose="02010600030101010101" pitchFamily="2" charset="-122"/>
              </a:rPr>
              <a:t>1.  </a:t>
            </a:r>
            <a:r>
              <a:rPr lang="zh-CN" altLang="en-US" dirty="0">
                <a:latin typeface="Times New Roman" panose="02020603050405020304" pitchFamily="18" charset="-94"/>
                <a:ea typeface="宋体" panose="02010600030101010101" pitchFamily="2" charset="-122"/>
              </a:rPr>
              <a:t>一阶电路的零输入响应是由储能元件的初值引起的响应</a:t>
            </a:r>
            <a:endParaRPr lang="zh-CN" altLang="en-US" dirty="0">
              <a:latin typeface="Times New Roman" panose="02020603050405020304" pitchFamily="18" charset="-94"/>
              <a:ea typeface="宋体" panose="02010600030101010101" pitchFamily="2" charset="-122"/>
            </a:endParaRPr>
          </a:p>
          <a:p>
            <a:pPr>
              <a:lnSpc>
                <a:spcPct val="140000"/>
              </a:lnSpc>
            </a:pPr>
            <a:r>
              <a:rPr lang="zh-CN" altLang="en-US" dirty="0">
                <a:latin typeface="Times New Roman" panose="02020603050405020304" pitchFamily="18" charset="-94"/>
                <a:ea typeface="宋体" panose="02010600030101010101" pitchFamily="2" charset="-122"/>
              </a:rPr>
              <a:t>     都是一个指数衰减函数。</a:t>
            </a:r>
            <a:endParaRPr lang="zh-CN" altLang="en-US" dirty="0">
              <a:latin typeface="Times New Roman" panose="02020603050405020304" pitchFamily="18" charset="-94"/>
              <a:ea typeface="宋体" panose="02010600030101010101" pitchFamily="2" charset="-122"/>
            </a:endParaRPr>
          </a:p>
        </p:txBody>
      </p:sp>
      <p:sp>
        <p:nvSpPr>
          <p:cNvPr id="171048" name="矩形 171047"/>
          <p:cNvSpPr/>
          <p:nvPr/>
        </p:nvSpPr>
        <p:spPr>
          <a:xfrm>
            <a:off x="727075" y="3668713"/>
            <a:ext cx="5834063" cy="1114425"/>
          </a:xfrm>
          <a:prstGeom prst="rect">
            <a:avLst/>
          </a:prstGeom>
          <a:noFill/>
          <a:ln w="9525">
            <a:noFill/>
          </a:ln>
        </p:spPr>
        <p:txBody>
          <a:bodyPr wrap="none" anchor="ctr" anchorCtr="0">
            <a:spAutoFit/>
          </a:bodyPr>
          <a:p>
            <a:pPr>
              <a:lnSpc>
                <a:spcPct val="140000"/>
              </a:lnSpc>
            </a:pPr>
            <a:r>
              <a:rPr lang="zh-CN" altLang="zh-CN" dirty="0">
                <a:latin typeface="Times New Roman" panose="02020603050405020304" pitchFamily="18" charset="-94"/>
                <a:ea typeface="宋体" panose="02010600030101010101" pitchFamily="2" charset="-122"/>
              </a:rPr>
              <a:t>2.  衰减快慢取决于时间常数</a:t>
            </a:r>
            <a:r>
              <a:rPr lang="en-US" altLang="zh-CN" i="1" dirty="0">
                <a:latin typeface="Times New Roman" panose="02020603050405020304" pitchFamily="18" charset="-94"/>
                <a:ea typeface="宋体" panose="02010600030101010101" pitchFamily="2" charset="-122"/>
                <a:sym typeface="Symbol" panose="05050102010706020507" pitchFamily="18" charset="2"/>
              </a:rPr>
              <a:t> </a:t>
            </a:r>
            <a:r>
              <a:rPr lang="en-US" altLang="zh-CN">
                <a:latin typeface="Times New Roman" panose="02020603050405020304" pitchFamily="18" charset="-94"/>
                <a:ea typeface="宋体" panose="02010600030101010101" pitchFamily="2" charset="-122"/>
                <a:sym typeface="Symbol" panose="05050102010706020507" pitchFamily="18" charset="2"/>
              </a:rPr>
              <a:t>.</a:t>
            </a:r>
            <a:endParaRPr lang="en-US" altLang="zh-CN">
              <a:latin typeface="Times New Roman" panose="02020603050405020304" pitchFamily="18" charset="-94"/>
              <a:ea typeface="宋体" panose="02010600030101010101" pitchFamily="2" charset="-122"/>
              <a:sym typeface="Symbol" panose="05050102010706020507" pitchFamily="18" charset="2"/>
            </a:endParaRPr>
          </a:p>
          <a:p>
            <a:pPr>
              <a:lnSpc>
                <a:spcPct val="140000"/>
              </a:lnSpc>
            </a:pPr>
            <a:r>
              <a:rPr lang="en-US" altLang="zh-CN">
                <a:latin typeface="Times New Roman" panose="02020603050405020304" pitchFamily="18" charset="-94"/>
                <a:ea typeface="宋体" panose="02010600030101010101" pitchFamily="2" charset="-122"/>
                <a:sym typeface="Symbol" panose="05050102010706020507" pitchFamily="18" charset="2"/>
              </a:rPr>
              <a:t>     </a:t>
            </a:r>
            <a:r>
              <a:rPr lang="en-US" altLang="zh-CN" i="1">
                <a:latin typeface="Times New Roman" panose="02020603050405020304" pitchFamily="18" charset="-94"/>
                <a:ea typeface="宋体" panose="02010600030101010101" pitchFamily="2" charset="-122"/>
                <a:sym typeface="Symbol" panose="05050102010706020507" pitchFamily="18" charset="2"/>
              </a:rPr>
              <a:t>RC</a:t>
            </a:r>
            <a:r>
              <a:rPr lang="zh-CN" altLang="en-US" dirty="0">
                <a:latin typeface="Times New Roman" panose="02020603050405020304" pitchFamily="18" charset="-94"/>
                <a:ea typeface="宋体" panose="02010600030101010101" pitchFamily="2" charset="-122"/>
                <a:sym typeface="Symbol" panose="05050102010706020507" pitchFamily="18" charset="2"/>
              </a:rPr>
              <a:t>电路  ：</a:t>
            </a:r>
            <a:r>
              <a:rPr lang="zh-CN" altLang="en-US" i="1" dirty="0">
                <a:latin typeface="Times New Roman" panose="02020603050405020304" pitchFamily="18" charset="-94"/>
                <a:ea typeface="宋体" panose="02010600030101010101" pitchFamily="2" charset="-122"/>
                <a:sym typeface="Symbol" panose="05050102010706020507" pitchFamily="18" charset="2"/>
              </a:rPr>
              <a:t> </a:t>
            </a:r>
            <a:r>
              <a:rPr lang="en-US" altLang="zh-CN" i="1" dirty="0">
                <a:latin typeface="Times New Roman" panose="02020603050405020304" pitchFamily="18" charset="-94"/>
                <a:ea typeface="宋体" panose="02010600030101010101" pitchFamily="2" charset="-122"/>
                <a:sym typeface="Symbol" panose="05050102010706020507" pitchFamily="18" charset="2"/>
              </a:rPr>
              <a:t>  </a:t>
            </a:r>
            <a:r>
              <a:rPr lang="en-US" altLang="zh-CN">
                <a:latin typeface="Times New Roman" panose="02020603050405020304" pitchFamily="18" charset="-94"/>
                <a:ea typeface="宋体" panose="02010600030101010101" pitchFamily="2" charset="-122"/>
                <a:sym typeface="Symbol" panose="05050102010706020507" pitchFamily="18" charset="2"/>
              </a:rPr>
              <a:t>= </a:t>
            </a:r>
            <a:r>
              <a:rPr lang="en-US" altLang="zh-CN" i="1">
                <a:latin typeface="Times New Roman" panose="02020603050405020304" pitchFamily="18" charset="-94"/>
                <a:ea typeface="宋体" panose="02010600030101010101" pitchFamily="2" charset="-122"/>
                <a:sym typeface="Symbol" panose="05050102010706020507" pitchFamily="18" charset="2"/>
              </a:rPr>
              <a:t>RC</a:t>
            </a:r>
            <a:r>
              <a:rPr lang="en-US" altLang="zh-CN">
                <a:latin typeface="Times New Roman" panose="02020603050405020304" pitchFamily="18" charset="-94"/>
                <a:ea typeface="宋体" panose="02010600030101010101" pitchFamily="2" charset="-122"/>
                <a:sym typeface="Symbol" panose="05050102010706020507" pitchFamily="18" charset="2"/>
              </a:rPr>
              <a:t>,     </a:t>
            </a:r>
            <a:r>
              <a:rPr lang="en-US" altLang="zh-CN" i="1">
                <a:latin typeface="Times New Roman" panose="02020603050405020304" pitchFamily="18" charset="-94"/>
                <a:ea typeface="宋体" panose="02010600030101010101" pitchFamily="2" charset="-122"/>
                <a:sym typeface="Symbol" panose="05050102010706020507" pitchFamily="18" charset="2"/>
              </a:rPr>
              <a:t>RL</a:t>
            </a:r>
            <a:r>
              <a:rPr lang="zh-CN" altLang="en-US" dirty="0">
                <a:latin typeface="Times New Roman" panose="02020603050405020304" pitchFamily="18" charset="-94"/>
                <a:ea typeface="宋体" panose="02010600030101010101" pitchFamily="2" charset="-122"/>
                <a:sym typeface="Symbol" panose="05050102010706020507" pitchFamily="18" charset="2"/>
              </a:rPr>
              <a:t>电路： </a:t>
            </a:r>
            <a:r>
              <a:rPr lang="en-US" altLang="zh-CN" i="1" dirty="0">
                <a:latin typeface="Times New Roman" panose="02020603050405020304" pitchFamily="18" charset="-94"/>
                <a:ea typeface="宋体" panose="02010600030101010101" pitchFamily="2" charset="-122"/>
                <a:sym typeface="Symbol" panose="05050102010706020507" pitchFamily="18" charset="2"/>
              </a:rPr>
              <a:t> </a:t>
            </a:r>
            <a:r>
              <a:rPr lang="en-US" altLang="zh-CN">
                <a:latin typeface="Times New Roman" panose="02020603050405020304" pitchFamily="18" charset="-94"/>
                <a:ea typeface="宋体" panose="02010600030101010101" pitchFamily="2" charset="-122"/>
                <a:sym typeface="Symbol" panose="05050102010706020507" pitchFamily="18" charset="2"/>
              </a:rPr>
              <a:t>= </a:t>
            </a:r>
            <a:r>
              <a:rPr lang="en-US" altLang="zh-CN" i="1">
                <a:latin typeface="Times New Roman" panose="02020603050405020304" pitchFamily="18" charset="-94"/>
                <a:ea typeface="宋体" panose="02010600030101010101" pitchFamily="2" charset="-122"/>
                <a:sym typeface="Symbol" panose="05050102010706020507" pitchFamily="18" charset="2"/>
              </a:rPr>
              <a:t>L</a:t>
            </a:r>
            <a:r>
              <a:rPr lang="en-US" altLang="zh-CN">
                <a:latin typeface="Times New Roman" panose="02020603050405020304" pitchFamily="18" charset="-94"/>
                <a:ea typeface="宋体" panose="02010600030101010101" pitchFamily="2" charset="-122"/>
                <a:sym typeface="Symbol" panose="05050102010706020507" pitchFamily="18" charset="2"/>
              </a:rPr>
              <a:t>/</a:t>
            </a:r>
            <a:r>
              <a:rPr lang="en-US" altLang="zh-CN" i="1">
                <a:latin typeface="Times New Roman" panose="02020603050405020304" pitchFamily="18" charset="-94"/>
                <a:ea typeface="宋体" panose="02010600030101010101" pitchFamily="2" charset="-122"/>
                <a:sym typeface="Symbol" panose="05050102010706020507" pitchFamily="18" charset="2"/>
              </a:rPr>
              <a:t>R</a:t>
            </a:r>
            <a:endParaRPr lang="en-US" altLang="zh-CN" i="1">
              <a:latin typeface="Times New Roman" panose="02020603050405020304" pitchFamily="18" charset="-94"/>
              <a:ea typeface="宋体" panose="02010600030101010101" pitchFamily="2" charset="-122"/>
              <a:sym typeface="Symbol" panose="05050102010706020507" pitchFamily="18" charset="2"/>
            </a:endParaRPr>
          </a:p>
        </p:txBody>
      </p:sp>
      <p:sp>
        <p:nvSpPr>
          <p:cNvPr id="171049" name="矩形 171048"/>
          <p:cNvSpPr/>
          <p:nvPr/>
        </p:nvSpPr>
        <p:spPr>
          <a:xfrm>
            <a:off x="679450" y="5057775"/>
            <a:ext cx="6386513" cy="457200"/>
          </a:xfrm>
          <a:prstGeom prst="rect">
            <a:avLst/>
          </a:prstGeom>
          <a:noFill/>
          <a:ln w="9525">
            <a:noFill/>
          </a:ln>
        </p:spPr>
        <p:txBody>
          <a:bodyPr wrap="none" anchor="ctr" anchorCtr="0">
            <a:spAutoFit/>
          </a:bodyPr>
          <a:p>
            <a:pPr algn="ctr"/>
            <a:r>
              <a:rPr lang="en-US" altLang="zh-CN" dirty="0">
                <a:latin typeface="Times New Roman" panose="02020603050405020304" pitchFamily="18" charset="-94"/>
                <a:ea typeface="宋体" panose="02010600030101010101" pitchFamily="2" charset="-122"/>
                <a:sym typeface="Symbol" panose="05050102010706020507" pitchFamily="18" charset="2"/>
              </a:rPr>
              <a:t>3.  </a:t>
            </a:r>
            <a:r>
              <a:rPr lang="zh-CN" altLang="en-US" dirty="0">
                <a:latin typeface="Times New Roman" panose="02020603050405020304" pitchFamily="18" charset="-94"/>
                <a:ea typeface="宋体" panose="02010600030101010101" pitchFamily="2" charset="-122"/>
                <a:sym typeface="Symbol" panose="05050102010706020507" pitchFamily="18" charset="2"/>
              </a:rPr>
              <a:t>同一电路中所有响应具有相同的时间常数。</a:t>
            </a:r>
            <a:endParaRPr lang="zh-CN" altLang="en-US" dirty="0">
              <a:latin typeface="Times New Roman" panose="02020603050405020304" pitchFamily="18" charset="-94"/>
              <a:ea typeface="宋体" panose="02010600030101010101" pitchFamily="2" charset="-122"/>
              <a:sym typeface="Symbol" panose="05050102010706020507" pitchFamily="18" charset="2"/>
            </a:endParaRPr>
          </a:p>
        </p:txBody>
      </p:sp>
      <p:grpSp>
        <p:nvGrpSpPr>
          <p:cNvPr id="171058" name="组合 171057"/>
          <p:cNvGrpSpPr/>
          <p:nvPr/>
        </p:nvGrpSpPr>
        <p:grpSpPr>
          <a:xfrm>
            <a:off x="3992563" y="2273300"/>
            <a:ext cx="2901950" cy="1390650"/>
            <a:chOff x="2515" y="1432"/>
            <a:chExt cx="1828" cy="876"/>
          </a:xfrm>
        </p:grpSpPr>
        <p:graphicFrame>
          <p:nvGraphicFramePr>
            <p:cNvPr id="57351" name="对象 171049"/>
            <p:cNvGraphicFramePr/>
            <p:nvPr/>
          </p:nvGraphicFramePr>
          <p:xfrm>
            <a:off x="3104" y="2076"/>
            <a:ext cx="608" cy="232"/>
          </p:xfrm>
          <a:graphic>
            <a:graphicData uri="http://schemas.openxmlformats.org/presentationml/2006/ole">
              <mc:AlternateContent xmlns:mc="http://schemas.openxmlformats.org/markup-compatibility/2006">
                <mc:Choice xmlns:v="urn:schemas-microsoft-com:vml" Requires="v">
                  <p:oleObj spid="_x0000_s3150" name="" r:id="rId1" imgW="965200" imgH="368300" progId="Equation.3">
                    <p:embed/>
                  </p:oleObj>
                </mc:Choice>
                <mc:Fallback>
                  <p:oleObj name="" r:id="rId1" imgW="965200" imgH="368300" progId="Equation.3">
                    <p:embed/>
                    <p:pic>
                      <p:nvPicPr>
                        <p:cNvPr id="0" name="图片 3149"/>
                        <p:cNvPicPr/>
                        <p:nvPr/>
                      </p:nvPicPr>
                      <p:blipFill>
                        <a:blip r:embed="rId2"/>
                        <a:stretch>
                          <a:fillRect/>
                        </a:stretch>
                      </p:blipFill>
                      <p:spPr>
                        <a:xfrm>
                          <a:off x="3104" y="2076"/>
                          <a:ext cx="608" cy="232"/>
                        </a:xfrm>
                        <a:prstGeom prst="rect">
                          <a:avLst/>
                        </a:prstGeom>
                        <a:noFill/>
                        <a:ln w="38100">
                          <a:noFill/>
                          <a:miter/>
                        </a:ln>
                      </p:spPr>
                    </p:pic>
                  </p:oleObj>
                </mc:Fallback>
              </mc:AlternateContent>
            </a:graphicData>
          </a:graphic>
        </p:graphicFrame>
        <p:graphicFrame>
          <p:nvGraphicFramePr>
            <p:cNvPr id="57352" name="对象 171050"/>
            <p:cNvGraphicFramePr/>
            <p:nvPr/>
          </p:nvGraphicFramePr>
          <p:xfrm>
            <a:off x="2515" y="1432"/>
            <a:ext cx="1828" cy="556"/>
          </p:xfrm>
          <a:graphic>
            <a:graphicData uri="http://schemas.openxmlformats.org/presentationml/2006/ole">
              <mc:AlternateContent xmlns:mc="http://schemas.openxmlformats.org/markup-compatibility/2006">
                <mc:Choice xmlns:v="urn:schemas-microsoft-com:vml" Requires="v">
                  <p:oleObj spid="_x0000_s3154" name="" r:id="rId3" imgW="1332230" imgH="405765" progId="Equation.3">
                    <p:embed/>
                  </p:oleObj>
                </mc:Choice>
                <mc:Fallback>
                  <p:oleObj name="" r:id="rId3" imgW="1332230" imgH="405765" progId="Equation.3">
                    <p:embed/>
                    <p:pic>
                      <p:nvPicPr>
                        <p:cNvPr id="0" name="图片 3153"/>
                        <p:cNvPicPr/>
                        <p:nvPr/>
                      </p:nvPicPr>
                      <p:blipFill>
                        <a:blip r:embed="rId4"/>
                        <a:stretch>
                          <a:fillRect/>
                        </a:stretch>
                      </p:blipFill>
                      <p:spPr>
                        <a:xfrm>
                          <a:off x="2515" y="1432"/>
                          <a:ext cx="1828" cy="556"/>
                        </a:xfrm>
                        <a:prstGeom prst="rect">
                          <a:avLst/>
                        </a:prstGeom>
                        <a:solidFill>
                          <a:srgbClr val="CCFFFF"/>
                        </a:solidFill>
                        <a:ln w="38100">
                          <a:noFill/>
                          <a:miter/>
                        </a:ln>
                        <a:effectLst>
                          <a:prstShdw prst="shdw17" dist="17961" dir="2699999">
                            <a:srgbClr val="7A9999"/>
                          </a:prstShdw>
                        </a:effectLst>
                      </p:spPr>
                    </p:pic>
                  </p:oleObj>
                </mc:Fallback>
              </mc:AlternateContent>
            </a:graphicData>
          </a:graphic>
        </p:graphicFrame>
      </p:grpSp>
      <p:grpSp>
        <p:nvGrpSpPr>
          <p:cNvPr id="171057" name="组合 171056"/>
          <p:cNvGrpSpPr/>
          <p:nvPr/>
        </p:nvGrpSpPr>
        <p:grpSpPr>
          <a:xfrm>
            <a:off x="682625" y="2273300"/>
            <a:ext cx="2797175" cy="1408113"/>
            <a:chOff x="430" y="1432"/>
            <a:chExt cx="1762" cy="887"/>
          </a:xfrm>
        </p:grpSpPr>
        <p:graphicFrame>
          <p:nvGraphicFramePr>
            <p:cNvPr id="57354" name="对象 171051"/>
            <p:cNvGraphicFramePr/>
            <p:nvPr/>
          </p:nvGraphicFramePr>
          <p:xfrm>
            <a:off x="430" y="1432"/>
            <a:ext cx="1762" cy="579"/>
          </p:xfrm>
          <a:graphic>
            <a:graphicData uri="http://schemas.openxmlformats.org/presentationml/2006/ole">
              <mc:AlternateContent xmlns:mc="http://schemas.openxmlformats.org/markup-compatibility/2006">
                <mc:Choice xmlns:v="urn:schemas-microsoft-com:vml" Requires="v">
                  <p:oleObj spid="_x0000_s3159" name="" r:id="rId5" imgW="1230630" imgH="405765" progId="Equation.3">
                    <p:embed/>
                  </p:oleObj>
                </mc:Choice>
                <mc:Fallback>
                  <p:oleObj name="" r:id="rId5" imgW="1230630" imgH="405765" progId="Equation.3">
                    <p:embed/>
                    <p:pic>
                      <p:nvPicPr>
                        <p:cNvPr id="0" name="图片 3158"/>
                        <p:cNvPicPr/>
                        <p:nvPr/>
                      </p:nvPicPr>
                      <p:blipFill>
                        <a:blip r:embed="rId6"/>
                        <a:stretch>
                          <a:fillRect/>
                        </a:stretch>
                      </p:blipFill>
                      <p:spPr>
                        <a:xfrm>
                          <a:off x="430" y="1432"/>
                          <a:ext cx="1762" cy="579"/>
                        </a:xfrm>
                        <a:prstGeom prst="rect">
                          <a:avLst/>
                        </a:prstGeom>
                        <a:solidFill>
                          <a:srgbClr val="CCFFFF"/>
                        </a:solidFill>
                        <a:ln w="38100">
                          <a:noFill/>
                          <a:miter/>
                        </a:ln>
                        <a:effectLst>
                          <a:prstShdw prst="shdw17" dist="17961" dir="2699999">
                            <a:srgbClr val="7A9999"/>
                          </a:prstShdw>
                        </a:effectLst>
                      </p:spPr>
                    </p:pic>
                  </p:oleObj>
                </mc:Fallback>
              </mc:AlternateContent>
            </a:graphicData>
          </a:graphic>
        </p:graphicFrame>
        <p:graphicFrame>
          <p:nvGraphicFramePr>
            <p:cNvPr id="57355" name="对象 171053"/>
            <p:cNvGraphicFramePr/>
            <p:nvPr/>
          </p:nvGraphicFramePr>
          <p:xfrm>
            <a:off x="1001" y="2087"/>
            <a:ext cx="608" cy="232"/>
          </p:xfrm>
          <a:graphic>
            <a:graphicData uri="http://schemas.openxmlformats.org/presentationml/2006/ole">
              <mc:AlternateContent xmlns:mc="http://schemas.openxmlformats.org/markup-compatibility/2006">
                <mc:Choice xmlns:v="urn:schemas-microsoft-com:vml" Requires="v">
                  <p:oleObj spid="_x0000_s3149" name="" r:id="rId7" imgW="965200" imgH="368300" progId="Equation.3">
                    <p:embed/>
                  </p:oleObj>
                </mc:Choice>
                <mc:Fallback>
                  <p:oleObj name="" r:id="rId7" imgW="965200" imgH="368300" progId="Equation.3">
                    <p:embed/>
                    <p:pic>
                      <p:nvPicPr>
                        <p:cNvPr id="0" name="图片 3148"/>
                        <p:cNvPicPr/>
                        <p:nvPr/>
                      </p:nvPicPr>
                      <p:blipFill>
                        <a:blip r:embed="rId2"/>
                        <a:stretch>
                          <a:fillRect/>
                        </a:stretch>
                      </p:blipFill>
                      <p:spPr>
                        <a:xfrm>
                          <a:off x="1001" y="2087"/>
                          <a:ext cx="608" cy="232"/>
                        </a:xfrm>
                        <a:prstGeom prst="rect">
                          <a:avLst/>
                        </a:prstGeom>
                        <a:noFill/>
                        <a:ln w="38100">
                          <a:noFill/>
                          <a:miter/>
                        </a:ln>
                      </p:spPr>
                    </p:pic>
                  </p:oleObj>
                </mc:Fallback>
              </mc:AlternateContent>
            </a:graphicData>
          </a:graphic>
        </p:graphicFrame>
      </p:grpSp>
      <p:sp>
        <p:nvSpPr>
          <p:cNvPr id="57356" name="灯片编号占位符 1"/>
          <p:cNvSpPr>
            <a:spLocks noGrp="1"/>
          </p:cNvSpPr>
          <p:nvPr>
            <p:ph type="sldNum" sz="quarter" idx="12"/>
          </p:nvPr>
        </p:nvSpPr>
        <p:spPr>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fld id="{9A0DB2DC-4C9A-4742-B13C-FB6460FD3503}" type="slidenum">
              <a:rPr lang="zh-CN" altLang="zh-CN" sz="1400" b="0" dirty="0"/>
            </a:fld>
            <a:endParaRPr lang="zh-CN" altLang="zh-CN" sz="14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171010"/>
                                        </p:tgtEl>
                                        <p:attrNameLst>
                                          <p:attrName>style.visibility</p:attrName>
                                        </p:attrNameLst>
                                      </p:cBhvr>
                                      <p:to>
                                        <p:strVal val="visible"/>
                                      </p:to>
                                    </p:set>
                                    <p:anim calcmode="lin" valueType="num">
                                      <p:cBhvr>
                                        <p:cTn id="7" dur="1000" fill="hold"/>
                                        <p:tgtEl>
                                          <p:spTgt spid="171010"/>
                                        </p:tgtEl>
                                        <p:attrNameLst>
                                          <p:attrName>ppt_w</p:attrName>
                                        </p:attrNameLst>
                                      </p:cBhvr>
                                      <p:tavLst>
                                        <p:tav tm="0">
                                          <p:val>
                                            <p:fltVal val="0.000000"/>
                                          </p:val>
                                        </p:tav>
                                        <p:tav tm="100000">
                                          <p:val>
                                            <p:strVal val="#ppt_w"/>
                                          </p:val>
                                        </p:tav>
                                      </p:tavLst>
                                    </p:anim>
                                    <p:anim calcmode="lin" valueType="num">
                                      <p:cBhvr>
                                        <p:cTn id="8" dur="1000" fill="hold"/>
                                        <p:tgtEl>
                                          <p:spTgt spid="171010"/>
                                        </p:tgtEl>
                                        <p:attrNameLst>
                                          <p:attrName>ppt_h</p:attrName>
                                        </p:attrNameLst>
                                      </p:cBhvr>
                                      <p:tavLst>
                                        <p:tav tm="0">
                                          <p:val>
                                            <p:fltVal val="0.000000"/>
                                          </p:val>
                                        </p:tav>
                                        <p:tav tm="100000">
                                          <p:val>
                                            <p:strVal val="#ppt_h"/>
                                          </p:val>
                                        </p:tav>
                                      </p:tavLst>
                                    </p:anim>
                                    <p:anim calcmode="lin" valueType="num">
                                      <p:cBhvr>
                                        <p:cTn id="9" dur="1000" fill="hold"/>
                                        <p:tgtEl>
                                          <p:spTgt spid="171010"/>
                                        </p:tgtEl>
                                        <p:attrNameLst>
                                          <p:attrName>ppt_x</p:attrName>
                                        </p:attrNameLst>
                                      </p:cBhvr>
                                      <p:tavLst>
                                        <p:tav tm="0" fmla="#ppt_x+(cos(-2*pi*(1-$))*-#ppt_x-sin(-2*pi*(1-$))*(1-#ppt_y))*(1-$)">
                                          <p:val>
                                            <p:fltVal val="0.000000"/>
                                          </p:val>
                                        </p:tav>
                                        <p:tav tm="100000">
                                          <p:val>
                                            <p:fltVal val="1.000000"/>
                                          </p:val>
                                        </p:tav>
                                      </p:tavLst>
                                    </p:anim>
                                    <p:anim calcmode="lin" valueType="num">
                                      <p:cBhvr>
                                        <p:cTn id="10" dur="1000" fill="hold"/>
                                        <p:tgtEl>
                                          <p:spTgt spid="171010"/>
                                        </p:tgtEl>
                                        <p:attrNameLst>
                                          <p:attrName>ppt_y</p:attrName>
                                        </p:attrNameLst>
                                      </p:cBhvr>
                                      <p:tavLst>
                                        <p:tav tm="0" fmla="#ppt_y+(sin(-2*pi*(1-$))*-#ppt_x+cos(-2*pi*(1-$))*(1-#ppt_y))*(1-$)">
                                          <p:val>
                                            <p:fltVal val="0.000000"/>
                                          </p:val>
                                        </p:tav>
                                        <p:tav tm="100000">
                                          <p:val>
                                            <p:fltVal val="1.000000"/>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171047"/>
                                        </p:tgtEl>
                                        <p:attrNameLst>
                                          <p:attrName>style.visibility</p:attrName>
                                        </p:attrNameLst>
                                      </p:cBhvr>
                                      <p:to>
                                        <p:strVal val="visible"/>
                                      </p:to>
                                    </p:set>
                                    <p:anim calcmode="lin" valueType="num">
                                      <p:cBhvr additive="base">
                                        <p:cTn id="15" dur="500" fill="hold"/>
                                        <p:tgtEl>
                                          <p:spTgt spid="171047"/>
                                        </p:tgtEl>
                                        <p:attrNameLst>
                                          <p:attrName>ppt_x</p:attrName>
                                        </p:attrNameLst>
                                      </p:cBhvr>
                                      <p:tavLst>
                                        <p:tav tm="0">
                                          <p:val>
                                            <p:strVal val="0-#ppt_w/2"/>
                                          </p:val>
                                        </p:tav>
                                        <p:tav tm="100000">
                                          <p:val>
                                            <p:strVal val="#ppt_x"/>
                                          </p:val>
                                        </p:tav>
                                      </p:tavLst>
                                    </p:anim>
                                    <p:anim calcmode="lin" valueType="num">
                                      <p:cBhvr additive="base">
                                        <p:cTn id="16" dur="500" fill="hold"/>
                                        <p:tgtEl>
                                          <p:spTgt spid="171047"/>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nodeType="clickEffect">
                                  <p:stCondLst>
                                    <p:cond delay="0"/>
                                  </p:stCondLst>
                                  <p:childTnLst>
                                    <p:set>
                                      <p:cBhvr>
                                        <p:cTn id="20" dur="1" fill="hold">
                                          <p:stCondLst>
                                            <p:cond delay="0"/>
                                          </p:stCondLst>
                                        </p:cTn>
                                        <p:tgtEl>
                                          <p:spTgt spid="171057"/>
                                        </p:tgtEl>
                                        <p:attrNameLst>
                                          <p:attrName>style.visibility</p:attrName>
                                        </p:attrNameLst>
                                      </p:cBhvr>
                                      <p:to>
                                        <p:strVal val="visible"/>
                                      </p:to>
                                    </p:set>
                                    <p:anim calcmode="lin" valueType="num">
                                      <p:cBhvr additive="base">
                                        <p:cTn id="21" dur="500" fill="hold"/>
                                        <p:tgtEl>
                                          <p:spTgt spid="171057"/>
                                        </p:tgtEl>
                                        <p:attrNameLst>
                                          <p:attrName>ppt_x</p:attrName>
                                        </p:attrNameLst>
                                      </p:cBhvr>
                                      <p:tavLst>
                                        <p:tav tm="0">
                                          <p:val>
                                            <p:strVal val="0-#ppt_w/2"/>
                                          </p:val>
                                        </p:tav>
                                        <p:tav tm="100000">
                                          <p:val>
                                            <p:strVal val="#ppt_x"/>
                                          </p:val>
                                        </p:tav>
                                      </p:tavLst>
                                    </p:anim>
                                    <p:anim calcmode="lin" valueType="num">
                                      <p:cBhvr additive="base">
                                        <p:cTn id="22" dur="500" fill="hold"/>
                                        <p:tgtEl>
                                          <p:spTgt spid="171057"/>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171058"/>
                                        </p:tgtEl>
                                        <p:attrNameLst>
                                          <p:attrName>style.visibility</p:attrName>
                                        </p:attrNameLst>
                                      </p:cBhvr>
                                      <p:to>
                                        <p:strVal val="visible"/>
                                      </p:to>
                                    </p:set>
                                    <p:anim calcmode="lin" valueType="num">
                                      <p:cBhvr additive="base">
                                        <p:cTn id="27" dur="500" fill="hold"/>
                                        <p:tgtEl>
                                          <p:spTgt spid="171058"/>
                                        </p:tgtEl>
                                        <p:attrNameLst>
                                          <p:attrName>ppt_x</p:attrName>
                                        </p:attrNameLst>
                                      </p:cBhvr>
                                      <p:tavLst>
                                        <p:tav tm="0">
                                          <p:val>
                                            <p:strVal val="0-#ppt_w/2"/>
                                          </p:val>
                                        </p:tav>
                                        <p:tav tm="100000">
                                          <p:val>
                                            <p:strVal val="#ppt_x"/>
                                          </p:val>
                                        </p:tav>
                                      </p:tavLst>
                                    </p:anim>
                                    <p:anim calcmode="lin" valueType="num">
                                      <p:cBhvr additive="base">
                                        <p:cTn id="28" dur="500" fill="hold"/>
                                        <p:tgtEl>
                                          <p:spTgt spid="171058"/>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171048"/>
                                        </p:tgtEl>
                                        <p:attrNameLst>
                                          <p:attrName>style.visibility</p:attrName>
                                        </p:attrNameLst>
                                      </p:cBhvr>
                                      <p:to>
                                        <p:strVal val="visible"/>
                                      </p:to>
                                    </p:set>
                                    <p:anim calcmode="lin" valueType="num">
                                      <p:cBhvr additive="base">
                                        <p:cTn id="33" dur="500" fill="hold"/>
                                        <p:tgtEl>
                                          <p:spTgt spid="171048"/>
                                        </p:tgtEl>
                                        <p:attrNameLst>
                                          <p:attrName>ppt_x</p:attrName>
                                        </p:attrNameLst>
                                      </p:cBhvr>
                                      <p:tavLst>
                                        <p:tav tm="0">
                                          <p:val>
                                            <p:strVal val="0-#ppt_w/2"/>
                                          </p:val>
                                        </p:tav>
                                        <p:tav tm="100000">
                                          <p:val>
                                            <p:strVal val="#ppt_x"/>
                                          </p:val>
                                        </p:tav>
                                      </p:tavLst>
                                    </p:anim>
                                    <p:anim calcmode="lin" valueType="num">
                                      <p:cBhvr additive="base">
                                        <p:cTn id="34" dur="500" fill="hold"/>
                                        <p:tgtEl>
                                          <p:spTgt spid="171048"/>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grpId="0" nodeType="clickEffect">
                                  <p:stCondLst>
                                    <p:cond delay="0"/>
                                  </p:stCondLst>
                                  <p:childTnLst>
                                    <p:set>
                                      <p:cBhvr>
                                        <p:cTn id="38" dur="1" fill="hold">
                                          <p:stCondLst>
                                            <p:cond delay="0"/>
                                          </p:stCondLst>
                                        </p:cTn>
                                        <p:tgtEl>
                                          <p:spTgt spid="171049"/>
                                        </p:tgtEl>
                                        <p:attrNameLst>
                                          <p:attrName>style.visibility</p:attrName>
                                        </p:attrNameLst>
                                      </p:cBhvr>
                                      <p:to>
                                        <p:strVal val="visible"/>
                                      </p:to>
                                    </p:set>
                                    <p:anim calcmode="lin" valueType="num">
                                      <p:cBhvr additive="base">
                                        <p:cTn id="39" dur="500" fill="hold"/>
                                        <p:tgtEl>
                                          <p:spTgt spid="171049"/>
                                        </p:tgtEl>
                                        <p:attrNameLst>
                                          <p:attrName>ppt_x</p:attrName>
                                        </p:attrNameLst>
                                      </p:cBhvr>
                                      <p:tavLst>
                                        <p:tav tm="0">
                                          <p:val>
                                            <p:strVal val="0-#ppt_w/2"/>
                                          </p:val>
                                        </p:tav>
                                        <p:tav tm="100000">
                                          <p:val>
                                            <p:strVal val="#ppt_x"/>
                                          </p:val>
                                        </p:tav>
                                      </p:tavLst>
                                    </p:anim>
                                    <p:anim calcmode="lin" valueType="num">
                                      <p:cBhvr additive="base">
                                        <p:cTn id="40" dur="500" fill="hold"/>
                                        <p:tgtEl>
                                          <p:spTgt spid="171049"/>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171011"/>
                                        </p:tgtEl>
                                        <p:attrNameLst>
                                          <p:attrName>style.visibility</p:attrName>
                                        </p:attrNameLst>
                                      </p:cBhvr>
                                      <p:to>
                                        <p:strVal val="visible"/>
                                      </p:to>
                                    </p:set>
                                    <p:animEffect transition="in" filter="wipe(left)">
                                      <p:cBhvr>
                                        <p:cTn id="45" dur="500"/>
                                        <p:tgtEl>
                                          <p:spTgt spid="1710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010" grpId="0" animBg="1"/>
      <p:bldP spid="171011" grpId="0"/>
      <p:bldP spid="171047" grpId="0"/>
      <p:bldP spid="171048" grpId="0"/>
      <p:bldP spid="171049"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2034" name="文本框 172033"/>
          <p:cNvSpPr txBox="1"/>
          <p:nvPr/>
        </p:nvSpPr>
        <p:spPr>
          <a:xfrm>
            <a:off x="381000" y="1066800"/>
            <a:ext cx="8229600" cy="968375"/>
          </a:xfrm>
          <a:prstGeom prst="rect">
            <a:avLst/>
          </a:prstGeom>
          <a:noFill/>
          <a:ln w="9525">
            <a:noFill/>
          </a:ln>
        </p:spPr>
        <p:txBody>
          <a:bodyPr anchor="t" anchorCtr="0">
            <a:spAutoFit/>
          </a:bodyPr>
          <a:p>
            <a:pPr marL="1524000" indent="-1524000">
              <a:lnSpc>
                <a:spcPct val="120000"/>
              </a:lnSpc>
              <a:spcBef>
                <a:spcPct val="50000"/>
              </a:spcBef>
            </a:pPr>
            <a:r>
              <a:rPr lang="zh-CN" altLang="en-US" u="sng" dirty="0">
                <a:solidFill>
                  <a:srgbClr val="0000FF"/>
                </a:solidFill>
                <a:latin typeface="Times New Roman" panose="02020603050405020304" pitchFamily="18" charset="-94"/>
                <a:ea typeface="宋体" panose="02010600030101010101" pitchFamily="2" charset="-122"/>
              </a:rPr>
              <a:t>零状态响应</a:t>
            </a:r>
            <a:r>
              <a:rPr lang="zh-CN" altLang="en-US" dirty="0">
                <a:latin typeface="Times New Roman" panose="02020603050405020304" pitchFamily="18" charset="-94"/>
                <a:ea typeface="宋体" panose="02010600030101010101" pitchFamily="2" charset="-122"/>
              </a:rPr>
              <a:t>：储能元件初始能量为零，在激励</a:t>
            </a:r>
            <a:r>
              <a:rPr lang="en-US" altLang="zh-CN" dirty="0">
                <a:latin typeface="Times New Roman" panose="02020603050405020304" pitchFamily="18" charset="-94"/>
                <a:ea typeface="宋体" panose="02010600030101010101" pitchFamily="2" charset="-122"/>
              </a:rPr>
              <a:t>(</a:t>
            </a:r>
            <a:r>
              <a:rPr lang="zh-CN" altLang="en-US" dirty="0">
                <a:latin typeface="Times New Roman" panose="02020603050405020304" pitchFamily="18" charset="-94"/>
                <a:ea typeface="宋体" panose="02010600030101010101" pitchFamily="2" charset="-122"/>
              </a:rPr>
              <a:t>电源</a:t>
            </a:r>
            <a:r>
              <a:rPr lang="en-US" altLang="zh-CN" dirty="0">
                <a:latin typeface="Times New Roman" panose="02020603050405020304" pitchFamily="18" charset="-94"/>
                <a:ea typeface="宋体" panose="02010600030101010101" pitchFamily="2" charset="-122"/>
              </a:rPr>
              <a:t>)</a:t>
            </a:r>
            <a:r>
              <a:rPr lang="zh-CN" altLang="en-US" dirty="0">
                <a:latin typeface="Times New Roman" panose="02020603050405020304" pitchFamily="18" charset="-94"/>
                <a:ea typeface="宋体" panose="02010600030101010101" pitchFamily="2" charset="-122"/>
              </a:rPr>
              <a:t>作用下      产生的过渡过程。 </a:t>
            </a:r>
            <a:endParaRPr lang="zh-CN" altLang="en-US">
              <a:latin typeface="Times New Roman" panose="02020603050405020304" pitchFamily="18" charset="-94"/>
              <a:ea typeface="宋体" panose="02010600030101010101" pitchFamily="2" charset="-122"/>
            </a:endParaRPr>
          </a:p>
        </p:txBody>
      </p:sp>
      <p:sp>
        <p:nvSpPr>
          <p:cNvPr id="172037" name="文本框 172036"/>
          <p:cNvSpPr txBox="1"/>
          <p:nvPr/>
        </p:nvSpPr>
        <p:spPr>
          <a:xfrm>
            <a:off x="304800" y="2114550"/>
            <a:ext cx="3733800" cy="457200"/>
          </a:xfrm>
          <a:prstGeom prst="rect">
            <a:avLst/>
          </a:prstGeom>
          <a:noFill/>
          <a:ln w="9525">
            <a:noFill/>
          </a:ln>
        </p:spPr>
        <p:txBody>
          <a:bodyPr anchor="t" anchorCtr="0">
            <a:spAutoFit/>
          </a:bodyPr>
          <a:p>
            <a:pPr>
              <a:spcBef>
                <a:spcPct val="50000"/>
              </a:spcBef>
            </a:pPr>
            <a:r>
              <a:rPr lang="en-US" altLang="zh-CN">
                <a:latin typeface="Times New Roman" panose="02020603050405020304" pitchFamily="18" charset="-94"/>
                <a:ea typeface="宋体" panose="02010600030101010101" pitchFamily="2" charset="-122"/>
              </a:rPr>
              <a:t>1.</a:t>
            </a:r>
            <a:r>
              <a:rPr lang="en-US" altLang="zh-CN">
                <a:solidFill>
                  <a:srgbClr val="FF00FF"/>
                </a:solidFill>
                <a:latin typeface="Times New Roman" panose="02020603050405020304" pitchFamily="18" charset="-94"/>
                <a:ea typeface="宋体" panose="02010600030101010101" pitchFamily="2" charset="-122"/>
              </a:rPr>
              <a:t>  </a:t>
            </a:r>
            <a:r>
              <a:rPr lang="en-US" altLang="zh-CN" i="1">
                <a:latin typeface="Times New Roman" panose="02020603050405020304" pitchFamily="18" charset="-94"/>
                <a:ea typeface="宋体" panose="02010600030101010101" pitchFamily="2" charset="-122"/>
              </a:rPr>
              <a:t>RC</a:t>
            </a:r>
            <a:r>
              <a:rPr lang="zh-CN" altLang="en-US" dirty="0">
                <a:latin typeface="Times New Roman" panose="02020603050405020304" pitchFamily="18" charset="-94"/>
                <a:ea typeface="宋体" panose="02010600030101010101" pitchFamily="2" charset="-122"/>
              </a:rPr>
              <a:t>电路的零状态响应</a:t>
            </a:r>
            <a:endParaRPr lang="zh-CN" altLang="en-US" dirty="0">
              <a:latin typeface="Times New Roman" panose="02020603050405020304" pitchFamily="18" charset="-94"/>
              <a:ea typeface="宋体" panose="02010600030101010101" pitchFamily="2" charset="-122"/>
            </a:endParaRPr>
          </a:p>
        </p:txBody>
      </p:sp>
      <p:sp>
        <p:nvSpPr>
          <p:cNvPr id="172038" name="文本框 172037"/>
          <p:cNvSpPr txBox="1"/>
          <p:nvPr/>
        </p:nvSpPr>
        <p:spPr>
          <a:xfrm>
            <a:off x="4256088" y="2438400"/>
            <a:ext cx="1841500" cy="457200"/>
          </a:xfrm>
          <a:prstGeom prst="rect">
            <a:avLst/>
          </a:prstGeom>
          <a:noFill/>
          <a:ln w="9525">
            <a:noFill/>
          </a:ln>
        </p:spPr>
        <p:txBody>
          <a:bodyPr wrap="none" anchor="t" anchorCtr="0">
            <a:spAutoFit/>
          </a:bodyPr>
          <a:p>
            <a:r>
              <a:rPr lang="en-US" altLang="zh-CN" dirty="0">
                <a:latin typeface="Times New Roman" panose="02020603050405020304" pitchFamily="18" charset="-94"/>
                <a:ea typeface="宋体" panose="02010600030101010101" pitchFamily="2" charset="-122"/>
              </a:rPr>
              <a:t>(1) </a:t>
            </a:r>
            <a:r>
              <a:rPr lang="zh-CN" altLang="en-US" dirty="0">
                <a:latin typeface="Times New Roman" panose="02020603050405020304" pitchFamily="18" charset="-94"/>
                <a:ea typeface="宋体" panose="02010600030101010101" pitchFamily="2" charset="-122"/>
              </a:rPr>
              <a:t>列方程：</a:t>
            </a:r>
            <a:endParaRPr lang="zh-CN" altLang="en-US">
              <a:latin typeface="Times New Roman" panose="02020603050405020304" pitchFamily="18" charset="-94"/>
              <a:ea typeface="宋体" panose="02010600030101010101" pitchFamily="2" charset="-122"/>
            </a:endParaRPr>
          </a:p>
        </p:txBody>
      </p:sp>
      <p:sp>
        <p:nvSpPr>
          <p:cNvPr id="172039" name="文本框 172038"/>
          <p:cNvSpPr txBox="1"/>
          <p:nvPr/>
        </p:nvSpPr>
        <p:spPr>
          <a:xfrm>
            <a:off x="1420813" y="4957763"/>
            <a:ext cx="1387475" cy="579437"/>
          </a:xfrm>
          <a:prstGeom prst="rect">
            <a:avLst/>
          </a:prstGeom>
          <a:noFill/>
          <a:ln w="9525">
            <a:noFill/>
          </a:ln>
        </p:spPr>
        <p:txBody>
          <a:bodyPr wrap="none" anchor="ctr" anchorCtr="0">
            <a:spAutoFit/>
          </a:bodyPr>
          <a:p>
            <a:pPr algn="ctr"/>
            <a:r>
              <a:rPr lang="en-US" altLang="zh-CN" sz="3200" i="1" err="1">
                <a:solidFill>
                  <a:srgbClr val="0000FF"/>
                </a:solidFill>
                <a:latin typeface="Times New Roman" panose="02020603050405020304" pitchFamily="18" charset="-94"/>
                <a:ea typeface="宋体" panose="02010600030101010101" pitchFamily="2" charset="-122"/>
              </a:rPr>
              <a:t>u</a:t>
            </a:r>
            <a:r>
              <a:rPr lang="en-US" altLang="zh-CN" i="1" baseline="-25000" err="1">
                <a:solidFill>
                  <a:srgbClr val="0000FF"/>
                </a:solidFill>
                <a:latin typeface="Times New Roman" panose="02020603050405020304" pitchFamily="18" charset="-94"/>
                <a:ea typeface="宋体" panose="02010600030101010101" pitchFamily="2" charset="-122"/>
              </a:rPr>
              <a:t>C</a:t>
            </a:r>
            <a:r>
              <a:rPr lang="en-US" altLang="zh-CN" i="1" baseline="-25000">
                <a:solidFill>
                  <a:srgbClr val="0000FF"/>
                </a:solidFill>
                <a:latin typeface="Times New Roman" panose="02020603050405020304" pitchFamily="18" charset="-94"/>
                <a:ea typeface="宋体" panose="02010600030101010101" pitchFamily="2" charset="-122"/>
              </a:rPr>
              <a:t> </a:t>
            </a:r>
            <a:r>
              <a:rPr lang="en-US" altLang="zh-CN">
                <a:solidFill>
                  <a:srgbClr val="0000FF"/>
                </a:solidFill>
                <a:latin typeface="Times New Roman" panose="02020603050405020304" pitchFamily="18" charset="-94"/>
                <a:ea typeface="宋体" panose="02010600030101010101" pitchFamily="2" charset="-122"/>
              </a:rPr>
              <a:t>(0</a:t>
            </a:r>
            <a:r>
              <a:rPr lang="en-US" altLang="zh-CN" baseline="-25000">
                <a:solidFill>
                  <a:schemeClr val="accent2"/>
                </a:solidFill>
                <a:latin typeface="Times New Roman" panose="02020603050405020304" pitchFamily="18" charset="-94"/>
                <a:ea typeface="宋体" panose="02010600030101010101" pitchFamily="2" charset="-122"/>
                <a:sym typeface="Symbol" panose="05050102010706020507" pitchFamily="18" charset="2"/>
              </a:rPr>
              <a:t></a:t>
            </a:r>
            <a:r>
              <a:rPr lang="en-US" altLang="zh-CN">
                <a:solidFill>
                  <a:srgbClr val="0000FF"/>
                </a:solidFill>
                <a:latin typeface="Times New Roman" panose="02020603050405020304" pitchFamily="18" charset="-94"/>
                <a:ea typeface="宋体" panose="02010600030101010101" pitchFamily="2" charset="-122"/>
              </a:rPr>
              <a:t>)=0</a:t>
            </a:r>
            <a:endParaRPr lang="en-US" altLang="zh-CN">
              <a:solidFill>
                <a:srgbClr val="0000FF"/>
              </a:solidFill>
              <a:latin typeface="Times New Roman" panose="02020603050405020304" pitchFamily="18" charset="-94"/>
              <a:ea typeface="宋体" panose="02010600030101010101" pitchFamily="2" charset="-122"/>
            </a:endParaRPr>
          </a:p>
        </p:txBody>
      </p:sp>
      <p:sp>
        <p:nvSpPr>
          <p:cNvPr id="172040" name="矩形 172039"/>
          <p:cNvSpPr/>
          <p:nvPr/>
        </p:nvSpPr>
        <p:spPr>
          <a:xfrm>
            <a:off x="1400651" y="180658"/>
            <a:ext cx="5947410" cy="645160"/>
          </a:xfrm>
          <a:prstGeom prst="rect">
            <a:avLst/>
          </a:prstGeom>
          <a:solidFill>
            <a:srgbClr val="CCFFCC"/>
          </a:solidFill>
          <a:ln w="9525">
            <a:noFill/>
          </a:ln>
          <a:effectLst>
            <a:prstShdw prst="shdw17" dist="17961" dir="2699999">
              <a:srgbClr val="7A997A"/>
            </a:prstShdw>
          </a:effectLst>
        </p:spPr>
        <p:txBody>
          <a:bodyPr wrap="none" anchor="ctr" anchorCtr="0">
            <a:spAutoFit/>
          </a:bodyPr>
          <a:p>
            <a:pPr algn="ctr"/>
            <a:r>
              <a:rPr lang="en-US" altLang="zh-CN" sz="3600">
                <a:solidFill>
                  <a:schemeClr val="accent2"/>
                </a:solidFill>
                <a:latin typeface="隶书" panose="02010509060101010101" pitchFamily="49" charset="-122"/>
                <a:ea typeface="隶书" panose="02010509060101010101" pitchFamily="49" charset="-122"/>
              </a:rPr>
              <a:t>7</a:t>
            </a:r>
            <a:r>
              <a:rPr lang="en-US" altLang="zh-CN" sz="3600">
                <a:solidFill>
                  <a:schemeClr val="accent2"/>
                </a:solidFill>
                <a:latin typeface="隶书" panose="02010509060101010101" pitchFamily="49" charset="-122"/>
                <a:ea typeface="隶书" panose="02010509060101010101" pitchFamily="49" charset="-122"/>
                <a:sym typeface="Symbol" panose="05050102010706020507" pitchFamily="18" charset="2"/>
              </a:rPr>
              <a:t></a:t>
            </a:r>
            <a:r>
              <a:rPr lang="en-US" altLang="zh-CN" sz="3600" dirty="0">
                <a:solidFill>
                  <a:schemeClr val="accent2"/>
                </a:solidFill>
                <a:latin typeface="隶书" panose="02010509060101010101" pitchFamily="49" charset="-122"/>
                <a:ea typeface="隶书" panose="02010509060101010101" pitchFamily="49" charset="-122"/>
              </a:rPr>
              <a:t>3  </a:t>
            </a:r>
            <a:r>
              <a:rPr lang="zh-CN" altLang="en-US" sz="3600" dirty="0">
                <a:solidFill>
                  <a:schemeClr val="accent2"/>
                </a:solidFill>
                <a:latin typeface="隶书" panose="02010509060101010101" pitchFamily="49" charset="-122"/>
                <a:ea typeface="隶书" panose="02010509060101010101" pitchFamily="49" charset="-122"/>
              </a:rPr>
              <a:t>一阶电路的零状态响应</a:t>
            </a:r>
            <a:endParaRPr lang="zh-CN" altLang="en-US" sz="3600" dirty="0">
              <a:solidFill>
                <a:schemeClr val="accent2"/>
              </a:solidFill>
              <a:latin typeface="隶书" panose="02010509060101010101" pitchFamily="49" charset="-122"/>
              <a:ea typeface="隶书" panose="02010509060101010101" pitchFamily="49" charset="-122"/>
            </a:endParaRPr>
          </a:p>
        </p:txBody>
      </p:sp>
      <p:sp>
        <p:nvSpPr>
          <p:cNvPr id="172041" name="文本框 172040"/>
          <p:cNvSpPr txBox="1"/>
          <p:nvPr/>
        </p:nvSpPr>
        <p:spPr>
          <a:xfrm>
            <a:off x="4346575" y="4337050"/>
            <a:ext cx="3248025" cy="457200"/>
          </a:xfrm>
          <a:prstGeom prst="rect">
            <a:avLst/>
          </a:prstGeom>
          <a:noFill/>
          <a:ln w="9525">
            <a:noFill/>
          </a:ln>
        </p:spPr>
        <p:txBody>
          <a:bodyPr wrap="none" anchor="ctr" anchorCtr="0">
            <a:spAutoFit/>
          </a:bodyPr>
          <a:p>
            <a:r>
              <a:rPr lang="zh-CN" altLang="en-US" dirty="0">
                <a:latin typeface="Times New Roman" panose="02020603050405020304" pitchFamily="18" charset="-94"/>
                <a:ea typeface="宋体" panose="02010600030101010101" pitchFamily="2" charset="-122"/>
              </a:rPr>
              <a:t>非齐次线性常微分方程</a:t>
            </a:r>
            <a:endParaRPr lang="zh-CN" altLang="en-US">
              <a:latin typeface="Times New Roman" panose="02020603050405020304" pitchFamily="18" charset="-94"/>
              <a:ea typeface="宋体" panose="02010600030101010101" pitchFamily="2" charset="-122"/>
            </a:endParaRPr>
          </a:p>
        </p:txBody>
      </p:sp>
      <p:sp>
        <p:nvSpPr>
          <p:cNvPr id="172042" name="文本框 172041"/>
          <p:cNvSpPr txBox="1"/>
          <p:nvPr/>
        </p:nvSpPr>
        <p:spPr>
          <a:xfrm>
            <a:off x="3455988" y="5172075"/>
            <a:ext cx="2022475" cy="457200"/>
          </a:xfrm>
          <a:prstGeom prst="rect">
            <a:avLst/>
          </a:prstGeom>
          <a:noFill/>
          <a:ln w="9525">
            <a:noFill/>
          </a:ln>
        </p:spPr>
        <p:txBody>
          <a:bodyPr wrap="none" anchor="ctr" anchorCtr="0">
            <a:spAutoFit/>
          </a:bodyPr>
          <a:p>
            <a:pPr algn="ctr"/>
            <a:r>
              <a:rPr lang="zh-CN" altLang="en-US" dirty="0">
                <a:latin typeface="Times New Roman" panose="02020603050405020304" pitchFamily="18" charset="-94"/>
                <a:ea typeface="宋体" panose="02010600030101010101" pitchFamily="2" charset="-122"/>
              </a:rPr>
              <a:t>解答形式为：</a:t>
            </a:r>
            <a:endParaRPr lang="zh-CN" altLang="en-US">
              <a:latin typeface="Times New Roman" panose="02020603050405020304" pitchFamily="18" charset="-94"/>
              <a:ea typeface="宋体" panose="02010600030101010101" pitchFamily="2" charset="-122"/>
            </a:endParaRPr>
          </a:p>
        </p:txBody>
      </p:sp>
      <p:graphicFrame>
        <p:nvGraphicFramePr>
          <p:cNvPr id="172043" name="对象 172042"/>
          <p:cNvGraphicFramePr/>
          <p:nvPr/>
        </p:nvGraphicFramePr>
        <p:xfrm>
          <a:off x="5778500" y="5029200"/>
          <a:ext cx="2519363" cy="728663"/>
        </p:xfrm>
        <a:graphic>
          <a:graphicData uri="http://schemas.openxmlformats.org/presentationml/2006/ole">
            <mc:AlternateContent xmlns:mc="http://schemas.openxmlformats.org/markup-compatibility/2006">
              <mc:Choice xmlns:v="urn:schemas-microsoft-com:vml" Requires="v">
                <p:oleObj spid="_x0000_s3163" name="" r:id="rId1" imgW="965200" imgH="279400" progId="Equation.3">
                  <p:embed/>
                </p:oleObj>
              </mc:Choice>
              <mc:Fallback>
                <p:oleObj name="" r:id="rId1" imgW="965200" imgH="279400" progId="Equation.3">
                  <p:embed/>
                  <p:pic>
                    <p:nvPicPr>
                      <p:cNvPr id="0" name="图片 3162"/>
                      <p:cNvPicPr/>
                      <p:nvPr/>
                    </p:nvPicPr>
                    <p:blipFill>
                      <a:blip r:embed="rId2"/>
                      <a:stretch>
                        <a:fillRect/>
                      </a:stretch>
                    </p:blipFill>
                    <p:spPr>
                      <a:xfrm>
                        <a:off x="5778500" y="5029200"/>
                        <a:ext cx="2519363" cy="728663"/>
                      </a:xfrm>
                      <a:prstGeom prst="rect">
                        <a:avLst/>
                      </a:prstGeom>
                      <a:noFill/>
                      <a:ln w="38100">
                        <a:noFill/>
                        <a:miter/>
                      </a:ln>
                    </p:spPr>
                  </p:pic>
                </p:oleObj>
              </mc:Fallback>
            </mc:AlternateContent>
          </a:graphicData>
        </a:graphic>
      </p:graphicFrame>
      <p:sp>
        <p:nvSpPr>
          <p:cNvPr id="172044" name="线形标注 2(无边框) 172043"/>
          <p:cNvSpPr/>
          <p:nvPr/>
        </p:nvSpPr>
        <p:spPr>
          <a:xfrm>
            <a:off x="7945438" y="6022975"/>
            <a:ext cx="1198562" cy="466725"/>
          </a:xfrm>
          <a:prstGeom prst="callout2">
            <a:avLst>
              <a:gd name="adj1" fmla="val 24491"/>
              <a:gd name="adj2" fmla="val -6356"/>
              <a:gd name="adj3" fmla="val 24491"/>
              <a:gd name="adj4" fmla="val -10333"/>
              <a:gd name="adj5" fmla="val -56463"/>
              <a:gd name="adj6" fmla="val -14306"/>
            </a:avLst>
          </a:prstGeom>
          <a:solidFill>
            <a:srgbClr val="00FFFF"/>
          </a:solidFill>
          <a:ln w="9525" cap="flat" cmpd="sng">
            <a:solidFill>
              <a:schemeClr val="tx1"/>
            </a:solidFill>
            <a:prstDash val="solid"/>
            <a:miter/>
            <a:headEnd type="none" w="med" len="med"/>
            <a:tailEnd type="none" w="med" len="med"/>
          </a:ln>
        </p:spPr>
        <p:txBody>
          <a:bodyPr anchor="ctr" anchorCtr="0">
            <a:spAutoFit/>
          </a:bodyPr>
          <a:p>
            <a:pPr algn="ctr"/>
            <a:r>
              <a:rPr lang="zh-CN" altLang="en-US" dirty="0">
                <a:latin typeface="Times New Roman" panose="02020603050405020304" pitchFamily="18" charset="-94"/>
                <a:ea typeface="宋体" panose="02010600030101010101" pitchFamily="2" charset="-122"/>
              </a:rPr>
              <a:t>通解</a:t>
            </a:r>
            <a:endParaRPr lang="zh-CN" altLang="en-US">
              <a:latin typeface="Times New Roman" panose="02020603050405020304" pitchFamily="18" charset="-94"/>
              <a:ea typeface="宋体" panose="02010600030101010101" pitchFamily="2" charset="-122"/>
            </a:endParaRPr>
          </a:p>
        </p:txBody>
      </p:sp>
      <p:sp>
        <p:nvSpPr>
          <p:cNvPr id="172045" name="线形标注 1(无边框) 172044"/>
          <p:cNvSpPr/>
          <p:nvPr/>
        </p:nvSpPr>
        <p:spPr>
          <a:xfrm>
            <a:off x="5875338" y="6000750"/>
            <a:ext cx="806450" cy="466725"/>
          </a:xfrm>
          <a:prstGeom prst="callout1">
            <a:avLst>
              <a:gd name="adj1" fmla="val 24491"/>
              <a:gd name="adj2" fmla="val 109449"/>
              <a:gd name="adj3" fmla="val -65648"/>
              <a:gd name="adj4" fmla="val 127954"/>
            </a:avLst>
          </a:prstGeom>
          <a:solidFill>
            <a:srgbClr val="00FFFF"/>
          </a:solidFill>
          <a:ln w="9525" cap="flat" cmpd="sng">
            <a:solidFill>
              <a:schemeClr val="tx1"/>
            </a:solidFill>
            <a:prstDash val="solid"/>
            <a:miter/>
            <a:headEnd type="none" w="med" len="med"/>
            <a:tailEnd type="none" w="med" len="med"/>
          </a:ln>
        </p:spPr>
        <p:txBody>
          <a:bodyPr wrap="none" anchor="ctr" anchorCtr="0">
            <a:spAutoFit/>
          </a:bodyPr>
          <a:p>
            <a:pPr algn="ctr"/>
            <a:r>
              <a:rPr lang="zh-CN" altLang="en-US" dirty="0">
                <a:latin typeface="Times New Roman" panose="02020603050405020304" pitchFamily="18" charset="-94"/>
                <a:ea typeface="宋体" panose="02010600030101010101" pitchFamily="2" charset="-122"/>
              </a:rPr>
              <a:t>特解</a:t>
            </a:r>
            <a:endParaRPr lang="zh-CN" altLang="en-US">
              <a:latin typeface="Times New Roman" panose="02020603050405020304" pitchFamily="18" charset="-94"/>
              <a:ea typeface="宋体" panose="02010600030101010101" pitchFamily="2" charset="-122"/>
            </a:endParaRPr>
          </a:p>
        </p:txBody>
      </p:sp>
      <p:graphicFrame>
        <p:nvGraphicFramePr>
          <p:cNvPr id="172075" name="对象 172074"/>
          <p:cNvGraphicFramePr/>
          <p:nvPr/>
        </p:nvGraphicFramePr>
        <p:xfrm>
          <a:off x="4546600" y="3092450"/>
          <a:ext cx="2835275" cy="968375"/>
        </p:xfrm>
        <a:graphic>
          <a:graphicData uri="http://schemas.openxmlformats.org/presentationml/2006/ole">
            <mc:AlternateContent xmlns:mc="http://schemas.openxmlformats.org/markup-compatibility/2006">
              <mc:Choice xmlns:v="urn:schemas-microsoft-com:vml" Requires="v">
                <p:oleObj spid="_x0000_s3160" name="" r:id="rId3" imgW="1409065" imgH="482600" progId="Equation.3">
                  <p:embed/>
                </p:oleObj>
              </mc:Choice>
              <mc:Fallback>
                <p:oleObj name="" r:id="rId3" imgW="1409065" imgH="482600" progId="Equation.3">
                  <p:embed/>
                  <p:pic>
                    <p:nvPicPr>
                      <p:cNvPr id="0" name="图片 3159"/>
                      <p:cNvPicPr/>
                      <p:nvPr/>
                    </p:nvPicPr>
                    <p:blipFill>
                      <a:blip r:embed="rId4"/>
                      <a:stretch>
                        <a:fillRect/>
                      </a:stretch>
                    </p:blipFill>
                    <p:spPr>
                      <a:xfrm>
                        <a:off x="4546600" y="3092450"/>
                        <a:ext cx="2835275" cy="968375"/>
                      </a:xfrm>
                      <a:prstGeom prst="rect">
                        <a:avLst/>
                      </a:prstGeom>
                      <a:noFill/>
                      <a:ln w="38100">
                        <a:noFill/>
                        <a:miter/>
                      </a:ln>
                    </p:spPr>
                  </p:pic>
                </p:oleObj>
              </mc:Fallback>
            </mc:AlternateContent>
          </a:graphicData>
        </a:graphic>
      </p:graphicFrame>
      <p:graphicFrame>
        <p:nvGraphicFramePr>
          <p:cNvPr id="172076" name="对象 172075"/>
          <p:cNvGraphicFramePr/>
          <p:nvPr/>
        </p:nvGraphicFramePr>
        <p:xfrm>
          <a:off x="479425" y="2716213"/>
          <a:ext cx="3400425" cy="2184400"/>
        </p:xfrm>
        <a:graphic>
          <a:graphicData uri="http://schemas.openxmlformats.org/presentationml/2006/ole">
            <mc:AlternateContent xmlns:mc="http://schemas.openxmlformats.org/markup-compatibility/2006">
              <mc:Choice xmlns:v="urn:schemas-microsoft-com:vml" Requires="v">
                <p:oleObj spid="_x0000_s3162" name="" r:id="rId5" imgW="3404870" imgH="2185670" progId="Visio.Drawing.5">
                  <p:embed/>
                </p:oleObj>
              </mc:Choice>
              <mc:Fallback>
                <p:oleObj name="" r:id="rId5" imgW="3404870" imgH="2185670" progId="Visio.Drawing.5">
                  <p:embed/>
                  <p:pic>
                    <p:nvPicPr>
                      <p:cNvPr id="0" name="图片 3161"/>
                      <p:cNvPicPr/>
                      <p:nvPr/>
                    </p:nvPicPr>
                    <p:blipFill>
                      <a:blip r:embed="rId6"/>
                      <a:stretch>
                        <a:fillRect/>
                      </a:stretch>
                    </p:blipFill>
                    <p:spPr>
                      <a:xfrm>
                        <a:off x="479425" y="2716213"/>
                        <a:ext cx="3400425" cy="2184400"/>
                      </a:xfrm>
                      <a:prstGeom prst="rect">
                        <a:avLst/>
                      </a:prstGeom>
                      <a:noFill/>
                      <a:ln w="38100">
                        <a:noFill/>
                        <a:miter/>
                      </a:ln>
                    </p:spPr>
                  </p:pic>
                </p:oleObj>
              </mc:Fallback>
            </mc:AlternateContent>
          </a:graphicData>
        </a:graphic>
      </p:graphicFrame>
      <p:sp>
        <p:nvSpPr>
          <p:cNvPr id="58381" name="灯片编号占位符 1"/>
          <p:cNvSpPr>
            <a:spLocks noGrp="1"/>
          </p:cNvSpPr>
          <p:nvPr>
            <p:ph type="sldNum" sz="quarter" idx="12"/>
          </p:nvPr>
        </p:nvSpPr>
        <p:spPr>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fld id="{9A0DB2DC-4C9A-4742-B13C-FB6460FD3503}" type="slidenum">
              <a:rPr lang="zh-CN" altLang="zh-CN" sz="1400" b="0" dirty="0"/>
            </a:fld>
            <a:endParaRPr lang="zh-CN" altLang="zh-CN" sz="14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72040"/>
                                        </p:tgtEl>
                                        <p:attrNameLst>
                                          <p:attrName>style.visibility</p:attrName>
                                        </p:attrNameLst>
                                      </p:cBhvr>
                                      <p:to>
                                        <p:strVal val="visible"/>
                                      </p:to>
                                    </p:set>
                                    <p:anim calcmode="lin" valueType="num">
                                      <p:cBhvr additive="base">
                                        <p:cTn id="7" dur="500" fill="hold"/>
                                        <p:tgtEl>
                                          <p:spTgt spid="172040"/>
                                        </p:tgtEl>
                                        <p:attrNameLst>
                                          <p:attrName>ppt_x</p:attrName>
                                        </p:attrNameLst>
                                      </p:cBhvr>
                                      <p:tavLst>
                                        <p:tav tm="0">
                                          <p:val>
                                            <p:strVal val="#ppt_x"/>
                                          </p:val>
                                        </p:tav>
                                        <p:tav tm="100000">
                                          <p:val>
                                            <p:strVal val="#ppt_x"/>
                                          </p:val>
                                        </p:tav>
                                      </p:tavLst>
                                    </p:anim>
                                    <p:anim calcmode="lin" valueType="num">
                                      <p:cBhvr additive="base">
                                        <p:cTn id="8" dur="500" fill="hold"/>
                                        <p:tgtEl>
                                          <p:spTgt spid="172040"/>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32" fill="hold" grpId="0" nodeType="clickEffect">
                                  <p:stCondLst>
                                    <p:cond delay="0"/>
                                  </p:stCondLst>
                                  <p:iterate type="lt">
                                    <p:tmPct val="100000"/>
                                  </p:iterate>
                                  <p:childTnLst>
                                    <p:set>
                                      <p:cBhvr>
                                        <p:cTn id="12" dur="1" fill="hold">
                                          <p:stCondLst>
                                            <p:cond delay="0"/>
                                          </p:stCondLst>
                                        </p:cTn>
                                        <p:tgtEl>
                                          <p:spTgt spid="172034"/>
                                        </p:tgtEl>
                                        <p:attrNameLst>
                                          <p:attrName>style.visibility</p:attrName>
                                        </p:attrNameLst>
                                      </p:cBhvr>
                                      <p:to>
                                        <p:strVal val="visible"/>
                                      </p:to>
                                    </p:set>
                                    <p:animEffect transition="in" filter="box(out)">
                                      <p:cBhvr>
                                        <p:cTn id="13" dur="75"/>
                                        <p:tgtEl>
                                          <p:spTgt spid="172034"/>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172037"/>
                                        </p:tgtEl>
                                        <p:attrNameLst>
                                          <p:attrName>style.visibility</p:attrName>
                                        </p:attrNameLst>
                                      </p:cBhvr>
                                      <p:to>
                                        <p:strVal val="visible"/>
                                      </p:to>
                                    </p:set>
                                    <p:anim calcmode="lin" valueType="num">
                                      <p:cBhvr additive="base">
                                        <p:cTn id="18" dur="500" fill="hold"/>
                                        <p:tgtEl>
                                          <p:spTgt spid="172037"/>
                                        </p:tgtEl>
                                        <p:attrNameLst>
                                          <p:attrName>ppt_x</p:attrName>
                                        </p:attrNameLst>
                                      </p:cBhvr>
                                      <p:tavLst>
                                        <p:tav tm="0">
                                          <p:val>
                                            <p:strVal val="0-#ppt_w/2"/>
                                          </p:val>
                                        </p:tav>
                                        <p:tav tm="100000">
                                          <p:val>
                                            <p:strVal val="#ppt_x"/>
                                          </p:val>
                                        </p:tav>
                                      </p:tavLst>
                                    </p:anim>
                                    <p:anim calcmode="lin" valueType="num">
                                      <p:cBhvr additive="base">
                                        <p:cTn id="19" dur="500" fill="hold"/>
                                        <p:tgtEl>
                                          <p:spTgt spid="172037"/>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stCondLst>
                                    <p:cond delay="0"/>
                                  </p:stCondLst>
                                  <p:childTnLst>
                                    <p:set>
                                      <p:cBhvr>
                                        <p:cTn id="23" dur="1" fill="hold">
                                          <p:stCondLst>
                                            <p:cond delay="0"/>
                                          </p:stCondLst>
                                        </p:cTn>
                                        <p:tgtEl>
                                          <p:spTgt spid="172076"/>
                                        </p:tgtEl>
                                        <p:attrNameLst>
                                          <p:attrName>style.visibility</p:attrName>
                                        </p:attrNameLst>
                                      </p:cBhvr>
                                      <p:to>
                                        <p:strVal val="visible"/>
                                      </p:to>
                                    </p:set>
                                    <p:anim calcmode="lin" valueType="num">
                                      <p:cBhvr additive="base">
                                        <p:cTn id="24" dur="500" fill="hold"/>
                                        <p:tgtEl>
                                          <p:spTgt spid="172076"/>
                                        </p:tgtEl>
                                        <p:attrNameLst>
                                          <p:attrName>ppt_x</p:attrName>
                                        </p:attrNameLst>
                                      </p:cBhvr>
                                      <p:tavLst>
                                        <p:tav tm="0">
                                          <p:val>
                                            <p:strVal val="0-#ppt_w/2"/>
                                          </p:val>
                                        </p:tav>
                                        <p:tav tm="100000">
                                          <p:val>
                                            <p:strVal val="#ppt_x"/>
                                          </p:val>
                                        </p:tav>
                                      </p:tavLst>
                                    </p:anim>
                                    <p:anim calcmode="lin" valueType="num">
                                      <p:cBhvr additive="base">
                                        <p:cTn id="25" dur="500" fill="hold"/>
                                        <p:tgtEl>
                                          <p:spTgt spid="172076"/>
                                        </p:tgtEl>
                                        <p:attrNameLst>
                                          <p:attrName>ppt_y</p:attrName>
                                        </p:attrNameLst>
                                      </p:cBhvr>
                                      <p:tavLst>
                                        <p:tav tm="0">
                                          <p:val>
                                            <p:strVal val="#ppt_y"/>
                                          </p:val>
                                        </p:tav>
                                        <p:tav tm="100000">
                                          <p:val>
                                            <p:strVal val="#ppt_y"/>
                                          </p:val>
                                        </p:tav>
                                      </p:tavLst>
                                    </p:anim>
                                  </p:childTnLst>
                                </p:cTn>
                              </p:par>
                            </p:childTnLst>
                          </p:cTn>
                        </p:par>
                        <p:par>
                          <p:cTn id="26" fill="hold">
                            <p:stCondLst>
                              <p:cond delay="500"/>
                            </p:stCondLst>
                            <p:childTnLst>
                              <p:par>
                                <p:cTn id="27" presetID="1" presetClass="entr" presetSubtype="0" fill="hold" grpId="0" nodeType="afterEffect">
                                  <p:stCondLst>
                                    <p:cond delay="0"/>
                                  </p:stCondLst>
                                  <p:childTnLst>
                                    <p:set>
                                      <p:cBhvr>
                                        <p:cTn id="28" dur="1" fill="hold">
                                          <p:stCondLst>
                                            <p:cond delay="499"/>
                                          </p:stCondLst>
                                        </p:cTn>
                                        <p:tgtEl>
                                          <p:spTgt spid="17203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2" presetClass="entr" presetSubtype="8" fill="hold" grpId="0" nodeType="clickEffect">
                                  <p:stCondLst>
                                    <p:cond delay="0"/>
                                  </p:stCondLst>
                                  <p:childTnLst>
                                    <p:set>
                                      <p:cBhvr>
                                        <p:cTn id="32" dur="1" fill="hold">
                                          <p:stCondLst>
                                            <p:cond delay="0"/>
                                          </p:stCondLst>
                                        </p:cTn>
                                        <p:tgtEl>
                                          <p:spTgt spid="172038"/>
                                        </p:tgtEl>
                                        <p:attrNameLst>
                                          <p:attrName>style.visibility</p:attrName>
                                        </p:attrNameLst>
                                      </p:cBhvr>
                                      <p:to>
                                        <p:strVal val="visible"/>
                                      </p:to>
                                    </p:set>
                                    <p:animEffect transition="in" filter="slide(fromLeft)">
                                      <p:cBhvr>
                                        <p:cTn id="33" dur="500"/>
                                        <p:tgtEl>
                                          <p:spTgt spid="172038"/>
                                        </p:tgtEl>
                                      </p:cBhvr>
                                    </p:animEffect>
                                  </p:childTnLst>
                                </p:cTn>
                              </p:par>
                            </p:childTnLst>
                          </p:cTn>
                        </p:par>
                      </p:childTnLst>
                    </p:cTn>
                  </p:par>
                  <p:par>
                    <p:cTn id="34" fill="hold">
                      <p:stCondLst>
                        <p:cond delay="indefinite"/>
                      </p:stCondLst>
                      <p:childTnLst>
                        <p:par>
                          <p:cTn id="35" fill="hold">
                            <p:stCondLst>
                              <p:cond delay="0"/>
                            </p:stCondLst>
                            <p:childTnLst>
                              <p:par>
                                <p:cTn id="36" presetID="12" presetClass="entr" presetSubtype="8" fill="hold" nodeType="clickEffect">
                                  <p:stCondLst>
                                    <p:cond delay="0"/>
                                  </p:stCondLst>
                                  <p:childTnLst>
                                    <p:set>
                                      <p:cBhvr>
                                        <p:cTn id="37" dur="1" fill="hold">
                                          <p:stCondLst>
                                            <p:cond delay="0"/>
                                          </p:stCondLst>
                                        </p:cTn>
                                        <p:tgtEl>
                                          <p:spTgt spid="172075"/>
                                        </p:tgtEl>
                                        <p:attrNameLst>
                                          <p:attrName>style.visibility</p:attrName>
                                        </p:attrNameLst>
                                      </p:cBhvr>
                                      <p:to>
                                        <p:strVal val="visible"/>
                                      </p:to>
                                    </p:set>
                                    <p:animEffect transition="in" filter="slide(fromLeft)">
                                      <p:cBhvr>
                                        <p:cTn id="38" dur="500"/>
                                        <p:tgtEl>
                                          <p:spTgt spid="172075"/>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172041"/>
                                        </p:tgtEl>
                                        <p:attrNameLst>
                                          <p:attrName>style.visibility</p:attrName>
                                        </p:attrNameLst>
                                      </p:cBhvr>
                                      <p:to>
                                        <p:strVal val="visible"/>
                                      </p:to>
                                    </p:set>
                                    <p:animEffect transition="in" filter="wipe(left)">
                                      <p:cBhvr>
                                        <p:cTn id="43" dur="500"/>
                                        <p:tgtEl>
                                          <p:spTgt spid="172041"/>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1" fill="hold" grpId="0" nodeType="clickEffect">
                                  <p:stCondLst>
                                    <p:cond delay="0"/>
                                  </p:stCondLst>
                                  <p:childTnLst>
                                    <p:set>
                                      <p:cBhvr>
                                        <p:cTn id="47" dur="1" fill="hold">
                                          <p:stCondLst>
                                            <p:cond delay="0"/>
                                          </p:stCondLst>
                                        </p:cTn>
                                        <p:tgtEl>
                                          <p:spTgt spid="172042"/>
                                        </p:tgtEl>
                                        <p:attrNameLst>
                                          <p:attrName>style.visibility</p:attrName>
                                        </p:attrNameLst>
                                      </p:cBhvr>
                                      <p:to>
                                        <p:strVal val="visible"/>
                                      </p:to>
                                    </p:set>
                                    <p:animEffect transition="in" filter="wipe(up)">
                                      <p:cBhvr>
                                        <p:cTn id="48" dur="500"/>
                                        <p:tgtEl>
                                          <p:spTgt spid="172042"/>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1" fill="hold" nodeType="clickEffect">
                                  <p:stCondLst>
                                    <p:cond delay="0"/>
                                  </p:stCondLst>
                                  <p:childTnLst>
                                    <p:set>
                                      <p:cBhvr>
                                        <p:cTn id="52" dur="1" fill="hold">
                                          <p:stCondLst>
                                            <p:cond delay="0"/>
                                          </p:stCondLst>
                                        </p:cTn>
                                        <p:tgtEl>
                                          <p:spTgt spid="172043"/>
                                        </p:tgtEl>
                                        <p:attrNameLst>
                                          <p:attrName>style.visibility</p:attrName>
                                        </p:attrNameLst>
                                      </p:cBhvr>
                                      <p:to>
                                        <p:strVal val="visible"/>
                                      </p:to>
                                    </p:set>
                                    <p:animEffect transition="in" filter="wipe(up)">
                                      <p:cBhvr>
                                        <p:cTn id="53" dur="500"/>
                                        <p:tgtEl>
                                          <p:spTgt spid="172043"/>
                                        </p:tgtEl>
                                      </p:cBhvr>
                                    </p:animEffect>
                                  </p:childTnLst>
                                </p:cTn>
                              </p:par>
                            </p:childTnLst>
                          </p:cTn>
                        </p:par>
                        <p:par>
                          <p:cTn id="54" fill="hold">
                            <p:stCondLst>
                              <p:cond delay="500"/>
                            </p:stCondLst>
                            <p:childTnLst>
                              <p:par>
                                <p:cTn id="55" presetID="22" presetClass="entr" presetSubtype="1" fill="hold" grpId="0" nodeType="afterEffect">
                                  <p:stCondLst>
                                    <p:cond delay="0"/>
                                  </p:stCondLst>
                                  <p:childTnLst>
                                    <p:set>
                                      <p:cBhvr>
                                        <p:cTn id="56" dur="1" fill="hold">
                                          <p:stCondLst>
                                            <p:cond delay="0"/>
                                          </p:stCondLst>
                                        </p:cTn>
                                        <p:tgtEl>
                                          <p:spTgt spid="172045"/>
                                        </p:tgtEl>
                                        <p:attrNameLst>
                                          <p:attrName>style.visibility</p:attrName>
                                        </p:attrNameLst>
                                      </p:cBhvr>
                                      <p:to>
                                        <p:strVal val="visible"/>
                                      </p:to>
                                    </p:set>
                                    <p:animEffect transition="in" filter="wipe(up)">
                                      <p:cBhvr>
                                        <p:cTn id="57" dur="500"/>
                                        <p:tgtEl>
                                          <p:spTgt spid="172045"/>
                                        </p:tgtEl>
                                      </p:cBhvr>
                                    </p:animEffect>
                                  </p:childTnLst>
                                </p:cTn>
                              </p:par>
                            </p:childTnLst>
                          </p:cTn>
                        </p:par>
                        <p:par>
                          <p:cTn id="58" fill="hold">
                            <p:stCondLst>
                              <p:cond delay="1000"/>
                            </p:stCondLst>
                            <p:childTnLst>
                              <p:par>
                                <p:cTn id="59" presetID="22" presetClass="entr" presetSubtype="1" fill="hold" grpId="0" nodeType="afterEffect">
                                  <p:stCondLst>
                                    <p:cond delay="0"/>
                                  </p:stCondLst>
                                  <p:childTnLst>
                                    <p:set>
                                      <p:cBhvr>
                                        <p:cTn id="60" dur="1" fill="hold">
                                          <p:stCondLst>
                                            <p:cond delay="0"/>
                                          </p:stCondLst>
                                        </p:cTn>
                                        <p:tgtEl>
                                          <p:spTgt spid="172044"/>
                                        </p:tgtEl>
                                        <p:attrNameLst>
                                          <p:attrName>style.visibility</p:attrName>
                                        </p:attrNameLst>
                                      </p:cBhvr>
                                      <p:to>
                                        <p:strVal val="visible"/>
                                      </p:to>
                                    </p:set>
                                    <p:animEffect transition="in" filter="wipe(up)">
                                      <p:cBhvr>
                                        <p:cTn id="61" dur="500"/>
                                        <p:tgtEl>
                                          <p:spTgt spid="1720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034" grpId="0"/>
      <p:bldP spid="172037" grpId="0"/>
      <p:bldP spid="172038" grpId="0"/>
      <p:bldP spid="172039" grpId="0"/>
      <p:bldP spid="172040" grpId="0" bldLvl="0" animBg="1"/>
      <p:bldP spid="172041" grpId="0"/>
      <p:bldP spid="172042" grpId="0"/>
      <p:bldP spid="172044" grpId="0" animBg="1"/>
      <p:bldP spid="172045"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7330" name="文本框 227329"/>
          <p:cNvSpPr txBox="1"/>
          <p:nvPr/>
        </p:nvSpPr>
        <p:spPr>
          <a:xfrm>
            <a:off x="865188" y="1401763"/>
            <a:ext cx="3657600" cy="579437"/>
          </a:xfrm>
          <a:prstGeom prst="rect">
            <a:avLst/>
          </a:prstGeom>
          <a:noFill/>
          <a:ln w="9525">
            <a:noFill/>
          </a:ln>
        </p:spPr>
        <p:txBody>
          <a:bodyPr anchor="t" anchorCtr="0">
            <a:spAutoFit/>
          </a:bodyPr>
          <a:p>
            <a:pPr>
              <a:spcBef>
                <a:spcPct val="50000"/>
              </a:spcBef>
            </a:pPr>
            <a:r>
              <a:rPr lang="en-US" altLang="zh-CN" dirty="0">
                <a:latin typeface="Times New Roman" panose="02020603050405020304" pitchFamily="18" charset="-94"/>
                <a:ea typeface="宋体" panose="02010600030101010101" pitchFamily="2" charset="-122"/>
              </a:rPr>
              <a:t>(2) </a:t>
            </a:r>
            <a:r>
              <a:rPr lang="zh-CN" altLang="en-US" dirty="0">
                <a:latin typeface="Times New Roman" panose="02020603050405020304" pitchFamily="18" charset="-94"/>
                <a:ea typeface="宋体" panose="02010600030101010101" pitchFamily="2" charset="-122"/>
              </a:rPr>
              <a:t>求特解    </a:t>
            </a:r>
            <a:r>
              <a:rPr lang="en-US" altLang="zh-CN" sz="3200" i="1" err="1">
                <a:latin typeface="Times New Roman" panose="02020603050405020304" pitchFamily="18" charset="-94"/>
                <a:ea typeface="宋体" panose="02010600030101010101" pitchFamily="2" charset="-122"/>
              </a:rPr>
              <a:t>u</a:t>
            </a:r>
            <a:r>
              <a:rPr lang="en-US" altLang="zh-CN" i="1" baseline="-25000" err="1">
                <a:latin typeface="Times New Roman" panose="02020603050405020304" pitchFamily="18" charset="-94"/>
                <a:ea typeface="宋体" panose="02010600030101010101" pitchFamily="2" charset="-122"/>
              </a:rPr>
              <a:t>C</a:t>
            </a:r>
            <a:r>
              <a:rPr lang="en-US" altLang="zh-CN" i="1" baseline="30000">
                <a:latin typeface="Times New Roman" panose="02020603050405020304" pitchFamily="18" charset="-94"/>
                <a:ea typeface="宋体" panose="02010600030101010101" pitchFamily="2" charset="-122"/>
              </a:rPr>
              <a:t>'</a:t>
            </a:r>
            <a:r>
              <a:rPr lang="en-US" altLang="zh-CN" i="1">
                <a:latin typeface="Times New Roman" panose="02020603050405020304" pitchFamily="18" charset="-94"/>
                <a:ea typeface="宋体" panose="02010600030101010101" pitchFamily="2" charset="-122"/>
              </a:rPr>
              <a:t>= U</a:t>
            </a:r>
            <a:r>
              <a:rPr lang="en-US" altLang="zh-CN" baseline="-25000">
                <a:latin typeface="Times New Roman" panose="02020603050405020304" pitchFamily="18" charset="-94"/>
                <a:ea typeface="宋体" panose="02010600030101010101" pitchFamily="2" charset="-122"/>
              </a:rPr>
              <a:t>S</a:t>
            </a:r>
            <a:endParaRPr lang="en-US" altLang="zh-CN" i="1" baseline="-25000">
              <a:latin typeface="Times New Roman" panose="02020603050405020304" pitchFamily="18" charset="-94"/>
              <a:ea typeface="宋体" panose="02010600030101010101" pitchFamily="2" charset="-122"/>
            </a:endParaRPr>
          </a:p>
        </p:txBody>
      </p:sp>
      <p:sp>
        <p:nvSpPr>
          <p:cNvPr id="227331" name="文本框 227330"/>
          <p:cNvSpPr txBox="1"/>
          <p:nvPr/>
        </p:nvSpPr>
        <p:spPr>
          <a:xfrm>
            <a:off x="1198563" y="2314575"/>
            <a:ext cx="2990850" cy="457200"/>
          </a:xfrm>
          <a:prstGeom prst="rect">
            <a:avLst/>
          </a:prstGeom>
          <a:noFill/>
          <a:ln w="9525">
            <a:noFill/>
          </a:ln>
        </p:spPr>
        <p:txBody>
          <a:bodyPr wrap="none" anchor="ctr" anchorCtr="0">
            <a:spAutoFit/>
          </a:bodyPr>
          <a:p>
            <a:r>
              <a:rPr lang="zh-CN" altLang="en-US" dirty="0">
                <a:latin typeface="Times New Roman" panose="02020603050405020304" pitchFamily="18" charset="-94"/>
                <a:ea typeface="宋体" panose="02010600030101010101" pitchFamily="2" charset="-122"/>
              </a:rPr>
              <a:t>强制分量  </a:t>
            </a:r>
            <a:r>
              <a:rPr lang="en-US" altLang="zh-CN" dirty="0">
                <a:latin typeface="Times New Roman" panose="02020603050405020304" pitchFamily="18" charset="-94"/>
                <a:ea typeface="宋体" panose="02010600030101010101" pitchFamily="2" charset="-122"/>
              </a:rPr>
              <a:t>(</a:t>
            </a:r>
            <a:r>
              <a:rPr lang="zh-CN" altLang="en-US" dirty="0">
                <a:latin typeface="Times New Roman" panose="02020603050405020304" pitchFamily="18" charset="-94"/>
                <a:ea typeface="宋体" panose="02010600030101010101" pitchFamily="2" charset="-122"/>
              </a:rPr>
              <a:t>稳态分量</a:t>
            </a:r>
            <a:r>
              <a:rPr lang="en-US" altLang="zh-CN">
                <a:latin typeface="Times New Roman" panose="02020603050405020304" pitchFamily="18" charset="-94"/>
                <a:ea typeface="宋体" panose="02010600030101010101" pitchFamily="2" charset="-122"/>
              </a:rPr>
              <a:t>)</a:t>
            </a:r>
            <a:endParaRPr lang="en-US" altLang="zh-CN">
              <a:latin typeface="Times New Roman" panose="02020603050405020304" pitchFamily="18" charset="-94"/>
              <a:ea typeface="宋体" panose="02010600030101010101" pitchFamily="2" charset="-122"/>
            </a:endParaRPr>
          </a:p>
        </p:txBody>
      </p:sp>
      <p:graphicFrame>
        <p:nvGraphicFramePr>
          <p:cNvPr id="227332" name="对象 227331"/>
          <p:cNvGraphicFramePr/>
          <p:nvPr/>
        </p:nvGraphicFramePr>
        <p:xfrm>
          <a:off x="1468438" y="242888"/>
          <a:ext cx="2835275" cy="968375"/>
        </p:xfrm>
        <a:graphic>
          <a:graphicData uri="http://schemas.openxmlformats.org/presentationml/2006/ole">
            <mc:AlternateContent xmlns:mc="http://schemas.openxmlformats.org/markup-compatibility/2006">
              <mc:Choice xmlns:v="urn:schemas-microsoft-com:vml" Requires="v">
                <p:oleObj spid="_x0000_s3161" name="" r:id="rId1" imgW="1409065" imgH="482600" progId="Equation.3">
                  <p:embed/>
                </p:oleObj>
              </mc:Choice>
              <mc:Fallback>
                <p:oleObj name="" r:id="rId1" imgW="1409065" imgH="482600" progId="Equation.3">
                  <p:embed/>
                  <p:pic>
                    <p:nvPicPr>
                      <p:cNvPr id="0" name="图片 3160"/>
                      <p:cNvPicPr/>
                      <p:nvPr/>
                    </p:nvPicPr>
                    <p:blipFill>
                      <a:blip r:embed="rId2"/>
                      <a:stretch>
                        <a:fillRect/>
                      </a:stretch>
                    </p:blipFill>
                    <p:spPr>
                      <a:xfrm>
                        <a:off x="1468438" y="242888"/>
                        <a:ext cx="2835275" cy="968375"/>
                      </a:xfrm>
                      <a:prstGeom prst="rect">
                        <a:avLst/>
                      </a:prstGeom>
                      <a:noFill/>
                      <a:ln w="38100">
                        <a:noFill/>
                        <a:miter/>
                      </a:ln>
                    </p:spPr>
                  </p:pic>
                </p:oleObj>
              </mc:Fallback>
            </mc:AlternateContent>
          </a:graphicData>
        </a:graphic>
      </p:graphicFrame>
      <p:sp>
        <p:nvSpPr>
          <p:cNvPr id="227334" name="文本框 227333"/>
          <p:cNvSpPr txBox="1"/>
          <p:nvPr/>
        </p:nvSpPr>
        <p:spPr>
          <a:xfrm>
            <a:off x="769938" y="4935538"/>
            <a:ext cx="1611312" cy="457200"/>
          </a:xfrm>
          <a:prstGeom prst="rect">
            <a:avLst/>
          </a:prstGeom>
          <a:noFill/>
          <a:ln w="9525">
            <a:noFill/>
          </a:ln>
        </p:spPr>
        <p:txBody>
          <a:bodyPr wrap="none" anchor="ctr" anchorCtr="0">
            <a:spAutoFit/>
          </a:bodyPr>
          <a:p>
            <a:r>
              <a:rPr lang="en-US" altLang="zh-CN" dirty="0">
                <a:latin typeface="Times New Roman" panose="02020603050405020304" pitchFamily="18" charset="-94"/>
                <a:ea typeface="宋体" panose="02010600030101010101" pitchFamily="2" charset="-122"/>
              </a:rPr>
              <a:t>(4)  </a:t>
            </a:r>
            <a:r>
              <a:rPr lang="zh-CN" altLang="en-US" dirty="0">
                <a:latin typeface="Times New Roman" panose="02020603050405020304" pitchFamily="18" charset="-94"/>
                <a:ea typeface="宋体" panose="02010600030101010101" pitchFamily="2" charset="-122"/>
              </a:rPr>
              <a:t>求全解</a:t>
            </a:r>
            <a:endParaRPr lang="zh-CN" altLang="en-US">
              <a:latin typeface="Times New Roman" panose="02020603050405020304" pitchFamily="18" charset="-94"/>
              <a:ea typeface="宋体" panose="02010600030101010101" pitchFamily="2" charset="-122"/>
            </a:endParaRPr>
          </a:p>
        </p:txBody>
      </p:sp>
      <p:graphicFrame>
        <p:nvGraphicFramePr>
          <p:cNvPr id="227335" name="对象 227334"/>
          <p:cNvGraphicFramePr/>
          <p:nvPr/>
        </p:nvGraphicFramePr>
        <p:xfrm>
          <a:off x="1393825" y="3611563"/>
          <a:ext cx="2632075" cy="1023937"/>
        </p:xfrm>
        <a:graphic>
          <a:graphicData uri="http://schemas.openxmlformats.org/presentationml/2006/ole">
            <mc:AlternateContent xmlns:mc="http://schemas.openxmlformats.org/markup-compatibility/2006">
              <mc:Choice xmlns:v="urn:schemas-microsoft-com:vml" Requires="v">
                <p:oleObj spid="_x0000_s3165" name="" r:id="rId3" imgW="1308100" imgH="508000" progId="Equation.3">
                  <p:embed/>
                </p:oleObj>
              </mc:Choice>
              <mc:Fallback>
                <p:oleObj name="" r:id="rId3" imgW="1308100" imgH="508000" progId="Equation.3">
                  <p:embed/>
                  <p:pic>
                    <p:nvPicPr>
                      <p:cNvPr id="0" name="图片 3164"/>
                      <p:cNvPicPr/>
                      <p:nvPr/>
                    </p:nvPicPr>
                    <p:blipFill>
                      <a:blip r:embed="rId4"/>
                      <a:stretch>
                        <a:fillRect/>
                      </a:stretch>
                    </p:blipFill>
                    <p:spPr>
                      <a:xfrm>
                        <a:off x="1393825" y="3611563"/>
                        <a:ext cx="2632075" cy="1023937"/>
                      </a:xfrm>
                      <a:prstGeom prst="rect">
                        <a:avLst/>
                      </a:prstGeom>
                      <a:noFill/>
                      <a:ln w="38100">
                        <a:noFill/>
                        <a:miter/>
                      </a:ln>
                    </p:spPr>
                  </p:pic>
                </p:oleObj>
              </mc:Fallback>
            </mc:AlternateContent>
          </a:graphicData>
        </a:graphic>
      </p:graphicFrame>
      <p:graphicFrame>
        <p:nvGraphicFramePr>
          <p:cNvPr id="227336" name="对象 227335"/>
          <p:cNvGraphicFramePr/>
          <p:nvPr/>
        </p:nvGraphicFramePr>
        <p:xfrm>
          <a:off x="4724400" y="3722688"/>
          <a:ext cx="2055813" cy="788987"/>
        </p:xfrm>
        <a:graphic>
          <a:graphicData uri="http://schemas.openxmlformats.org/presentationml/2006/ole">
            <mc:AlternateContent xmlns:mc="http://schemas.openxmlformats.org/markup-compatibility/2006">
              <mc:Choice xmlns:v="urn:schemas-microsoft-com:vml" Requires="v">
                <p:oleObj spid="_x0000_s3169" name="" r:id="rId5" imgW="824865" imgH="317500" progId="Equation.3">
                  <p:embed/>
                </p:oleObj>
              </mc:Choice>
              <mc:Fallback>
                <p:oleObj name="" r:id="rId5" imgW="824865" imgH="317500" progId="Equation.3">
                  <p:embed/>
                  <p:pic>
                    <p:nvPicPr>
                      <p:cNvPr id="0" name="图片 3168"/>
                      <p:cNvPicPr/>
                      <p:nvPr/>
                    </p:nvPicPr>
                    <p:blipFill>
                      <a:blip r:embed="rId6"/>
                      <a:stretch>
                        <a:fillRect/>
                      </a:stretch>
                    </p:blipFill>
                    <p:spPr>
                      <a:xfrm>
                        <a:off x="4724400" y="3722688"/>
                        <a:ext cx="2055813" cy="788987"/>
                      </a:xfrm>
                      <a:prstGeom prst="rect">
                        <a:avLst/>
                      </a:prstGeom>
                      <a:noFill/>
                      <a:ln w="38100">
                        <a:noFill/>
                        <a:miter/>
                      </a:ln>
                    </p:spPr>
                  </p:pic>
                </p:oleObj>
              </mc:Fallback>
            </mc:AlternateContent>
          </a:graphicData>
        </a:graphic>
      </p:graphicFrame>
      <p:graphicFrame>
        <p:nvGraphicFramePr>
          <p:cNvPr id="227337" name="对象 227336"/>
          <p:cNvGraphicFramePr/>
          <p:nvPr/>
        </p:nvGraphicFramePr>
        <p:xfrm>
          <a:off x="2760663" y="4706938"/>
          <a:ext cx="4035425" cy="790575"/>
        </p:xfrm>
        <a:graphic>
          <a:graphicData uri="http://schemas.openxmlformats.org/presentationml/2006/ole">
            <mc:AlternateContent xmlns:mc="http://schemas.openxmlformats.org/markup-compatibility/2006">
              <mc:Choice xmlns:v="urn:schemas-microsoft-com:vml" Requires="v">
                <p:oleObj spid="_x0000_s3167" name="" r:id="rId7" imgW="2005965" imgH="393700" progId="Equation.3">
                  <p:embed/>
                </p:oleObj>
              </mc:Choice>
              <mc:Fallback>
                <p:oleObj name="" r:id="rId7" imgW="2005965" imgH="393700" progId="Equation.3">
                  <p:embed/>
                  <p:pic>
                    <p:nvPicPr>
                      <p:cNvPr id="0" name="图片 3166"/>
                      <p:cNvPicPr/>
                      <p:nvPr/>
                    </p:nvPicPr>
                    <p:blipFill>
                      <a:blip r:embed="rId8"/>
                      <a:stretch>
                        <a:fillRect/>
                      </a:stretch>
                    </p:blipFill>
                    <p:spPr>
                      <a:xfrm>
                        <a:off x="2760663" y="4706938"/>
                        <a:ext cx="4035425" cy="790575"/>
                      </a:xfrm>
                      <a:prstGeom prst="rect">
                        <a:avLst/>
                      </a:prstGeom>
                      <a:noFill/>
                      <a:ln w="38100">
                        <a:noFill/>
                        <a:miter/>
                      </a:ln>
                    </p:spPr>
                  </p:pic>
                </p:oleObj>
              </mc:Fallback>
            </mc:AlternateContent>
          </a:graphicData>
        </a:graphic>
      </p:graphicFrame>
      <p:sp>
        <p:nvSpPr>
          <p:cNvPr id="227338" name="文本框 227337"/>
          <p:cNvSpPr txBox="1"/>
          <p:nvPr/>
        </p:nvSpPr>
        <p:spPr>
          <a:xfrm>
            <a:off x="2581275" y="5865813"/>
            <a:ext cx="2743200" cy="579437"/>
          </a:xfrm>
          <a:prstGeom prst="rect">
            <a:avLst/>
          </a:prstGeom>
          <a:noFill/>
          <a:ln w="9525">
            <a:noFill/>
          </a:ln>
        </p:spPr>
        <p:txBody>
          <a:bodyPr anchor="t" anchorCtr="0">
            <a:spAutoFit/>
          </a:bodyPr>
          <a:p>
            <a:pPr>
              <a:spcBef>
                <a:spcPct val="50000"/>
              </a:spcBef>
            </a:pPr>
            <a:r>
              <a:rPr lang="en-US" altLang="zh-CN" sz="3200" i="1" err="1">
                <a:latin typeface="Times New Roman" panose="02020603050405020304" pitchFamily="18" charset="-94"/>
                <a:ea typeface="宋体" panose="02010600030101010101" pitchFamily="2" charset="-122"/>
              </a:rPr>
              <a:t>u</a:t>
            </a:r>
            <a:r>
              <a:rPr lang="en-US" altLang="zh-CN" i="1" baseline="-25000" err="1">
                <a:latin typeface="Times New Roman" panose="02020603050405020304" pitchFamily="18" charset="-94"/>
                <a:ea typeface="宋体" panose="02010600030101010101" pitchFamily="2" charset="-122"/>
              </a:rPr>
              <a:t>C</a:t>
            </a:r>
            <a:r>
              <a:rPr lang="en-US" altLang="zh-CN" baseline="-25000">
                <a:latin typeface="Times New Roman" panose="02020603050405020304" pitchFamily="18" charset="-94"/>
                <a:ea typeface="宋体" panose="02010600030101010101" pitchFamily="2" charset="-122"/>
              </a:rPr>
              <a:t> </a:t>
            </a:r>
            <a:r>
              <a:rPr lang="en-US" altLang="zh-CN">
                <a:latin typeface="Times New Roman" panose="02020603050405020304" pitchFamily="18" charset="-94"/>
                <a:ea typeface="宋体" panose="02010600030101010101" pitchFamily="2" charset="-122"/>
              </a:rPr>
              <a:t>(0</a:t>
            </a:r>
            <a:r>
              <a:rPr lang="en-US" altLang="zh-CN" baseline="-25000">
                <a:latin typeface="Times New Roman" panose="02020603050405020304" pitchFamily="18" charset="-94"/>
                <a:ea typeface="宋体" panose="02010600030101010101" pitchFamily="2" charset="-122"/>
                <a:sym typeface="Symbol" panose="05050102010706020507" pitchFamily="18" charset="2"/>
              </a:rPr>
              <a:t>+</a:t>
            </a:r>
            <a:r>
              <a:rPr lang="en-US" altLang="zh-CN">
                <a:latin typeface="Times New Roman" panose="02020603050405020304" pitchFamily="18" charset="-94"/>
                <a:ea typeface="宋体" panose="02010600030101010101" pitchFamily="2" charset="-122"/>
              </a:rPr>
              <a:t>)=</a:t>
            </a:r>
            <a:r>
              <a:rPr lang="en-US" altLang="zh-CN" i="1">
                <a:latin typeface="Times New Roman" panose="02020603050405020304" pitchFamily="18" charset="-94"/>
                <a:ea typeface="宋体" panose="02010600030101010101" pitchFamily="2" charset="-122"/>
              </a:rPr>
              <a:t>A+U</a:t>
            </a:r>
            <a:r>
              <a:rPr lang="en-US" altLang="zh-CN" i="1" baseline="-25000">
                <a:latin typeface="Times New Roman" panose="02020603050405020304" pitchFamily="18" charset="-94"/>
                <a:ea typeface="宋体" panose="02010600030101010101" pitchFamily="2" charset="-122"/>
              </a:rPr>
              <a:t>S</a:t>
            </a:r>
            <a:r>
              <a:rPr lang="en-US" altLang="zh-CN">
                <a:latin typeface="Times New Roman" panose="02020603050405020304" pitchFamily="18" charset="-94"/>
                <a:ea typeface="宋体" panose="02010600030101010101" pitchFamily="2" charset="-122"/>
              </a:rPr>
              <a:t>= 0</a:t>
            </a:r>
            <a:endParaRPr lang="en-US" altLang="zh-CN">
              <a:latin typeface="Times New Roman" panose="02020603050405020304" pitchFamily="18" charset="-94"/>
              <a:ea typeface="宋体" panose="02010600030101010101" pitchFamily="2" charset="-122"/>
            </a:endParaRPr>
          </a:p>
        </p:txBody>
      </p:sp>
      <p:sp>
        <p:nvSpPr>
          <p:cNvPr id="227339" name="文本框 227338"/>
          <p:cNvSpPr txBox="1"/>
          <p:nvPr/>
        </p:nvSpPr>
        <p:spPr>
          <a:xfrm>
            <a:off x="5580063" y="5942013"/>
            <a:ext cx="1752600" cy="457200"/>
          </a:xfrm>
          <a:prstGeom prst="rect">
            <a:avLst/>
          </a:prstGeom>
          <a:noFill/>
          <a:ln w="9525">
            <a:noFill/>
          </a:ln>
        </p:spPr>
        <p:txBody>
          <a:bodyPr anchor="t" anchorCtr="0">
            <a:spAutoFit/>
          </a:bodyPr>
          <a:p>
            <a:pPr>
              <a:spcBef>
                <a:spcPct val="50000"/>
              </a:spcBef>
            </a:pPr>
            <a:r>
              <a:rPr lang="en-US" altLang="zh-CN">
                <a:latin typeface="Times New Roman" panose="02020603050405020304" pitchFamily="18" charset="-94"/>
                <a:ea typeface="宋体" panose="02010600030101010101" pitchFamily="2" charset="-122"/>
                <a:sym typeface="Symbol" panose="05050102010706020507" pitchFamily="18" charset="2"/>
              </a:rPr>
              <a:t></a:t>
            </a:r>
            <a:r>
              <a:rPr lang="en-US" altLang="zh-CN">
                <a:latin typeface="Times New Roman" panose="02020603050405020304" pitchFamily="18" charset="-94"/>
                <a:ea typeface="宋体" panose="02010600030101010101" pitchFamily="2" charset="-122"/>
              </a:rPr>
              <a:t> </a:t>
            </a:r>
            <a:r>
              <a:rPr lang="en-US" altLang="zh-CN" i="1">
                <a:latin typeface="Times New Roman" panose="02020603050405020304" pitchFamily="18" charset="-94"/>
                <a:ea typeface="宋体" panose="02010600030101010101" pitchFamily="2" charset="-122"/>
              </a:rPr>
              <a:t>A= </a:t>
            </a:r>
            <a:r>
              <a:rPr lang="en-US" altLang="zh-CN" i="1">
                <a:latin typeface="Times New Roman" panose="02020603050405020304" pitchFamily="18" charset="-94"/>
                <a:ea typeface="宋体" panose="02010600030101010101" pitchFamily="2" charset="-122"/>
                <a:sym typeface="Symbol" panose="05050102010706020507" pitchFamily="18" charset="2"/>
              </a:rPr>
              <a:t></a:t>
            </a:r>
            <a:r>
              <a:rPr lang="en-US" altLang="zh-CN" i="1">
                <a:latin typeface="Times New Roman" panose="02020603050405020304" pitchFamily="18" charset="-94"/>
                <a:ea typeface="宋体" panose="02010600030101010101" pitchFamily="2" charset="-122"/>
              </a:rPr>
              <a:t> U</a:t>
            </a:r>
            <a:r>
              <a:rPr lang="en-US" altLang="zh-CN" i="1" baseline="-25000">
                <a:latin typeface="Times New Roman" panose="02020603050405020304" pitchFamily="18" charset="-94"/>
                <a:ea typeface="宋体" panose="02010600030101010101" pitchFamily="2" charset="-122"/>
              </a:rPr>
              <a:t>S</a:t>
            </a:r>
            <a:endParaRPr lang="en-US" altLang="zh-CN" baseline="-25000">
              <a:latin typeface="Times New Roman" panose="02020603050405020304" pitchFamily="18" charset="-94"/>
              <a:ea typeface="宋体" panose="02010600030101010101" pitchFamily="2" charset="-122"/>
            </a:endParaRPr>
          </a:p>
        </p:txBody>
      </p:sp>
      <p:sp>
        <p:nvSpPr>
          <p:cNvPr id="227340" name="文本框 227339"/>
          <p:cNvSpPr txBox="1"/>
          <p:nvPr/>
        </p:nvSpPr>
        <p:spPr>
          <a:xfrm>
            <a:off x="603250" y="5942013"/>
            <a:ext cx="1611313" cy="457200"/>
          </a:xfrm>
          <a:prstGeom prst="rect">
            <a:avLst/>
          </a:prstGeom>
          <a:noFill/>
          <a:ln w="9525">
            <a:noFill/>
          </a:ln>
        </p:spPr>
        <p:txBody>
          <a:bodyPr wrap="none" anchor="ctr" anchorCtr="0">
            <a:spAutoFit/>
          </a:bodyPr>
          <a:p>
            <a:r>
              <a:rPr lang="en-US" altLang="zh-CN" dirty="0">
                <a:latin typeface="Times New Roman" panose="02020603050405020304" pitchFamily="18" charset="-94"/>
                <a:ea typeface="宋体" panose="02010600030101010101" pitchFamily="2" charset="-122"/>
              </a:rPr>
              <a:t>(5)  </a:t>
            </a:r>
            <a:r>
              <a:rPr lang="zh-CN" altLang="en-US" dirty="0">
                <a:latin typeface="Times New Roman" panose="02020603050405020304" pitchFamily="18" charset="-94"/>
                <a:ea typeface="宋体" panose="02010600030101010101" pitchFamily="2" charset="-122"/>
              </a:rPr>
              <a:t>定常数</a:t>
            </a:r>
            <a:endParaRPr lang="zh-CN" altLang="en-US">
              <a:latin typeface="Times New Roman" panose="02020603050405020304" pitchFamily="18" charset="-94"/>
              <a:ea typeface="宋体" panose="02010600030101010101" pitchFamily="2" charset="-122"/>
            </a:endParaRPr>
          </a:p>
        </p:txBody>
      </p:sp>
      <p:grpSp>
        <p:nvGrpSpPr>
          <p:cNvPr id="227343" name="组合 227342"/>
          <p:cNvGrpSpPr/>
          <p:nvPr/>
        </p:nvGrpSpPr>
        <p:grpSpPr>
          <a:xfrm>
            <a:off x="796925" y="2892425"/>
            <a:ext cx="6234113" cy="581025"/>
            <a:chOff x="502" y="1822"/>
            <a:chExt cx="3927" cy="366"/>
          </a:xfrm>
        </p:grpSpPr>
        <p:sp>
          <p:nvSpPr>
            <p:cNvPr id="59404" name="文本框 227332"/>
            <p:cNvSpPr txBox="1"/>
            <p:nvPr/>
          </p:nvSpPr>
          <p:spPr>
            <a:xfrm>
              <a:off x="502" y="1822"/>
              <a:ext cx="3927" cy="365"/>
            </a:xfrm>
            <a:prstGeom prst="rect">
              <a:avLst/>
            </a:prstGeom>
            <a:noFill/>
            <a:ln w="9525">
              <a:noFill/>
            </a:ln>
          </p:spPr>
          <p:txBody>
            <a:bodyPr wrap="none" anchor="ctr" anchorCtr="0">
              <a:spAutoFit/>
            </a:bodyPr>
            <a:p>
              <a:r>
                <a:rPr lang="en-US" altLang="zh-CN" dirty="0">
                  <a:latin typeface="Times New Roman" panose="02020603050405020304" pitchFamily="18" charset="-94"/>
                  <a:ea typeface="宋体" panose="02010600030101010101" pitchFamily="2" charset="-122"/>
                </a:rPr>
                <a:t>(3)  </a:t>
              </a:r>
              <a:r>
                <a:rPr lang="zh-CN" altLang="en-US" dirty="0">
                  <a:latin typeface="Times New Roman" panose="02020603050405020304" pitchFamily="18" charset="-94"/>
                  <a:ea typeface="宋体" panose="02010600030101010101" pitchFamily="2" charset="-122"/>
                </a:rPr>
                <a:t>求齐次方程通解 </a:t>
              </a:r>
              <a:r>
                <a:rPr lang="en-US" altLang="zh-CN" sz="3200" i="1" err="1">
                  <a:latin typeface="Times New Roman" panose="02020603050405020304" pitchFamily="18" charset="-94"/>
                  <a:ea typeface="宋体" panose="02010600030101010101" pitchFamily="2" charset="-122"/>
                </a:rPr>
                <a:t>u</a:t>
              </a:r>
              <a:r>
                <a:rPr lang="en-US" altLang="zh-CN" i="1" baseline="-25000" err="1">
                  <a:latin typeface="Times New Roman" panose="02020603050405020304" pitchFamily="18" charset="-94"/>
                  <a:ea typeface="宋体" panose="02010600030101010101" pitchFamily="2" charset="-122"/>
                </a:rPr>
                <a:t>C</a:t>
              </a:r>
              <a:r>
                <a:rPr lang="zh-CN" altLang="en-US" dirty="0">
                  <a:latin typeface="Times New Roman" panose="02020603050405020304" pitchFamily="18" charset="-94"/>
                  <a:ea typeface="宋体" panose="02010600030101010101" pitchFamily="2" charset="-122"/>
                </a:rPr>
                <a:t>：自由分量</a:t>
              </a:r>
              <a:r>
                <a:rPr lang="en-US" altLang="zh-CN" dirty="0">
                  <a:latin typeface="Times New Roman" panose="02020603050405020304" pitchFamily="18" charset="-94"/>
                  <a:ea typeface="宋体" panose="02010600030101010101" pitchFamily="2" charset="-122"/>
                </a:rPr>
                <a:t>(</a:t>
              </a:r>
              <a:r>
                <a:rPr lang="zh-CN" altLang="en-US" dirty="0">
                  <a:latin typeface="Times New Roman" panose="02020603050405020304" pitchFamily="18" charset="-94"/>
                  <a:ea typeface="宋体" panose="02010600030101010101" pitchFamily="2" charset="-122"/>
                </a:rPr>
                <a:t>暂态分量</a:t>
              </a:r>
              <a:r>
                <a:rPr lang="en-US" altLang="zh-CN">
                  <a:latin typeface="Times New Roman" panose="02020603050405020304" pitchFamily="18" charset="-94"/>
                  <a:ea typeface="宋体" panose="02010600030101010101" pitchFamily="2" charset="-122"/>
                </a:rPr>
                <a:t>)</a:t>
              </a:r>
              <a:endParaRPr lang="en-US" altLang="zh-CN">
                <a:latin typeface="Times New Roman" panose="02020603050405020304" pitchFamily="18" charset="-94"/>
                <a:ea typeface="宋体" panose="02010600030101010101" pitchFamily="2" charset="-122"/>
              </a:endParaRPr>
            </a:p>
          </p:txBody>
        </p:sp>
        <p:graphicFrame>
          <p:nvGraphicFramePr>
            <p:cNvPr id="59405" name="对象 227341"/>
            <p:cNvGraphicFramePr/>
            <p:nvPr/>
          </p:nvGraphicFramePr>
          <p:xfrm>
            <a:off x="2391" y="1853"/>
            <a:ext cx="122" cy="335"/>
          </p:xfrm>
          <a:graphic>
            <a:graphicData uri="http://schemas.openxmlformats.org/presentationml/2006/ole">
              <mc:AlternateContent xmlns:mc="http://schemas.openxmlformats.org/markup-compatibility/2006">
                <mc:Choice xmlns:v="urn:schemas-microsoft-com:vml" Requires="v">
                  <p:oleObj spid="_x0000_s3166" name="" r:id="rId9" imgW="88265" imgH="240665" progId="Equation.3">
                    <p:embed/>
                  </p:oleObj>
                </mc:Choice>
                <mc:Fallback>
                  <p:oleObj name="" r:id="rId9" imgW="88265" imgH="240665" progId="Equation.3">
                    <p:embed/>
                    <p:pic>
                      <p:nvPicPr>
                        <p:cNvPr id="0" name="图片 3165"/>
                        <p:cNvPicPr/>
                        <p:nvPr/>
                      </p:nvPicPr>
                      <p:blipFill>
                        <a:blip r:embed="rId10"/>
                        <a:stretch>
                          <a:fillRect/>
                        </a:stretch>
                      </p:blipFill>
                      <p:spPr>
                        <a:xfrm>
                          <a:off x="2391" y="1853"/>
                          <a:ext cx="122" cy="335"/>
                        </a:xfrm>
                        <a:prstGeom prst="rect">
                          <a:avLst/>
                        </a:prstGeom>
                        <a:noFill/>
                        <a:ln w="38100">
                          <a:noFill/>
                          <a:miter/>
                        </a:ln>
                      </p:spPr>
                    </p:pic>
                  </p:oleObj>
                </mc:Fallback>
              </mc:AlternateContent>
            </a:graphicData>
          </a:graphic>
        </p:graphicFrame>
      </p:grpSp>
      <p:grpSp>
        <p:nvGrpSpPr>
          <p:cNvPr id="227345" name="组合 227344"/>
          <p:cNvGrpSpPr/>
          <p:nvPr/>
        </p:nvGrpSpPr>
        <p:grpSpPr>
          <a:xfrm>
            <a:off x="5143500" y="217488"/>
            <a:ext cx="3400425" cy="2800350"/>
            <a:chOff x="3240" y="137"/>
            <a:chExt cx="2142" cy="1764"/>
          </a:xfrm>
        </p:grpSpPr>
        <p:graphicFrame>
          <p:nvGraphicFramePr>
            <p:cNvPr id="59407" name="对象 227340"/>
            <p:cNvGraphicFramePr/>
            <p:nvPr/>
          </p:nvGraphicFramePr>
          <p:xfrm>
            <a:off x="3240" y="137"/>
            <a:ext cx="2142" cy="1376"/>
          </p:xfrm>
          <a:graphic>
            <a:graphicData uri="http://schemas.openxmlformats.org/presentationml/2006/ole">
              <mc:AlternateContent xmlns:mc="http://schemas.openxmlformats.org/markup-compatibility/2006">
                <mc:Choice xmlns:v="urn:schemas-microsoft-com:vml" Requires="v">
                  <p:oleObj spid="_x0000_s3164" name="" r:id="rId11" imgW="3404870" imgH="2185670" progId="Visio.Drawing.5">
                    <p:embed/>
                  </p:oleObj>
                </mc:Choice>
                <mc:Fallback>
                  <p:oleObj name="" r:id="rId11" imgW="3404870" imgH="2185670" progId="Visio.Drawing.5">
                    <p:embed/>
                    <p:pic>
                      <p:nvPicPr>
                        <p:cNvPr id="0" name="图片 3163"/>
                        <p:cNvPicPr/>
                        <p:nvPr/>
                      </p:nvPicPr>
                      <p:blipFill>
                        <a:blip r:embed="rId12"/>
                        <a:stretch>
                          <a:fillRect/>
                        </a:stretch>
                      </p:blipFill>
                      <p:spPr>
                        <a:xfrm>
                          <a:off x="3240" y="137"/>
                          <a:ext cx="2142" cy="1376"/>
                        </a:xfrm>
                        <a:prstGeom prst="rect">
                          <a:avLst/>
                        </a:prstGeom>
                        <a:noFill/>
                        <a:ln w="38100">
                          <a:noFill/>
                          <a:miter/>
                        </a:ln>
                      </p:spPr>
                    </p:pic>
                  </p:oleObj>
                </mc:Fallback>
              </mc:AlternateContent>
            </a:graphicData>
          </a:graphic>
        </p:graphicFrame>
        <p:sp>
          <p:nvSpPr>
            <p:cNvPr id="59408" name="矩形 227343"/>
            <p:cNvSpPr/>
            <p:nvPr/>
          </p:nvSpPr>
          <p:spPr>
            <a:xfrm>
              <a:off x="3989" y="1536"/>
              <a:ext cx="874" cy="365"/>
            </a:xfrm>
            <a:prstGeom prst="rect">
              <a:avLst/>
            </a:prstGeom>
            <a:noFill/>
            <a:ln w="9525">
              <a:noFill/>
            </a:ln>
          </p:spPr>
          <p:txBody>
            <a:bodyPr wrap="none" anchor="ctr" anchorCtr="0">
              <a:spAutoFit/>
            </a:bodyPr>
            <a:p>
              <a:pPr algn="ctr"/>
              <a:r>
                <a:rPr lang="en-US" altLang="zh-CN" sz="3200" i="1" err="1">
                  <a:solidFill>
                    <a:srgbClr val="0000FF"/>
                  </a:solidFill>
                  <a:latin typeface="Times New Roman" panose="02020603050405020304" pitchFamily="18" charset="-94"/>
                  <a:ea typeface="宋体" panose="02010600030101010101" pitchFamily="2" charset="-122"/>
                </a:rPr>
                <a:t>u</a:t>
              </a:r>
              <a:r>
                <a:rPr lang="en-US" altLang="zh-CN" i="1" baseline="-25000" err="1">
                  <a:solidFill>
                    <a:srgbClr val="0000FF"/>
                  </a:solidFill>
                  <a:latin typeface="Times New Roman" panose="02020603050405020304" pitchFamily="18" charset="-94"/>
                  <a:ea typeface="宋体" panose="02010600030101010101" pitchFamily="2" charset="-122"/>
                </a:rPr>
                <a:t>C</a:t>
              </a:r>
              <a:r>
                <a:rPr lang="en-US" altLang="zh-CN" i="1" baseline="-25000">
                  <a:solidFill>
                    <a:srgbClr val="0000FF"/>
                  </a:solidFill>
                  <a:latin typeface="Times New Roman" panose="02020603050405020304" pitchFamily="18" charset="-94"/>
                  <a:ea typeface="宋体" panose="02010600030101010101" pitchFamily="2" charset="-122"/>
                </a:rPr>
                <a:t> </a:t>
              </a:r>
              <a:r>
                <a:rPr lang="en-US" altLang="zh-CN">
                  <a:solidFill>
                    <a:srgbClr val="0000FF"/>
                  </a:solidFill>
                  <a:latin typeface="Times New Roman" panose="02020603050405020304" pitchFamily="18" charset="-94"/>
                  <a:ea typeface="宋体" panose="02010600030101010101" pitchFamily="2" charset="-122"/>
                </a:rPr>
                <a:t>(0</a:t>
              </a:r>
              <a:r>
                <a:rPr lang="en-US" altLang="zh-CN" baseline="-25000">
                  <a:solidFill>
                    <a:schemeClr val="accent2"/>
                  </a:solidFill>
                  <a:latin typeface="Times New Roman" panose="02020603050405020304" pitchFamily="18" charset="-94"/>
                  <a:ea typeface="宋体" panose="02010600030101010101" pitchFamily="2" charset="-122"/>
                  <a:sym typeface="Symbol" panose="05050102010706020507" pitchFamily="18" charset="2"/>
                </a:rPr>
                <a:t></a:t>
              </a:r>
              <a:r>
                <a:rPr lang="en-US" altLang="zh-CN">
                  <a:solidFill>
                    <a:srgbClr val="0000FF"/>
                  </a:solidFill>
                  <a:latin typeface="Times New Roman" panose="02020603050405020304" pitchFamily="18" charset="-94"/>
                  <a:ea typeface="宋体" panose="02010600030101010101" pitchFamily="2" charset="-122"/>
                </a:rPr>
                <a:t>)=0</a:t>
              </a:r>
              <a:endParaRPr lang="en-US" altLang="zh-CN">
                <a:solidFill>
                  <a:srgbClr val="0000FF"/>
                </a:solidFill>
                <a:latin typeface="Times New Roman" panose="02020603050405020304" pitchFamily="18" charset="-94"/>
                <a:ea typeface="宋体" panose="02010600030101010101" pitchFamily="2" charset="-122"/>
              </a:endParaRPr>
            </a:p>
          </p:txBody>
        </p:sp>
      </p:grpSp>
      <p:sp>
        <p:nvSpPr>
          <p:cNvPr id="59409" name="灯片编号占位符 1"/>
          <p:cNvSpPr>
            <a:spLocks noGrp="1"/>
          </p:cNvSpPr>
          <p:nvPr>
            <p:ph type="sldNum" sz="quarter" idx="12"/>
          </p:nvPr>
        </p:nvSpPr>
        <p:spPr>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fld id="{9A0DB2DC-4C9A-4742-B13C-FB6460FD3503}" type="slidenum">
              <a:rPr lang="zh-CN" altLang="zh-CN" sz="1400" b="0" dirty="0"/>
            </a:fld>
            <a:endParaRPr lang="zh-CN" altLang="zh-CN" sz="14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27345"/>
                                        </p:tgtEl>
                                        <p:attrNameLst>
                                          <p:attrName>style.visibility</p:attrName>
                                        </p:attrNameLst>
                                      </p:cBhvr>
                                      <p:to>
                                        <p:strVal val="visible"/>
                                      </p:to>
                                    </p:set>
                                    <p:anim calcmode="lin" valueType="num">
                                      <p:cBhvr additive="base">
                                        <p:cTn id="7" dur="500" fill="hold"/>
                                        <p:tgtEl>
                                          <p:spTgt spid="227345"/>
                                        </p:tgtEl>
                                        <p:attrNameLst>
                                          <p:attrName>ppt_x</p:attrName>
                                        </p:attrNameLst>
                                      </p:cBhvr>
                                      <p:tavLst>
                                        <p:tav tm="0">
                                          <p:val>
                                            <p:strVal val="0-#ppt_w/2"/>
                                          </p:val>
                                        </p:tav>
                                        <p:tav tm="100000">
                                          <p:val>
                                            <p:strVal val="#ppt_x"/>
                                          </p:val>
                                        </p:tav>
                                      </p:tavLst>
                                    </p:anim>
                                    <p:anim calcmode="lin" valueType="num">
                                      <p:cBhvr additive="base">
                                        <p:cTn id="8" dur="500" fill="hold"/>
                                        <p:tgtEl>
                                          <p:spTgt spid="22734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227332"/>
                                        </p:tgtEl>
                                        <p:attrNameLst>
                                          <p:attrName>style.visibility</p:attrName>
                                        </p:attrNameLst>
                                      </p:cBhvr>
                                      <p:to>
                                        <p:strVal val="visible"/>
                                      </p:to>
                                    </p:set>
                                    <p:animEffect transition="in" filter="slide(fromLeft)">
                                      <p:cBhvr>
                                        <p:cTn id="12" dur="500"/>
                                        <p:tgtEl>
                                          <p:spTgt spid="227332"/>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1" fill="hold" grpId="0" nodeType="clickEffect">
                                  <p:stCondLst>
                                    <p:cond delay="0"/>
                                  </p:stCondLst>
                                  <p:childTnLst>
                                    <p:set>
                                      <p:cBhvr>
                                        <p:cTn id="16" dur="1" fill="hold">
                                          <p:stCondLst>
                                            <p:cond delay="0"/>
                                          </p:stCondLst>
                                        </p:cTn>
                                        <p:tgtEl>
                                          <p:spTgt spid="227330"/>
                                        </p:tgtEl>
                                        <p:attrNameLst>
                                          <p:attrName>style.visibility</p:attrName>
                                        </p:attrNameLst>
                                      </p:cBhvr>
                                      <p:to>
                                        <p:strVal val="visible"/>
                                      </p:to>
                                    </p:set>
                                    <p:animEffect transition="in" filter="slide(fromTop)">
                                      <p:cBhvr>
                                        <p:cTn id="17" dur="500"/>
                                        <p:tgtEl>
                                          <p:spTgt spid="227330"/>
                                        </p:tgtEl>
                                      </p:cBhvr>
                                    </p:animEffect>
                                  </p:childTnLst>
                                </p:cTn>
                              </p:par>
                            </p:childTnLst>
                          </p:cTn>
                        </p:par>
                        <p:par>
                          <p:cTn id="18" fill="hold">
                            <p:stCondLst>
                              <p:cond delay="500"/>
                            </p:stCondLst>
                            <p:childTnLst>
                              <p:par>
                                <p:cTn id="19" presetID="22" presetClass="entr" presetSubtype="1" fill="hold" grpId="0" nodeType="afterEffect">
                                  <p:stCondLst>
                                    <p:cond delay="0"/>
                                  </p:stCondLst>
                                  <p:childTnLst>
                                    <p:set>
                                      <p:cBhvr>
                                        <p:cTn id="20" dur="1" fill="hold">
                                          <p:stCondLst>
                                            <p:cond delay="0"/>
                                          </p:stCondLst>
                                        </p:cTn>
                                        <p:tgtEl>
                                          <p:spTgt spid="227331"/>
                                        </p:tgtEl>
                                        <p:attrNameLst>
                                          <p:attrName>style.visibility</p:attrName>
                                        </p:attrNameLst>
                                      </p:cBhvr>
                                      <p:to>
                                        <p:strVal val="visible"/>
                                      </p:to>
                                    </p:set>
                                    <p:animEffect transition="in" filter="wipe(up)">
                                      <p:cBhvr>
                                        <p:cTn id="21" dur="500"/>
                                        <p:tgtEl>
                                          <p:spTgt spid="227331"/>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nodeType="clickEffect">
                                  <p:stCondLst>
                                    <p:cond delay="0"/>
                                  </p:stCondLst>
                                  <p:childTnLst>
                                    <p:set>
                                      <p:cBhvr>
                                        <p:cTn id="25" dur="1" fill="hold">
                                          <p:stCondLst>
                                            <p:cond delay="0"/>
                                          </p:stCondLst>
                                        </p:cTn>
                                        <p:tgtEl>
                                          <p:spTgt spid="227343"/>
                                        </p:tgtEl>
                                        <p:attrNameLst>
                                          <p:attrName>style.visibility</p:attrName>
                                        </p:attrNameLst>
                                      </p:cBhvr>
                                      <p:to>
                                        <p:strVal val="visible"/>
                                      </p:to>
                                    </p:set>
                                    <p:anim calcmode="lin" valueType="num">
                                      <p:cBhvr additive="base">
                                        <p:cTn id="26" dur="500" fill="hold"/>
                                        <p:tgtEl>
                                          <p:spTgt spid="227343"/>
                                        </p:tgtEl>
                                        <p:attrNameLst>
                                          <p:attrName>ppt_x</p:attrName>
                                        </p:attrNameLst>
                                      </p:cBhvr>
                                      <p:tavLst>
                                        <p:tav tm="0">
                                          <p:val>
                                            <p:strVal val="0-#ppt_w/2"/>
                                          </p:val>
                                        </p:tav>
                                        <p:tav tm="100000">
                                          <p:val>
                                            <p:strVal val="#ppt_x"/>
                                          </p:val>
                                        </p:tav>
                                      </p:tavLst>
                                    </p:anim>
                                    <p:anim calcmode="lin" valueType="num">
                                      <p:cBhvr additive="base">
                                        <p:cTn id="27" dur="500" fill="hold"/>
                                        <p:tgtEl>
                                          <p:spTgt spid="227343"/>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2" presetClass="entr" presetSubtype="8" fill="hold" nodeType="clickEffect">
                                  <p:stCondLst>
                                    <p:cond delay="0"/>
                                  </p:stCondLst>
                                  <p:childTnLst>
                                    <p:set>
                                      <p:cBhvr>
                                        <p:cTn id="31" dur="1" fill="hold">
                                          <p:stCondLst>
                                            <p:cond delay="0"/>
                                          </p:stCondLst>
                                        </p:cTn>
                                        <p:tgtEl>
                                          <p:spTgt spid="227335"/>
                                        </p:tgtEl>
                                        <p:attrNameLst>
                                          <p:attrName>style.visibility</p:attrName>
                                        </p:attrNameLst>
                                      </p:cBhvr>
                                      <p:to>
                                        <p:strVal val="visible"/>
                                      </p:to>
                                    </p:set>
                                    <p:animEffect transition="in" filter="slide(fromLeft)">
                                      <p:cBhvr>
                                        <p:cTn id="32" dur="500"/>
                                        <p:tgtEl>
                                          <p:spTgt spid="227335"/>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8" fill="hold" nodeType="clickEffect">
                                  <p:stCondLst>
                                    <p:cond delay="0"/>
                                  </p:stCondLst>
                                  <p:childTnLst>
                                    <p:set>
                                      <p:cBhvr>
                                        <p:cTn id="36" dur="1" fill="hold">
                                          <p:stCondLst>
                                            <p:cond delay="0"/>
                                          </p:stCondLst>
                                        </p:cTn>
                                        <p:tgtEl>
                                          <p:spTgt spid="227336"/>
                                        </p:tgtEl>
                                        <p:attrNameLst>
                                          <p:attrName>style.visibility</p:attrName>
                                        </p:attrNameLst>
                                      </p:cBhvr>
                                      <p:to>
                                        <p:strVal val="visible"/>
                                      </p:to>
                                    </p:set>
                                    <p:animEffect transition="in" filter="slide(fromLeft)">
                                      <p:cBhvr>
                                        <p:cTn id="37" dur="500"/>
                                        <p:tgtEl>
                                          <p:spTgt spid="227336"/>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grpId="0" nodeType="clickEffect">
                                  <p:stCondLst>
                                    <p:cond delay="0"/>
                                  </p:stCondLst>
                                  <p:childTnLst>
                                    <p:set>
                                      <p:cBhvr>
                                        <p:cTn id="41" dur="1" fill="hold">
                                          <p:stCondLst>
                                            <p:cond delay="0"/>
                                          </p:stCondLst>
                                        </p:cTn>
                                        <p:tgtEl>
                                          <p:spTgt spid="227334"/>
                                        </p:tgtEl>
                                        <p:attrNameLst>
                                          <p:attrName>style.visibility</p:attrName>
                                        </p:attrNameLst>
                                      </p:cBhvr>
                                      <p:to>
                                        <p:strVal val="visible"/>
                                      </p:to>
                                    </p:set>
                                    <p:anim calcmode="lin" valueType="num">
                                      <p:cBhvr additive="base">
                                        <p:cTn id="42" dur="500" fill="hold"/>
                                        <p:tgtEl>
                                          <p:spTgt spid="227334"/>
                                        </p:tgtEl>
                                        <p:attrNameLst>
                                          <p:attrName>ppt_x</p:attrName>
                                        </p:attrNameLst>
                                      </p:cBhvr>
                                      <p:tavLst>
                                        <p:tav tm="0">
                                          <p:val>
                                            <p:strVal val="0-#ppt_w/2"/>
                                          </p:val>
                                        </p:tav>
                                        <p:tav tm="100000">
                                          <p:val>
                                            <p:strVal val="#ppt_x"/>
                                          </p:val>
                                        </p:tav>
                                      </p:tavLst>
                                    </p:anim>
                                    <p:anim calcmode="lin" valueType="num">
                                      <p:cBhvr additive="base">
                                        <p:cTn id="43" dur="500" fill="hold"/>
                                        <p:tgtEl>
                                          <p:spTgt spid="227334"/>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nodeType="clickEffect">
                                  <p:stCondLst>
                                    <p:cond delay="0"/>
                                  </p:stCondLst>
                                  <p:childTnLst>
                                    <p:set>
                                      <p:cBhvr>
                                        <p:cTn id="47" dur="1" fill="hold">
                                          <p:stCondLst>
                                            <p:cond delay="0"/>
                                          </p:stCondLst>
                                        </p:cTn>
                                        <p:tgtEl>
                                          <p:spTgt spid="227337"/>
                                        </p:tgtEl>
                                        <p:attrNameLst>
                                          <p:attrName>style.visibility</p:attrName>
                                        </p:attrNameLst>
                                      </p:cBhvr>
                                      <p:to>
                                        <p:strVal val="visible"/>
                                      </p:to>
                                    </p:set>
                                    <p:animEffect transition="in" filter="wipe(left)">
                                      <p:cBhvr>
                                        <p:cTn id="48" dur="500"/>
                                        <p:tgtEl>
                                          <p:spTgt spid="227337"/>
                                        </p:tgtEl>
                                      </p:cBhvr>
                                    </p:animEffect>
                                  </p:childTnLst>
                                </p:cTn>
                              </p:par>
                            </p:childTnLst>
                          </p:cTn>
                        </p:par>
                      </p:childTnLst>
                    </p:cTn>
                  </p:par>
                  <p:par>
                    <p:cTn id="49" fill="hold">
                      <p:stCondLst>
                        <p:cond delay="indefinite"/>
                      </p:stCondLst>
                      <p:childTnLst>
                        <p:par>
                          <p:cTn id="50" fill="hold">
                            <p:stCondLst>
                              <p:cond delay="0"/>
                            </p:stCondLst>
                            <p:childTnLst>
                              <p:par>
                                <p:cTn id="51" presetID="2" presetClass="entr" presetSubtype="8" fill="hold" grpId="0" nodeType="clickEffect">
                                  <p:stCondLst>
                                    <p:cond delay="0"/>
                                  </p:stCondLst>
                                  <p:childTnLst>
                                    <p:set>
                                      <p:cBhvr>
                                        <p:cTn id="52" dur="1" fill="hold">
                                          <p:stCondLst>
                                            <p:cond delay="0"/>
                                          </p:stCondLst>
                                        </p:cTn>
                                        <p:tgtEl>
                                          <p:spTgt spid="227340"/>
                                        </p:tgtEl>
                                        <p:attrNameLst>
                                          <p:attrName>style.visibility</p:attrName>
                                        </p:attrNameLst>
                                      </p:cBhvr>
                                      <p:to>
                                        <p:strVal val="visible"/>
                                      </p:to>
                                    </p:set>
                                    <p:anim calcmode="lin" valueType="num">
                                      <p:cBhvr additive="base">
                                        <p:cTn id="53" dur="500" fill="hold"/>
                                        <p:tgtEl>
                                          <p:spTgt spid="227340"/>
                                        </p:tgtEl>
                                        <p:attrNameLst>
                                          <p:attrName>ppt_x</p:attrName>
                                        </p:attrNameLst>
                                      </p:cBhvr>
                                      <p:tavLst>
                                        <p:tav tm="0">
                                          <p:val>
                                            <p:strVal val="0-#ppt_w/2"/>
                                          </p:val>
                                        </p:tav>
                                        <p:tav tm="100000">
                                          <p:val>
                                            <p:strVal val="#ppt_x"/>
                                          </p:val>
                                        </p:tav>
                                      </p:tavLst>
                                    </p:anim>
                                    <p:anim calcmode="lin" valueType="num">
                                      <p:cBhvr additive="base">
                                        <p:cTn id="54" dur="500" fill="hold"/>
                                        <p:tgtEl>
                                          <p:spTgt spid="227340"/>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grpId="0" nodeType="clickEffect">
                                  <p:stCondLst>
                                    <p:cond delay="0"/>
                                  </p:stCondLst>
                                  <p:childTnLst>
                                    <p:set>
                                      <p:cBhvr>
                                        <p:cTn id="58" dur="1" fill="hold">
                                          <p:stCondLst>
                                            <p:cond delay="0"/>
                                          </p:stCondLst>
                                        </p:cTn>
                                        <p:tgtEl>
                                          <p:spTgt spid="227338"/>
                                        </p:tgtEl>
                                        <p:attrNameLst>
                                          <p:attrName>style.visibility</p:attrName>
                                        </p:attrNameLst>
                                      </p:cBhvr>
                                      <p:to>
                                        <p:strVal val="visible"/>
                                      </p:to>
                                    </p:set>
                                    <p:animEffect transition="in" filter="wipe(down)">
                                      <p:cBhvr>
                                        <p:cTn id="59" dur="500"/>
                                        <p:tgtEl>
                                          <p:spTgt spid="227338"/>
                                        </p:tgtEl>
                                      </p:cBhvr>
                                    </p:animEffect>
                                  </p:childTnLst>
                                </p:cTn>
                              </p:par>
                            </p:childTnLst>
                          </p:cTn>
                        </p:par>
                      </p:childTnLst>
                    </p:cTn>
                  </p:par>
                  <p:par>
                    <p:cTn id="60" fill="hold">
                      <p:stCondLst>
                        <p:cond delay="indefinite"/>
                      </p:stCondLst>
                      <p:childTnLst>
                        <p:par>
                          <p:cTn id="61" fill="hold">
                            <p:stCondLst>
                              <p:cond delay="0"/>
                            </p:stCondLst>
                            <p:childTnLst>
                              <p:par>
                                <p:cTn id="62" presetID="4" presetClass="entr" presetSubtype="32" fill="hold" grpId="0" nodeType="clickEffect">
                                  <p:stCondLst>
                                    <p:cond delay="0"/>
                                  </p:stCondLst>
                                  <p:childTnLst>
                                    <p:set>
                                      <p:cBhvr>
                                        <p:cTn id="63" dur="1" fill="hold">
                                          <p:stCondLst>
                                            <p:cond delay="0"/>
                                          </p:stCondLst>
                                        </p:cTn>
                                        <p:tgtEl>
                                          <p:spTgt spid="227339"/>
                                        </p:tgtEl>
                                        <p:attrNameLst>
                                          <p:attrName>style.visibility</p:attrName>
                                        </p:attrNameLst>
                                      </p:cBhvr>
                                      <p:to>
                                        <p:strVal val="visible"/>
                                      </p:to>
                                    </p:set>
                                    <p:animEffect transition="in" filter="box(out)">
                                      <p:cBhvr>
                                        <p:cTn id="64" dur="500"/>
                                        <p:tgtEl>
                                          <p:spTgt spid="2273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7330" grpId="0"/>
      <p:bldP spid="227331" grpId="0"/>
      <p:bldP spid="227334" grpId="0"/>
      <p:bldP spid="227338" grpId="0"/>
      <p:bldP spid="227339" grpId="0"/>
      <p:bldP spid="227340"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173063" name="对象 173062"/>
          <p:cNvGraphicFramePr/>
          <p:nvPr/>
        </p:nvGraphicFramePr>
        <p:xfrm>
          <a:off x="1055688" y="528638"/>
          <a:ext cx="6370637" cy="809625"/>
        </p:xfrm>
        <a:graphic>
          <a:graphicData uri="http://schemas.openxmlformats.org/presentationml/2006/ole">
            <mc:AlternateContent xmlns:mc="http://schemas.openxmlformats.org/markup-compatibility/2006">
              <mc:Choice xmlns:v="urn:schemas-microsoft-com:vml" Requires="v">
                <p:oleObj spid="_x0000_s3168" name="" r:id="rId1" imgW="3185160" imgH="405765" progId="Equation.3">
                  <p:embed/>
                </p:oleObj>
              </mc:Choice>
              <mc:Fallback>
                <p:oleObj name="" r:id="rId1" imgW="3185160" imgH="405765" progId="Equation.3">
                  <p:embed/>
                  <p:pic>
                    <p:nvPicPr>
                      <p:cNvPr id="0" name="图片 3167"/>
                      <p:cNvPicPr/>
                      <p:nvPr/>
                    </p:nvPicPr>
                    <p:blipFill>
                      <a:blip r:embed="rId2"/>
                      <a:stretch>
                        <a:fillRect/>
                      </a:stretch>
                    </p:blipFill>
                    <p:spPr>
                      <a:xfrm>
                        <a:off x="1055688" y="528638"/>
                        <a:ext cx="6370637" cy="809625"/>
                      </a:xfrm>
                      <a:prstGeom prst="rect">
                        <a:avLst/>
                      </a:prstGeom>
                      <a:noFill/>
                      <a:ln w="38100">
                        <a:noFill/>
                        <a:miter/>
                      </a:ln>
                    </p:spPr>
                  </p:pic>
                </p:oleObj>
              </mc:Fallback>
            </mc:AlternateContent>
          </a:graphicData>
        </a:graphic>
      </p:graphicFrame>
      <p:sp>
        <p:nvSpPr>
          <p:cNvPr id="173064" name="直接连接符 173063"/>
          <p:cNvSpPr/>
          <p:nvPr/>
        </p:nvSpPr>
        <p:spPr>
          <a:xfrm>
            <a:off x="2484438" y="3074988"/>
            <a:ext cx="2209800" cy="0"/>
          </a:xfrm>
          <a:prstGeom prst="line">
            <a:avLst/>
          </a:prstGeom>
          <a:ln w="25400" cap="flat" cmpd="sng">
            <a:solidFill>
              <a:srgbClr val="0000FF"/>
            </a:solidFill>
            <a:prstDash val="solid"/>
            <a:round/>
            <a:headEnd type="none" w="med" len="med"/>
            <a:tailEnd type="none" w="med" len="med"/>
          </a:ln>
        </p:spPr>
      </p:sp>
      <p:sp>
        <p:nvSpPr>
          <p:cNvPr id="173065" name="任意多边形 173064"/>
          <p:cNvSpPr/>
          <p:nvPr/>
        </p:nvSpPr>
        <p:spPr>
          <a:xfrm>
            <a:off x="2484438" y="3751263"/>
            <a:ext cx="2124075" cy="542925"/>
          </a:xfrm>
          <a:custGeom>
            <a:avLst/>
            <a:gdLst/>
            <a:ahLst/>
            <a:cxnLst/>
            <a:pathLst>
              <a:path w="1338" h="342">
                <a:moveTo>
                  <a:pt x="0" y="342"/>
                </a:moveTo>
                <a:cubicBezTo>
                  <a:pt x="92" y="272"/>
                  <a:pt x="184" y="201"/>
                  <a:pt x="288" y="154"/>
                </a:cubicBezTo>
                <a:cubicBezTo>
                  <a:pt x="392" y="108"/>
                  <a:pt x="505" y="85"/>
                  <a:pt x="624" y="61"/>
                </a:cubicBezTo>
                <a:cubicBezTo>
                  <a:pt x="743" y="37"/>
                  <a:pt x="883" y="22"/>
                  <a:pt x="1002" y="12"/>
                </a:cubicBezTo>
                <a:cubicBezTo>
                  <a:pt x="1121" y="2"/>
                  <a:pt x="1268" y="2"/>
                  <a:pt x="1338" y="0"/>
                </a:cubicBezTo>
              </a:path>
            </a:pathLst>
          </a:custGeom>
          <a:noFill/>
          <a:ln w="25400" cap="flat" cmpd="sng">
            <a:solidFill>
              <a:srgbClr val="0000FF"/>
            </a:solidFill>
            <a:prstDash val="solid"/>
            <a:round/>
            <a:headEnd type="none" w="med" len="med"/>
            <a:tailEnd type="none" w="med" len="med"/>
          </a:ln>
        </p:spPr>
        <p:txBody>
          <a:bodyPr/>
          <a:p>
            <a:endParaRPr lang="zh-CN" altLang="en-US"/>
          </a:p>
        </p:txBody>
      </p:sp>
      <p:sp>
        <p:nvSpPr>
          <p:cNvPr id="173066" name="任意多边形 173065"/>
          <p:cNvSpPr/>
          <p:nvPr/>
        </p:nvSpPr>
        <p:spPr>
          <a:xfrm>
            <a:off x="2482850" y="3122613"/>
            <a:ext cx="2095500" cy="581025"/>
          </a:xfrm>
          <a:custGeom>
            <a:avLst/>
            <a:gdLst/>
            <a:ahLst/>
            <a:cxnLst/>
            <a:pathLst>
              <a:path w="1320" h="366">
                <a:moveTo>
                  <a:pt x="0" y="366"/>
                </a:moveTo>
                <a:cubicBezTo>
                  <a:pt x="92" y="290"/>
                  <a:pt x="184" y="214"/>
                  <a:pt x="288" y="163"/>
                </a:cubicBezTo>
                <a:cubicBezTo>
                  <a:pt x="392" y="113"/>
                  <a:pt x="510" y="87"/>
                  <a:pt x="624" y="62"/>
                </a:cubicBezTo>
                <a:cubicBezTo>
                  <a:pt x="738" y="37"/>
                  <a:pt x="856" y="20"/>
                  <a:pt x="972" y="10"/>
                </a:cubicBezTo>
                <a:cubicBezTo>
                  <a:pt x="1088" y="0"/>
                  <a:pt x="1248" y="3"/>
                  <a:pt x="1320" y="1"/>
                </a:cubicBezTo>
              </a:path>
            </a:pathLst>
          </a:custGeom>
          <a:noFill/>
          <a:ln w="25400" cap="flat" cmpd="sng">
            <a:solidFill>
              <a:srgbClr val="FF0000"/>
            </a:solidFill>
            <a:prstDash val="solid"/>
            <a:round/>
            <a:headEnd type="none" w="med" len="med"/>
            <a:tailEnd type="none" w="med" len="med"/>
          </a:ln>
        </p:spPr>
        <p:txBody>
          <a:bodyPr/>
          <a:p>
            <a:endParaRPr lang="zh-CN" altLang="en-US"/>
          </a:p>
        </p:txBody>
      </p:sp>
      <p:sp>
        <p:nvSpPr>
          <p:cNvPr id="173067" name="文本框 173066"/>
          <p:cNvSpPr txBox="1"/>
          <p:nvPr/>
        </p:nvSpPr>
        <p:spPr>
          <a:xfrm>
            <a:off x="1925638" y="2770188"/>
            <a:ext cx="587375" cy="457200"/>
          </a:xfrm>
          <a:prstGeom prst="rect">
            <a:avLst/>
          </a:prstGeom>
          <a:noFill/>
          <a:ln w="25400">
            <a:noFill/>
          </a:ln>
        </p:spPr>
        <p:txBody>
          <a:bodyPr anchor="ctr" anchorCtr="0">
            <a:spAutoFit/>
          </a:bodyPr>
          <a:p>
            <a:pPr algn="ctr"/>
            <a:r>
              <a:rPr lang="en-US" altLang="zh-CN" i="1">
                <a:solidFill>
                  <a:srgbClr val="0000FF"/>
                </a:solidFill>
                <a:latin typeface="Times New Roman" panose="02020603050405020304" pitchFamily="18" charset="-94"/>
                <a:ea typeface="宋体" panose="02010600030101010101" pitchFamily="2" charset="-122"/>
              </a:rPr>
              <a:t>U</a:t>
            </a:r>
            <a:r>
              <a:rPr lang="en-US" altLang="zh-CN" baseline="-25000">
                <a:solidFill>
                  <a:srgbClr val="0000FF"/>
                </a:solidFill>
                <a:latin typeface="Times New Roman" panose="02020603050405020304" pitchFamily="18" charset="-94"/>
                <a:ea typeface="宋体" panose="02010600030101010101" pitchFamily="2" charset="-122"/>
              </a:rPr>
              <a:t>S</a:t>
            </a:r>
            <a:endParaRPr lang="en-US" altLang="zh-CN">
              <a:solidFill>
                <a:srgbClr val="0000FF"/>
              </a:solidFill>
              <a:latin typeface="Times New Roman" panose="02020603050405020304" pitchFamily="18" charset="-94"/>
              <a:ea typeface="宋体" panose="02010600030101010101" pitchFamily="2" charset="-122"/>
            </a:endParaRPr>
          </a:p>
        </p:txBody>
      </p:sp>
      <p:sp>
        <p:nvSpPr>
          <p:cNvPr id="173068" name="文本框 173067"/>
          <p:cNvSpPr txBox="1"/>
          <p:nvPr/>
        </p:nvSpPr>
        <p:spPr>
          <a:xfrm>
            <a:off x="1749425" y="4008438"/>
            <a:ext cx="760413" cy="457200"/>
          </a:xfrm>
          <a:prstGeom prst="rect">
            <a:avLst/>
          </a:prstGeom>
          <a:noFill/>
          <a:ln w="25400">
            <a:noFill/>
          </a:ln>
        </p:spPr>
        <p:txBody>
          <a:bodyPr wrap="none" anchor="ctr" anchorCtr="0">
            <a:spAutoFit/>
          </a:bodyPr>
          <a:p>
            <a:pPr algn="ctr"/>
            <a:r>
              <a:rPr lang="en-US" altLang="zh-CN" i="1" dirty="0">
                <a:solidFill>
                  <a:srgbClr val="0000FF"/>
                </a:solidFill>
                <a:latin typeface="Times New Roman" panose="02020603050405020304" pitchFamily="18" charset="-94"/>
                <a:ea typeface="宋体" panose="02010600030101010101" pitchFamily="2" charset="-122"/>
                <a:sym typeface="Symbol" panose="05050102010706020507" pitchFamily="18" charset="2"/>
              </a:rPr>
              <a:t> </a:t>
            </a:r>
            <a:r>
              <a:rPr lang="en-US" altLang="zh-CN" i="1">
                <a:solidFill>
                  <a:srgbClr val="0000FF"/>
                </a:solidFill>
                <a:latin typeface="Times New Roman" panose="02020603050405020304" pitchFamily="18" charset="-94"/>
                <a:ea typeface="宋体" panose="02010600030101010101" pitchFamily="2" charset="-122"/>
              </a:rPr>
              <a:t>U</a:t>
            </a:r>
            <a:r>
              <a:rPr lang="en-US" altLang="zh-CN" baseline="-25000">
                <a:solidFill>
                  <a:srgbClr val="0000FF"/>
                </a:solidFill>
                <a:latin typeface="Times New Roman" panose="02020603050405020304" pitchFamily="18" charset="-94"/>
                <a:ea typeface="宋体" panose="02010600030101010101" pitchFamily="2" charset="-122"/>
              </a:rPr>
              <a:t>S</a:t>
            </a:r>
            <a:endParaRPr lang="en-US" altLang="zh-CN" i="1" baseline="-25000">
              <a:solidFill>
                <a:srgbClr val="0000FF"/>
              </a:solidFill>
              <a:latin typeface="Times New Roman" panose="02020603050405020304" pitchFamily="18" charset="-94"/>
              <a:ea typeface="宋体" panose="02010600030101010101" pitchFamily="2" charset="-122"/>
            </a:endParaRPr>
          </a:p>
        </p:txBody>
      </p:sp>
      <p:sp>
        <p:nvSpPr>
          <p:cNvPr id="173069" name="矩形 173068"/>
          <p:cNvSpPr/>
          <p:nvPr/>
        </p:nvSpPr>
        <p:spPr>
          <a:xfrm>
            <a:off x="4022725" y="2603500"/>
            <a:ext cx="546100" cy="457200"/>
          </a:xfrm>
          <a:prstGeom prst="rect">
            <a:avLst/>
          </a:prstGeom>
          <a:noFill/>
          <a:ln w="25400">
            <a:noFill/>
          </a:ln>
        </p:spPr>
        <p:txBody>
          <a:bodyPr wrap="none" anchor="ctr" anchorCtr="0">
            <a:spAutoFit/>
          </a:bodyPr>
          <a:p>
            <a:pPr algn="ctr"/>
            <a:r>
              <a:rPr lang="en-US" altLang="zh-CN" i="1" err="1">
                <a:latin typeface="Times New Roman" panose="02020603050405020304" pitchFamily="18" charset="-94"/>
                <a:ea typeface="宋体" panose="02010600030101010101" pitchFamily="2" charset="-122"/>
              </a:rPr>
              <a:t>u</a:t>
            </a:r>
            <a:r>
              <a:rPr lang="en-US" altLang="zh-CN" i="1" baseline="-25000" err="1">
                <a:latin typeface="Times New Roman" panose="02020603050405020304" pitchFamily="18" charset="-94"/>
                <a:ea typeface="宋体" panose="02010600030101010101" pitchFamily="2" charset="-122"/>
              </a:rPr>
              <a:t>C</a:t>
            </a:r>
            <a:r>
              <a:rPr lang="en-US" altLang="zh-CN" i="1" baseline="30000">
                <a:latin typeface="Times New Roman" panose="02020603050405020304" pitchFamily="18" charset="-94"/>
                <a:ea typeface="宋体" panose="02010600030101010101" pitchFamily="2" charset="-122"/>
              </a:rPr>
              <a:t>'</a:t>
            </a:r>
            <a:endParaRPr lang="en-US" altLang="zh-CN" i="1" baseline="30000">
              <a:latin typeface="Times New Roman" panose="02020603050405020304" pitchFamily="18" charset="-94"/>
              <a:ea typeface="宋体" panose="02010600030101010101" pitchFamily="2" charset="-122"/>
            </a:endParaRPr>
          </a:p>
        </p:txBody>
      </p:sp>
      <p:sp>
        <p:nvSpPr>
          <p:cNvPr id="173070" name="矩形 173069"/>
          <p:cNvSpPr/>
          <p:nvPr/>
        </p:nvSpPr>
        <p:spPr>
          <a:xfrm>
            <a:off x="4124325" y="3659188"/>
            <a:ext cx="601663" cy="457200"/>
          </a:xfrm>
          <a:prstGeom prst="rect">
            <a:avLst/>
          </a:prstGeom>
          <a:noFill/>
          <a:ln w="25400">
            <a:noFill/>
          </a:ln>
        </p:spPr>
        <p:txBody>
          <a:bodyPr wrap="none" anchor="ctr" anchorCtr="0">
            <a:spAutoFit/>
          </a:bodyPr>
          <a:p>
            <a:pPr algn="ctr"/>
            <a:r>
              <a:rPr lang="en-US" altLang="zh-CN" i="1" err="1">
                <a:latin typeface="Times New Roman" panose="02020603050405020304" pitchFamily="18" charset="-94"/>
                <a:ea typeface="宋体" panose="02010600030101010101" pitchFamily="2" charset="-122"/>
              </a:rPr>
              <a:t>u</a:t>
            </a:r>
            <a:r>
              <a:rPr lang="en-US" altLang="zh-CN" i="1" baseline="-25000" err="1">
                <a:latin typeface="Times New Roman" panose="02020603050405020304" pitchFamily="18" charset="-94"/>
                <a:ea typeface="宋体" panose="02010600030101010101" pitchFamily="2" charset="-122"/>
              </a:rPr>
              <a:t>C</a:t>
            </a:r>
            <a:r>
              <a:rPr lang="en-US" altLang="zh-CN" i="1" baseline="30000">
                <a:latin typeface="Times New Roman" panose="02020603050405020304" pitchFamily="18" charset="-94"/>
                <a:ea typeface="宋体" panose="02010600030101010101" pitchFamily="2" charset="-122"/>
              </a:rPr>
              <a:t>"</a:t>
            </a:r>
            <a:endParaRPr lang="en-US" altLang="zh-CN" i="1">
              <a:latin typeface="Times New Roman" panose="02020603050405020304" pitchFamily="18" charset="-94"/>
              <a:ea typeface="宋体" panose="02010600030101010101" pitchFamily="2" charset="-122"/>
            </a:endParaRPr>
          </a:p>
        </p:txBody>
      </p:sp>
      <p:grpSp>
        <p:nvGrpSpPr>
          <p:cNvPr id="173084" name="组合 173083"/>
          <p:cNvGrpSpPr/>
          <p:nvPr/>
        </p:nvGrpSpPr>
        <p:grpSpPr>
          <a:xfrm>
            <a:off x="823913" y="1317625"/>
            <a:ext cx="2225675" cy="698500"/>
            <a:chOff x="529" y="850"/>
            <a:chExt cx="1402" cy="440"/>
          </a:xfrm>
        </p:grpSpPr>
        <p:sp>
          <p:nvSpPr>
            <p:cNvPr id="60426" name="矩形 173073"/>
            <p:cNvSpPr/>
            <p:nvPr/>
          </p:nvSpPr>
          <p:spPr>
            <a:xfrm>
              <a:off x="529" y="1002"/>
              <a:ext cx="1402" cy="288"/>
            </a:xfrm>
            <a:prstGeom prst="rect">
              <a:avLst/>
            </a:prstGeom>
            <a:solidFill>
              <a:srgbClr val="CCFFCC"/>
            </a:solidFill>
            <a:ln w="9525">
              <a:noFill/>
            </a:ln>
          </p:spPr>
          <p:txBody>
            <a:bodyPr wrap="none" anchor="ctr" anchorCtr="0">
              <a:spAutoFit/>
            </a:bodyPr>
            <a:p>
              <a:pPr algn="ctr"/>
              <a:r>
                <a:rPr lang="zh-CN" altLang="en-US" dirty="0">
                  <a:latin typeface="Times New Roman" panose="02020603050405020304" pitchFamily="18" charset="-94"/>
                  <a:ea typeface="宋体" panose="02010600030101010101" pitchFamily="2" charset="-122"/>
                </a:rPr>
                <a:t>强制分量</a:t>
              </a:r>
              <a:r>
                <a:rPr lang="en-US" altLang="zh-CN" dirty="0">
                  <a:latin typeface="Times New Roman" panose="02020603050405020304" pitchFamily="18" charset="-94"/>
                  <a:ea typeface="宋体" panose="02010600030101010101" pitchFamily="2" charset="-122"/>
                </a:rPr>
                <a:t>(</a:t>
              </a:r>
              <a:r>
                <a:rPr lang="zh-CN" altLang="en-US" dirty="0">
                  <a:latin typeface="Times New Roman" panose="02020603050405020304" pitchFamily="18" charset="-94"/>
                  <a:ea typeface="宋体" panose="02010600030101010101" pitchFamily="2" charset="-122"/>
                </a:rPr>
                <a:t>稳态</a:t>
              </a:r>
              <a:r>
                <a:rPr lang="en-US" altLang="zh-CN">
                  <a:latin typeface="Times New Roman" panose="02020603050405020304" pitchFamily="18" charset="-94"/>
                  <a:ea typeface="宋体" panose="02010600030101010101" pitchFamily="2" charset="-122"/>
                </a:rPr>
                <a:t>)</a:t>
              </a:r>
              <a:endParaRPr lang="en-US" altLang="zh-CN">
                <a:latin typeface="Times New Roman" panose="02020603050405020304" pitchFamily="18" charset="-94"/>
                <a:ea typeface="宋体" panose="02010600030101010101" pitchFamily="2" charset="-122"/>
              </a:endParaRPr>
            </a:p>
          </p:txBody>
        </p:sp>
        <p:sp>
          <p:nvSpPr>
            <p:cNvPr id="60427" name="直接连接符 173075"/>
            <p:cNvSpPr/>
            <p:nvPr/>
          </p:nvSpPr>
          <p:spPr>
            <a:xfrm>
              <a:off x="1260" y="850"/>
              <a:ext cx="84" cy="143"/>
            </a:xfrm>
            <a:prstGeom prst="line">
              <a:avLst/>
            </a:prstGeom>
            <a:ln w="9525" cap="flat" cmpd="sng">
              <a:solidFill>
                <a:schemeClr val="tx1"/>
              </a:solidFill>
              <a:prstDash val="solid"/>
              <a:round/>
              <a:headEnd type="none" w="med" len="med"/>
              <a:tailEnd type="none" w="med" len="med"/>
            </a:ln>
          </p:spPr>
        </p:sp>
      </p:grpSp>
      <p:grpSp>
        <p:nvGrpSpPr>
          <p:cNvPr id="173085" name="组合 173084"/>
          <p:cNvGrpSpPr/>
          <p:nvPr/>
        </p:nvGrpSpPr>
        <p:grpSpPr>
          <a:xfrm>
            <a:off x="3165475" y="1349375"/>
            <a:ext cx="2398713" cy="684213"/>
            <a:chOff x="2195" y="2395"/>
            <a:chExt cx="1511" cy="431"/>
          </a:xfrm>
        </p:grpSpPr>
        <p:sp>
          <p:nvSpPr>
            <p:cNvPr id="60429" name="矩形 173074"/>
            <p:cNvSpPr/>
            <p:nvPr/>
          </p:nvSpPr>
          <p:spPr>
            <a:xfrm>
              <a:off x="2304" y="2538"/>
              <a:ext cx="1402" cy="288"/>
            </a:xfrm>
            <a:prstGeom prst="rect">
              <a:avLst/>
            </a:prstGeom>
            <a:solidFill>
              <a:srgbClr val="00FFFF"/>
            </a:solidFill>
            <a:ln w="9525">
              <a:noFill/>
            </a:ln>
          </p:spPr>
          <p:txBody>
            <a:bodyPr wrap="none" anchor="ctr" anchorCtr="0">
              <a:spAutoFit/>
            </a:bodyPr>
            <a:p>
              <a:pPr algn="ctr"/>
              <a:r>
                <a:rPr lang="zh-CN" altLang="en-US" dirty="0">
                  <a:latin typeface="Times New Roman" panose="02020603050405020304" pitchFamily="18" charset="-94"/>
                  <a:ea typeface="宋体" panose="02010600030101010101" pitchFamily="2" charset="-122"/>
                </a:rPr>
                <a:t>自由分量</a:t>
              </a:r>
              <a:r>
                <a:rPr lang="en-US" altLang="zh-CN" dirty="0">
                  <a:latin typeface="Times New Roman" panose="02020603050405020304" pitchFamily="18" charset="-94"/>
                  <a:ea typeface="宋体" panose="02010600030101010101" pitchFamily="2" charset="-122"/>
                </a:rPr>
                <a:t>(</a:t>
              </a:r>
              <a:r>
                <a:rPr lang="zh-CN" altLang="en-US" dirty="0">
                  <a:latin typeface="Times New Roman" panose="02020603050405020304" pitchFamily="18" charset="-94"/>
                  <a:ea typeface="宋体" panose="02010600030101010101" pitchFamily="2" charset="-122"/>
                </a:rPr>
                <a:t>暂态</a:t>
              </a:r>
              <a:r>
                <a:rPr lang="en-US" altLang="zh-CN">
                  <a:latin typeface="Times New Roman" panose="02020603050405020304" pitchFamily="18" charset="-94"/>
                  <a:ea typeface="宋体" panose="02010600030101010101" pitchFamily="2" charset="-122"/>
                </a:rPr>
                <a:t>)</a:t>
              </a:r>
              <a:endParaRPr lang="en-US" altLang="zh-CN">
                <a:latin typeface="Times New Roman" panose="02020603050405020304" pitchFamily="18" charset="-94"/>
                <a:ea typeface="宋体" panose="02010600030101010101" pitchFamily="2" charset="-122"/>
              </a:endParaRPr>
            </a:p>
          </p:txBody>
        </p:sp>
        <p:sp>
          <p:nvSpPr>
            <p:cNvPr id="60430" name="直接连接符 173076"/>
            <p:cNvSpPr/>
            <p:nvPr/>
          </p:nvSpPr>
          <p:spPr>
            <a:xfrm>
              <a:off x="2195" y="2395"/>
              <a:ext cx="604" cy="143"/>
            </a:xfrm>
            <a:prstGeom prst="line">
              <a:avLst/>
            </a:prstGeom>
            <a:ln w="9525" cap="flat" cmpd="sng">
              <a:solidFill>
                <a:schemeClr val="tx1"/>
              </a:solidFill>
              <a:prstDash val="solid"/>
              <a:round/>
              <a:headEnd type="none" w="med" len="med"/>
              <a:tailEnd type="none" w="med" len="med"/>
            </a:ln>
          </p:spPr>
        </p:sp>
      </p:grpSp>
      <p:grpSp>
        <p:nvGrpSpPr>
          <p:cNvPr id="173078" name="组合 173077"/>
          <p:cNvGrpSpPr/>
          <p:nvPr/>
        </p:nvGrpSpPr>
        <p:grpSpPr>
          <a:xfrm>
            <a:off x="2092325" y="2495550"/>
            <a:ext cx="3143250" cy="1970088"/>
            <a:chOff x="3992" y="2571"/>
            <a:chExt cx="1980" cy="1241"/>
          </a:xfrm>
        </p:grpSpPr>
        <p:sp>
          <p:nvSpPr>
            <p:cNvPr id="60432" name="文本框 173078"/>
            <p:cNvSpPr txBox="1"/>
            <p:nvPr/>
          </p:nvSpPr>
          <p:spPr>
            <a:xfrm>
              <a:off x="4264" y="2571"/>
              <a:ext cx="280" cy="288"/>
            </a:xfrm>
            <a:prstGeom prst="rect">
              <a:avLst/>
            </a:prstGeom>
            <a:noFill/>
            <a:ln w="25400">
              <a:noFill/>
            </a:ln>
          </p:spPr>
          <p:txBody>
            <a:bodyPr wrap="none" anchor="ctr" anchorCtr="0">
              <a:spAutoFit/>
            </a:bodyPr>
            <a:p>
              <a:pPr algn="ctr"/>
              <a:r>
                <a:rPr lang="en-US" altLang="zh-CN" i="1" err="1">
                  <a:solidFill>
                    <a:srgbClr val="FF0000"/>
                  </a:solidFill>
                  <a:latin typeface="Times New Roman" panose="02020603050405020304" pitchFamily="18" charset="-94"/>
                  <a:ea typeface="宋体" panose="02010600030101010101" pitchFamily="2" charset="-122"/>
                </a:rPr>
                <a:t>u</a:t>
              </a:r>
              <a:r>
                <a:rPr lang="en-US" altLang="zh-CN" i="1" baseline="-25000" err="1">
                  <a:solidFill>
                    <a:srgbClr val="FF0000"/>
                  </a:solidFill>
                  <a:latin typeface="Times New Roman" panose="02020603050405020304" pitchFamily="18" charset="-94"/>
                  <a:ea typeface="宋体" panose="02010600030101010101" pitchFamily="2" charset="-122"/>
                </a:rPr>
                <a:t>c</a:t>
              </a:r>
              <a:endParaRPr lang="en-US" altLang="zh-CN">
                <a:latin typeface="Times New Roman" panose="02020603050405020304" pitchFamily="18" charset="-94"/>
                <a:ea typeface="宋体" panose="02010600030101010101" pitchFamily="2" charset="-122"/>
              </a:endParaRPr>
            </a:p>
          </p:txBody>
        </p:sp>
        <p:sp>
          <p:nvSpPr>
            <p:cNvPr id="60433" name="直接连接符 173079"/>
            <p:cNvSpPr/>
            <p:nvPr/>
          </p:nvSpPr>
          <p:spPr>
            <a:xfrm>
              <a:off x="3992" y="3332"/>
              <a:ext cx="1968" cy="0"/>
            </a:xfrm>
            <a:prstGeom prst="line">
              <a:avLst/>
            </a:prstGeom>
            <a:ln w="19050" cap="flat" cmpd="sng">
              <a:solidFill>
                <a:schemeClr val="tx1"/>
              </a:solidFill>
              <a:prstDash val="solid"/>
              <a:round/>
              <a:headEnd type="none" w="med" len="med"/>
              <a:tailEnd type="stealth" w="sm" len="med"/>
            </a:ln>
          </p:spPr>
        </p:sp>
        <p:sp>
          <p:nvSpPr>
            <p:cNvPr id="60434" name="直接连接符 173080"/>
            <p:cNvSpPr/>
            <p:nvPr/>
          </p:nvSpPr>
          <p:spPr>
            <a:xfrm flipV="1">
              <a:off x="4232" y="2708"/>
              <a:ext cx="0" cy="1104"/>
            </a:xfrm>
            <a:prstGeom prst="line">
              <a:avLst/>
            </a:prstGeom>
            <a:ln w="19050" cap="flat" cmpd="sng">
              <a:solidFill>
                <a:schemeClr val="tx1"/>
              </a:solidFill>
              <a:prstDash val="solid"/>
              <a:round/>
              <a:headEnd type="none" w="med" len="med"/>
              <a:tailEnd type="stealth" w="sm" len="med"/>
            </a:ln>
          </p:spPr>
        </p:sp>
        <p:sp>
          <p:nvSpPr>
            <p:cNvPr id="60435" name="文本框 173081"/>
            <p:cNvSpPr txBox="1"/>
            <p:nvPr/>
          </p:nvSpPr>
          <p:spPr>
            <a:xfrm>
              <a:off x="5803" y="3290"/>
              <a:ext cx="169" cy="288"/>
            </a:xfrm>
            <a:prstGeom prst="rect">
              <a:avLst/>
            </a:prstGeom>
            <a:noFill/>
            <a:ln w="25400">
              <a:noFill/>
            </a:ln>
          </p:spPr>
          <p:txBody>
            <a:bodyPr wrap="none" anchor="ctr" anchorCtr="0">
              <a:spAutoFit/>
            </a:bodyPr>
            <a:p>
              <a:pPr algn="ctr"/>
              <a:r>
                <a:rPr lang="en-US" altLang="zh-CN" i="1">
                  <a:latin typeface="Times New Roman" panose="02020603050405020304" pitchFamily="18" charset="-94"/>
                  <a:ea typeface="宋体" panose="02010600030101010101" pitchFamily="2" charset="-122"/>
                </a:rPr>
                <a:t>t</a:t>
              </a:r>
              <a:endParaRPr lang="en-US" altLang="zh-CN">
                <a:latin typeface="Times New Roman" panose="02020603050405020304" pitchFamily="18" charset="-94"/>
                <a:ea typeface="宋体" panose="02010600030101010101" pitchFamily="2" charset="-122"/>
              </a:endParaRPr>
            </a:p>
          </p:txBody>
        </p:sp>
        <p:sp>
          <p:nvSpPr>
            <p:cNvPr id="60436" name="文本框 173082"/>
            <p:cNvSpPr txBox="1"/>
            <p:nvPr/>
          </p:nvSpPr>
          <p:spPr>
            <a:xfrm>
              <a:off x="3997" y="3284"/>
              <a:ext cx="255" cy="288"/>
            </a:xfrm>
            <a:prstGeom prst="rect">
              <a:avLst/>
            </a:prstGeom>
            <a:noFill/>
            <a:ln w="9525">
              <a:noFill/>
            </a:ln>
          </p:spPr>
          <p:txBody>
            <a:bodyPr wrap="none" anchor="ctr" anchorCtr="0">
              <a:spAutoFit/>
            </a:bodyPr>
            <a:p>
              <a:pPr algn="ctr">
                <a:spcBef>
                  <a:spcPct val="50000"/>
                </a:spcBef>
              </a:pPr>
              <a:r>
                <a:rPr lang="en-US" altLang="zh-CN" b="0">
                  <a:latin typeface="Times New Roman" panose="02020603050405020304" pitchFamily="18" charset="-94"/>
                  <a:ea typeface="宋体" panose="02010600030101010101" pitchFamily="2" charset="-122"/>
                </a:rPr>
                <a:t>O</a:t>
              </a:r>
              <a:endParaRPr lang="en-US" altLang="zh-CN" b="0">
                <a:latin typeface="Times New Roman" panose="02020603050405020304" pitchFamily="18" charset="-94"/>
                <a:ea typeface="宋体" panose="02010600030101010101" pitchFamily="2" charset="-122"/>
              </a:endParaRPr>
            </a:p>
          </p:txBody>
        </p:sp>
      </p:grpSp>
      <p:grpSp>
        <p:nvGrpSpPr>
          <p:cNvPr id="173086" name="组合 173085"/>
          <p:cNvGrpSpPr/>
          <p:nvPr/>
        </p:nvGrpSpPr>
        <p:grpSpPr>
          <a:xfrm>
            <a:off x="4729163" y="4897438"/>
            <a:ext cx="2905125" cy="1609725"/>
            <a:chOff x="3295" y="138"/>
            <a:chExt cx="1830" cy="1014"/>
          </a:xfrm>
        </p:grpSpPr>
        <p:sp>
          <p:nvSpPr>
            <p:cNvPr id="60438" name="直接连接符 173086"/>
            <p:cNvSpPr/>
            <p:nvPr/>
          </p:nvSpPr>
          <p:spPr>
            <a:xfrm>
              <a:off x="3334" y="912"/>
              <a:ext cx="1610" cy="0"/>
            </a:xfrm>
            <a:prstGeom prst="line">
              <a:avLst/>
            </a:prstGeom>
            <a:ln w="19050" cap="flat" cmpd="sng">
              <a:solidFill>
                <a:schemeClr val="tx1"/>
              </a:solidFill>
              <a:prstDash val="solid"/>
              <a:round/>
              <a:headEnd type="none" w="med" len="med"/>
              <a:tailEnd type="stealth" w="sm" len="med"/>
            </a:ln>
          </p:spPr>
        </p:sp>
        <p:sp>
          <p:nvSpPr>
            <p:cNvPr id="60439" name="直接连接符 173087"/>
            <p:cNvSpPr/>
            <p:nvPr/>
          </p:nvSpPr>
          <p:spPr>
            <a:xfrm flipV="1">
              <a:off x="3600" y="240"/>
              <a:ext cx="0" cy="912"/>
            </a:xfrm>
            <a:prstGeom prst="line">
              <a:avLst/>
            </a:prstGeom>
            <a:ln w="19050" cap="flat" cmpd="sng">
              <a:solidFill>
                <a:schemeClr val="tx1"/>
              </a:solidFill>
              <a:prstDash val="solid"/>
              <a:round/>
              <a:headEnd type="none" w="med" len="med"/>
              <a:tailEnd type="stealth" w="sm" len="med"/>
            </a:ln>
          </p:spPr>
        </p:sp>
        <p:sp>
          <p:nvSpPr>
            <p:cNvPr id="60440" name="任意多边形 173088"/>
            <p:cNvSpPr/>
            <p:nvPr/>
          </p:nvSpPr>
          <p:spPr>
            <a:xfrm>
              <a:off x="3600" y="432"/>
              <a:ext cx="1200" cy="450"/>
            </a:xfrm>
            <a:custGeom>
              <a:avLst/>
              <a:gdLst/>
              <a:ahLst/>
              <a:cxnLst/>
              <a:pathLst>
                <a:path w="1200" h="450">
                  <a:moveTo>
                    <a:pt x="0" y="0"/>
                  </a:moveTo>
                  <a:cubicBezTo>
                    <a:pt x="40" y="68"/>
                    <a:pt x="80" y="136"/>
                    <a:pt x="144" y="192"/>
                  </a:cubicBezTo>
                  <a:cubicBezTo>
                    <a:pt x="208" y="248"/>
                    <a:pt x="256" y="296"/>
                    <a:pt x="384" y="336"/>
                  </a:cubicBezTo>
                  <a:cubicBezTo>
                    <a:pt x="512" y="376"/>
                    <a:pt x="776" y="414"/>
                    <a:pt x="912" y="432"/>
                  </a:cubicBezTo>
                  <a:cubicBezTo>
                    <a:pt x="1048" y="450"/>
                    <a:pt x="1140" y="440"/>
                    <a:pt x="1200" y="442"/>
                  </a:cubicBezTo>
                </a:path>
              </a:pathLst>
            </a:custGeom>
            <a:noFill/>
            <a:ln w="25400" cap="flat" cmpd="sng">
              <a:solidFill>
                <a:srgbClr val="FF0000"/>
              </a:solidFill>
              <a:prstDash val="solid"/>
              <a:round/>
              <a:headEnd type="none" w="med" len="med"/>
              <a:tailEnd type="none" w="med" len="med"/>
            </a:ln>
          </p:spPr>
          <p:txBody>
            <a:bodyPr/>
            <a:p>
              <a:endParaRPr lang="zh-CN" altLang="en-US"/>
            </a:p>
          </p:txBody>
        </p:sp>
        <p:sp>
          <p:nvSpPr>
            <p:cNvPr id="60441" name="文本框 173089"/>
            <p:cNvSpPr txBox="1"/>
            <p:nvPr/>
          </p:nvSpPr>
          <p:spPr>
            <a:xfrm>
              <a:off x="4956" y="816"/>
              <a:ext cx="169" cy="288"/>
            </a:xfrm>
            <a:prstGeom prst="rect">
              <a:avLst/>
            </a:prstGeom>
            <a:noFill/>
            <a:ln w="25400">
              <a:noFill/>
            </a:ln>
          </p:spPr>
          <p:txBody>
            <a:bodyPr wrap="none" anchor="ctr" anchorCtr="0">
              <a:spAutoFit/>
            </a:bodyPr>
            <a:p>
              <a:pPr algn="ctr"/>
              <a:r>
                <a:rPr lang="en-US" altLang="zh-CN" i="1">
                  <a:latin typeface="Times New Roman" panose="02020603050405020304" pitchFamily="18" charset="-94"/>
                  <a:ea typeface="宋体" panose="02010600030101010101" pitchFamily="2" charset="-122"/>
                </a:rPr>
                <a:t>t</a:t>
              </a:r>
              <a:endParaRPr lang="en-US" altLang="zh-CN">
                <a:latin typeface="Times New Roman" panose="02020603050405020304" pitchFamily="18" charset="-94"/>
                <a:ea typeface="宋体" panose="02010600030101010101" pitchFamily="2" charset="-122"/>
              </a:endParaRPr>
            </a:p>
          </p:txBody>
        </p:sp>
        <p:sp>
          <p:nvSpPr>
            <p:cNvPr id="60442" name="文本框 173090"/>
            <p:cNvSpPr txBox="1"/>
            <p:nvPr/>
          </p:nvSpPr>
          <p:spPr>
            <a:xfrm>
              <a:off x="3564" y="138"/>
              <a:ext cx="276" cy="288"/>
            </a:xfrm>
            <a:prstGeom prst="rect">
              <a:avLst/>
            </a:prstGeom>
            <a:noFill/>
            <a:ln w="25400">
              <a:noFill/>
            </a:ln>
          </p:spPr>
          <p:txBody>
            <a:bodyPr anchor="ctr" anchorCtr="0">
              <a:spAutoFit/>
            </a:bodyPr>
            <a:p>
              <a:pPr algn="ctr"/>
              <a:r>
                <a:rPr lang="en-US" altLang="zh-CN" i="1">
                  <a:latin typeface="Times New Roman" panose="02020603050405020304" pitchFamily="18" charset="-94"/>
                  <a:ea typeface="宋体" panose="02010600030101010101" pitchFamily="2" charset="-122"/>
                </a:rPr>
                <a:t>i</a:t>
              </a:r>
              <a:endParaRPr lang="en-US" altLang="zh-CN">
                <a:latin typeface="Times New Roman" panose="02020603050405020304" pitchFamily="18" charset="-94"/>
                <a:ea typeface="宋体" panose="02010600030101010101" pitchFamily="2" charset="-122"/>
              </a:endParaRPr>
            </a:p>
          </p:txBody>
        </p:sp>
        <p:graphicFrame>
          <p:nvGraphicFramePr>
            <p:cNvPr id="60443" name="对象 173091"/>
            <p:cNvGraphicFramePr/>
            <p:nvPr/>
          </p:nvGraphicFramePr>
          <p:xfrm>
            <a:off x="3295" y="207"/>
            <a:ext cx="302" cy="462"/>
          </p:xfrm>
          <a:graphic>
            <a:graphicData uri="http://schemas.openxmlformats.org/presentationml/2006/ole">
              <mc:AlternateContent xmlns:mc="http://schemas.openxmlformats.org/markup-compatibility/2006">
                <mc:Choice xmlns:v="urn:schemas-microsoft-com:vml" Requires="v">
                  <p:oleObj spid="_x0000_s3171" name="" r:id="rId3" imgW="266065" imgH="405765" progId="Equation.3">
                    <p:embed/>
                  </p:oleObj>
                </mc:Choice>
                <mc:Fallback>
                  <p:oleObj name="" r:id="rId3" imgW="266065" imgH="405765" progId="Equation.3">
                    <p:embed/>
                    <p:pic>
                      <p:nvPicPr>
                        <p:cNvPr id="0" name="图片 3170"/>
                        <p:cNvPicPr/>
                        <p:nvPr/>
                      </p:nvPicPr>
                      <p:blipFill>
                        <a:blip r:embed="rId4"/>
                        <a:stretch>
                          <a:fillRect/>
                        </a:stretch>
                      </p:blipFill>
                      <p:spPr>
                        <a:xfrm>
                          <a:off x="3295" y="207"/>
                          <a:ext cx="302" cy="462"/>
                        </a:xfrm>
                        <a:prstGeom prst="rect">
                          <a:avLst/>
                        </a:prstGeom>
                        <a:noFill/>
                        <a:ln w="38100">
                          <a:noFill/>
                          <a:miter/>
                        </a:ln>
                      </p:spPr>
                    </p:pic>
                  </p:oleObj>
                </mc:Fallback>
              </mc:AlternateContent>
            </a:graphicData>
          </a:graphic>
        </p:graphicFrame>
        <p:sp>
          <p:nvSpPr>
            <p:cNvPr id="60444" name="文本框 173092"/>
            <p:cNvSpPr txBox="1"/>
            <p:nvPr/>
          </p:nvSpPr>
          <p:spPr>
            <a:xfrm>
              <a:off x="3358" y="864"/>
              <a:ext cx="265" cy="288"/>
            </a:xfrm>
            <a:prstGeom prst="rect">
              <a:avLst/>
            </a:prstGeom>
            <a:noFill/>
            <a:ln w="25400">
              <a:noFill/>
            </a:ln>
          </p:spPr>
          <p:txBody>
            <a:bodyPr wrap="none" anchor="ctr" anchorCtr="0">
              <a:spAutoFit/>
            </a:bodyPr>
            <a:p>
              <a:pPr algn="ctr"/>
              <a:r>
                <a:rPr lang="en-US" altLang="zh-CN">
                  <a:latin typeface="Times New Roman" panose="02020603050405020304" pitchFamily="18" charset="-94"/>
                  <a:ea typeface="宋体" panose="02010600030101010101" pitchFamily="2" charset="-122"/>
                </a:rPr>
                <a:t>O</a:t>
              </a:r>
              <a:endParaRPr lang="en-US" altLang="zh-CN">
                <a:latin typeface="Times New Roman" panose="02020603050405020304" pitchFamily="18" charset="-94"/>
                <a:ea typeface="宋体" panose="02010600030101010101" pitchFamily="2" charset="-122"/>
              </a:endParaRPr>
            </a:p>
          </p:txBody>
        </p:sp>
      </p:grpSp>
      <p:graphicFrame>
        <p:nvGraphicFramePr>
          <p:cNvPr id="173094" name="对象 173093"/>
          <p:cNvGraphicFramePr/>
          <p:nvPr/>
        </p:nvGraphicFramePr>
        <p:xfrm>
          <a:off x="668338" y="5046663"/>
          <a:ext cx="1555750" cy="969962"/>
        </p:xfrm>
        <a:graphic>
          <a:graphicData uri="http://schemas.openxmlformats.org/presentationml/2006/ole">
            <mc:AlternateContent xmlns:mc="http://schemas.openxmlformats.org/markup-compatibility/2006">
              <mc:Choice xmlns:v="urn:schemas-microsoft-com:vml" Requires="v">
                <p:oleObj spid="_x0000_s3172" name="" r:id="rId5" imgW="774065" imgH="482600" progId="Equation.3">
                  <p:embed/>
                </p:oleObj>
              </mc:Choice>
              <mc:Fallback>
                <p:oleObj name="" r:id="rId5" imgW="774065" imgH="482600" progId="Equation.3">
                  <p:embed/>
                  <p:pic>
                    <p:nvPicPr>
                      <p:cNvPr id="0" name="图片 3171"/>
                      <p:cNvPicPr/>
                      <p:nvPr/>
                    </p:nvPicPr>
                    <p:blipFill>
                      <a:blip r:embed="rId6"/>
                      <a:stretch>
                        <a:fillRect/>
                      </a:stretch>
                    </p:blipFill>
                    <p:spPr>
                      <a:xfrm>
                        <a:off x="668338" y="5046663"/>
                        <a:ext cx="1555750" cy="969962"/>
                      </a:xfrm>
                      <a:prstGeom prst="rect">
                        <a:avLst/>
                      </a:prstGeom>
                      <a:noFill/>
                      <a:ln w="38100">
                        <a:noFill/>
                        <a:miter/>
                      </a:ln>
                    </p:spPr>
                  </p:pic>
                </p:oleObj>
              </mc:Fallback>
            </mc:AlternateContent>
          </a:graphicData>
        </a:graphic>
      </p:graphicFrame>
      <p:graphicFrame>
        <p:nvGraphicFramePr>
          <p:cNvPr id="173095" name="对象 173094"/>
          <p:cNvGraphicFramePr/>
          <p:nvPr/>
        </p:nvGraphicFramePr>
        <p:xfrm>
          <a:off x="2359025" y="5033963"/>
          <a:ext cx="1331913" cy="919162"/>
        </p:xfrm>
        <a:graphic>
          <a:graphicData uri="http://schemas.openxmlformats.org/presentationml/2006/ole">
            <mc:AlternateContent xmlns:mc="http://schemas.openxmlformats.org/markup-compatibility/2006">
              <mc:Choice xmlns:v="urn:schemas-microsoft-com:vml" Requires="v">
                <p:oleObj spid="_x0000_s3170" name="" r:id="rId7" imgW="736600" imgH="508000" progId="Equation.3">
                  <p:embed/>
                </p:oleObj>
              </mc:Choice>
              <mc:Fallback>
                <p:oleObj name="" r:id="rId7" imgW="736600" imgH="508000" progId="Equation.3">
                  <p:embed/>
                  <p:pic>
                    <p:nvPicPr>
                      <p:cNvPr id="0" name="图片 3169"/>
                      <p:cNvPicPr/>
                      <p:nvPr/>
                    </p:nvPicPr>
                    <p:blipFill>
                      <a:blip r:embed="rId8"/>
                      <a:stretch>
                        <a:fillRect/>
                      </a:stretch>
                    </p:blipFill>
                    <p:spPr>
                      <a:xfrm>
                        <a:off x="2359025" y="5033963"/>
                        <a:ext cx="1331913" cy="919162"/>
                      </a:xfrm>
                      <a:prstGeom prst="rect">
                        <a:avLst/>
                      </a:prstGeom>
                      <a:noFill/>
                      <a:ln w="38100">
                        <a:noFill/>
                        <a:miter/>
                      </a:ln>
                    </p:spPr>
                  </p:pic>
                </p:oleObj>
              </mc:Fallback>
            </mc:AlternateContent>
          </a:graphicData>
        </a:graphic>
      </p:graphicFrame>
      <p:grpSp>
        <p:nvGrpSpPr>
          <p:cNvPr id="173096" name="组合 173095"/>
          <p:cNvGrpSpPr/>
          <p:nvPr/>
        </p:nvGrpSpPr>
        <p:grpSpPr>
          <a:xfrm>
            <a:off x="5524500" y="1982788"/>
            <a:ext cx="3400425" cy="2800350"/>
            <a:chOff x="3240" y="137"/>
            <a:chExt cx="2142" cy="1764"/>
          </a:xfrm>
        </p:grpSpPr>
        <p:graphicFrame>
          <p:nvGraphicFramePr>
            <p:cNvPr id="60448" name="对象 173096"/>
            <p:cNvGraphicFramePr/>
            <p:nvPr/>
          </p:nvGraphicFramePr>
          <p:xfrm>
            <a:off x="3240" y="137"/>
            <a:ext cx="2142" cy="1376"/>
          </p:xfrm>
          <a:graphic>
            <a:graphicData uri="http://schemas.openxmlformats.org/presentationml/2006/ole">
              <mc:AlternateContent xmlns:mc="http://schemas.openxmlformats.org/markup-compatibility/2006">
                <mc:Choice xmlns:v="urn:schemas-microsoft-com:vml" Requires="v">
                  <p:oleObj spid="_x0000_s3173" name="" r:id="rId9" imgW="3404870" imgH="2185670" progId="Visio.Drawing.5">
                    <p:embed/>
                  </p:oleObj>
                </mc:Choice>
                <mc:Fallback>
                  <p:oleObj name="" r:id="rId9" imgW="3404870" imgH="2185670" progId="Visio.Drawing.5">
                    <p:embed/>
                    <p:pic>
                      <p:nvPicPr>
                        <p:cNvPr id="0" name="图片 3172"/>
                        <p:cNvPicPr/>
                        <p:nvPr/>
                      </p:nvPicPr>
                      <p:blipFill>
                        <a:blip r:embed="rId10"/>
                        <a:stretch>
                          <a:fillRect/>
                        </a:stretch>
                      </p:blipFill>
                      <p:spPr>
                        <a:xfrm>
                          <a:off x="3240" y="137"/>
                          <a:ext cx="2142" cy="1376"/>
                        </a:xfrm>
                        <a:prstGeom prst="rect">
                          <a:avLst/>
                        </a:prstGeom>
                        <a:noFill/>
                        <a:ln w="38100">
                          <a:noFill/>
                          <a:miter/>
                        </a:ln>
                      </p:spPr>
                    </p:pic>
                  </p:oleObj>
                </mc:Fallback>
              </mc:AlternateContent>
            </a:graphicData>
          </a:graphic>
        </p:graphicFrame>
        <p:sp>
          <p:nvSpPr>
            <p:cNvPr id="60449" name="矩形 173097"/>
            <p:cNvSpPr/>
            <p:nvPr/>
          </p:nvSpPr>
          <p:spPr>
            <a:xfrm>
              <a:off x="3989" y="1536"/>
              <a:ext cx="874" cy="365"/>
            </a:xfrm>
            <a:prstGeom prst="rect">
              <a:avLst/>
            </a:prstGeom>
            <a:noFill/>
            <a:ln w="9525">
              <a:noFill/>
            </a:ln>
          </p:spPr>
          <p:txBody>
            <a:bodyPr wrap="none" anchor="ctr" anchorCtr="0">
              <a:spAutoFit/>
            </a:bodyPr>
            <a:p>
              <a:pPr algn="ctr"/>
              <a:r>
                <a:rPr lang="en-US" altLang="zh-CN" sz="3200" i="1" err="1">
                  <a:solidFill>
                    <a:srgbClr val="0000FF"/>
                  </a:solidFill>
                  <a:latin typeface="Times New Roman" panose="02020603050405020304" pitchFamily="18" charset="-94"/>
                  <a:ea typeface="宋体" panose="02010600030101010101" pitchFamily="2" charset="-122"/>
                </a:rPr>
                <a:t>u</a:t>
              </a:r>
              <a:r>
                <a:rPr lang="en-US" altLang="zh-CN" i="1" baseline="-25000" err="1">
                  <a:solidFill>
                    <a:srgbClr val="0000FF"/>
                  </a:solidFill>
                  <a:latin typeface="Times New Roman" panose="02020603050405020304" pitchFamily="18" charset="-94"/>
                  <a:ea typeface="宋体" panose="02010600030101010101" pitchFamily="2" charset="-122"/>
                </a:rPr>
                <a:t>C</a:t>
              </a:r>
              <a:r>
                <a:rPr lang="en-US" altLang="zh-CN" i="1" baseline="-25000">
                  <a:solidFill>
                    <a:srgbClr val="0000FF"/>
                  </a:solidFill>
                  <a:latin typeface="Times New Roman" panose="02020603050405020304" pitchFamily="18" charset="-94"/>
                  <a:ea typeface="宋体" panose="02010600030101010101" pitchFamily="2" charset="-122"/>
                </a:rPr>
                <a:t> </a:t>
              </a:r>
              <a:r>
                <a:rPr lang="en-US" altLang="zh-CN">
                  <a:solidFill>
                    <a:srgbClr val="0000FF"/>
                  </a:solidFill>
                  <a:latin typeface="Times New Roman" panose="02020603050405020304" pitchFamily="18" charset="-94"/>
                  <a:ea typeface="宋体" panose="02010600030101010101" pitchFamily="2" charset="-122"/>
                </a:rPr>
                <a:t>(0</a:t>
              </a:r>
              <a:r>
                <a:rPr lang="en-US" altLang="zh-CN" baseline="-25000">
                  <a:solidFill>
                    <a:schemeClr val="accent2"/>
                  </a:solidFill>
                  <a:latin typeface="Times New Roman" panose="02020603050405020304" pitchFamily="18" charset="-94"/>
                  <a:ea typeface="宋体" panose="02010600030101010101" pitchFamily="2" charset="-122"/>
                  <a:sym typeface="Symbol" panose="05050102010706020507" pitchFamily="18" charset="2"/>
                </a:rPr>
                <a:t></a:t>
              </a:r>
              <a:r>
                <a:rPr lang="en-US" altLang="zh-CN">
                  <a:solidFill>
                    <a:srgbClr val="0000FF"/>
                  </a:solidFill>
                  <a:latin typeface="Times New Roman" panose="02020603050405020304" pitchFamily="18" charset="-94"/>
                  <a:ea typeface="宋体" panose="02010600030101010101" pitchFamily="2" charset="-122"/>
                </a:rPr>
                <a:t>)=0</a:t>
              </a:r>
              <a:endParaRPr lang="en-US" altLang="zh-CN">
                <a:solidFill>
                  <a:srgbClr val="0000FF"/>
                </a:solidFill>
                <a:latin typeface="Times New Roman" panose="02020603050405020304" pitchFamily="18" charset="-94"/>
                <a:ea typeface="宋体" panose="02010600030101010101" pitchFamily="2" charset="-122"/>
              </a:endParaRPr>
            </a:p>
          </p:txBody>
        </p:sp>
      </p:grpSp>
      <p:sp>
        <p:nvSpPr>
          <p:cNvPr id="60450" name="灯片编号占位符 1"/>
          <p:cNvSpPr>
            <a:spLocks noGrp="1"/>
          </p:cNvSpPr>
          <p:nvPr>
            <p:ph type="sldNum" sz="quarter" idx="12"/>
          </p:nvPr>
        </p:nvSpPr>
        <p:spPr>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fld id="{9A0DB2DC-4C9A-4742-B13C-FB6460FD3503}" type="slidenum">
              <a:rPr lang="zh-CN" altLang="zh-CN" sz="1400" b="0" dirty="0"/>
            </a:fld>
            <a:endParaRPr lang="zh-CN" altLang="zh-CN" sz="14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73096"/>
                                        </p:tgtEl>
                                        <p:attrNameLst>
                                          <p:attrName>style.visibility</p:attrName>
                                        </p:attrNameLst>
                                      </p:cBhvr>
                                      <p:to>
                                        <p:strVal val="visible"/>
                                      </p:to>
                                    </p:set>
                                    <p:anim calcmode="lin" valueType="num">
                                      <p:cBhvr additive="base">
                                        <p:cTn id="7" dur="500" fill="hold"/>
                                        <p:tgtEl>
                                          <p:spTgt spid="173096"/>
                                        </p:tgtEl>
                                        <p:attrNameLst>
                                          <p:attrName>ppt_x</p:attrName>
                                        </p:attrNameLst>
                                      </p:cBhvr>
                                      <p:tavLst>
                                        <p:tav tm="0">
                                          <p:val>
                                            <p:strVal val="0-#ppt_w/2"/>
                                          </p:val>
                                        </p:tav>
                                        <p:tav tm="100000">
                                          <p:val>
                                            <p:strVal val="#ppt_x"/>
                                          </p:val>
                                        </p:tav>
                                      </p:tavLst>
                                    </p:anim>
                                    <p:anim calcmode="lin" valueType="num">
                                      <p:cBhvr additive="base">
                                        <p:cTn id="8" dur="500" fill="hold"/>
                                        <p:tgtEl>
                                          <p:spTgt spid="17309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73063"/>
                                        </p:tgtEl>
                                        <p:attrNameLst>
                                          <p:attrName>style.visibility</p:attrName>
                                        </p:attrNameLst>
                                      </p:cBhvr>
                                      <p:to>
                                        <p:strVal val="visible"/>
                                      </p:to>
                                    </p:set>
                                    <p:anim calcmode="lin" valueType="num">
                                      <p:cBhvr additive="base">
                                        <p:cTn id="13" dur="500" fill="hold"/>
                                        <p:tgtEl>
                                          <p:spTgt spid="173063"/>
                                        </p:tgtEl>
                                        <p:attrNameLst>
                                          <p:attrName>ppt_x</p:attrName>
                                        </p:attrNameLst>
                                      </p:cBhvr>
                                      <p:tavLst>
                                        <p:tav tm="0">
                                          <p:val>
                                            <p:strVal val="0-#ppt_w/2"/>
                                          </p:val>
                                        </p:tav>
                                        <p:tav tm="100000">
                                          <p:val>
                                            <p:strVal val="#ppt_x"/>
                                          </p:val>
                                        </p:tav>
                                      </p:tavLst>
                                    </p:anim>
                                    <p:anim calcmode="lin" valueType="num">
                                      <p:cBhvr additive="base">
                                        <p:cTn id="14" dur="500" fill="hold"/>
                                        <p:tgtEl>
                                          <p:spTgt spid="17306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73084"/>
                                        </p:tgtEl>
                                        <p:attrNameLst>
                                          <p:attrName>style.visibility</p:attrName>
                                        </p:attrNameLst>
                                      </p:cBhvr>
                                      <p:to>
                                        <p:strVal val="visible"/>
                                      </p:to>
                                    </p:set>
                                    <p:anim calcmode="lin" valueType="num">
                                      <p:cBhvr additive="base">
                                        <p:cTn id="19" dur="500" fill="hold"/>
                                        <p:tgtEl>
                                          <p:spTgt spid="173084"/>
                                        </p:tgtEl>
                                        <p:attrNameLst>
                                          <p:attrName>ppt_x</p:attrName>
                                        </p:attrNameLst>
                                      </p:cBhvr>
                                      <p:tavLst>
                                        <p:tav tm="0">
                                          <p:val>
                                            <p:strVal val="0-#ppt_w/2"/>
                                          </p:val>
                                        </p:tav>
                                        <p:tav tm="100000">
                                          <p:val>
                                            <p:strVal val="#ppt_x"/>
                                          </p:val>
                                        </p:tav>
                                      </p:tavLst>
                                    </p:anim>
                                    <p:anim calcmode="lin" valueType="num">
                                      <p:cBhvr additive="base">
                                        <p:cTn id="20" dur="500" fill="hold"/>
                                        <p:tgtEl>
                                          <p:spTgt spid="17308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73085"/>
                                        </p:tgtEl>
                                        <p:attrNameLst>
                                          <p:attrName>style.visibility</p:attrName>
                                        </p:attrNameLst>
                                      </p:cBhvr>
                                      <p:to>
                                        <p:strVal val="visible"/>
                                      </p:to>
                                    </p:set>
                                    <p:anim calcmode="lin" valueType="num">
                                      <p:cBhvr additive="base">
                                        <p:cTn id="25" dur="500" fill="hold"/>
                                        <p:tgtEl>
                                          <p:spTgt spid="173085"/>
                                        </p:tgtEl>
                                        <p:attrNameLst>
                                          <p:attrName>ppt_x</p:attrName>
                                        </p:attrNameLst>
                                      </p:cBhvr>
                                      <p:tavLst>
                                        <p:tav tm="0">
                                          <p:val>
                                            <p:strVal val="0-#ppt_w/2"/>
                                          </p:val>
                                        </p:tav>
                                        <p:tav tm="100000">
                                          <p:val>
                                            <p:strVal val="#ppt_x"/>
                                          </p:val>
                                        </p:tav>
                                      </p:tavLst>
                                    </p:anim>
                                    <p:anim calcmode="lin" valueType="num">
                                      <p:cBhvr additive="base">
                                        <p:cTn id="26" dur="500" fill="hold"/>
                                        <p:tgtEl>
                                          <p:spTgt spid="173085"/>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nodeType="clickEffect">
                                  <p:stCondLst>
                                    <p:cond delay="0"/>
                                  </p:stCondLst>
                                  <p:childTnLst>
                                    <p:set>
                                      <p:cBhvr>
                                        <p:cTn id="30" dur="1" fill="hold">
                                          <p:stCondLst>
                                            <p:cond delay="0"/>
                                          </p:stCondLst>
                                        </p:cTn>
                                        <p:tgtEl>
                                          <p:spTgt spid="173078"/>
                                        </p:tgtEl>
                                        <p:attrNameLst>
                                          <p:attrName>style.visibility</p:attrName>
                                        </p:attrNameLst>
                                      </p:cBhvr>
                                      <p:to>
                                        <p:strVal val="visible"/>
                                      </p:to>
                                    </p:set>
                                    <p:anim calcmode="lin" valueType="num">
                                      <p:cBhvr>
                                        <p:cTn id="31" dur="500" fill="hold"/>
                                        <p:tgtEl>
                                          <p:spTgt spid="173078"/>
                                        </p:tgtEl>
                                        <p:attrNameLst>
                                          <p:attrName>ppt_w</p:attrName>
                                        </p:attrNameLst>
                                      </p:cBhvr>
                                      <p:tavLst>
                                        <p:tav tm="0">
                                          <p:val>
                                            <p:fltVal val="0.000000"/>
                                          </p:val>
                                        </p:tav>
                                        <p:tav tm="100000">
                                          <p:val>
                                            <p:strVal val="#ppt_w"/>
                                          </p:val>
                                        </p:tav>
                                      </p:tavLst>
                                    </p:anim>
                                    <p:anim calcmode="lin" valueType="num">
                                      <p:cBhvr>
                                        <p:cTn id="32" dur="500" fill="hold"/>
                                        <p:tgtEl>
                                          <p:spTgt spid="173078"/>
                                        </p:tgtEl>
                                        <p:attrNameLst>
                                          <p:attrName>ppt_h</p:attrName>
                                        </p:attrNameLst>
                                      </p:cBhvr>
                                      <p:tavLst>
                                        <p:tav tm="0">
                                          <p:val>
                                            <p:fltVal val="0.000000"/>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173064"/>
                                        </p:tgtEl>
                                        <p:attrNameLst>
                                          <p:attrName>style.visibility</p:attrName>
                                        </p:attrNameLst>
                                      </p:cBhvr>
                                      <p:to>
                                        <p:strVal val="visible"/>
                                      </p:to>
                                    </p:set>
                                    <p:animEffect transition="in" filter="wipe(left)">
                                      <p:cBhvr>
                                        <p:cTn id="37" dur="500"/>
                                        <p:tgtEl>
                                          <p:spTgt spid="173064"/>
                                        </p:tgtEl>
                                      </p:cBhvr>
                                    </p:animEffect>
                                  </p:childTnLst>
                                </p:cTn>
                              </p:par>
                            </p:childTnLst>
                          </p:cTn>
                        </p:par>
                        <p:par>
                          <p:cTn id="38" fill="hold">
                            <p:stCondLst>
                              <p:cond delay="500"/>
                            </p:stCondLst>
                            <p:childTnLst>
                              <p:par>
                                <p:cTn id="39" presetID="22" presetClass="entr" presetSubtype="8" fill="hold" grpId="0" nodeType="afterEffect">
                                  <p:stCondLst>
                                    <p:cond delay="0"/>
                                  </p:stCondLst>
                                  <p:childTnLst>
                                    <p:set>
                                      <p:cBhvr>
                                        <p:cTn id="40" dur="1" fill="hold">
                                          <p:stCondLst>
                                            <p:cond delay="0"/>
                                          </p:stCondLst>
                                        </p:cTn>
                                        <p:tgtEl>
                                          <p:spTgt spid="173067"/>
                                        </p:tgtEl>
                                        <p:attrNameLst>
                                          <p:attrName>style.visibility</p:attrName>
                                        </p:attrNameLst>
                                      </p:cBhvr>
                                      <p:to>
                                        <p:strVal val="visible"/>
                                      </p:to>
                                    </p:set>
                                    <p:animEffect transition="in" filter="wipe(left)">
                                      <p:cBhvr>
                                        <p:cTn id="41" dur="500"/>
                                        <p:tgtEl>
                                          <p:spTgt spid="173067"/>
                                        </p:tgtEl>
                                      </p:cBhvr>
                                    </p:animEffect>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173069"/>
                                        </p:tgtEl>
                                        <p:attrNameLst>
                                          <p:attrName>style.visibility</p:attrName>
                                        </p:attrNameLst>
                                      </p:cBhvr>
                                      <p:to>
                                        <p:strVal val="visible"/>
                                      </p:to>
                                    </p:set>
                                    <p:animEffect transition="in" filter="wipe(left)">
                                      <p:cBhvr>
                                        <p:cTn id="45" dur="500"/>
                                        <p:tgtEl>
                                          <p:spTgt spid="173069"/>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nodeType="clickEffect">
                                  <p:stCondLst>
                                    <p:cond delay="0"/>
                                  </p:stCondLst>
                                  <p:childTnLst>
                                    <p:set>
                                      <p:cBhvr>
                                        <p:cTn id="49" dur="1" fill="hold">
                                          <p:stCondLst>
                                            <p:cond delay="0"/>
                                          </p:stCondLst>
                                        </p:cTn>
                                        <p:tgtEl>
                                          <p:spTgt spid="173065"/>
                                        </p:tgtEl>
                                        <p:attrNameLst>
                                          <p:attrName>style.visibility</p:attrName>
                                        </p:attrNameLst>
                                      </p:cBhvr>
                                      <p:to>
                                        <p:strVal val="visible"/>
                                      </p:to>
                                    </p:set>
                                    <p:animEffect transition="in" filter="wipe(left)">
                                      <p:cBhvr>
                                        <p:cTn id="50" dur="500"/>
                                        <p:tgtEl>
                                          <p:spTgt spid="173065"/>
                                        </p:tgtEl>
                                      </p:cBhvr>
                                    </p:animEffect>
                                  </p:childTnLst>
                                </p:cTn>
                              </p:par>
                            </p:childTnLst>
                          </p:cTn>
                        </p:par>
                        <p:par>
                          <p:cTn id="51" fill="hold">
                            <p:stCondLst>
                              <p:cond delay="500"/>
                            </p:stCondLst>
                            <p:childTnLst>
                              <p:par>
                                <p:cTn id="52" presetID="22" presetClass="entr" presetSubtype="8" fill="hold" grpId="0" nodeType="afterEffect">
                                  <p:stCondLst>
                                    <p:cond delay="0"/>
                                  </p:stCondLst>
                                  <p:childTnLst>
                                    <p:set>
                                      <p:cBhvr>
                                        <p:cTn id="53" dur="1" fill="hold">
                                          <p:stCondLst>
                                            <p:cond delay="0"/>
                                          </p:stCondLst>
                                        </p:cTn>
                                        <p:tgtEl>
                                          <p:spTgt spid="173068"/>
                                        </p:tgtEl>
                                        <p:attrNameLst>
                                          <p:attrName>style.visibility</p:attrName>
                                        </p:attrNameLst>
                                      </p:cBhvr>
                                      <p:to>
                                        <p:strVal val="visible"/>
                                      </p:to>
                                    </p:set>
                                    <p:animEffect transition="in" filter="wipe(left)">
                                      <p:cBhvr>
                                        <p:cTn id="54" dur="500"/>
                                        <p:tgtEl>
                                          <p:spTgt spid="173068"/>
                                        </p:tgtEl>
                                      </p:cBhvr>
                                    </p:animEffect>
                                  </p:childTnLst>
                                </p:cTn>
                              </p:par>
                            </p:childTnLst>
                          </p:cTn>
                        </p:par>
                        <p:par>
                          <p:cTn id="55" fill="hold">
                            <p:stCondLst>
                              <p:cond delay="1000"/>
                            </p:stCondLst>
                            <p:childTnLst>
                              <p:par>
                                <p:cTn id="56" presetID="22" presetClass="entr" presetSubtype="8" fill="hold" grpId="0" nodeType="afterEffect">
                                  <p:stCondLst>
                                    <p:cond delay="0"/>
                                  </p:stCondLst>
                                  <p:childTnLst>
                                    <p:set>
                                      <p:cBhvr>
                                        <p:cTn id="57" dur="1" fill="hold">
                                          <p:stCondLst>
                                            <p:cond delay="0"/>
                                          </p:stCondLst>
                                        </p:cTn>
                                        <p:tgtEl>
                                          <p:spTgt spid="173070"/>
                                        </p:tgtEl>
                                        <p:attrNameLst>
                                          <p:attrName>style.visibility</p:attrName>
                                        </p:attrNameLst>
                                      </p:cBhvr>
                                      <p:to>
                                        <p:strVal val="visible"/>
                                      </p:to>
                                    </p:set>
                                    <p:animEffect transition="in" filter="wipe(left)">
                                      <p:cBhvr>
                                        <p:cTn id="58" dur="500"/>
                                        <p:tgtEl>
                                          <p:spTgt spid="173070"/>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nodeType="clickEffect">
                                  <p:stCondLst>
                                    <p:cond delay="0"/>
                                  </p:stCondLst>
                                  <p:childTnLst>
                                    <p:set>
                                      <p:cBhvr>
                                        <p:cTn id="62" dur="1" fill="hold">
                                          <p:stCondLst>
                                            <p:cond delay="0"/>
                                          </p:stCondLst>
                                        </p:cTn>
                                        <p:tgtEl>
                                          <p:spTgt spid="173066"/>
                                        </p:tgtEl>
                                        <p:attrNameLst>
                                          <p:attrName>style.visibility</p:attrName>
                                        </p:attrNameLst>
                                      </p:cBhvr>
                                      <p:to>
                                        <p:strVal val="visible"/>
                                      </p:to>
                                    </p:set>
                                    <p:animEffect transition="in" filter="wipe(left)">
                                      <p:cBhvr>
                                        <p:cTn id="63" dur="500"/>
                                        <p:tgtEl>
                                          <p:spTgt spid="173066"/>
                                        </p:tgtEl>
                                      </p:cBhvr>
                                    </p:animEffect>
                                  </p:childTnLst>
                                </p:cTn>
                              </p:par>
                            </p:childTnLst>
                          </p:cTn>
                        </p:par>
                      </p:childTnLst>
                    </p:cTn>
                  </p:par>
                  <p:par>
                    <p:cTn id="64" fill="hold">
                      <p:stCondLst>
                        <p:cond delay="indefinite"/>
                      </p:stCondLst>
                      <p:childTnLst>
                        <p:par>
                          <p:cTn id="65" fill="hold">
                            <p:stCondLst>
                              <p:cond delay="0"/>
                            </p:stCondLst>
                            <p:childTnLst>
                              <p:par>
                                <p:cTn id="66" presetID="12" presetClass="entr" presetSubtype="8" fill="hold" nodeType="clickEffect">
                                  <p:stCondLst>
                                    <p:cond delay="0"/>
                                  </p:stCondLst>
                                  <p:childTnLst>
                                    <p:set>
                                      <p:cBhvr>
                                        <p:cTn id="67" dur="1" fill="hold">
                                          <p:stCondLst>
                                            <p:cond delay="0"/>
                                          </p:stCondLst>
                                        </p:cTn>
                                        <p:tgtEl>
                                          <p:spTgt spid="173094"/>
                                        </p:tgtEl>
                                        <p:attrNameLst>
                                          <p:attrName>style.visibility</p:attrName>
                                        </p:attrNameLst>
                                      </p:cBhvr>
                                      <p:to>
                                        <p:strVal val="visible"/>
                                      </p:to>
                                    </p:set>
                                    <p:animEffect transition="in" filter="slide(fromLeft)">
                                      <p:cBhvr>
                                        <p:cTn id="68" dur="500"/>
                                        <p:tgtEl>
                                          <p:spTgt spid="173094"/>
                                        </p:tgtEl>
                                      </p:cBhvr>
                                    </p:animEffect>
                                  </p:childTnLst>
                                </p:cTn>
                              </p:par>
                            </p:childTnLst>
                          </p:cTn>
                        </p:par>
                      </p:childTnLst>
                    </p:cTn>
                  </p:par>
                  <p:par>
                    <p:cTn id="69" fill="hold">
                      <p:stCondLst>
                        <p:cond delay="indefinite"/>
                      </p:stCondLst>
                      <p:childTnLst>
                        <p:par>
                          <p:cTn id="70" fill="hold">
                            <p:stCondLst>
                              <p:cond delay="0"/>
                            </p:stCondLst>
                            <p:childTnLst>
                              <p:par>
                                <p:cTn id="71" presetID="2" presetClass="entr" presetSubtype="8" fill="hold" nodeType="clickEffect">
                                  <p:stCondLst>
                                    <p:cond delay="0"/>
                                  </p:stCondLst>
                                  <p:childTnLst>
                                    <p:set>
                                      <p:cBhvr>
                                        <p:cTn id="72" dur="1" fill="hold">
                                          <p:stCondLst>
                                            <p:cond delay="0"/>
                                          </p:stCondLst>
                                        </p:cTn>
                                        <p:tgtEl>
                                          <p:spTgt spid="173095"/>
                                        </p:tgtEl>
                                        <p:attrNameLst>
                                          <p:attrName>style.visibility</p:attrName>
                                        </p:attrNameLst>
                                      </p:cBhvr>
                                      <p:to>
                                        <p:strVal val="visible"/>
                                      </p:to>
                                    </p:set>
                                    <p:anim calcmode="lin" valueType="num">
                                      <p:cBhvr additive="base">
                                        <p:cTn id="73" dur="500" fill="hold"/>
                                        <p:tgtEl>
                                          <p:spTgt spid="173095"/>
                                        </p:tgtEl>
                                        <p:attrNameLst>
                                          <p:attrName>ppt_x</p:attrName>
                                        </p:attrNameLst>
                                      </p:cBhvr>
                                      <p:tavLst>
                                        <p:tav tm="0">
                                          <p:val>
                                            <p:strVal val="0-#ppt_w/2"/>
                                          </p:val>
                                        </p:tav>
                                        <p:tav tm="100000">
                                          <p:val>
                                            <p:strVal val="#ppt_x"/>
                                          </p:val>
                                        </p:tav>
                                      </p:tavLst>
                                    </p:anim>
                                    <p:anim calcmode="lin" valueType="num">
                                      <p:cBhvr additive="base">
                                        <p:cTn id="74" dur="500" fill="hold"/>
                                        <p:tgtEl>
                                          <p:spTgt spid="173095"/>
                                        </p:tgtEl>
                                        <p:attrNameLst>
                                          <p:attrName>ppt_y</p:attrName>
                                        </p:attrNameLst>
                                      </p:cBhvr>
                                      <p:tavLst>
                                        <p:tav tm="0">
                                          <p:val>
                                            <p:strVal val="#ppt_y"/>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nodeType="clickEffect">
                                  <p:stCondLst>
                                    <p:cond delay="0"/>
                                  </p:stCondLst>
                                  <p:childTnLst>
                                    <p:set>
                                      <p:cBhvr>
                                        <p:cTn id="78" dur="1" fill="hold">
                                          <p:stCondLst>
                                            <p:cond delay="0"/>
                                          </p:stCondLst>
                                        </p:cTn>
                                        <p:tgtEl>
                                          <p:spTgt spid="173086"/>
                                        </p:tgtEl>
                                        <p:attrNameLst>
                                          <p:attrName>style.visibility</p:attrName>
                                        </p:attrNameLst>
                                      </p:cBhvr>
                                      <p:to>
                                        <p:strVal val="visible"/>
                                      </p:to>
                                    </p:set>
                                    <p:animEffect transition="in" filter="wipe(left)">
                                      <p:cBhvr>
                                        <p:cTn id="79" dur="500"/>
                                        <p:tgtEl>
                                          <p:spTgt spid="1730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067" grpId="0"/>
      <p:bldP spid="173068" grpId="0"/>
      <p:bldP spid="173069" grpId="0"/>
      <p:bldP spid="173070"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41" name="灯片编号占位符 3"/>
          <p:cNvSpPr>
            <a:spLocks noGrp="1"/>
          </p:cNvSpPr>
          <p:nvPr>
            <p:ph type="sldNum" sz="quarter" idx="12"/>
          </p:nvPr>
        </p:nvSpPr>
        <p:spPr>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buFontTx/>
            </a:pPr>
            <a:fld id="{9A0DB2DC-4C9A-4742-B13C-FB6460FD3503}" type="slidenum">
              <a:rPr lang="zh-CN" altLang="en-US" sz="1400" b="0" dirty="0">
                <a:latin typeface="Times New Roman" panose="02020603050405020304" charset="0"/>
                <a:sym typeface="Times New Roman" panose="02020603050405020304" charset="0"/>
              </a:rPr>
            </a:fld>
            <a:endParaRPr lang="zh-CN" altLang="en-US" sz="1400" b="0" dirty="0">
              <a:latin typeface="Times New Roman" panose="02020603050405020304" charset="0"/>
              <a:sym typeface="Times New Roman" panose="02020603050405020304" charset="0"/>
            </a:endParaRPr>
          </a:p>
        </p:txBody>
      </p:sp>
      <p:sp>
        <p:nvSpPr>
          <p:cNvPr id="61442" name="Text Box 2"/>
          <p:cNvSpPr/>
          <p:nvPr/>
        </p:nvSpPr>
        <p:spPr>
          <a:xfrm>
            <a:off x="527050" y="1265238"/>
            <a:ext cx="8401050" cy="968375"/>
          </a:xfrm>
          <a:prstGeom prst="rect">
            <a:avLst/>
          </a:prstGeom>
          <a:noFill/>
          <a:ln w="9525">
            <a:noFill/>
          </a:ln>
        </p:spPr>
        <p:txBody>
          <a:bodyPr anchor="t" anchorCtr="0">
            <a:spAutoFit/>
          </a:bodyPr>
          <a:p>
            <a:pPr indent="571500">
              <a:lnSpc>
                <a:spcPct val="120000"/>
              </a:lnSpc>
              <a:spcBef>
                <a:spcPct val="50000"/>
              </a:spcBef>
              <a:buFontTx/>
            </a:pPr>
            <a:r>
              <a:rPr lang="zh-CN" altLang="en-US" dirty="0">
                <a:latin typeface="Times New Roman" panose="02020603050405020304" charset="0"/>
                <a:ea typeface="宋体" panose="02010600030101010101" pitchFamily="2" charset="-122"/>
                <a:sym typeface="Times New Roman" panose="02020603050405020304" charset="0"/>
              </a:rPr>
              <a:t>从理论上讲  </a:t>
            </a:r>
            <a:r>
              <a:rPr lang="en-US" altLang="zh-CN" i="1" dirty="0">
                <a:solidFill>
                  <a:srgbClr val="FF3300"/>
                </a:solidFill>
                <a:latin typeface="Times New Roman" panose="02020603050405020304" charset="0"/>
                <a:ea typeface="宋体" panose="02010600030101010101" pitchFamily="2" charset="-122"/>
                <a:sym typeface="Times New Roman" panose="02020603050405020304" charset="0"/>
              </a:rPr>
              <a:t>t </a:t>
            </a:r>
            <a:r>
              <a:rPr lang="en-US" altLang="zh-CN" dirty="0">
                <a:solidFill>
                  <a:srgbClr val="FF3300"/>
                </a:solidFill>
                <a:latin typeface="Times New Roman" panose="02020603050405020304" charset="0"/>
                <a:ea typeface="宋体" panose="02010600030101010101" pitchFamily="2" charset="-122"/>
                <a:sym typeface="Symbol" panose="05050102010706020507" pitchFamily="18" charset="2"/>
              </a:rPr>
              <a:t></a:t>
            </a:r>
            <a:r>
              <a:rPr lang="zh-CN" altLang="en-US" dirty="0">
                <a:latin typeface="Times New Roman" panose="02020603050405020304" charset="0"/>
                <a:ea typeface="宋体" panose="02010600030101010101" pitchFamily="2" charset="-122"/>
                <a:sym typeface="Symbol" panose="05050102010706020507" pitchFamily="18" charset="2"/>
              </a:rPr>
              <a:t>时</a:t>
            </a:r>
            <a:r>
              <a:rPr lang="en-US" altLang="zh-CN" dirty="0">
                <a:latin typeface="Times New Roman" panose="02020603050405020304" charset="0"/>
                <a:ea typeface="宋体" panose="02010600030101010101" pitchFamily="2" charset="-122"/>
                <a:sym typeface="Symbol" panose="05050102010706020507" pitchFamily="18" charset="2"/>
              </a:rPr>
              <a:t>,</a:t>
            </a:r>
            <a:r>
              <a:rPr lang="zh-CN" altLang="en-US" dirty="0">
                <a:latin typeface="Times New Roman" panose="02020603050405020304" charset="0"/>
                <a:ea typeface="宋体" panose="02010600030101010101" pitchFamily="2" charset="-122"/>
                <a:sym typeface="Symbol" panose="05050102010706020507" pitchFamily="18" charset="2"/>
              </a:rPr>
              <a:t>电路才能达到稳态</a:t>
            </a:r>
            <a:r>
              <a:rPr lang="en-US" altLang="zh-CN" dirty="0">
                <a:latin typeface="Times New Roman" panose="02020603050405020304" charset="0"/>
                <a:ea typeface="宋体" panose="02010600030101010101" pitchFamily="2" charset="-122"/>
                <a:sym typeface="Symbol" panose="05050102010706020507" pitchFamily="18" charset="2"/>
              </a:rPr>
              <a:t>. </a:t>
            </a:r>
            <a:r>
              <a:rPr lang="zh-CN" altLang="en-US" dirty="0">
                <a:latin typeface="Times New Roman" panose="02020603050405020304" charset="0"/>
                <a:ea typeface="宋体" panose="02010600030101010101" pitchFamily="2" charset="-122"/>
                <a:sym typeface="Symbol" panose="05050102010706020507" pitchFamily="18" charset="2"/>
              </a:rPr>
              <a:t>但实际上一般认为</a:t>
            </a:r>
            <a:r>
              <a:rPr lang="zh-CN" altLang="en-US" dirty="0">
                <a:latin typeface="Times New Roman" panose="02020603050405020304" charset="0"/>
                <a:ea typeface="宋体" panose="02010600030101010101" pitchFamily="2" charset="-122"/>
                <a:sym typeface="Times New Roman" panose="02020603050405020304" charset="0"/>
              </a:rPr>
              <a:t>经过</a:t>
            </a:r>
            <a:r>
              <a:rPr lang="en-US" altLang="zh-CN" dirty="0">
                <a:solidFill>
                  <a:srgbClr val="FF3300"/>
                </a:solidFill>
                <a:latin typeface="Times New Roman" panose="02020603050405020304" charset="0"/>
                <a:ea typeface="宋体" panose="02010600030101010101" pitchFamily="2" charset="-122"/>
                <a:sym typeface="Times New Roman" panose="02020603050405020304" charset="0"/>
              </a:rPr>
              <a:t>3</a:t>
            </a:r>
            <a:r>
              <a:rPr lang="en-US" altLang="zh-CN" i="1" dirty="0">
                <a:solidFill>
                  <a:srgbClr val="FF3300"/>
                </a:solidFill>
                <a:latin typeface="Times New Roman" panose="02020603050405020304" charset="0"/>
                <a:ea typeface="宋体" panose="02010600030101010101" pitchFamily="2" charset="-122"/>
                <a:sym typeface="Symbol" panose="05050102010706020507" pitchFamily="18" charset="2"/>
              </a:rPr>
              <a:t>  </a:t>
            </a:r>
            <a:r>
              <a:rPr lang="en-US" altLang="zh-CN" dirty="0">
                <a:solidFill>
                  <a:srgbClr val="FF3300"/>
                </a:solidFill>
                <a:latin typeface="Times New Roman" panose="02020603050405020304" charset="0"/>
                <a:ea typeface="宋体" panose="02010600030101010101" pitchFamily="2" charset="-122"/>
                <a:sym typeface="Symbol" panose="05050102010706020507" pitchFamily="18" charset="2"/>
              </a:rPr>
              <a:t> 5</a:t>
            </a:r>
            <a:r>
              <a:rPr lang="en-US" altLang="zh-CN" i="1" dirty="0">
                <a:solidFill>
                  <a:srgbClr val="FF3300"/>
                </a:solidFill>
                <a:latin typeface="Times New Roman" panose="02020603050405020304" charset="0"/>
                <a:ea typeface="宋体" panose="02010600030101010101" pitchFamily="2" charset="-122"/>
                <a:sym typeface="Symbol" panose="05050102010706020507" pitchFamily="18" charset="2"/>
              </a:rPr>
              <a:t></a:t>
            </a:r>
            <a:r>
              <a:rPr lang="en-US" altLang="zh-CN" i="1" dirty="0">
                <a:latin typeface="Times New Roman" panose="02020603050405020304" charset="0"/>
                <a:ea typeface="宋体" panose="02010600030101010101" pitchFamily="2" charset="-122"/>
                <a:sym typeface="Symbol" panose="05050102010706020507" pitchFamily="18" charset="2"/>
              </a:rPr>
              <a:t> </a:t>
            </a:r>
            <a:r>
              <a:rPr lang="zh-CN" altLang="en-US" dirty="0">
                <a:latin typeface="Times New Roman" panose="02020603050405020304" charset="0"/>
                <a:ea typeface="宋体" panose="02010600030101010101" pitchFamily="2" charset="-122"/>
                <a:sym typeface="Symbol" panose="05050102010706020507" pitchFamily="18" charset="2"/>
              </a:rPr>
              <a:t>的时间</a:t>
            </a:r>
            <a:r>
              <a:rPr lang="en-US" altLang="zh-CN" dirty="0">
                <a:latin typeface="Times New Roman" panose="02020603050405020304" charset="0"/>
                <a:ea typeface="宋体" panose="02010600030101010101" pitchFamily="2" charset="-122"/>
                <a:sym typeface="Symbol" panose="05050102010706020507" pitchFamily="18" charset="2"/>
              </a:rPr>
              <a:t>, </a:t>
            </a:r>
            <a:r>
              <a:rPr lang="zh-CN" altLang="en-US" dirty="0">
                <a:latin typeface="Times New Roman" panose="02020603050405020304" charset="0"/>
                <a:ea typeface="宋体" panose="02010600030101010101" pitchFamily="2" charset="-122"/>
                <a:sym typeface="Symbol" panose="05050102010706020507" pitchFamily="18" charset="2"/>
              </a:rPr>
              <a:t>过渡过程结束</a:t>
            </a:r>
            <a:r>
              <a:rPr lang="en-US" altLang="zh-CN" dirty="0">
                <a:latin typeface="Times New Roman" panose="02020603050405020304" charset="0"/>
                <a:ea typeface="宋体" panose="02010600030101010101" pitchFamily="2" charset="-122"/>
                <a:sym typeface="Symbol" panose="05050102010706020507" pitchFamily="18" charset="2"/>
              </a:rPr>
              <a:t>,</a:t>
            </a:r>
            <a:r>
              <a:rPr lang="zh-CN" altLang="en-US" dirty="0">
                <a:latin typeface="Times New Roman" panose="02020603050405020304" charset="0"/>
                <a:ea typeface="宋体" panose="02010600030101010101" pitchFamily="2" charset="-122"/>
                <a:sym typeface="Symbol" panose="05050102010706020507" pitchFamily="18" charset="2"/>
              </a:rPr>
              <a:t>电路已达到新的稳态</a:t>
            </a:r>
            <a:r>
              <a:rPr lang="en-US" altLang="zh-CN" dirty="0">
                <a:latin typeface="Times New Roman" panose="02020603050405020304" charset="0"/>
                <a:ea typeface="宋体" panose="02010600030101010101" pitchFamily="2" charset="-122"/>
                <a:sym typeface="Symbol" panose="05050102010706020507" pitchFamily="18" charset="2"/>
              </a:rPr>
              <a:t>.</a:t>
            </a:r>
            <a:endParaRPr lang="en-US" altLang="zh-CN" dirty="0">
              <a:latin typeface="Times New Roman" panose="02020603050405020304" charset="0"/>
              <a:ea typeface="宋体" panose="02010600030101010101" pitchFamily="2" charset="-122"/>
              <a:sym typeface="Times New Roman" panose="02020603050405020304" charset="0"/>
            </a:endParaRPr>
          </a:p>
        </p:txBody>
      </p:sp>
      <p:grpSp>
        <p:nvGrpSpPr>
          <p:cNvPr id="61443" name="Group 3"/>
          <p:cNvGrpSpPr/>
          <p:nvPr/>
        </p:nvGrpSpPr>
        <p:grpSpPr>
          <a:xfrm>
            <a:off x="101600" y="2470150"/>
            <a:ext cx="9018588" cy="1168400"/>
            <a:chOff x="0" y="0"/>
            <a:chExt cx="5681" cy="736"/>
          </a:xfrm>
        </p:grpSpPr>
        <p:pic>
          <p:nvPicPr>
            <p:cNvPr id="61444" name="Object 4"/>
            <p:cNvPicPr>
              <a:picLocks noChangeAspect="1"/>
            </p:cNvPicPr>
            <p:nvPr/>
          </p:nvPicPr>
          <p:blipFill>
            <a:blip r:embed="rId1"/>
            <a:stretch>
              <a:fillRect/>
            </a:stretch>
          </p:blipFill>
          <p:spPr>
            <a:xfrm>
              <a:off x="0" y="341"/>
              <a:ext cx="1363" cy="395"/>
            </a:xfrm>
            <a:prstGeom prst="rect">
              <a:avLst/>
            </a:prstGeom>
            <a:noFill/>
            <a:ln w="9525">
              <a:noFill/>
            </a:ln>
          </p:spPr>
        </p:pic>
        <p:sp>
          <p:nvSpPr>
            <p:cNvPr id="61445" name="Line 5"/>
            <p:cNvSpPr/>
            <p:nvPr/>
          </p:nvSpPr>
          <p:spPr>
            <a:xfrm>
              <a:off x="408" y="336"/>
              <a:ext cx="5144" cy="1"/>
            </a:xfrm>
            <a:prstGeom prst="line">
              <a:avLst/>
            </a:prstGeom>
            <a:ln w="9525" cap="flat" cmpd="sng">
              <a:solidFill>
                <a:schemeClr val="tx1"/>
              </a:solidFill>
              <a:prstDash val="solid"/>
              <a:round/>
              <a:headEnd type="none" w="med" len="med"/>
              <a:tailEnd type="none" w="med" len="med"/>
            </a:ln>
          </p:spPr>
        </p:sp>
        <p:sp>
          <p:nvSpPr>
            <p:cNvPr id="61446" name="Line 6"/>
            <p:cNvSpPr/>
            <p:nvPr/>
          </p:nvSpPr>
          <p:spPr>
            <a:xfrm>
              <a:off x="1464" y="0"/>
              <a:ext cx="1" cy="720"/>
            </a:xfrm>
            <a:prstGeom prst="line">
              <a:avLst/>
            </a:prstGeom>
            <a:ln w="9525" cap="flat" cmpd="sng">
              <a:solidFill>
                <a:schemeClr val="tx1"/>
              </a:solidFill>
              <a:prstDash val="solid"/>
              <a:round/>
              <a:headEnd type="none" w="med" len="med"/>
              <a:tailEnd type="none" w="med" len="med"/>
            </a:ln>
          </p:spPr>
        </p:sp>
        <p:sp>
          <p:nvSpPr>
            <p:cNvPr id="61447" name="Text Box 7"/>
            <p:cNvSpPr/>
            <p:nvPr/>
          </p:nvSpPr>
          <p:spPr>
            <a:xfrm>
              <a:off x="996" y="48"/>
              <a:ext cx="169" cy="288"/>
            </a:xfrm>
            <a:prstGeom prst="rect">
              <a:avLst/>
            </a:prstGeom>
            <a:noFill/>
            <a:ln w="9525">
              <a:noFill/>
            </a:ln>
          </p:spPr>
          <p:txBody>
            <a:bodyPr wrap="none" anchor="ctr" anchorCtr="0">
              <a:spAutoFit/>
            </a:bodyPr>
            <a:p>
              <a:pPr>
                <a:buFontTx/>
              </a:pPr>
              <a:r>
                <a:rPr lang="en-US" altLang="zh-CN" i="1" dirty="0">
                  <a:solidFill>
                    <a:srgbClr val="000000"/>
                  </a:solidFill>
                  <a:latin typeface="Times New Roman" panose="02020603050405020304" charset="0"/>
                  <a:ea typeface="宋体" panose="02010600030101010101" pitchFamily="2" charset="-122"/>
                  <a:sym typeface="Times New Roman" panose="02020603050405020304" charset="0"/>
                </a:rPr>
                <a:t>t</a:t>
              </a:r>
              <a:endParaRPr lang="en-US" altLang="zh-CN" dirty="0">
                <a:solidFill>
                  <a:srgbClr val="000000"/>
                </a:solidFill>
                <a:latin typeface="Times New Roman" panose="02020603050405020304" charset="0"/>
                <a:ea typeface="宋体" panose="02010600030101010101" pitchFamily="2" charset="-122"/>
                <a:sym typeface="Times New Roman" panose="02020603050405020304" charset="0"/>
              </a:endParaRPr>
            </a:p>
          </p:txBody>
        </p:sp>
        <p:sp>
          <p:nvSpPr>
            <p:cNvPr id="61448" name="Text Box 8"/>
            <p:cNvSpPr/>
            <p:nvPr/>
          </p:nvSpPr>
          <p:spPr>
            <a:xfrm>
              <a:off x="1512" y="48"/>
              <a:ext cx="3748" cy="288"/>
            </a:xfrm>
            <a:prstGeom prst="rect">
              <a:avLst/>
            </a:prstGeom>
            <a:noFill/>
            <a:ln w="9525">
              <a:noFill/>
            </a:ln>
          </p:spPr>
          <p:txBody>
            <a:bodyPr anchor="ctr" anchorCtr="0">
              <a:spAutoFit/>
            </a:bodyPr>
            <a:p>
              <a:pPr>
                <a:buFontTx/>
              </a:pPr>
              <a:r>
                <a:rPr lang="en-US" altLang="zh-CN" dirty="0">
                  <a:solidFill>
                    <a:srgbClr val="000000"/>
                  </a:solidFill>
                  <a:latin typeface="Times New Roman" panose="02020603050405020304" charset="0"/>
                  <a:ea typeface="宋体" panose="02010600030101010101" pitchFamily="2" charset="-122"/>
                  <a:sym typeface="Times New Roman" panose="02020603050405020304" charset="0"/>
                </a:rPr>
                <a:t>0             </a:t>
              </a:r>
              <a:r>
                <a:rPr lang="en-US" altLang="zh-CN" dirty="0">
                  <a:solidFill>
                    <a:srgbClr val="000000"/>
                  </a:solidFill>
                  <a:latin typeface="Times New Roman" panose="02020603050405020304" charset="0"/>
                  <a:ea typeface="宋体" panose="02010600030101010101" pitchFamily="2" charset="-122"/>
                  <a:sym typeface="Symbol" panose="05050102010706020507" pitchFamily="18" charset="2"/>
                </a:rPr>
                <a:t>                2                </a:t>
              </a:r>
              <a:r>
                <a:rPr lang="en-US" altLang="zh-CN" dirty="0">
                  <a:solidFill>
                    <a:srgbClr val="000000"/>
                  </a:solidFill>
                  <a:latin typeface="Times New Roman" panose="02020603050405020304" charset="0"/>
                  <a:ea typeface="宋体" panose="02010600030101010101" pitchFamily="2" charset="-122"/>
                  <a:sym typeface="Times New Roman" panose="02020603050405020304" charset="0"/>
                </a:rPr>
                <a:t>3</a:t>
              </a:r>
              <a:r>
                <a:rPr lang="en-US" altLang="zh-CN" dirty="0">
                  <a:solidFill>
                    <a:srgbClr val="000000"/>
                  </a:solidFill>
                  <a:latin typeface="Times New Roman" panose="02020603050405020304" charset="0"/>
                  <a:ea typeface="宋体" panose="02010600030101010101" pitchFamily="2" charset="-122"/>
                  <a:sym typeface="Symbol" panose="05050102010706020507" pitchFamily="18" charset="2"/>
                </a:rPr>
                <a:t>       </a:t>
              </a:r>
              <a:r>
                <a:rPr lang="en-US" altLang="zh-CN" dirty="0">
                  <a:solidFill>
                    <a:srgbClr val="000000"/>
                  </a:solidFill>
                  <a:latin typeface="Times New Roman" panose="02020603050405020304" charset="0"/>
                  <a:ea typeface="宋体" panose="02010600030101010101" pitchFamily="2" charset="-122"/>
                  <a:sym typeface="Times New Roman" panose="02020603050405020304" charset="0"/>
                </a:rPr>
                <a:t>      4</a:t>
              </a:r>
              <a:r>
                <a:rPr lang="en-US" altLang="zh-CN" dirty="0">
                  <a:solidFill>
                    <a:srgbClr val="000000"/>
                  </a:solidFill>
                  <a:latin typeface="Times New Roman" panose="02020603050405020304" charset="0"/>
                  <a:ea typeface="宋体" panose="02010600030101010101" pitchFamily="2" charset="-122"/>
                  <a:sym typeface="Symbol" panose="05050102010706020507" pitchFamily="18" charset="2"/>
                </a:rPr>
                <a:t></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61449" name="Text Box 9"/>
            <p:cNvSpPr/>
            <p:nvPr/>
          </p:nvSpPr>
          <p:spPr>
            <a:xfrm>
              <a:off x="1529" y="432"/>
              <a:ext cx="4152" cy="288"/>
            </a:xfrm>
            <a:prstGeom prst="rect">
              <a:avLst/>
            </a:prstGeom>
            <a:noFill/>
            <a:ln w="9525">
              <a:noFill/>
            </a:ln>
          </p:spPr>
          <p:txBody>
            <a:bodyPr anchor="ctr" anchorCtr="0">
              <a:spAutoFit/>
            </a:bodyPr>
            <a:p>
              <a:pPr>
                <a:buFontTx/>
              </a:pPr>
              <a:r>
                <a:rPr lang="en-US" altLang="zh-CN" dirty="0">
                  <a:solidFill>
                    <a:srgbClr val="000000"/>
                  </a:solidFill>
                  <a:latin typeface="Times New Roman" panose="02020603050405020304" charset="0"/>
                  <a:ea typeface="宋体" panose="02010600030101010101" pitchFamily="2" charset="-122"/>
                  <a:sym typeface="Times New Roman" panose="02020603050405020304" charset="0"/>
                </a:rPr>
                <a:t>0</a:t>
              </a:r>
              <a:r>
                <a:rPr lang="en-US" altLang="zh-CN" baseline="-25000" dirty="0">
                  <a:solidFill>
                    <a:srgbClr val="000000"/>
                  </a:solidFill>
                  <a:latin typeface="Times New Roman" panose="02020603050405020304" charset="0"/>
                  <a:ea typeface="宋体" panose="02010600030101010101" pitchFamily="2" charset="-122"/>
                  <a:sym typeface="Times New Roman" panose="02020603050405020304" charset="0"/>
                </a:rPr>
                <a:t> </a:t>
              </a:r>
              <a:r>
                <a:rPr lang="en-US" altLang="zh-CN" dirty="0">
                  <a:solidFill>
                    <a:srgbClr val="000000"/>
                  </a:solidFill>
                  <a:latin typeface="Times New Roman" panose="02020603050405020304" charset="0"/>
                  <a:ea typeface="宋体" panose="02010600030101010101" pitchFamily="2" charset="-122"/>
                  <a:sym typeface="Times New Roman" panose="02020603050405020304" charset="0"/>
                </a:rPr>
                <a:t>     0.632</a:t>
              </a:r>
              <a:r>
                <a:rPr lang="en-US" altLang="zh-CN" i="1" dirty="0">
                  <a:solidFill>
                    <a:srgbClr val="000000"/>
                  </a:solidFill>
                  <a:latin typeface="Times New Roman" panose="02020603050405020304" charset="0"/>
                  <a:ea typeface="宋体" panose="02010600030101010101" pitchFamily="2" charset="-122"/>
                  <a:sym typeface="Times New Roman" panose="02020603050405020304" charset="0"/>
                </a:rPr>
                <a:t>u</a:t>
              </a:r>
              <a:r>
                <a:rPr lang="en-US" altLang="zh-CN" i="1" baseline="-25000" dirty="0">
                  <a:solidFill>
                    <a:srgbClr val="000000"/>
                  </a:solidFill>
                  <a:latin typeface="Times New Roman" panose="02020603050405020304" charset="0"/>
                  <a:ea typeface="宋体" panose="02010600030101010101" pitchFamily="2" charset="-122"/>
                  <a:sym typeface="Times New Roman" panose="02020603050405020304" charset="0"/>
                </a:rPr>
                <a:t>c</a:t>
              </a:r>
              <a:r>
                <a:rPr lang="en-US" altLang="zh-CN" baseline="-25000" dirty="0">
                  <a:solidFill>
                    <a:srgbClr val="000000"/>
                  </a:solidFill>
                  <a:latin typeface="Times New Roman" panose="02020603050405020304" charset="0"/>
                  <a:ea typeface="宋体" panose="02010600030101010101" pitchFamily="2" charset="-122"/>
                  <a:sym typeface="Times New Roman" panose="02020603050405020304" charset="0"/>
                </a:rPr>
                <a:t>(∞ )     </a:t>
              </a:r>
              <a:r>
                <a:rPr lang="en-US" altLang="zh-CN" dirty="0">
                  <a:solidFill>
                    <a:srgbClr val="000000"/>
                  </a:solidFill>
                  <a:latin typeface="Times New Roman" panose="02020603050405020304" charset="0"/>
                  <a:ea typeface="宋体" panose="02010600030101010101" pitchFamily="2" charset="-122"/>
                  <a:sym typeface="Times New Roman" panose="02020603050405020304" charset="0"/>
                </a:rPr>
                <a:t>0.865</a:t>
              </a:r>
              <a:r>
                <a:rPr lang="en-US" altLang="zh-CN" baseline="-25000" dirty="0">
                  <a:solidFill>
                    <a:srgbClr val="000000"/>
                  </a:solidFill>
                  <a:latin typeface="Times New Roman" panose="02020603050405020304" charset="0"/>
                  <a:ea typeface="宋体" panose="02010600030101010101" pitchFamily="2" charset="-122"/>
                  <a:sym typeface="Times New Roman" panose="02020603050405020304" charset="0"/>
                </a:rPr>
                <a:t> </a:t>
              </a:r>
              <a:r>
                <a:rPr lang="en-US" altLang="zh-CN" i="1" dirty="0">
                  <a:solidFill>
                    <a:srgbClr val="000000"/>
                  </a:solidFill>
                  <a:latin typeface="Times New Roman" panose="02020603050405020304" charset="0"/>
                  <a:ea typeface="宋体" panose="02010600030101010101" pitchFamily="2" charset="-122"/>
                  <a:sym typeface="Times New Roman" panose="02020603050405020304" charset="0"/>
                </a:rPr>
                <a:t>u</a:t>
              </a:r>
              <a:r>
                <a:rPr lang="en-US" altLang="zh-CN" i="1" baseline="-25000" dirty="0">
                  <a:solidFill>
                    <a:srgbClr val="000000"/>
                  </a:solidFill>
                  <a:latin typeface="Times New Roman" panose="02020603050405020304" charset="0"/>
                  <a:ea typeface="宋体" panose="02010600030101010101" pitchFamily="2" charset="-122"/>
                  <a:sym typeface="Times New Roman" panose="02020603050405020304" charset="0"/>
                </a:rPr>
                <a:t>c</a:t>
              </a:r>
              <a:r>
                <a:rPr lang="en-US" altLang="zh-CN" baseline="-25000" dirty="0">
                  <a:solidFill>
                    <a:srgbClr val="000000"/>
                  </a:solidFill>
                  <a:latin typeface="Times New Roman" panose="02020603050405020304" charset="0"/>
                  <a:ea typeface="宋体" panose="02010600030101010101" pitchFamily="2" charset="-122"/>
                  <a:sym typeface="Times New Roman" panose="02020603050405020304" charset="0"/>
                </a:rPr>
                <a:t>(∞ )     </a:t>
              </a:r>
              <a:r>
                <a:rPr lang="en-US" altLang="zh-CN" dirty="0">
                  <a:solidFill>
                    <a:srgbClr val="000000"/>
                  </a:solidFill>
                  <a:latin typeface="Times New Roman" panose="02020603050405020304" charset="0"/>
                  <a:ea typeface="宋体" panose="02010600030101010101" pitchFamily="2" charset="-122"/>
                  <a:sym typeface="Times New Roman" panose="02020603050405020304" charset="0"/>
                </a:rPr>
                <a:t>0.95</a:t>
              </a:r>
              <a:r>
                <a:rPr lang="en-US" altLang="zh-CN" i="1" dirty="0">
                  <a:solidFill>
                    <a:srgbClr val="000000"/>
                  </a:solidFill>
                  <a:latin typeface="Times New Roman" panose="02020603050405020304" charset="0"/>
                  <a:ea typeface="宋体" panose="02010600030101010101" pitchFamily="2" charset="-122"/>
                  <a:sym typeface="Times New Roman" panose="02020603050405020304" charset="0"/>
                </a:rPr>
                <a:t>u</a:t>
              </a:r>
              <a:r>
                <a:rPr lang="en-US" altLang="zh-CN" i="1" baseline="-25000" dirty="0">
                  <a:solidFill>
                    <a:srgbClr val="000000"/>
                  </a:solidFill>
                  <a:latin typeface="Times New Roman" panose="02020603050405020304" charset="0"/>
                  <a:ea typeface="宋体" panose="02010600030101010101" pitchFamily="2" charset="-122"/>
                  <a:sym typeface="Times New Roman" panose="02020603050405020304" charset="0"/>
                </a:rPr>
                <a:t>c</a:t>
              </a:r>
              <a:r>
                <a:rPr lang="en-US" altLang="zh-CN" baseline="-25000" dirty="0">
                  <a:solidFill>
                    <a:srgbClr val="000000"/>
                  </a:solidFill>
                  <a:latin typeface="Times New Roman" panose="02020603050405020304" charset="0"/>
                  <a:ea typeface="宋体" panose="02010600030101010101" pitchFamily="2" charset="-122"/>
                  <a:sym typeface="Times New Roman" panose="02020603050405020304" charset="0"/>
                </a:rPr>
                <a:t>(∞ ) </a:t>
              </a:r>
              <a:r>
                <a:rPr lang="en-US" altLang="zh-CN" dirty="0">
                  <a:solidFill>
                    <a:srgbClr val="000000"/>
                  </a:solidFill>
                  <a:latin typeface="Times New Roman" panose="02020603050405020304" charset="0"/>
                  <a:ea typeface="宋体" panose="02010600030101010101" pitchFamily="2" charset="-122"/>
                  <a:sym typeface="Times New Roman" panose="02020603050405020304" charset="0"/>
                </a:rPr>
                <a:t>   0.98</a:t>
              </a:r>
              <a:r>
                <a:rPr lang="en-US" altLang="zh-CN" i="1" dirty="0">
                  <a:solidFill>
                    <a:srgbClr val="000000"/>
                  </a:solidFill>
                  <a:latin typeface="Times New Roman" panose="02020603050405020304" charset="0"/>
                  <a:ea typeface="宋体" panose="02010600030101010101" pitchFamily="2" charset="-122"/>
                  <a:sym typeface="Times New Roman" panose="02020603050405020304" charset="0"/>
                </a:rPr>
                <a:t>u</a:t>
              </a:r>
              <a:r>
                <a:rPr lang="en-US" altLang="zh-CN" i="1" baseline="-25000" dirty="0">
                  <a:solidFill>
                    <a:srgbClr val="000000"/>
                  </a:solidFill>
                  <a:latin typeface="Times New Roman" panose="02020603050405020304" charset="0"/>
                  <a:ea typeface="宋体" panose="02010600030101010101" pitchFamily="2" charset="-122"/>
                  <a:sym typeface="Times New Roman" panose="02020603050405020304" charset="0"/>
                </a:rPr>
                <a:t>c</a:t>
              </a:r>
              <a:r>
                <a:rPr lang="en-US" altLang="zh-CN" baseline="-25000" dirty="0">
                  <a:solidFill>
                    <a:srgbClr val="000000"/>
                  </a:solidFill>
                  <a:latin typeface="Times New Roman" panose="02020603050405020304" charset="0"/>
                  <a:ea typeface="宋体" panose="02010600030101010101" pitchFamily="2" charset="-122"/>
                  <a:sym typeface="Times New Roman" panose="02020603050405020304" charset="0"/>
                </a:rPr>
                <a:t>(∞ )</a:t>
              </a:r>
              <a:endParaRPr lang="zh-CN" altLang="en-US" dirty="0">
                <a:latin typeface="Times New Roman" panose="02020603050405020304" charset="0"/>
                <a:ea typeface="宋体" panose="02010600030101010101" pitchFamily="2" charset="-122"/>
                <a:sym typeface="Times New Roman" panose="02020603050405020304" charset="0"/>
              </a:endParaRPr>
            </a:p>
          </p:txBody>
        </p:sp>
      </p:grpSp>
      <p:pic>
        <p:nvPicPr>
          <p:cNvPr id="61450" name="Object 10"/>
          <p:cNvPicPr>
            <a:picLocks noChangeAspect="1"/>
          </p:cNvPicPr>
          <p:nvPr/>
        </p:nvPicPr>
        <p:blipFill>
          <a:blip r:embed="rId2"/>
          <a:stretch>
            <a:fillRect/>
          </a:stretch>
        </p:blipFill>
        <p:spPr>
          <a:xfrm>
            <a:off x="695325" y="338138"/>
            <a:ext cx="7974013" cy="792162"/>
          </a:xfrm>
          <a:prstGeom prst="rect">
            <a:avLst/>
          </a:prstGeom>
          <a:noFill/>
          <a:ln w="9525">
            <a:noFill/>
          </a:ln>
        </p:spPr>
      </p:pic>
      <p:grpSp>
        <p:nvGrpSpPr>
          <p:cNvPr id="61451" name="Group 11"/>
          <p:cNvGrpSpPr/>
          <p:nvPr/>
        </p:nvGrpSpPr>
        <p:grpSpPr>
          <a:xfrm>
            <a:off x="2054225" y="3943350"/>
            <a:ext cx="4254500" cy="2690813"/>
            <a:chOff x="0" y="0"/>
            <a:chExt cx="2680" cy="1695"/>
          </a:xfrm>
        </p:grpSpPr>
        <p:sp>
          <p:nvSpPr>
            <p:cNvPr id="61452" name="Text Box 12"/>
            <p:cNvSpPr/>
            <p:nvPr/>
          </p:nvSpPr>
          <p:spPr>
            <a:xfrm>
              <a:off x="272" y="0"/>
              <a:ext cx="280" cy="288"/>
            </a:xfrm>
            <a:prstGeom prst="rect">
              <a:avLst/>
            </a:prstGeom>
            <a:noFill/>
            <a:ln w="9525">
              <a:noFill/>
            </a:ln>
          </p:spPr>
          <p:txBody>
            <a:bodyPr wrap="none" anchor="ctr" anchorCtr="0">
              <a:spAutoFit/>
            </a:bodyPr>
            <a:p>
              <a:pPr>
                <a:buFontTx/>
              </a:pPr>
              <a:r>
                <a:rPr lang="en-US" altLang="zh-CN" i="1" dirty="0">
                  <a:solidFill>
                    <a:srgbClr val="FF0000"/>
                  </a:solidFill>
                  <a:latin typeface="Times New Roman" panose="02020603050405020304" charset="0"/>
                  <a:ea typeface="宋体" panose="02010600030101010101" pitchFamily="2" charset="-122"/>
                  <a:sym typeface="Times New Roman" panose="02020603050405020304" charset="0"/>
                </a:rPr>
                <a:t>u</a:t>
              </a:r>
              <a:r>
                <a:rPr lang="en-US" altLang="zh-CN" i="1" baseline="-25000" dirty="0">
                  <a:solidFill>
                    <a:srgbClr val="FF0000"/>
                  </a:solidFill>
                  <a:latin typeface="Times New Roman" panose="02020603050405020304" charset="0"/>
                  <a:ea typeface="宋体" panose="02010600030101010101" pitchFamily="2" charset="-122"/>
                  <a:sym typeface="Times New Roman" panose="02020603050405020304" charset="0"/>
                </a:rPr>
                <a:t>c</a:t>
              </a:r>
              <a:endParaRPr lang="en-US" altLang="zh-CN" dirty="0">
                <a:solidFill>
                  <a:srgbClr val="000000"/>
                </a:solidFill>
                <a:latin typeface="Times New Roman" panose="02020603050405020304" charset="0"/>
                <a:ea typeface="宋体" panose="02010600030101010101" pitchFamily="2" charset="-122"/>
                <a:sym typeface="Times New Roman" panose="02020603050405020304" charset="0"/>
              </a:endParaRPr>
            </a:p>
          </p:txBody>
        </p:sp>
        <p:sp>
          <p:nvSpPr>
            <p:cNvPr id="61453" name="Line 13"/>
            <p:cNvSpPr/>
            <p:nvPr/>
          </p:nvSpPr>
          <p:spPr>
            <a:xfrm>
              <a:off x="0" y="1361"/>
              <a:ext cx="2680" cy="1"/>
            </a:xfrm>
            <a:prstGeom prst="line">
              <a:avLst/>
            </a:prstGeom>
            <a:ln w="19050" cap="flat" cmpd="sng">
              <a:solidFill>
                <a:schemeClr val="tx1"/>
              </a:solidFill>
              <a:prstDash val="solid"/>
              <a:round/>
              <a:headEnd type="none" w="med" len="med"/>
              <a:tailEnd type="triangle" w="lg" len="lg"/>
            </a:ln>
          </p:spPr>
        </p:sp>
        <p:sp>
          <p:nvSpPr>
            <p:cNvPr id="61454" name="Line 14"/>
            <p:cNvSpPr/>
            <p:nvPr/>
          </p:nvSpPr>
          <p:spPr>
            <a:xfrm flipV="1">
              <a:off x="240" y="89"/>
              <a:ext cx="1" cy="1520"/>
            </a:xfrm>
            <a:prstGeom prst="line">
              <a:avLst/>
            </a:prstGeom>
            <a:ln w="19050" cap="flat" cmpd="sng">
              <a:solidFill>
                <a:schemeClr val="tx1"/>
              </a:solidFill>
              <a:prstDash val="solid"/>
              <a:round/>
              <a:headEnd type="none" w="med" len="med"/>
              <a:tailEnd type="triangle" w="lg" len="lg"/>
            </a:ln>
          </p:spPr>
        </p:sp>
        <p:sp>
          <p:nvSpPr>
            <p:cNvPr id="61455" name="Text Box 15"/>
            <p:cNvSpPr/>
            <p:nvPr/>
          </p:nvSpPr>
          <p:spPr>
            <a:xfrm>
              <a:off x="2491" y="1407"/>
              <a:ext cx="169" cy="288"/>
            </a:xfrm>
            <a:prstGeom prst="rect">
              <a:avLst/>
            </a:prstGeom>
            <a:noFill/>
            <a:ln w="9525">
              <a:noFill/>
            </a:ln>
          </p:spPr>
          <p:txBody>
            <a:bodyPr wrap="none" anchor="ctr" anchorCtr="0">
              <a:spAutoFit/>
            </a:bodyPr>
            <a:p>
              <a:pPr>
                <a:buFontTx/>
              </a:pPr>
              <a:r>
                <a:rPr lang="en-US" altLang="zh-CN" i="1" dirty="0">
                  <a:solidFill>
                    <a:srgbClr val="000000"/>
                  </a:solidFill>
                  <a:latin typeface="Times New Roman" panose="02020603050405020304" charset="0"/>
                  <a:ea typeface="宋体" panose="02010600030101010101" pitchFamily="2" charset="-122"/>
                  <a:sym typeface="Times New Roman" panose="02020603050405020304" charset="0"/>
                </a:rPr>
                <a:t>t</a:t>
              </a:r>
              <a:endParaRPr lang="en-US" altLang="zh-CN" dirty="0">
                <a:solidFill>
                  <a:srgbClr val="000000"/>
                </a:solidFill>
                <a:latin typeface="Times New Roman" panose="02020603050405020304" charset="0"/>
                <a:ea typeface="宋体" panose="02010600030101010101" pitchFamily="2" charset="-122"/>
                <a:sym typeface="Times New Roman" panose="02020603050405020304" charset="0"/>
              </a:endParaRPr>
            </a:p>
          </p:txBody>
        </p:sp>
        <p:sp>
          <p:nvSpPr>
            <p:cNvPr id="61456" name="Text Box 16"/>
            <p:cNvSpPr/>
            <p:nvPr/>
          </p:nvSpPr>
          <p:spPr>
            <a:xfrm>
              <a:off x="5" y="1313"/>
              <a:ext cx="212" cy="288"/>
            </a:xfrm>
            <a:prstGeom prst="rect">
              <a:avLst/>
            </a:prstGeom>
            <a:noFill/>
            <a:ln w="9525">
              <a:noFill/>
            </a:ln>
          </p:spPr>
          <p:txBody>
            <a:bodyPr wrap="none" anchor="ctr" anchorCtr="0">
              <a:spAutoFit/>
            </a:bodyPr>
            <a:p>
              <a:pPr>
                <a:spcBef>
                  <a:spcPct val="50000"/>
                </a:spcBef>
                <a:buFontTx/>
              </a:pPr>
              <a:r>
                <a:rPr lang="en-US" altLang="zh-CN" b="0" dirty="0">
                  <a:solidFill>
                    <a:srgbClr val="000000"/>
                  </a:solidFill>
                  <a:latin typeface="Times New Roman" panose="02020603050405020304" charset="0"/>
                  <a:ea typeface="宋体" panose="02010600030101010101" pitchFamily="2" charset="-122"/>
                  <a:sym typeface="Times New Roman" panose="02020603050405020304" charset="0"/>
                </a:rPr>
                <a:t>0</a:t>
              </a:r>
              <a:endParaRPr lang="zh-CN" altLang="en-US" dirty="0">
                <a:latin typeface="Times New Roman" panose="02020603050405020304" charset="0"/>
                <a:ea typeface="宋体" panose="02010600030101010101" pitchFamily="2" charset="-122"/>
                <a:sym typeface="Times New Roman" panose="02020603050405020304" charset="0"/>
              </a:endParaRPr>
            </a:p>
          </p:txBody>
        </p:sp>
      </p:grpSp>
      <p:sp>
        <p:nvSpPr>
          <p:cNvPr id="51218" name="未知"/>
          <p:cNvSpPr/>
          <p:nvPr/>
        </p:nvSpPr>
        <p:spPr>
          <a:xfrm>
            <a:off x="2432050" y="4811713"/>
            <a:ext cx="2425700" cy="1254125"/>
          </a:xfrm>
          <a:custGeom>
            <a:avLst/>
            <a:gdLst/>
            <a:ahLst/>
            <a:cxnLst>
              <a:cxn ang="0">
                <a:pos x="0" y="2147483647"/>
              </a:cxn>
              <a:cxn ang="0">
                <a:pos x="2147483647" y="2147483647"/>
              </a:cxn>
              <a:cxn ang="0">
                <a:pos x="2147483647" y="2147483647"/>
              </a:cxn>
              <a:cxn ang="0">
                <a:pos x="2147483647" y="2147483647"/>
              </a:cxn>
              <a:cxn ang="0">
                <a:pos x="2147483647" y="2147483647"/>
              </a:cxn>
            </a:cxnLst>
            <a:pathLst>
              <a:path w="1320" h="366">
                <a:moveTo>
                  <a:pt x="0" y="366"/>
                </a:moveTo>
                <a:cubicBezTo>
                  <a:pt x="92" y="290"/>
                  <a:pt x="184" y="214"/>
                  <a:pt x="288" y="163"/>
                </a:cubicBezTo>
                <a:cubicBezTo>
                  <a:pt x="392" y="113"/>
                  <a:pt x="510" y="87"/>
                  <a:pt x="624" y="62"/>
                </a:cubicBezTo>
                <a:cubicBezTo>
                  <a:pt x="738" y="37"/>
                  <a:pt x="856" y="20"/>
                  <a:pt x="972" y="10"/>
                </a:cubicBezTo>
                <a:cubicBezTo>
                  <a:pt x="1088" y="0"/>
                  <a:pt x="1248" y="3"/>
                  <a:pt x="1320" y="1"/>
                </a:cubicBezTo>
              </a:path>
            </a:pathLst>
          </a:custGeom>
          <a:noFill/>
          <a:ln w="25400" cap="flat" cmpd="sng">
            <a:solidFill>
              <a:srgbClr val="FF0000"/>
            </a:solidFill>
            <a:prstDash val="solid"/>
            <a:miter/>
            <a:headEnd type="none" w="med" len="med"/>
            <a:tailEnd type="none" w="med" len="med"/>
          </a:ln>
        </p:spPr>
        <p:txBody>
          <a:bodyPr/>
          <a:p>
            <a:endParaRPr lang="zh-CN" altLang="en-US"/>
          </a:p>
        </p:txBody>
      </p:sp>
      <p:sp>
        <p:nvSpPr>
          <p:cNvPr id="51219" name="Line 18"/>
          <p:cNvSpPr/>
          <p:nvPr/>
        </p:nvSpPr>
        <p:spPr>
          <a:xfrm>
            <a:off x="2425700" y="4813300"/>
            <a:ext cx="4838700" cy="0"/>
          </a:xfrm>
          <a:prstGeom prst="line">
            <a:avLst/>
          </a:prstGeom>
          <a:ln w="12700" cap="flat" cmpd="sng">
            <a:solidFill>
              <a:schemeClr val="tx1"/>
            </a:solidFill>
            <a:prstDash val="solid"/>
            <a:round/>
            <a:headEnd type="none" w="med" len="med"/>
            <a:tailEnd type="none" w="med" len="med"/>
          </a:ln>
        </p:spPr>
      </p:sp>
      <p:sp>
        <p:nvSpPr>
          <p:cNvPr id="51220" name="Line 19"/>
          <p:cNvSpPr/>
          <p:nvPr/>
        </p:nvSpPr>
        <p:spPr>
          <a:xfrm>
            <a:off x="2425700" y="5219700"/>
            <a:ext cx="3187700" cy="0"/>
          </a:xfrm>
          <a:prstGeom prst="line">
            <a:avLst/>
          </a:prstGeom>
          <a:ln w="12700" cap="flat" cmpd="sng">
            <a:solidFill>
              <a:schemeClr val="tx1"/>
            </a:solidFill>
            <a:prstDash val="dash"/>
            <a:round/>
            <a:headEnd type="none" w="med" len="med"/>
            <a:tailEnd type="none" w="med" len="med"/>
          </a:ln>
        </p:spPr>
      </p:sp>
      <p:sp>
        <p:nvSpPr>
          <p:cNvPr id="51221" name="未知"/>
          <p:cNvSpPr/>
          <p:nvPr/>
        </p:nvSpPr>
        <p:spPr>
          <a:xfrm>
            <a:off x="2438400" y="4838700"/>
            <a:ext cx="4597400" cy="1270000"/>
          </a:xfrm>
          <a:custGeom>
            <a:avLst/>
            <a:gdLst/>
            <a:ahLst/>
            <a:cxnLst>
              <a:cxn ang="0">
                <a:pos x="0" y="2147483647"/>
              </a:cxn>
              <a:cxn ang="0">
                <a:pos x="2147483647" y="2147483647"/>
              </a:cxn>
              <a:cxn ang="0">
                <a:pos x="2147483647" y="2147483647"/>
              </a:cxn>
              <a:cxn ang="0">
                <a:pos x="2147483647" y="2147483647"/>
              </a:cxn>
              <a:cxn ang="0">
                <a:pos x="2147483647" y="2147483647"/>
              </a:cxn>
              <a:cxn ang="0">
                <a:pos x="2147483647" y="0"/>
              </a:cxn>
            </a:cxnLst>
            <a:pathLst>
              <a:path w="2560" h="800">
                <a:moveTo>
                  <a:pt x="0" y="800"/>
                </a:moveTo>
                <a:cubicBezTo>
                  <a:pt x="66" y="714"/>
                  <a:pt x="132" y="628"/>
                  <a:pt x="232" y="544"/>
                </a:cubicBezTo>
                <a:cubicBezTo>
                  <a:pt x="332" y="460"/>
                  <a:pt x="460" y="361"/>
                  <a:pt x="600" y="296"/>
                </a:cubicBezTo>
                <a:cubicBezTo>
                  <a:pt x="740" y="231"/>
                  <a:pt x="879" y="196"/>
                  <a:pt x="1072" y="152"/>
                </a:cubicBezTo>
                <a:cubicBezTo>
                  <a:pt x="1265" y="108"/>
                  <a:pt x="1512" y="57"/>
                  <a:pt x="1760" y="32"/>
                </a:cubicBezTo>
                <a:cubicBezTo>
                  <a:pt x="2008" y="7"/>
                  <a:pt x="2284" y="3"/>
                  <a:pt x="2560" y="0"/>
                </a:cubicBezTo>
              </a:path>
            </a:pathLst>
          </a:custGeom>
          <a:noFill/>
          <a:ln w="25400" cap="flat" cmpd="sng">
            <a:solidFill>
              <a:srgbClr val="0033CC"/>
            </a:solidFill>
            <a:prstDash val="solid"/>
            <a:miter/>
            <a:headEnd type="none" w="med" len="med"/>
            <a:tailEnd type="none" w="med" len="med"/>
          </a:ln>
        </p:spPr>
        <p:txBody>
          <a:bodyPr/>
          <a:p>
            <a:endParaRPr lang="zh-CN" altLang="en-US"/>
          </a:p>
        </p:txBody>
      </p:sp>
      <p:sp>
        <p:nvSpPr>
          <p:cNvPr id="51222" name="未知"/>
          <p:cNvSpPr/>
          <p:nvPr/>
        </p:nvSpPr>
        <p:spPr>
          <a:xfrm>
            <a:off x="2425700" y="4824413"/>
            <a:ext cx="1930400" cy="1258887"/>
          </a:xfrm>
          <a:custGeom>
            <a:avLst/>
            <a:gdLst/>
            <a:ahLst/>
            <a:cxnLst>
              <a:cxn ang="0">
                <a:pos x="0" y="2147483647"/>
              </a:cxn>
              <a:cxn ang="0">
                <a:pos x="2147483647" y="2147483647"/>
              </a:cxn>
              <a:cxn ang="0">
                <a:pos x="2147483647" y="2147483647"/>
              </a:cxn>
              <a:cxn ang="0">
                <a:pos x="2147483647" y="2147483647"/>
              </a:cxn>
            </a:cxnLst>
            <a:pathLst>
              <a:path w="888" h="809">
                <a:moveTo>
                  <a:pt x="0" y="809"/>
                </a:moveTo>
                <a:cubicBezTo>
                  <a:pt x="9" y="663"/>
                  <a:pt x="19" y="517"/>
                  <a:pt x="56" y="393"/>
                </a:cubicBezTo>
                <a:cubicBezTo>
                  <a:pt x="93" y="269"/>
                  <a:pt x="85" y="130"/>
                  <a:pt x="224" y="65"/>
                </a:cubicBezTo>
                <a:cubicBezTo>
                  <a:pt x="363" y="0"/>
                  <a:pt x="625" y="0"/>
                  <a:pt x="888" y="1"/>
                </a:cubicBezTo>
              </a:path>
            </a:pathLst>
          </a:custGeom>
          <a:noFill/>
          <a:ln w="25400" cap="flat" cmpd="sng">
            <a:solidFill>
              <a:srgbClr val="008000"/>
            </a:solidFill>
            <a:prstDash val="solid"/>
            <a:miter/>
            <a:headEnd type="none" w="med" len="med"/>
            <a:tailEnd type="none" w="med" len="med"/>
          </a:ln>
        </p:spPr>
        <p:txBody>
          <a:bodyPr/>
          <a:p>
            <a:endParaRPr lang="zh-CN" altLang="en-US"/>
          </a:p>
        </p:txBody>
      </p:sp>
      <p:pic>
        <p:nvPicPr>
          <p:cNvPr id="51223" name="Object 22"/>
          <p:cNvPicPr>
            <a:picLocks noChangeAspect="1"/>
          </p:cNvPicPr>
          <p:nvPr/>
        </p:nvPicPr>
        <p:blipFill>
          <a:blip r:embed="rId3"/>
          <a:stretch>
            <a:fillRect/>
          </a:stretch>
        </p:blipFill>
        <p:spPr>
          <a:xfrm>
            <a:off x="1519238" y="4445000"/>
            <a:ext cx="868362" cy="457200"/>
          </a:xfrm>
          <a:prstGeom prst="rect">
            <a:avLst/>
          </a:prstGeom>
          <a:noFill/>
          <a:ln w="9525">
            <a:noFill/>
          </a:ln>
        </p:spPr>
      </p:pic>
      <p:pic>
        <p:nvPicPr>
          <p:cNvPr id="51224" name="Object 23"/>
          <p:cNvPicPr>
            <a:picLocks noChangeAspect="1"/>
          </p:cNvPicPr>
          <p:nvPr/>
        </p:nvPicPr>
        <p:blipFill>
          <a:blip r:embed="rId4"/>
          <a:stretch>
            <a:fillRect/>
          </a:stretch>
        </p:blipFill>
        <p:spPr>
          <a:xfrm>
            <a:off x="649288" y="4978400"/>
            <a:ext cx="1644650" cy="457200"/>
          </a:xfrm>
          <a:prstGeom prst="rect">
            <a:avLst/>
          </a:prstGeom>
          <a:noFill/>
          <a:ln w="9525">
            <a:noFill/>
          </a:ln>
        </p:spPr>
      </p:pic>
      <p:sp>
        <p:nvSpPr>
          <p:cNvPr id="51225" name="Line 24"/>
          <p:cNvSpPr/>
          <p:nvPr/>
        </p:nvSpPr>
        <p:spPr>
          <a:xfrm>
            <a:off x="2616200" y="4508500"/>
            <a:ext cx="0" cy="1917700"/>
          </a:xfrm>
          <a:prstGeom prst="line">
            <a:avLst/>
          </a:prstGeom>
          <a:ln w="12700" cap="flat" cmpd="sng">
            <a:solidFill>
              <a:schemeClr val="tx1"/>
            </a:solidFill>
            <a:prstDash val="dash"/>
            <a:round/>
            <a:headEnd type="none" w="med" len="med"/>
            <a:tailEnd type="none" w="med" len="med"/>
          </a:ln>
        </p:spPr>
      </p:sp>
      <p:sp>
        <p:nvSpPr>
          <p:cNvPr id="51226" name="Line 25"/>
          <p:cNvSpPr/>
          <p:nvPr/>
        </p:nvSpPr>
        <p:spPr>
          <a:xfrm>
            <a:off x="3124200" y="4508500"/>
            <a:ext cx="0" cy="1917700"/>
          </a:xfrm>
          <a:prstGeom prst="line">
            <a:avLst/>
          </a:prstGeom>
          <a:ln w="12700" cap="flat" cmpd="sng">
            <a:solidFill>
              <a:schemeClr val="tx1"/>
            </a:solidFill>
            <a:prstDash val="dash"/>
            <a:round/>
            <a:headEnd type="none" w="med" len="med"/>
            <a:tailEnd type="none" w="med" len="med"/>
          </a:ln>
        </p:spPr>
      </p:sp>
      <p:sp>
        <p:nvSpPr>
          <p:cNvPr id="51227" name="Line 26"/>
          <p:cNvSpPr/>
          <p:nvPr/>
        </p:nvSpPr>
        <p:spPr>
          <a:xfrm>
            <a:off x="3746500" y="4470400"/>
            <a:ext cx="0" cy="1917700"/>
          </a:xfrm>
          <a:prstGeom prst="line">
            <a:avLst/>
          </a:prstGeom>
          <a:ln w="12700" cap="flat" cmpd="sng">
            <a:solidFill>
              <a:schemeClr val="tx1"/>
            </a:solidFill>
            <a:prstDash val="dash"/>
            <a:round/>
            <a:headEnd type="none" w="med" len="med"/>
            <a:tailEnd type="none" w="med" len="med"/>
          </a:ln>
        </p:spPr>
      </p:sp>
      <p:sp>
        <p:nvSpPr>
          <p:cNvPr id="51228" name="Rectangle 27"/>
          <p:cNvSpPr/>
          <p:nvPr/>
        </p:nvSpPr>
        <p:spPr>
          <a:xfrm>
            <a:off x="2571750" y="6223000"/>
            <a:ext cx="419100" cy="457200"/>
          </a:xfrm>
          <a:prstGeom prst="rect">
            <a:avLst/>
          </a:prstGeom>
          <a:noFill/>
          <a:ln w="9525">
            <a:noFill/>
          </a:ln>
        </p:spPr>
        <p:txBody>
          <a:bodyPr wrap="none" anchor="t" anchorCtr="0">
            <a:spAutoFit/>
          </a:bodyPr>
          <a:p>
            <a:pPr>
              <a:buFontTx/>
            </a:pPr>
            <a:r>
              <a:rPr lang="zh-CN" altLang="en-US" dirty="0">
                <a:solidFill>
                  <a:srgbClr val="000000"/>
                </a:solidFill>
                <a:latin typeface="Times New Roman" panose="02020603050405020304" charset="0"/>
                <a:ea typeface="宋体" panose="02010600030101010101" pitchFamily="2" charset="-122"/>
                <a:sym typeface="Symbol" panose="05050102010706020507" pitchFamily="18" charset="2"/>
              </a:rPr>
              <a:t></a:t>
            </a:r>
            <a:r>
              <a:rPr lang="en-US" altLang="zh-CN" baseline="-25000" dirty="0">
                <a:solidFill>
                  <a:srgbClr val="000000"/>
                </a:solidFill>
                <a:latin typeface="Times New Roman" panose="02020603050405020304" charset="0"/>
                <a:ea typeface="宋体" panose="02010600030101010101" pitchFamily="2" charset="-122"/>
                <a:sym typeface="Symbol" panose="05050102010706020507" pitchFamily="18" charset="2"/>
              </a:rPr>
              <a:t>1</a:t>
            </a:r>
            <a:endParaRPr lang="en-US" altLang="zh-CN" dirty="0">
              <a:solidFill>
                <a:srgbClr val="000000"/>
              </a:solidFill>
              <a:latin typeface="Times New Roman" panose="02020603050405020304" charset="0"/>
              <a:ea typeface="宋体" panose="02010600030101010101" pitchFamily="2" charset="-122"/>
              <a:sym typeface="Symbol" panose="05050102010706020507" pitchFamily="18" charset="2"/>
            </a:endParaRPr>
          </a:p>
        </p:txBody>
      </p:sp>
      <p:sp>
        <p:nvSpPr>
          <p:cNvPr id="51229" name="Rectangle 28"/>
          <p:cNvSpPr/>
          <p:nvPr/>
        </p:nvSpPr>
        <p:spPr>
          <a:xfrm>
            <a:off x="3079750" y="6210300"/>
            <a:ext cx="419100" cy="457200"/>
          </a:xfrm>
          <a:prstGeom prst="rect">
            <a:avLst/>
          </a:prstGeom>
          <a:noFill/>
          <a:ln w="9525">
            <a:noFill/>
          </a:ln>
        </p:spPr>
        <p:txBody>
          <a:bodyPr wrap="none" anchor="t" anchorCtr="0">
            <a:spAutoFit/>
          </a:bodyPr>
          <a:p>
            <a:pPr>
              <a:buFontTx/>
            </a:pPr>
            <a:r>
              <a:rPr lang="zh-CN" altLang="en-US" dirty="0">
                <a:solidFill>
                  <a:srgbClr val="000000"/>
                </a:solidFill>
                <a:latin typeface="Times New Roman" panose="02020603050405020304" charset="0"/>
                <a:ea typeface="宋体" panose="02010600030101010101" pitchFamily="2" charset="-122"/>
                <a:sym typeface="Symbol" panose="05050102010706020507" pitchFamily="18" charset="2"/>
              </a:rPr>
              <a:t></a:t>
            </a:r>
            <a:r>
              <a:rPr lang="en-US" altLang="zh-CN" baseline="-25000" dirty="0">
                <a:solidFill>
                  <a:srgbClr val="000000"/>
                </a:solidFill>
                <a:latin typeface="Times New Roman" panose="02020603050405020304" charset="0"/>
                <a:ea typeface="宋体" panose="02010600030101010101" pitchFamily="2" charset="-122"/>
                <a:sym typeface="Symbol" panose="05050102010706020507" pitchFamily="18" charset="2"/>
              </a:rPr>
              <a:t>2</a:t>
            </a:r>
            <a:endParaRPr lang="en-US" altLang="zh-CN" dirty="0">
              <a:solidFill>
                <a:srgbClr val="000000"/>
              </a:solidFill>
              <a:latin typeface="Times New Roman" panose="02020603050405020304" charset="0"/>
              <a:ea typeface="宋体" panose="02010600030101010101" pitchFamily="2" charset="-122"/>
              <a:sym typeface="Symbol" panose="05050102010706020507" pitchFamily="18" charset="2"/>
            </a:endParaRPr>
          </a:p>
        </p:txBody>
      </p:sp>
      <p:sp>
        <p:nvSpPr>
          <p:cNvPr id="51230" name="Rectangle 29"/>
          <p:cNvSpPr/>
          <p:nvPr/>
        </p:nvSpPr>
        <p:spPr>
          <a:xfrm>
            <a:off x="3778250" y="6197600"/>
            <a:ext cx="419100" cy="457200"/>
          </a:xfrm>
          <a:prstGeom prst="rect">
            <a:avLst/>
          </a:prstGeom>
          <a:noFill/>
          <a:ln w="9525">
            <a:noFill/>
          </a:ln>
        </p:spPr>
        <p:txBody>
          <a:bodyPr wrap="none" anchor="t" anchorCtr="0">
            <a:spAutoFit/>
          </a:bodyPr>
          <a:p>
            <a:pPr>
              <a:buFontTx/>
            </a:pPr>
            <a:r>
              <a:rPr lang="zh-CN" altLang="en-US" dirty="0">
                <a:solidFill>
                  <a:srgbClr val="000000"/>
                </a:solidFill>
                <a:latin typeface="Times New Roman" panose="02020603050405020304" charset="0"/>
                <a:ea typeface="宋体" panose="02010600030101010101" pitchFamily="2" charset="-122"/>
                <a:sym typeface="Symbol" panose="05050102010706020507" pitchFamily="18" charset="2"/>
              </a:rPr>
              <a:t></a:t>
            </a:r>
            <a:r>
              <a:rPr lang="en-US" altLang="zh-CN" baseline="-25000" dirty="0">
                <a:solidFill>
                  <a:srgbClr val="000000"/>
                </a:solidFill>
                <a:latin typeface="Times New Roman" panose="02020603050405020304" charset="0"/>
                <a:ea typeface="宋体" panose="02010600030101010101" pitchFamily="2" charset="-122"/>
                <a:sym typeface="Symbol" panose="05050102010706020507" pitchFamily="18" charset="2"/>
              </a:rPr>
              <a:t>3</a:t>
            </a:r>
            <a:endParaRPr lang="en-US" altLang="zh-CN" dirty="0">
              <a:solidFill>
                <a:srgbClr val="000000"/>
              </a:solidFill>
              <a:latin typeface="Times New Roman" panose="02020603050405020304" charset="0"/>
              <a:ea typeface="宋体" panose="02010600030101010101" pitchFamily="2" charset="-122"/>
              <a:sym typeface="Symbol" panose="05050102010706020507" pitchFamily="18" charset="2"/>
            </a:endParaRPr>
          </a:p>
        </p:txBody>
      </p:sp>
      <p:pic>
        <p:nvPicPr>
          <p:cNvPr id="51231" name="Object 30"/>
          <p:cNvPicPr>
            <a:picLocks noChangeAspect="1"/>
          </p:cNvPicPr>
          <p:nvPr/>
        </p:nvPicPr>
        <p:blipFill>
          <a:blip r:embed="rId5"/>
          <a:stretch>
            <a:fillRect/>
          </a:stretch>
        </p:blipFill>
        <p:spPr>
          <a:xfrm>
            <a:off x="6464300" y="5359400"/>
            <a:ext cx="2058988" cy="661988"/>
          </a:xfrm>
          <a:prstGeom prst="rect">
            <a:avLst/>
          </a:prstGeom>
          <a:noFill/>
          <a:ln w="9525">
            <a:noFill/>
          </a:ln>
        </p:spPr>
      </p:pic>
      <p:sp>
        <p:nvSpPr>
          <p:cNvPr id="61471" name="灯片编号占位符 1"/>
          <p:cNvSpPr/>
          <p:nvPr/>
        </p:nvSpPr>
        <p:spPr>
          <a:xfrm>
            <a:off x="6553200" y="6248400"/>
            <a:ext cx="1905000" cy="457200"/>
          </a:xfrm>
          <a:prstGeom prst="rect">
            <a:avLst/>
          </a:prstGeom>
          <a:noFill/>
          <a:ln w="9525">
            <a:noFill/>
          </a:ln>
        </p:spPr>
        <p:txBody>
          <a:bodyPr anchor="t" anchorCtr="0"/>
          <a:p>
            <a:pPr algn="r">
              <a:buFontTx/>
            </a:pPr>
            <a:fld id="{9A0DB2DC-4C9A-4742-B13C-FB6460FD3503}" type="slidenum">
              <a:rPr lang="zh-CN" altLang="en-US" sz="1400" b="0" dirty="0">
                <a:latin typeface="Times New Roman" panose="02020603050405020304" charset="0"/>
                <a:ea typeface="宋体" panose="02010600030101010101" pitchFamily="2" charset="-122"/>
                <a:sym typeface="Times New Roman" panose="02020603050405020304" charset="0"/>
              </a:rPr>
            </a:fld>
            <a:endParaRPr lang="zh-CN" altLang="en-US" sz="1400" b="0" dirty="0">
              <a:latin typeface="Times New Roman" panose="02020603050405020304" charset="0"/>
              <a:ea typeface="宋体" panose="02010600030101010101" pitchFamily="2" charset="-122"/>
              <a:sym typeface="Times New Roman" panose="0202060305040502030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1219"/>
                                        </p:tgtEl>
                                        <p:attrNameLst>
                                          <p:attrName>style.visibility</p:attrName>
                                        </p:attrNameLst>
                                      </p:cBhvr>
                                      <p:to>
                                        <p:strVal val="visible"/>
                                      </p:to>
                                    </p:set>
                                    <p:animEffect filter="blinds(horizontal)">
                                      <p:cBhvr>
                                        <p:cTn id="7" dur="500"/>
                                        <p:tgtEl>
                                          <p:spTgt spid="51219"/>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51223"/>
                                        </p:tgtEl>
                                        <p:attrNameLst>
                                          <p:attrName>style.visibility</p:attrName>
                                        </p:attrNameLst>
                                      </p:cBhvr>
                                      <p:to>
                                        <p:strVal val="visible"/>
                                      </p:to>
                                    </p:set>
                                    <p:animEffect filter="blinds(horizontal)">
                                      <p:cBhvr>
                                        <p:cTn id="11" dur="500"/>
                                        <p:tgtEl>
                                          <p:spTgt spid="5122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51222"/>
                                        </p:tgtEl>
                                        <p:attrNameLst>
                                          <p:attrName>style.visibility</p:attrName>
                                        </p:attrNameLst>
                                      </p:cBhvr>
                                      <p:to>
                                        <p:strVal val="visible"/>
                                      </p:to>
                                    </p:set>
                                    <p:animEffect filter="wipe(down)">
                                      <p:cBhvr>
                                        <p:cTn id="16" dur="500"/>
                                        <p:tgtEl>
                                          <p:spTgt spid="51222"/>
                                        </p:tgtEl>
                                      </p:cBhvr>
                                    </p:animEffect>
                                  </p:childTnLst>
                                </p:cTn>
                              </p:par>
                            </p:childTnLst>
                          </p:cTn>
                        </p:par>
                        <p:par>
                          <p:cTn id="17" fill="hold">
                            <p:stCondLst>
                              <p:cond delay="500"/>
                            </p:stCondLst>
                            <p:childTnLst>
                              <p:par>
                                <p:cTn id="18" presetID="2" presetClass="entr" presetSubtype="4" fill="hold" nodeType="afterEffect">
                                  <p:stCondLst>
                                    <p:cond delay="0"/>
                                  </p:stCondLst>
                                  <p:childTnLst>
                                    <p:set>
                                      <p:cBhvr>
                                        <p:cTn id="19" dur="1" fill="hold">
                                          <p:stCondLst>
                                            <p:cond delay="0"/>
                                          </p:stCondLst>
                                        </p:cTn>
                                        <p:tgtEl>
                                          <p:spTgt spid="51218"/>
                                        </p:tgtEl>
                                        <p:attrNameLst>
                                          <p:attrName>style.visibility</p:attrName>
                                        </p:attrNameLst>
                                      </p:cBhvr>
                                      <p:to>
                                        <p:strVal val="visible"/>
                                      </p:to>
                                    </p:set>
                                    <p:anim calcmode="lin" valueType="num">
                                      <p:cBhvr>
                                        <p:cTn id="20" dur="500" fill="hold"/>
                                        <p:tgtEl>
                                          <p:spTgt spid="51218"/>
                                        </p:tgtEl>
                                        <p:attrNameLst>
                                          <p:attrName>ppt_x</p:attrName>
                                        </p:attrNameLst>
                                      </p:cBhvr>
                                      <p:tavLst>
                                        <p:tav tm="0">
                                          <p:val>
                                            <p:strVal val="#ppt_x"/>
                                          </p:val>
                                        </p:tav>
                                        <p:tav tm="100000">
                                          <p:val>
                                            <p:strVal val="#ppt_x"/>
                                          </p:val>
                                        </p:tav>
                                      </p:tavLst>
                                    </p:anim>
                                    <p:anim calcmode="lin" valueType="num">
                                      <p:cBhvr>
                                        <p:cTn id="21" dur="500" fill="hold"/>
                                        <p:tgtEl>
                                          <p:spTgt spid="51218"/>
                                        </p:tgtEl>
                                        <p:attrNameLst>
                                          <p:attrName>ppt_y</p:attrName>
                                        </p:attrNameLst>
                                      </p:cBhvr>
                                      <p:tavLst>
                                        <p:tav tm="0">
                                          <p:val>
                                            <p:strVal val="1+#ppt_h/2"/>
                                          </p:val>
                                        </p:tav>
                                        <p:tav tm="100000">
                                          <p:val>
                                            <p:strVal val="#ppt_y"/>
                                          </p:val>
                                        </p:tav>
                                      </p:tavLst>
                                    </p:anim>
                                  </p:childTnLst>
                                </p:cTn>
                              </p:par>
                            </p:childTnLst>
                          </p:cTn>
                        </p:par>
                        <p:par>
                          <p:cTn id="22" fill="hold">
                            <p:stCondLst>
                              <p:cond delay="1000"/>
                            </p:stCondLst>
                            <p:childTnLst>
                              <p:par>
                                <p:cTn id="23" presetID="4" presetClass="entr" presetSubtype="16" fill="hold" nodeType="afterEffect">
                                  <p:stCondLst>
                                    <p:cond delay="0"/>
                                  </p:stCondLst>
                                  <p:childTnLst>
                                    <p:set>
                                      <p:cBhvr>
                                        <p:cTn id="24" dur="1" fill="hold">
                                          <p:stCondLst>
                                            <p:cond delay="0"/>
                                          </p:stCondLst>
                                        </p:cTn>
                                        <p:tgtEl>
                                          <p:spTgt spid="51221"/>
                                        </p:tgtEl>
                                        <p:attrNameLst>
                                          <p:attrName>style.visibility</p:attrName>
                                        </p:attrNameLst>
                                      </p:cBhvr>
                                      <p:to>
                                        <p:strVal val="visible"/>
                                      </p:to>
                                    </p:set>
                                    <p:animEffect filter="box(in)">
                                      <p:cBhvr>
                                        <p:cTn id="25" dur="500"/>
                                        <p:tgtEl>
                                          <p:spTgt spid="51221"/>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51220"/>
                                        </p:tgtEl>
                                        <p:attrNameLst>
                                          <p:attrName>style.visibility</p:attrName>
                                        </p:attrNameLst>
                                      </p:cBhvr>
                                      <p:to>
                                        <p:strVal val="visible"/>
                                      </p:to>
                                    </p:set>
                                    <p:anim calcmode="lin" valueType="num">
                                      <p:cBhvr>
                                        <p:cTn id="30" dur="500" fill="hold"/>
                                        <p:tgtEl>
                                          <p:spTgt spid="51220"/>
                                        </p:tgtEl>
                                        <p:attrNameLst>
                                          <p:attrName>ppt_x</p:attrName>
                                        </p:attrNameLst>
                                      </p:cBhvr>
                                      <p:tavLst>
                                        <p:tav tm="0">
                                          <p:val>
                                            <p:strVal val="#ppt_x"/>
                                          </p:val>
                                        </p:tav>
                                        <p:tav tm="100000">
                                          <p:val>
                                            <p:strVal val="#ppt_x"/>
                                          </p:val>
                                        </p:tav>
                                      </p:tavLst>
                                    </p:anim>
                                    <p:anim calcmode="lin" valueType="num">
                                      <p:cBhvr>
                                        <p:cTn id="31" dur="500" fill="hold"/>
                                        <p:tgtEl>
                                          <p:spTgt spid="51220"/>
                                        </p:tgtEl>
                                        <p:attrNameLst>
                                          <p:attrName>ppt_y</p:attrName>
                                        </p:attrNameLst>
                                      </p:cBhvr>
                                      <p:tavLst>
                                        <p:tav tm="0">
                                          <p:val>
                                            <p:strVal val="1+#ppt_h/2"/>
                                          </p:val>
                                        </p:tav>
                                        <p:tav tm="100000">
                                          <p:val>
                                            <p:strVal val="#ppt_y"/>
                                          </p:val>
                                        </p:tav>
                                      </p:tavLst>
                                    </p:anim>
                                  </p:childTnLst>
                                </p:cTn>
                              </p:par>
                            </p:childTnLst>
                          </p:cTn>
                        </p:par>
                        <p:par>
                          <p:cTn id="32" fill="hold">
                            <p:stCondLst>
                              <p:cond delay="500"/>
                            </p:stCondLst>
                            <p:childTnLst>
                              <p:par>
                                <p:cTn id="33" presetID="2" presetClass="entr" presetSubtype="4" fill="hold" nodeType="afterEffect">
                                  <p:stCondLst>
                                    <p:cond delay="0"/>
                                  </p:stCondLst>
                                  <p:childTnLst>
                                    <p:set>
                                      <p:cBhvr>
                                        <p:cTn id="34" dur="1" fill="hold">
                                          <p:stCondLst>
                                            <p:cond delay="0"/>
                                          </p:stCondLst>
                                        </p:cTn>
                                        <p:tgtEl>
                                          <p:spTgt spid="51224"/>
                                        </p:tgtEl>
                                        <p:attrNameLst>
                                          <p:attrName>style.visibility</p:attrName>
                                        </p:attrNameLst>
                                      </p:cBhvr>
                                      <p:to>
                                        <p:strVal val="visible"/>
                                      </p:to>
                                    </p:set>
                                    <p:anim calcmode="lin" valueType="num">
                                      <p:cBhvr>
                                        <p:cTn id="35" dur="500" fill="hold"/>
                                        <p:tgtEl>
                                          <p:spTgt spid="51224"/>
                                        </p:tgtEl>
                                        <p:attrNameLst>
                                          <p:attrName>ppt_x</p:attrName>
                                        </p:attrNameLst>
                                      </p:cBhvr>
                                      <p:tavLst>
                                        <p:tav tm="0">
                                          <p:val>
                                            <p:strVal val="#ppt_x"/>
                                          </p:val>
                                        </p:tav>
                                        <p:tav tm="100000">
                                          <p:val>
                                            <p:strVal val="#ppt_x"/>
                                          </p:val>
                                        </p:tav>
                                      </p:tavLst>
                                    </p:anim>
                                    <p:anim calcmode="lin" valueType="num">
                                      <p:cBhvr>
                                        <p:cTn id="36" dur="500" fill="hold"/>
                                        <p:tgtEl>
                                          <p:spTgt spid="51224"/>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51225"/>
                                        </p:tgtEl>
                                        <p:attrNameLst>
                                          <p:attrName>style.visibility</p:attrName>
                                        </p:attrNameLst>
                                      </p:cBhvr>
                                      <p:to>
                                        <p:strVal val="visible"/>
                                      </p:to>
                                    </p:set>
                                    <p:anim calcmode="lin" valueType="num">
                                      <p:cBhvr>
                                        <p:cTn id="41" dur="500" fill="hold"/>
                                        <p:tgtEl>
                                          <p:spTgt spid="51225"/>
                                        </p:tgtEl>
                                        <p:attrNameLst>
                                          <p:attrName>ppt_x</p:attrName>
                                        </p:attrNameLst>
                                      </p:cBhvr>
                                      <p:tavLst>
                                        <p:tav tm="0">
                                          <p:val>
                                            <p:strVal val="#ppt_x"/>
                                          </p:val>
                                        </p:tav>
                                        <p:tav tm="100000">
                                          <p:val>
                                            <p:strVal val="#ppt_x"/>
                                          </p:val>
                                        </p:tav>
                                      </p:tavLst>
                                    </p:anim>
                                    <p:anim calcmode="lin" valueType="num">
                                      <p:cBhvr>
                                        <p:cTn id="42" dur="500" fill="hold"/>
                                        <p:tgtEl>
                                          <p:spTgt spid="51225"/>
                                        </p:tgtEl>
                                        <p:attrNameLst>
                                          <p:attrName>ppt_y</p:attrName>
                                        </p:attrNameLst>
                                      </p:cBhvr>
                                      <p:tavLst>
                                        <p:tav tm="0">
                                          <p:val>
                                            <p:strVal val="1+#ppt_h/2"/>
                                          </p:val>
                                        </p:tav>
                                        <p:tav tm="100000">
                                          <p:val>
                                            <p:strVal val="#ppt_y"/>
                                          </p:val>
                                        </p:tav>
                                      </p:tavLst>
                                    </p:anim>
                                  </p:childTnLst>
                                </p:cTn>
                              </p:par>
                            </p:childTnLst>
                          </p:cTn>
                        </p:par>
                        <p:par>
                          <p:cTn id="43" fill="hold">
                            <p:stCondLst>
                              <p:cond delay="500"/>
                            </p:stCondLst>
                            <p:childTnLst>
                              <p:par>
                                <p:cTn id="44" presetID="2" presetClass="entr" presetSubtype="4" fill="hold" grpId="0" nodeType="afterEffect">
                                  <p:stCondLst>
                                    <p:cond delay="0"/>
                                  </p:stCondLst>
                                  <p:childTnLst>
                                    <p:set>
                                      <p:cBhvr>
                                        <p:cTn id="45" dur="1" fill="hold">
                                          <p:stCondLst>
                                            <p:cond delay="0"/>
                                          </p:stCondLst>
                                        </p:cTn>
                                        <p:tgtEl>
                                          <p:spTgt spid="51228"/>
                                        </p:tgtEl>
                                        <p:attrNameLst>
                                          <p:attrName>style.visibility</p:attrName>
                                        </p:attrNameLst>
                                      </p:cBhvr>
                                      <p:to>
                                        <p:strVal val="visible"/>
                                      </p:to>
                                    </p:set>
                                    <p:anim calcmode="lin" valueType="num">
                                      <p:cBhvr>
                                        <p:cTn id="46" dur="500" fill="hold"/>
                                        <p:tgtEl>
                                          <p:spTgt spid="51228"/>
                                        </p:tgtEl>
                                        <p:attrNameLst>
                                          <p:attrName>ppt_x</p:attrName>
                                        </p:attrNameLst>
                                      </p:cBhvr>
                                      <p:tavLst>
                                        <p:tav tm="0">
                                          <p:val>
                                            <p:strVal val="#ppt_x"/>
                                          </p:val>
                                        </p:tav>
                                        <p:tav tm="100000">
                                          <p:val>
                                            <p:strVal val="#ppt_x"/>
                                          </p:val>
                                        </p:tav>
                                      </p:tavLst>
                                    </p:anim>
                                    <p:anim calcmode="lin" valueType="num">
                                      <p:cBhvr>
                                        <p:cTn id="47" dur="500" fill="hold"/>
                                        <p:tgtEl>
                                          <p:spTgt spid="51228"/>
                                        </p:tgtEl>
                                        <p:attrNameLst>
                                          <p:attrName>ppt_y</p:attrName>
                                        </p:attrNameLst>
                                      </p:cBhvr>
                                      <p:tavLst>
                                        <p:tav tm="0">
                                          <p:val>
                                            <p:strVal val="1+#ppt_h/2"/>
                                          </p:val>
                                        </p:tav>
                                        <p:tav tm="100000">
                                          <p:val>
                                            <p:strVal val="#ppt_y"/>
                                          </p:val>
                                        </p:tav>
                                      </p:tavLst>
                                    </p:anim>
                                  </p:childTnLst>
                                </p:cTn>
                              </p:par>
                            </p:childTnLst>
                          </p:cTn>
                        </p:par>
                        <p:par>
                          <p:cTn id="48" fill="hold">
                            <p:stCondLst>
                              <p:cond delay="1000"/>
                            </p:stCondLst>
                            <p:childTnLst>
                              <p:par>
                                <p:cTn id="49" presetID="2" presetClass="entr" presetSubtype="4" fill="hold" nodeType="afterEffect">
                                  <p:stCondLst>
                                    <p:cond delay="0"/>
                                  </p:stCondLst>
                                  <p:childTnLst>
                                    <p:set>
                                      <p:cBhvr>
                                        <p:cTn id="50" dur="1" fill="hold">
                                          <p:stCondLst>
                                            <p:cond delay="0"/>
                                          </p:stCondLst>
                                        </p:cTn>
                                        <p:tgtEl>
                                          <p:spTgt spid="51226"/>
                                        </p:tgtEl>
                                        <p:attrNameLst>
                                          <p:attrName>style.visibility</p:attrName>
                                        </p:attrNameLst>
                                      </p:cBhvr>
                                      <p:to>
                                        <p:strVal val="visible"/>
                                      </p:to>
                                    </p:set>
                                    <p:anim calcmode="lin" valueType="num">
                                      <p:cBhvr>
                                        <p:cTn id="51" dur="500" fill="hold"/>
                                        <p:tgtEl>
                                          <p:spTgt spid="51226"/>
                                        </p:tgtEl>
                                        <p:attrNameLst>
                                          <p:attrName>ppt_x</p:attrName>
                                        </p:attrNameLst>
                                      </p:cBhvr>
                                      <p:tavLst>
                                        <p:tav tm="0">
                                          <p:val>
                                            <p:strVal val="#ppt_x"/>
                                          </p:val>
                                        </p:tav>
                                        <p:tav tm="100000">
                                          <p:val>
                                            <p:strVal val="#ppt_x"/>
                                          </p:val>
                                        </p:tav>
                                      </p:tavLst>
                                    </p:anim>
                                    <p:anim calcmode="lin" valueType="num">
                                      <p:cBhvr>
                                        <p:cTn id="52" dur="500" fill="hold"/>
                                        <p:tgtEl>
                                          <p:spTgt spid="51226"/>
                                        </p:tgtEl>
                                        <p:attrNameLst>
                                          <p:attrName>ppt_y</p:attrName>
                                        </p:attrNameLst>
                                      </p:cBhvr>
                                      <p:tavLst>
                                        <p:tav tm="0">
                                          <p:val>
                                            <p:strVal val="1+#ppt_h/2"/>
                                          </p:val>
                                        </p:tav>
                                        <p:tav tm="100000">
                                          <p:val>
                                            <p:strVal val="#ppt_y"/>
                                          </p:val>
                                        </p:tav>
                                      </p:tavLst>
                                    </p:anim>
                                  </p:childTnLst>
                                </p:cTn>
                              </p:par>
                            </p:childTnLst>
                          </p:cTn>
                        </p:par>
                        <p:par>
                          <p:cTn id="53" fill="hold">
                            <p:stCondLst>
                              <p:cond delay="1500"/>
                            </p:stCondLst>
                            <p:childTnLst>
                              <p:par>
                                <p:cTn id="54" presetID="2" presetClass="entr" presetSubtype="4" fill="hold" grpId="0" nodeType="afterEffect">
                                  <p:stCondLst>
                                    <p:cond delay="0"/>
                                  </p:stCondLst>
                                  <p:childTnLst>
                                    <p:set>
                                      <p:cBhvr>
                                        <p:cTn id="55" dur="1" fill="hold">
                                          <p:stCondLst>
                                            <p:cond delay="0"/>
                                          </p:stCondLst>
                                        </p:cTn>
                                        <p:tgtEl>
                                          <p:spTgt spid="51229"/>
                                        </p:tgtEl>
                                        <p:attrNameLst>
                                          <p:attrName>style.visibility</p:attrName>
                                        </p:attrNameLst>
                                      </p:cBhvr>
                                      <p:to>
                                        <p:strVal val="visible"/>
                                      </p:to>
                                    </p:set>
                                    <p:anim calcmode="lin" valueType="num">
                                      <p:cBhvr>
                                        <p:cTn id="56" dur="500" fill="hold"/>
                                        <p:tgtEl>
                                          <p:spTgt spid="51229"/>
                                        </p:tgtEl>
                                        <p:attrNameLst>
                                          <p:attrName>ppt_x</p:attrName>
                                        </p:attrNameLst>
                                      </p:cBhvr>
                                      <p:tavLst>
                                        <p:tav tm="0">
                                          <p:val>
                                            <p:strVal val="#ppt_x"/>
                                          </p:val>
                                        </p:tav>
                                        <p:tav tm="100000">
                                          <p:val>
                                            <p:strVal val="#ppt_x"/>
                                          </p:val>
                                        </p:tav>
                                      </p:tavLst>
                                    </p:anim>
                                    <p:anim calcmode="lin" valueType="num">
                                      <p:cBhvr>
                                        <p:cTn id="57" dur="500" fill="hold"/>
                                        <p:tgtEl>
                                          <p:spTgt spid="51229"/>
                                        </p:tgtEl>
                                        <p:attrNameLst>
                                          <p:attrName>ppt_y</p:attrName>
                                        </p:attrNameLst>
                                      </p:cBhvr>
                                      <p:tavLst>
                                        <p:tav tm="0">
                                          <p:val>
                                            <p:strVal val="1+#ppt_h/2"/>
                                          </p:val>
                                        </p:tav>
                                        <p:tav tm="100000">
                                          <p:val>
                                            <p:strVal val="#ppt_y"/>
                                          </p:val>
                                        </p:tav>
                                      </p:tavLst>
                                    </p:anim>
                                  </p:childTnLst>
                                </p:cTn>
                              </p:par>
                            </p:childTnLst>
                          </p:cTn>
                        </p:par>
                        <p:par>
                          <p:cTn id="58" fill="hold">
                            <p:stCondLst>
                              <p:cond delay="2000"/>
                            </p:stCondLst>
                            <p:childTnLst>
                              <p:par>
                                <p:cTn id="59" presetID="2" presetClass="entr" presetSubtype="4" fill="hold" nodeType="afterEffect">
                                  <p:stCondLst>
                                    <p:cond delay="0"/>
                                  </p:stCondLst>
                                  <p:childTnLst>
                                    <p:set>
                                      <p:cBhvr>
                                        <p:cTn id="60" dur="1" fill="hold">
                                          <p:stCondLst>
                                            <p:cond delay="0"/>
                                          </p:stCondLst>
                                        </p:cTn>
                                        <p:tgtEl>
                                          <p:spTgt spid="51227"/>
                                        </p:tgtEl>
                                        <p:attrNameLst>
                                          <p:attrName>style.visibility</p:attrName>
                                        </p:attrNameLst>
                                      </p:cBhvr>
                                      <p:to>
                                        <p:strVal val="visible"/>
                                      </p:to>
                                    </p:set>
                                    <p:anim calcmode="lin" valueType="num">
                                      <p:cBhvr>
                                        <p:cTn id="61" dur="500" fill="hold"/>
                                        <p:tgtEl>
                                          <p:spTgt spid="51227"/>
                                        </p:tgtEl>
                                        <p:attrNameLst>
                                          <p:attrName>ppt_x</p:attrName>
                                        </p:attrNameLst>
                                      </p:cBhvr>
                                      <p:tavLst>
                                        <p:tav tm="0">
                                          <p:val>
                                            <p:strVal val="#ppt_x"/>
                                          </p:val>
                                        </p:tav>
                                        <p:tav tm="100000">
                                          <p:val>
                                            <p:strVal val="#ppt_x"/>
                                          </p:val>
                                        </p:tav>
                                      </p:tavLst>
                                    </p:anim>
                                    <p:anim calcmode="lin" valueType="num">
                                      <p:cBhvr>
                                        <p:cTn id="62" dur="500" fill="hold"/>
                                        <p:tgtEl>
                                          <p:spTgt spid="51227"/>
                                        </p:tgtEl>
                                        <p:attrNameLst>
                                          <p:attrName>ppt_y</p:attrName>
                                        </p:attrNameLst>
                                      </p:cBhvr>
                                      <p:tavLst>
                                        <p:tav tm="0">
                                          <p:val>
                                            <p:strVal val="1+#ppt_h/2"/>
                                          </p:val>
                                        </p:tav>
                                        <p:tav tm="100000">
                                          <p:val>
                                            <p:strVal val="#ppt_y"/>
                                          </p:val>
                                        </p:tav>
                                      </p:tavLst>
                                    </p:anim>
                                  </p:childTnLst>
                                </p:cTn>
                              </p:par>
                            </p:childTnLst>
                          </p:cTn>
                        </p:par>
                        <p:par>
                          <p:cTn id="63" fill="hold">
                            <p:stCondLst>
                              <p:cond delay="2500"/>
                            </p:stCondLst>
                            <p:childTnLst>
                              <p:par>
                                <p:cTn id="64" presetID="2" presetClass="entr" presetSubtype="4" fill="hold" grpId="0" nodeType="afterEffect">
                                  <p:stCondLst>
                                    <p:cond delay="0"/>
                                  </p:stCondLst>
                                  <p:childTnLst>
                                    <p:set>
                                      <p:cBhvr>
                                        <p:cTn id="65" dur="1" fill="hold">
                                          <p:stCondLst>
                                            <p:cond delay="0"/>
                                          </p:stCondLst>
                                        </p:cTn>
                                        <p:tgtEl>
                                          <p:spTgt spid="51230"/>
                                        </p:tgtEl>
                                        <p:attrNameLst>
                                          <p:attrName>style.visibility</p:attrName>
                                        </p:attrNameLst>
                                      </p:cBhvr>
                                      <p:to>
                                        <p:strVal val="visible"/>
                                      </p:to>
                                    </p:set>
                                    <p:anim calcmode="lin" valueType="num">
                                      <p:cBhvr>
                                        <p:cTn id="66" dur="500" fill="hold"/>
                                        <p:tgtEl>
                                          <p:spTgt spid="51230"/>
                                        </p:tgtEl>
                                        <p:attrNameLst>
                                          <p:attrName>ppt_x</p:attrName>
                                        </p:attrNameLst>
                                      </p:cBhvr>
                                      <p:tavLst>
                                        <p:tav tm="0">
                                          <p:val>
                                            <p:strVal val="#ppt_x"/>
                                          </p:val>
                                        </p:tav>
                                        <p:tav tm="100000">
                                          <p:val>
                                            <p:strVal val="#ppt_x"/>
                                          </p:val>
                                        </p:tav>
                                      </p:tavLst>
                                    </p:anim>
                                    <p:anim calcmode="lin" valueType="num">
                                      <p:cBhvr>
                                        <p:cTn id="67" dur="500" fill="hold"/>
                                        <p:tgtEl>
                                          <p:spTgt spid="51230"/>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8" fill="hold" nodeType="clickEffect">
                                  <p:stCondLst>
                                    <p:cond delay="0"/>
                                  </p:stCondLst>
                                  <p:childTnLst>
                                    <p:set>
                                      <p:cBhvr>
                                        <p:cTn id="71" dur="1" fill="hold">
                                          <p:stCondLst>
                                            <p:cond delay="0"/>
                                          </p:stCondLst>
                                        </p:cTn>
                                        <p:tgtEl>
                                          <p:spTgt spid="51231"/>
                                        </p:tgtEl>
                                        <p:attrNameLst>
                                          <p:attrName>style.visibility</p:attrName>
                                        </p:attrNameLst>
                                      </p:cBhvr>
                                      <p:to>
                                        <p:strVal val="visible"/>
                                      </p:to>
                                    </p:set>
                                    <p:anim calcmode="lin" valueType="num">
                                      <p:cBhvr>
                                        <p:cTn id="72" dur="500" fill="hold"/>
                                        <p:tgtEl>
                                          <p:spTgt spid="51231"/>
                                        </p:tgtEl>
                                        <p:attrNameLst>
                                          <p:attrName>ppt_x</p:attrName>
                                        </p:attrNameLst>
                                      </p:cBhvr>
                                      <p:tavLst>
                                        <p:tav tm="0">
                                          <p:val>
                                            <p:strVal val="0-#ppt_w/2"/>
                                          </p:val>
                                        </p:tav>
                                        <p:tav tm="100000">
                                          <p:val>
                                            <p:strVal val="#ppt_x"/>
                                          </p:val>
                                        </p:tav>
                                      </p:tavLst>
                                    </p:anim>
                                    <p:anim calcmode="lin" valueType="num">
                                      <p:cBhvr>
                                        <p:cTn id="73" dur="500" fill="hold"/>
                                        <p:tgtEl>
                                          <p:spTgt spid="512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8" grpId="0" bldLvl="0"/>
      <p:bldP spid="51229" grpId="0" bldLvl="0"/>
      <p:bldP spid="51230" grpId="0" bldLvl="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090" name="文本框 174089"/>
          <p:cNvSpPr txBox="1"/>
          <p:nvPr/>
        </p:nvSpPr>
        <p:spPr>
          <a:xfrm>
            <a:off x="781050" y="808038"/>
            <a:ext cx="1716088" cy="457200"/>
          </a:xfrm>
          <a:prstGeom prst="rect">
            <a:avLst/>
          </a:prstGeom>
          <a:noFill/>
          <a:ln w="9525">
            <a:noFill/>
          </a:ln>
        </p:spPr>
        <p:txBody>
          <a:bodyPr wrap="none" anchor="ctr" anchorCtr="0">
            <a:spAutoFit/>
          </a:bodyPr>
          <a:p>
            <a:pPr algn="ctr">
              <a:spcBef>
                <a:spcPct val="50000"/>
              </a:spcBef>
            </a:pPr>
            <a:r>
              <a:rPr lang="zh-CN" altLang="en-US" u="sng" dirty="0">
                <a:solidFill>
                  <a:srgbClr val="FF0000"/>
                </a:solidFill>
                <a:latin typeface="Times New Roman" panose="02020603050405020304" pitchFamily="18" charset="-94"/>
                <a:ea typeface="宋体" panose="02010600030101010101" pitchFamily="2" charset="-122"/>
              </a:rPr>
              <a:t>能量关系</a:t>
            </a:r>
            <a:r>
              <a:rPr lang="zh-CN" altLang="en-US" dirty="0">
                <a:latin typeface="Times New Roman" panose="02020603050405020304" pitchFamily="18" charset="-94"/>
                <a:ea typeface="宋体" panose="02010600030101010101" pitchFamily="2" charset="-122"/>
              </a:rPr>
              <a:t>：</a:t>
            </a:r>
            <a:endParaRPr lang="zh-CN" altLang="en-US">
              <a:latin typeface="Times New Roman" panose="02020603050405020304" pitchFamily="18" charset="-94"/>
              <a:ea typeface="宋体" panose="02010600030101010101" pitchFamily="2" charset="-122"/>
            </a:endParaRPr>
          </a:p>
        </p:txBody>
      </p:sp>
      <p:sp>
        <p:nvSpPr>
          <p:cNvPr id="174091" name="任意多边形 174090"/>
          <p:cNvSpPr/>
          <p:nvPr/>
        </p:nvSpPr>
        <p:spPr>
          <a:xfrm>
            <a:off x="1198563" y="2316163"/>
            <a:ext cx="814387" cy="395287"/>
          </a:xfrm>
          <a:custGeom>
            <a:avLst/>
            <a:gdLst/>
            <a:ahLst/>
            <a:cxnLst>
              <a:cxn ang="270">
                <a:pos x="15428" y="0"/>
              </a:cxn>
              <a:cxn ang="180">
                <a:pos x="9257" y="7200"/>
              </a:cxn>
              <a:cxn ang="180">
                <a:pos x="0" y="18000"/>
              </a:cxn>
              <a:cxn ang="90">
                <a:pos x="9257" y="21600"/>
              </a:cxn>
              <a:cxn ang="0">
                <a:pos x="18514" y="15000"/>
              </a:cxn>
              <a:cxn ang="0">
                <a:pos x="21600" y="7200"/>
              </a:cxn>
            </a:cxnLst>
            <a:pathLst>
              <a:path w="21600" h="21600">
                <a:moveTo>
                  <a:pt x="15428" y="0"/>
                </a:moveTo>
                <a:lnTo>
                  <a:pt x="9257" y="7200"/>
                </a:lnTo>
                <a:lnTo>
                  <a:pt x="12343" y="7200"/>
                </a:lnTo>
                <a:lnTo>
                  <a:pt x="12343" y="14400"/>
                </a:lnTo>
                <a:lnTo>
                  <a:pt x="0" y="14400"/>
                </a:lnTo>
                <a:lnTo>
                  <a:pt x="0" y="21600"/>
                </a:lnTo>
                <a:lnTo>
                  <a:pt x="18514" y="21600"/>
                </a:lnTo>
                <a:lnTo>
                  <a:pt x="18514" y="7200"/>
                </a:lnTo>
                <a:lnTo>
                  <a:pt x="21600" y="7200"/>
                </a:lnTo>
                <a:close/>
              </a:path>
            </a:pathLst>
          </a:custGeom>
          <a:solidFill>
            <a:srgbClr val="FF0000"/>
          </a:solidFill>
          <a:ln w="9525" cap="flat" cmpd="sng">
            <a:solidFill>
              <a:schemeClr val="tx1"/>
            </a:solidFill>
            <a:prstDash val="solid"/>
            <a:miter/>
            <a:headEnd type="none" w="med" len="med"/>
            <a:tailEnd type="none" w="med" len="med"/>
          </a:ln>
        </p:spPr>
        <p:txBody>
          <a:bodyPr/>
          <a:p>
            <a:endParaRPr lang="zh-CN" altLang="en-US"/>
          </a:p>
        </p:txBody>
      </p:sp>
      <p:sp>
        <p:nvSpPr>
          <p:cNvPr id="174092" name="右箭头 174091"/>
          <p:cNvSpPr/>
          <p:nvPr/>
        </p:nvSpPr>
        <p:spPr>
          <a:xfrm>
            <a:off x="1198563" y="2711450"/>
            <a:ext cx="1189037" cy="295275"/>
          </a:xfrm>
          <a:prstGeom prst="rightArrow">
            <a:avLst>
              <a:gd name="adj1" fmla="val 50000"/>
              <a:gd name="adj2" fmla="val 100522"/>
            </a:avLst>
          </a:prstGeom>
          <a:solidFill>
            <a:srgbClr val="FF0000"/>
          </a:solidFill>
          <a:ln w="9525" cap="flat" cmpd="sng">
            <a:solidFill>
              <a:schemeClr val="tx1"/>
            </a:solidFill>
            <a:prstDash val="solid"/>
            <a:miter/>
            <a:headEnd type="none" w="med" len="med"/>
            <a:tailEnd type="none" w="med" len="med"/>
          </a:ln>
        </p:spPr>
        <p:txBody>
          <a:bodyPr anchor="t" anchorCtr="0"/>
          <a:p>
            <a:pPr algn="ctr"/>
            <a:endParaRPr lang="zh-CN" altLang="en-US">
              <a:latin typeface="Times New Roman" panose="02020603050405020304" pitchFamily="18" charset="-94"/>
              <a:ea typeface="宋体" panose="02010600030101010101" pitchFamily="2" charset="-122"/>
            </a:endParaRPr>
          </a:p>
        </p:txBody>
      </p:sp>
      <p:sp>
        <p:nvSpPr>
          <p:cNvPr id="174093" name="文本框 174092"/>
          <p:cNvSpPr txBox="1"/>
          <p:nvPr/>
        </p:nvSpPr>
        <p:spPr>
          <a:xfrm>
            <a:off x="3194050" y="1066800"/>
            <a:ext cx="5392738" cy="457200"/>
          </a:xfrm>
          <a:prstGeom prst="rect">
            <a:avLst/>
          </a:prstGeom>
          <a:noFill/>
          <a:ln w="9525">
            <a:noFill/>
          </a:ln>
        </p:spPr>
        <p:txBody>
          <a:bodyPr wrap="none" anchor="ctr" anchorCtr="0">
            <a:spAutoFit/>
          </a:bodyPr>
          <a:p>
            <a:pPr algn="ctr"/>
            <a:r>
              <a:rPr lang="zh-CN" altLang="en-US" dirty="0">
                <a:latin typeface="Times New Roman" panose="02020603050405020304" pitchFamily="18" charset="-94"/>
                <a:ea typeface="宋体" panose="02010600030101010101" pitchFamily="2" charset="-122"/>
              </a:rPr>
              <a:t>电源提供的能量一部分被电阻消耗掉，</a:t>
            </a:r>
            <a:endParaRPr lang="zh-CN" altLang="en-US">
              <a:latin typeface="Times New Roman" panose="02020603050405020304" pitchFamily="18" charset="-94"/>
              <a:ea typeface="宋体" panose="02010600030101010101" pitchFamily="2" charset="-122"/>
            </a:endParaRPr>
          </a:p>
        </p:txBody>
      </p:sp>
      <p:sp>
        <p:nvSpPr>
          <p:cNvPr id="174094" name="文本框 174093"/>
          <p:cNvSpPr txBox="1"/>
          <p:nvPr/>
        </p:nvSpPr>
        <p:spPr>
          <a:xfrm>
            <a:off x="3489325" y="1908175"/>
            <a:ext cx="4540250" cy="457200"/>
          </a:xfrm>
          <a:prstGeom prst="rect">
            <a:avLst/>
          </a:prstGeom>
          <a:noFill/>
          <a:ln w="9525">
            <a:noFill/>
          </a:ln>
        </p:spPr>
        <p:txBody>
          <a:bodyPr wrap="none" anchor="ctr" anchorCtr="0">
            <a:spAutoFit/>
          </a:bodyPr>
          <a:p>
            <a:pPr algn="ctr"/>
            <a:r>
              <a:rPr lang="zh-CN" altLang="en-US" dirty="0">
                <a:latin typeface="Times New Roman" panose="02020603050405020304" pitchFamily="18" charset="-94"/>
                <a:ea typeface="宋体" panose="02010600030101010101" pitchFamily="2" charset="-122"/>
              </a:rPr>
              <a:t>一部分储存在电容中，且</a:t>
            </a:r>
            <a:r>
              <a:rPr lang="en-US" altLang="zh-CN" i="1">
                <a:latin typeface="Times New Roman" panose="02020603050405020304" pitchFamily="18" charset="-94"/>
                <a:ea typeface="宋体" panose="02010600030101010101" pitchFamily="2" charset="-122"/>
              </a:rPr>
              <a:t>W</a:t>
            </a:r>
            <a:r>
              <a:rPr lang="en-US" altLang="zh-CN" i="1" baseline="-25000">
                <a:latin typeface="Times New Roman" panose="02020603050405020304" pitchFamily="18" charset="-94"/>
                <a:ea typeface="宋体" panose="02010600030101010101" pitchFamily="2" charset="-122"/>
              </a:rPr>
              <a:t>C</a:t>
            </a:r>
            <a:r>
              <a:rPr lang="en-US" altLang="zh-CN">
                <a:latin typeface="Times New Roman" panose="02020603050405020304" pitchFamily="18" charset="-94"/>
                <a:ea typeface="宋体" panose="02010600030101010101" pitchFamily="2" charset="-122"/>
              </a:rPr>
              <a:t>=</a:t>
            </a:r>
            <a:r>
              <a:rPr lang="en-US" altLang="zh-CN" i="1">
                <a:latin typeface="Times New Roman" panose="02020603050405020304" pitchFamily="18" charset="-94"/>
                <a:ea typeface="宋体" panose="02010600030101010101" pitchFamily="2" charset="-122"/>
              </a:rPr>
              <a:t>W</a:t>
            </a:r>
            <a:r>
              <a:rPr lang="en-US" altLang="zh-CN" i="1" baseline="-25000">
                <a:latin typeface="Times New Roman" panose="02020603050405020304" pitchFamily="18" charset="-94"/>
                <a:ea typeface="宋体" panose="02010600030101010101" pitchFamily="2" charset="-122"/>
              </a:rPr>
              <a:t>R</a:t>
            </a:r>
            <a:endParaRPr lang="en-US" altLang="zh-CN" i="1" baseline="-25000">
              <a:latin typeface="Times New Roman" panose="02020603050405020304" pitchFamily="18" charset="-94"/>
              <a:ea typeface="宋体" panose="02010600030101010101" pitchFamily="2" charset="-122"/>
            </a:endParaRPr>
          </a:p>
        </p:txBody>
      </p:sp>
      <p:graphicFrame>
        <p:nvGraphicFramePr>
          <p:cNvPr id="174095" name="对象 174094"/>
          <p:cNvGraphicFramePr/>
          <p:nvPr/>
        </p:nvGraphicFramePr>
        <p:xfrm>
          <a:off x="3598863" y="3154363"/>
          <a:ext cx="4024312" cy="1146175"/>
        </p:xfrm>
        <a:graphic>
          <a:graphicData uri="http://schemas.openxmlformats.org/presentationml/2006/ole">
            <mc:AlternateContent xmlns:mc="http://schemas.openxmlformats.org/markup-compatibility/2006">
              <mc:Choice xmlns:v="urn:schemas-microsoft-com:vml" Requires="v">
                <p:oleObj spid="_x0000_s3174" name="" r:id="rId1" imgW="2171700" imgH="508000" progId="Equation.3">
                  <p:embed/>
                </p:oleObj>
              </mc:Choice>
              <mc:Fallback>
                <p:oleObj name="" r:id="rId1" imgW="2171700" imgH="508000" progId="Equation.3">
                  <p:embed/>
                  <p:pic>
                    <p:nvPicPr>
                      <p:cNvPr id="0" name="图片 3173"/>
                      <p:cNvPicPr/>
                      <p:nvPr/>
                    </p:nvPicPr>
                    <p:blipFill>
                      <a:blip r:embed="rId2"/>
                      <a:stretch>
                        <a:fillRect/>
                      </a:stretch>
                    </p:blipFill>
                    <p:spPr>
                      <a:xfrm>
                        <a:off x="3598863" y="3154363"/>
                        <a:ext cx="4024312" cy="1146175"/>
                      </a:xfrm>
                      <a:prstGeom prst="rect">
                        <a:avLst/>
                      </a:prstGeom>
                      <a:noFill/>
                      <a:ln w="38100">
                        <a:noFill/>
                        <a:miter/>
                      </a:ln>
                    </p:spPr>
                  </p:pic>
                </p:oleObj>
              </mc:Fallback>
            </mc:AlternateContent>
          </a:graphicData>
        </a:graphic>
      </p:graphicFrame>
      <p:graphicFrame>
        <p:nvGraphicFramePr>
          <p:cNvPr id="174096" name="对象 174095"/>
          <p:cNvGraphicFramePr/>
          <p:nvPr/>
        </p:nvGraphicFramePr>
        <p:xfrm>
          <a:off x="1879600" y="4138613"/>
          <a:ext cx="6723063" cy="1250950"/>
        </p:xfrm>
        <a:graphic>
          <a:graphicData uri="http://schemas.openxmlformats.org/presentationml/2006/ole">
            <mc:AlternateContent xmlns:mc="http://schemas.openxmlformats.org/markup-compatibility/2006">
              <mc:Choice xmlns:v="urn:schemas-microsoft-com:vml" Requires="v">
                <p:oleObj spid="_x0000_s3176" name="" r:id="rId3" imgW="3731895" imgH="673100" progId="Equation.3">
                  <p:embed/>
                </p:oleObj>
              </mc:Choice>
              <mc:Fallback>
                <p:oleObj name="" r:id="rId3" imgW="3731895" imgH="673100" progId="Equation.3">
                  <p:embed/>
                  <p:pic>
                    <p:nvPicPr>
                      <p:cNvPr id="0" name="图片 3175"/>
                      <p:cNvPicPr/>
                      <p:nvPr/>
                    </p:nvPicPr>
                    <p:blipFill>
                      <a:blip r:embed="rId4"/>
                      <a:stretch>
                        <a:fillRect/>
                      </a:stretch>
                    </p:blipFill>
                    <p:spPr>
                      <a:xfrm>
                        <a:off x="1879600" y="4138613"/>
                        <a:ext cx="6723063" cy="1250950"/>
                      </a:xfrm>
                      <a:prstGeom prst="rect">
                        <a:avLst/>
                      </a:prstGeom>
                      <a:noFill/>
                      <a:ln w="38100">
                        <a:noFill/>
                        <a:miter/>
                      </a:ln>
                    </p:spPr>
                  </p:pic>
                </p:oleObj>
              </mc:Fallback>
            </mc:AlternateContent>
          </a:graphicData>
        </a:graphic>
      </p:graphicFrame>
      <p:sp>
        <p:nvSpPr>
          <p:cNvPr id="174097" name="文本框 174096"/>
          <p:cNvSpPr txBox="1"/>
          <p:nvPr/>
        </p:nvSpPr>
        <p:spPr>
          <a:xfrm>
            <a:off x="1249363" y="5829300"/>
            <a:ext cx="2325687" cy="457200"/>
          </a:xfrm>
          <a:prstGeom prst="rect">
            <a:avLst/>
          </a:prstGeom>
          <a:noFill/>
          <a:ln w="9525">
            <a:noFill/>
          </a:ln>
        </p:spPr>
        <p:txBody>
          <a:bodyPr wrap="none" anchor="ctr" anchorCtr="0">
            <a:spAutoFit/>
          </a:bodyPr>
          <a:p>
            <a:pPr algn="ctr"/>
            <a:r>
              <a:rPr lang="zh-CN" altLang="en-US" dirty="0">
                <a:latin typeface="Times New Roman" panose="02020603050405020304" pitchFamily="18" charset="-94"/>
                <a:ea typeface="宋体" panose="02010600030101010101" pitchFamily="2" charset="-122"/>
              </a:rPr>
              <a:t>充电效率为</a:t>
            </a:r>
            <a:r>
              <a:rPr lang="en-US" altLang="zh-CN">
                <a:latin typeface="Times New Roman" panose="02020603050405020304" pitchFamily="18" charset="-94"/>
                <a:ea typeface="宋体" panose="02010600030101010101" pitchFamily="2" charset="-122"/>
              </a:rPr>
              <a:t>50%</a:t>
            </a:r>
            <a:endParaRPr lang="en-US" altLang="zh-CN">
              <a:latin typeface="Times New Roman" panose="02020603050405020304" pitchFamily="18" charset="-94"/>
              <a:ea typeface="宋体" panose="02010600030101010101" pitchFamily="2" charset="-122"/>
            </a:endParaRPr>
          </a:p>
        </p:txBody>
      </p:sp>
      <p:grpSp>
        <p:nvGrpSpPr>
          <p:cNvPr id="174099" name="组合 174098"/>
          <p:cNvGrpSpPr/>
          <p:nvPr/>
        </p:nvGrpSpPr>
        <p:grpSpPr>
          <a:xfrm>
            <a:off x="306388" y="1635125"/>
            <a:ext cx="2887662" cy="1728788"/>
            <a:chOff x="-1201" y="2786"/>
            <a:chExt cx="1819" cy="1089"/>
          </a:xfrm>
        </p:grpSpPr>
        <p:sp>
          <p:nvSpPr>
            <p:cNvPr id="62474" name="直接连接符 174099"/>
            <p:cNvSpPr/>
            <p:nvPr/>
          </p:nvSpPr>
          <p:spPr>
            <a:xfrm>
              <a:off x="134" y="3464"/>
              <a:ext cx="267" cy="0"/>
            </a:xfrm>
            <a:prstGeom prst="line">
              <a:avLst/>
            </a:prstGeom>
            <a:ln w="25400" cap="flat" cmpd="sng">
              <a:solidFill>
                <a:schemeClr val="tx1"/>
              </a:solidFill>
              <a:prstDash val="solid"/>
              <a:round/>
              <a:headEnd type="none" w="med" len="med"/>
              <a:tailEnd type="none" w="med" len="med"/>
            </a:ln>
          </p:spPr>
        </p:sp>
        <p:sp>
          <p:nvSpPr>
            <p:cNvPr id="62475" name="直接连接符 174100"/>
            <p:cNvSpPr/>
            <p:nvPr/>
          </p:nvSpPr>
          <p:spPr>
            <a:xfrm>
              <a:off x="134" y="3541"/>
              <a:ext cx="267" cy="0"/>
            </a:xfrm>
            <a:prstGeom prst="line">
              <a:avLst/>
            </a:prstGeom>
            <a:ln w="25400" cap="flat" cmpd="sng">
              <a:solidFill>
                <a:schemeClr val="tx1"/>
              </a:solidFill>
              <a:prstDash val="solid"/>
              <a:round/>
              <a:headEnd type="none" w="med" len="med"/>
              <a:tailEnd type="none" w="med" len="med"/>
            </a:ln>
          </p:spPr>
        </p:sp>
        <p:sp>
          <p:nvSpPr>
            <p:cNvPr id="62476" name="文本框 174101"/>
            <p:cNvSpPr txBox="1"/>
            <p:nvPr/>
          </p:nvSpPr>
          <p:spPr>
            <a:xfrm>
              <a:off x="-1201" y="3344"/>
              <a:ext cx="326" cy="288"/>
            </a:xfrm>
            <a:prstGeom prst="rect">
              <a:avLst/>
            </a:prstGeom>
            <a:noFill/>
            <a:ln w="25400">
              <a:noFill/>
            </a:ln>
          </p:spPr>
          <p:txBody>
            <a:bodyPr wrap="none" anchor="ctr" anchorCtr="0">
              <a:spAutoFit/>
            </a:bodyPr>
            <a:p>
              <a:pPr algn="ctr">
                <a:spcBef>
                  <a:spcPct val="50000"/>
                </a:spcBef>
              </a:pPr>
              <a:r>
                <a:rPr lang="en-US" altLang="zh-CN" i="1">
                  <a:latin typeface="Times New Roman" panose="02020603050405020304" pitchFamily="18" charset="-94"/>
                  <a:ea typeface="宋体" panose="02010600030101010101" pitchFamily="2" charset="-122"/>
                </a:rPr>
                <a:t>U</a:t>
              </a:r>
              <a:r>
                <a:rPr lang="en-US" altLang="zh-CN" baseline="-25000">
                  <a:latin typeface="Times New Roman" panose="02020603050405020304" pitchFamily="18" charset="-94"/>
                  <a:ea typeface="宋体" panose="02010600030101010101" pitchFamily="2" charset="-122"/>
                </a:rPr>
                <a:t>S</a:t>
              </a:r>
              <a:endParaRPr lang="en-US" altLang="zh-CN">
                <a:latin typeface="Times New Roman" panose="02020603050405020304" pitchFamily="18" charset="-94"/>
                <a:ea typeface="宋体" panose="02010600030101010101" pitchFamily="2" charset="-122"/>
              </a:endParaRPr>
            </a:p>
          </p:txBody>
        </p:sp>
        <p:sp>
          <p:nvSpPr>
            <p:cNvPr id="62477" name="直接连接符 174102"/>
            <p:cNvSpPr/>
            <p:nvPr/>
          </p:nvSpPr>
          <p:spPr>
            <a:xfrm>
              <a:off x="-792" y="3869"/>
              <a:ext cx="1060" cy="0"/>
            </a:xfrm>
            <a:prstGeom prst="line">
              <a:avLst/>
            </a:prstGeom>
            <a:ln w="19050" cap="flat" cmpd="sng">
              <a:solidFill>
                <a:schemeClr val="tx1"/>
              </a:solidFill>
              <a:prstDash val="solid"/>
              <a:round/>
              <a:headEnd type="none" w="med" len="med"/>
              <a:tailEnd type="none" w="med" len="med"/>
            </a:ln>
          </p:spPr>
        </p:sp>
        <p:sp>
          <p:nvSpPr>
            <p:cNvPr id="62478" name="直接连接符 174103"/>
            <p:cNvSpPr/>
            <p:nvPr/>
          </p:nvSpPr>
          <p:spPr>
            <a:xfrm flipH="1">
              <a:off x="-792" y="3109"/>
              <a:ext cx="382" cy="0"/>
            </a:xfrm>
            <a:prstGeom prst="line">
              <a:avLst/>
            </a:prstGeom>
            <a:ln w="19050" cap="flat" cmpd="sng">
              <a:solidFill>
                <a:schemeClr val="tx1"/>
              </a:solidFill>
              <a:prstDash val="solid"/>
              <a:round/>
              <a:headEnd type="none" w="med" len="med"/>
              <a:tailEnd type="none" w="med" len="med"/>
            </a:ln>
          </p:spPr>
        </p:sp>
        <p:sp>
          <p:nvSpPr>
            <p:cNvPr id="62479" name="直接连接符 174104"/>
            <p:cNvSpPr/>
            <p:nvPr/>
          </p:nvSpPr>
          <p:spPr>
            <a:xfrm>
              <a:off x="-925" y="3488"/>
              <a:ext cx="267" cy="0"/>
            </a:xfrm>
            <a:prstGeom prst="line">
              <a:avLst/>
            </a:prstGeom>
            <a:ln w="19050" cap="flat" cmpd="sng">
              <a:solidFill>
                <a:schemeClr val="tx1"/>
              </a:solidFill>
              <a:prstDash val="solid"/>
              <a:round/>
              <a:headEnd type="none" w="med" len="med"/>
              <a:tailEnd type="none" w="med" len="med"/>
            </a:ln>
          </p:spPr>
        </p:sp>
        <p:sp>
          <p:nvSpPr>
            <p:cNvPr id="62480" name="直接连接符 174105"/>
            <p:cNvSpPr/>
            <p:nvPr/>
          </p:nvSpPr>
          <p:spPr>
            <a:xfrm>
              <a:off x="-876" y="3553"/>
              <a:ext cx="161" cy="1"/>
            </a:xfrm>
            <a:prstGeom prst="line">
              <a:avLst/>
            </a:prstGeom>
            <a:ln w="28575" cap="flat" cmpd="sng">
              <a:solidFill>
                <a:schemeClr val="tx1"/>
              </a:solidFill>
              <a:prstDash val="solid"/>
              <a:round/>
              <a:headEnd type="none" w="med" len="med"/>
              <a:tailEnd type="none" w="med" len="med"/>
            </a:ln>
          </p:spPr>
        </p:sp>
        <p:sp>
          <p:nvSpPr>
            <p:cNvPr id="62481" name="直接连接符 174106"/>
            <p:cNvSpPr/>
            <p:nvPr/>
          </p:nvSpPr>
          <p:spPr>
            <a:xfrm flipV="1">
              <a:off x="-792" y="3553"/>
              <a:ext cx="0" cy="322"/>
            </a:xfrm>
            <a:prstGeom prst="line">
              <a:avLst/>
            </a:prstGeom>
            <a:ln w="19050" cap="flat" cmpd="sng">
              <a:solidFill>
                <a:schemeClr val="tx1"/>
              </a:solidFill>
              <a:prstDash val="solid"/>
              <a:round/>
              <a:headEnd type="none" w="med" len="med"/>
              <a:tailEnd type="none" w="med" len="med"/>
            </a:ln>
          </p:spPr>
        </p:sp>
        <p:sp>
          <p:nvSpPr>
            <p:cNvPr id="62482" name="直接连接符 174107"/>
            <p:cNvSpPr/>
            <p:nvPr/>
          </p:nvSpPr>
          <p:spPr>
            <a:xfrm>
              <a:off x="-792" y="3101"/>
              <a:ext cx="0" cy="387"/>
            </a:xfrm>
            <a:prstGeom prst="line">
              <a:avLst/>
            </a:prstGeom>
            <a:ln w="19050" cap="flat" cmpd="sng">
              <a:solidFill>
                <a:schemeClr val="tx1"/>
              </a:solidFill>
              <a:prstDash val="solid"/>
              <a:round/>
              <a:headEnd type="none" w="med" len="med"/>
              <a:tailEnd type="none" w="med" len="med"/>
            </a:ln>
          </p:spPr>
        </p:sp>
        <p:sp>
          <p:nvSpPr>
            <p:cNvPr id="62483" name="直接连接符 174108"/>
            <p:cNvSpPr/>
            <p:nvPr/>
          </p:nvSpPr>
          <p:spPr>
            <a:xfrm>
              <a:off x="274" y="3107"/>
              <a:ext cx="0" cy="363"/>
            </a:xfrm>
            <a:prstGeom prst="line">
              <a:avLst/>
            </a:prstGeom>
            <a:ln w="19050" cap="flat" cmpd="sng">
              <a:solidFill>
                <a:schemeClr val="tx1"/>
              </a:solidFill>
              <a:prstDash val="solid"/>
              <a:round/>
              <a:headEnd type="none" w="med" len="med"/>
              <a:tailEnd type="none" w="med" len="med"/>
            </a:ln>
          </p:spPr>
        </p:sp>
        <p:sp>
          <p:nvSpPr>
            <p:cNvPr id="62484" name="直接连接符 174109"/>
            <p:cNvSpPr/>
            <p:nvPr/>
          </p:nvSpPr>
          <p:spPr>
            <a:xfrm flipV="1">
              <a:off x="269" y="3541"/>
              <a:ext cx="0" cy="334"/>
            </a:xfrm>
            <a:prstGeom prst="line">
              <a:avLst/>
            </a:prstGeom>
            <a:ln w="19050" cap="flat" cmpd="sng">
              <a:solidFill>
                <a:schemeClr val="tx1"/>
              </a:solidFill>
              <a:prstDash val="solid"/>
              <a:round/>
              <a:headEnd type="none" w="med" len="med"/>
              <a:tailEnd type="none" w="med" len="med"/>
            </a:ln>
          </p:spPr>
        </p:sp>
        <p:sp>
          <p:nvSpPr>
            <p:cNvPr id="62485" name="文本框 174110"/>
            <p:cNvSpPr txBox="1"/>
            <p:nvPr/>
          </p:nvSpPr>
          <p:spPr>
            <a:xfrm>
              <a:off x="-370" y="2786"/>
              <a:ext cx="244" cy="288"/>
            </a:xfrm>
            <a:prstGeom prst="rect">
              <a:avLst/>
            </a:prstGeom>
            <a:noFill/>
            <a:ln w="25400">
              <a:noFill/>
            </a:ln>
          </p:spPr>
          <p:txBody>
            <a:bodyPr wrap="none" anchor="ctr" anchorCtr="0">
              <a:spAutoFit/>
            </a:bodyPr>
            <a:p>
              <a:pPr algn="ctr">
                <a:spcBef>
                  <a:spcPct val="50000"/>
                </a:spcBef>
              </a:pPr>
              <a:r>
                <a:rPr lang="en-US" altLang="zh-CN" i="1">
                  <a:latin typeface="Times New Roman" panose="02020603050405020304" pitchFamily="18" charset="-94"/>
                  <a:ea typeface="宋体" panose="02010600030101010101" pitchFamily="2" charset="-122"/>
                </a:rPr>
                <a:t>R</a:t>
              </a:r>
              <a:endParaRPr lang="en-US" altLang="zh-CN" i="1">
                <a:latin typeface="Times New Roman" panose="02020603050405020304" pitchFamily="18" charset="-94"/>
                <a:ea typeface="宋体" panose="02010600030101010101" pitchFamily="2" charset="-122"/>
              </a:endParaRPr>
            </a:p>
          </p:txBody>
        </p:sp>
        <p:sp>
          <p:nvSpPr>
            <p:cNvPr id="62486" name="矩形 174111"/>
            <p:cNvSpPr/>
            <p:nvPr/>
          </p:nvSpPr>
          <p:spPr>
            <a:xfrm>
              <a:off x="-410" y="3043"/>
              <a:ext cx="317" cy="113"/>
            </a:xfrm>
            <a:prstGeom prst="rect">
              <a:avLst/>
            </a:prstGeom>
            <a:solidFill>
              <a:srgbClr val="99FF99"/>
            </a:solidFill>
            <a:ln w="28575" cap="flat" cmpd="sng">
              <a:solidFill>
                <a:schemeClr val="tx1"/>
              </a:solidFill>
              <a:prstDash val="solid"/>
              <a:miter/>
              <a:headEnd type="none" w="med" len="med"/>
              <a:tailEnd type="none" w="med" len="med"/>
            </a:ln>
          </p:spPr>
          <p:txBody>
            <a:bodyPr anchor="t" anchorCtr="0"/>
            <a:p>
              <a:pPr algn="ctr"/>
              <a:endParaRPr lang="zh-CN" altLang="en-US">
                <a:latin typeface="Times New Roman" panose="02020603050405020304" pitchFamily="18" charset="-94"/>
                <a:ea typeface="宋体" panose="02010600030101010101" pitchFamily="2" charset="-122"/>
              </a:endParaRPr>
            </a:p>
          </p:txBody>
        </p:sp>
        <p:sp>
          <p:nvSpPr>
            <p:cNvPr id="62487" name="文本框 174112"/>
            <p:cNvSpPr txBox="1"/>
            <p:nvPr/>
          </p:nvSpPr>
          <p:spPr>
            <a:xfrm>
              <a:off x="374" y="3362"/>
              <a:ext cx="244" cy="288"/>
            </a:xfrm>
            <a:prstGeom prst="rect">
              <a:avLst/>
            </a:prstGeom>
            <a:noFill/>
            <a:ln w="25400">
              <a:noFill/>
            </a:ln>
          </p:spPr>
          <p:txBody>
            <a:bodyPr wrap="none" anchor="ctr" anchorCtr="0">
              <a:spAutoFit/>
            </a:bodyPr>
            <a:p>
              <a:pPr algn="ctr">
                <a:spcBef>
                  <a:spcPct val="50000"/>
                </a:spcBef>
              </a:pPr>
              <a:r>
                <a:rPr lang="en-US" altLang="zh-CN" i="1">
                  <a:latin typeface="Times New Roman" panose="02020603050405020304" pitchFamily="18" charset="-94"/>
                  <a:ea typeface="宋体" panose="02010600030101010101" pitchFamily="2" charset="-122"/>
                </a:rPr>
                <a:t>C</a:t>
              </a:r>
              <a:endParaRPr lang="en-US" altLang="zh-CN" i="1">
                <a:latin typeface="Times New Roman" panose="02020603050405020304" pitchFamily="18" charset="-94"/>
                <a:ea typeface="宋体" panose="02010600030101010101" pitchFamily="2" charset="-122"/>
              </a:endParaRPr>
            </a:p>
          </p:txBody>
        </p:sp>
        <p:sp>
          <p:nvSpPr>
            <p:cNvPr id="62488" name="直接连接符 174113"/>
            <p:cNvSpPr/>
            <p:nvPr/>
          </p:nvSpPr>
          <p:spPr>
            <a:xfrm flipV="1">
              <a:off x="-93" y="3104"/>
              <a:ext cx="373" cy="5"/>
            </a:xfrm>
            <a:prstGeom prst="line">
              <a:avLst/>
            </a:prstGeom>
            <a:ln w="19050" cap="flat" cmpd="sng">
              <a:solidFill>
                <a:schemeClr val="tx1"/>
              </a:solidFill>
              <a:prstDash val="solid"/>
              <a:round/>
              <a:headEnd type="none" w="med" len="med"/>
              <a:tailEnd type="none" w="med" len="med"/>
            </a:ln>
          </p:spPr>
        </p:sp>
      </p:grpSp>
      <p:graphicFrame>
        <p:nvGraphicFramePr>
          <p:cNvPr id="174115" name="对象 174114"/>
          <p:cNvGraphicFramePr/>
          <p:nvPr/>
        </p:nvGraphicFramePr>
        <p:xfrm>
          <a:off x="1393825" y="3386138"/>
          <a:ext cx="2176463" cy="725487"/>
        </p:xfrm>
        <a:graphic>
          <a:graphicData uri="http://schemas.openxmlformats.org/presentationml/2006/ole">
            <mc:AlternateContent xmlns:mc="http://schemas.openxmlformats.org/markup-compatibility/2006">
              <mc:Choice xmlns:v="urn:schemas-microsoft-com:vml" Requires="v">
                <p:oleObj spid="_x0000_s3175" name="" r:id="rId5" imgW="989965" imgH="330200" progId="Equation.3">
                  <p:embed/>
                </p:oleObj>
              </mc:Choice>
              <mc:Fallback>
                <p:oleObj name="" r:id="rId5" imgW="989965" imgH="330200" progId="Equation.3">
                  <p:embed/>
                  <p:pic>
                    <p:nvPicPr>
                      <p:cNvPr id="0" name="图片 3174"/>
                      <p:cNvPicPr/>
                      <p:nvPr/>
                    </p:nvPicPr>
                    <p:blipFill>
                      <a:blip r:embed="rId6"/>
                      <a:stretch>
                        <a:fillRect/>
                      </a:stretch>
                    </p:blipFill>
                    <p:spPr>
                      <a:xfrm>
                        <a:off x="1393825" y="3386138"/>
                        <a:ext cx="2176463" cy="725487"/>
                      </a:xfrm>
                      <a:prstGeom prst="rect">
                        <a:avLst/>
                      </a:prstGeom>
                      <a:noFill/>
                      <a:ln w="38100">
                        <a:noFill/>
                        <a:miter/>
                      </a:ln>
                    </p:spPr>
                  </p:pic>
                </p:oleObj>
              </mc:Fallback>
            </mc:AlternateContent>
          </a:graphicData>
        </a:graphic>
      </p:graphicFrame>
      <p:sp>
        <p:nvSpPr>
          <p:cNvPr id="62490" name="灯片编号占位符 1"/>
          <p:cNvSpPr>
            <a:spLocks noGrp="1"/>
          </p:cNvSpPr>
          <p:nvPr>
            <p:ph type="sldNum" sz="quarter" idx="12"/>
          </p:nvPr>
        </p:nvSpPr>
        <p:spPr>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fld id="{9A0DB2DC-4C9A-4742-B13C-FB6460FD3503}" type="slidenum">
              <a:rPr lang="zh-CN" altLang="zh-CN" sz="1400" b="0" dirty="0"/>
            </a:fld>
            <a:endParaRPr lang="zh-CN" altLang="zh-CN" sz="14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174090"/>
                                        </p:tgtEl>
                                        <p:attrNameLst>
                                          <p:attrName>style.visibility</p:attrName>
                                        </p:attrNameLst>
                                      </p:cBhvr>
                                      <p:to>
                                        <p:strVal val="visible"/>
                                      </p:to>
                                    </p:set>
                                    <p:anim calcmode="lin" valueType="num">
                                      <p:cBhvr>
                                        <p:cTn id="7" dur="1000" fill="hold"/>
                                        <p:tgtEl>
                                          <p:spTgt spid="174090"/>
                                        </p:tgtEl>
                                        <p:attrNameLst>
                                          <p:attrName>ppt_w</p:attrName>
                                        </p:attrNameLst>
                                      </p:cBhvr>
                                      <p:tavLst>
                                        <p:tav tm="0">
                                          <p:val>
                                            <p:fltVal val="0.000000"/>
                                          </p:val>
                                        </p:tav>
                                        <p:tav tm="100000">
                                          <p:val>
                                            <p:strVal val="#ppt_w"/>
                                          </p:val>
                                        </p:tav>
                                      </p:tavLst>
                                    </p:anim>
                                    <p:anim calcmode="lin" valueType="num">
                                      <p:cBhvr>
                                        <p:cTn id="8" dur="1000" fill="hold"/>
                                        <p:tgtEl>
                                          <p:spTgt spid="174090"/>
                                        </p:tgtEl>
                                        <p:attrNameLst>
                                          <p:attrName>ppt_h</p:attrName>
                                        </p:attrNameLst>
                                      </p:cBhvr>
                                      <p:tavLst>
                                        <p:tav tm="0">
                                          <p:val>
                                            <p:fltVal val="0.000000"/>
                                          </p:val>
                                        </p:tav>
                                        <p:tav tm="100000">
                                          <p:val>
                                            <p:strVal val="#ppt_h"/>
                                          </p:val>
                                        </p:tav>
                                      </p:tavLst>
                                    </p:anim>
                                    <p:anim calcmode="lin" valueType="num">
                                      <p:cBhvr>
                                        <p:cTn id="9" dur="1000" fill="hold"/>
                                        <p:tgtEl>
                                          <p:spTgt spid="174090"/>
                                        </p:tgtEl>
                                        <p:attrNameLst>
                                          <p:attrName>ppt_x</p:attrName>
                                        </p:attrNameLst>
                                      </p:cBhvr>
                                      <p:tavLst>
                                        <p:tav tm="0" fmla="#ppt_x+(cos(-2*pi*(1-$))*-#ppt_x-sin(-2*pi*(1-$))*(1-#ppt_y))*(1-$)">
                                          <p:val>
                                            <p:fltVal val="0.000000"/>
                                          </p:val>
                                        </p:tav>
                                        <p:tav tm="100000">
                                          <p:val>
                                            <p:fltVal val="1.000000"/>
                                          </p:val>
                                        </p:tav>
                                      </p:tavLst>
                                    </p:anim>
                                    <p:anim calcmode="lin" valueType="num">
                                      <p:cBhvr>
                                        <p:cTn id="10" dur="1000" fill="hold"/>
                                        <p:tgtEl>
                                          <p:spTgt spid="174090"/>
                                        </p:tgtEl>
                                        <p:attrNameLst>
                                          <p:attrName>ppt_y</p:attrName>
                                        </p:attrNameLst>
                                      </p:cBhvr>
                                      <p:tavLst>
                                        <p:tav tm="0" fmla="#ppt_y+(sin(-2*pi*(1-$))*-#ppt_x+cos(-2*pi*(1-$))*(1-#ppt_y))*(1-$)">
                                          <p:val>
                                            <p:fltVal val="0.000000"/>
                                          </p:val>
                                        </p:tav>
                                        <p:tav tm="100000">
                                          <p:val>
                                            <p:fltVal val="1.000000"/>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nodeType="clickEffect">
                                  <p:stCondLst>
                                    <p:cond delay="0"/>
                                  </p:stCondLst>
                                  <p:childTnLst>
                                    <p:set>
                                      <p:cBhvr>
                                        <p:cTn id="14" dur="1" fill="hold">
                                          <p:stCondLst>
                                            <p:cond delay="0"/>
                                          </p:stCondLst>
                                        </p:cTn>
                                        <p:tgtEl>
                                          <p:spTgt spid="174099"/>
                                        </p:tgtEl>
                                        <p:attrNameLst>
                                          <p:attrName>style.visibility</p:attrName>
                                        </p:attrNameLst>
                                      </p:cBhvr>
                                      <p:to>
                                        <p:strVal val="visible"/>
                                      </p:to>
                                    </p:set>
                                    <p:anim calcmode="lin" valueType="num">
                                      <p:cBhvr additive="base">
                                        <p:cTn id="15" dur="500" fill="hold"/>
                                        <p:tgtEl>
                                          <p:spTgt spid="174099"/>
                                        </p:tgtEl>
                                        <p:attrNameLst>
                                          <p:attrName>ppt_x</p:attrName>
                                        </p:attrNameLst>
                                      </p:cBhvr>
                                      <p:tavLst>
                                        <p:tav tm="0">
                                          <p:val>
                                            <p:strVal val="0-#ppt_w/2"/>
                                          </p:val>
                                        </p:tav>
                                        <p:tav tm="100000">
                                          <p:val>
                                            <p:strVal val="#ppt_x"/>
                                          </p:val>
                                        </p:tav>
                                      </p:tavLst>
                                    </p:anim>
                                    <p:anim calcmode="lin" valueType="num">
                                      <p:cBhvr additive="base">
                                        <p:cTn id="16" dur="500" fill="hold"/>
                                        <p:tgtEl>
                                          <p:spTgt spid="174099"/>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22" presetClass="entr" presetSubtype="8" fill="hold" nodeType="afterEffect">
                                  <p:stCondLst>
                                    <p:cond delay="1000"/>
                                  </p:stCondLst>
                                  <p:childTnLst>
                                    <p:set>
                                      <p:cBhvr>
                                        <p:cTn id="19" dur="1" fill="hold">
                                          <p:stCondLst>
                                            <p:cond delay="0"/>
                                          </p:stCondLst>
                                        </p:cTn>
                                        <p:tgtEl>
                                          <p:spTgt spid="174091"/>
                                        </p:tgtEl>
                                        <p:attrNameLst>
                                          <p:attrName>style.visibility</p:attrName>
                                        </p:attrNameLst>
                                      </p:cBhvr>
                                      <p:to>
                                        <p:strVal val="visible"/>
                                      </p:to>
                                    </p:set>
                                    <p:animEffect transition="in" filter="wipe(left)">
                                      <p:cBhvr>
                                        <p:cTn id="20" dur="500"/>
                                        <p:tgtEl>
                                          <p:spTgt spid="174091"/>
                                        </p:tgtEl>
                                      </p:cBhvr>
                                    </p:animEffect>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174092"/>
                                        </p:tgtEl>
                                        <p:attrNameLst>
                                          <p:attrName>style.visibility</p:attrName>
                                        </p:attrNameLst>
                                      </p:cBhvr>
                                      <p:to>
                                        <p:strVal val="visible"/>
                                      </p:to>
                                    </p:set>
                                    <p:animEffect transition="in" filter="wipe(left)">
                                      <p:cBhvr>
                                        <p:cTn id="24" dur="500"/>
                                        <p:tgtEl>
                                          <p:spTgt spid="174092"/>
                                        </p:tgtEl>
                                      </p:cBhvr>
                                    </p:animEffect>
                                  </p:childTnLst>
                                </p:cTn>
                              </p:par>
                            </p:childTnLst>
                          </p:cTn>
                        </p:par>
                      </p:childTnLst>
                    </p:cTn>
                  </p:par>
                  <p:par>
                    <p:cTn id="25" fill="hold">
                      <p:stCondLst>
                        <p:cond delay="indefinite"/>
                      </p:stCondLst>
                      <p:childTnLst>
                        <p:par>
                          <p:cTn id="26" fill="hold">
                            <p:stCondLst>
                              <p:cond delay="0"/>
                            </p:stCondLst>
                            <p:childTnLst>
                              <p:par>
                                <p:cTn id="27" presetID="12" presetClass="entr" presetSubtype="8" fill="hold" grpId="0" nodeType="clickEffect">
                                  <p:stCondLst>
                                    <p:cond delay="0"/>
                                  </p:stCondLst>
                                  <p:childTnLst>
                                    <p:set>
                                      <p:cBhvr>
                                        <p:cTn id="28" dur="1" fill="hold">
                                          <p:stCondLst>
                                            <p:cond delay="0"/>
                                          </p:stCondLst>
                                        </p:cTn>
                                        <p:tgtEl>
                                          <p:spTgt spid="174093"/>
                                        </p:tgtEl>
                                        <p:attrNameLst>
                                          <p:attrName>style.visibility</p:attrName>
                                        </p:attrNameLst>
                                      </p:cBhvr>
                                      <p:to>
                                        <p:strVal val="visible"/>
                                      </p:to>
                                    </p:set>
                                    <p:animEffect transition="in" filter="slide(fromLeft)">
                                      <p:cBhvr>
                                        <p:cTn id="29" dur="500"/>
                                        <p:tgtEl>
                                          <p:spTgt spid="174093"/>
                                        </p:tgtEl>
                                      </p:cBhvr>
                                    </p:animEffect>
                                  </p:childTnLst>
                                </p:cTn>
                              </p:par>
                            </p:childTnLst>
                          </p:cTn>
                        </p:par>
                        <p:par>
                          <p:cTn id="30" fill="hold">
                            <p:stCondLst>
                              <p:cond delay="500"/>
                            </p:stCondLst>
                            <p:childTnLst>
                              <p:par>
                                <p:cTn id="31" presetID="12" presetClass="entr" presetSubtype="1" fill="hold" grpId="0" nodeType="afterEffect">
                                  <p:stCondLst>
                                    <p:cond delay="1000"/>
                                  </p:stCondLst>
                                  <p:childTnLst>
                                    <p:set>
                                      <p:cBhvr>
                                        <p:cTn id="32" dur="1" fill="hold">
                                          <p:stCondLst>
                                            <p:cond delay="0"/>
                                          </p:stCondLst>
                                        </p:cTn>
                                        <p:tgtEl>
                                          <p:spTgt spid="174094"/>
                                        </p:tgtEl>
                                        <p:attrNameLst>
                                          <p:attrName>style.visibility</p:attrName>
                                        </p:attrNameLst>
                                      </p:cBhvr>
                                      <p:to>
                                        <p:strVal val="visible"/>
                                      </p:to>
                                    </p:set>
                                    <p:animEffect transition="in" filter="slide(fromTop)">
                                      <p:cBhvr>
                                        <p:cTn id="33" dur="500"/>
                                        <p:tgtEl>
                                          <p:spTgt spid="174094"/>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ntr" presetSubtype="8" fill="hold" nodeType="clickEffect">
                                  <p:stCondLst>
                                    <p:cond delay="0"/>
                                  </p:stCondLst>
                                  <p:childTnLst>
                                    <p:set>
                                      <p:cBhvr>
                                        <p:cTn id="37" dur="1" fill="hold">
                                          <p:stCondLst>
                                            <p:cond delay="0"/>
                                          </p:stCondLst>
                                        </p:cTn>
                                        <p:tgtEl>
                                          <p:spTgt spid="174115"/>
                                        </p:tgtEl>
                                        <p:attrNameLst>
                                          <p:attrName>style.visibility</p:attrName>
                                        </p:attrNameLst>
                                      </p:cBhvr>
                                      <p:to>
                                        <p:strVal val="visible"/>
                                      </p:to>
                                    </p:set>
                                    <p:anim calcmode="lin" valueType="num">
                                      <p:cBhvr additive="base">
                                        <p:cTn id="38" dur="500" fill="hold"/>
                                        <p:tgtEl>
                                          <p:spTgt spid="174115"/>
                                        </p:tgtEl>
                                        <p:attrNameLst>
                                          <p:attrName>ppt_x</p:attrName>
                                        </p:attrNameLst>
                                      </p:cBhvr>
                                      <p:tavLst>
                                        <p:tav tm="0">
                                          <p:val>
                                            <p:strVal val="0-#ppt_w/2"/>
                                          </p:val>
                                        </p:tav>
                                        <p:tav tm="100000">
                                          <p:val>
                                            <p:strVal val="#ppt_x"/>
                                          </p:val>
                                        </p:tav>
                                      </p:tavLst>
                                    </p:anim>
                                    <p:anim calcmode="lin" valueType="num">
                                      <p:cBhvr additive="base">
                                        <p:cTn id="39" dur="500" fill="hold"/>
                                        <p:tgtEl>
                                          <p:spTgt spid="174115"/>
                                        </p:tgtEl>
                                        <p:attrNameLst>
                                          <p:attrName>ppt_y</p:attrName>
                                        </p:attrNameLst>
                                      </p:cBhvr>
                                      <p:tavLst>
                                        <p:tav tm="0">
                                          <p:val>
                                            <p:strVal val="#ppt_y"/>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8" presetClass="entr" presetSubtype="9" fill="hold" nodeType="clickEffect">
                                  <p:stCondLst>
                                    <p:cond delay="0"/>
                                  </p:stCondLst>
                                  <p:childTnLst>
                                    <p:set>
                                      <p:cBhvr>
                                        <p:cTn id="43" dur="1" fill="hold">
                                          <p:stCondLst>
                                            <p:cond delay="0"/>
                                          </p:stCondLst>
                                        </p:cTn>
                                        <p:tgtEl>
                                          <p:spTgt spid="174095"/>
                                        </p:tgtEl>
                                        <p:attrNameLst>
                                          <p:attrName>style.visibility</p:attrName>
                                        </p:attrNameLst>
                                      </p:cBhvr>
                                      <p:to>
                                        <p:strVal val="visible"/>
                                      </p:to>
                                    </p:set>
                                    <p:animEffect transition="in" filter="strips(upLeft)">
                                      <p:cBhvr>
                                        <p:cTn id="44" dur="500"/>
                                        <p:tgtEl>
                                          <p:spTgt spid="174095"/>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nodeType="clickEffect">
                                  <p:stCondLst>
                                    <p:cond delay="0"/>
                                  </p:stCondLst>
                                  <p:childTnLst>
                                    <p:set>
                                      <p:cBhvr>
                                        <p:cTn id="48" dur="1" fill="hold">
                                          <p:stCondLst>
                                            <p:cond delay="0"/>
                                          </p:stCondLst>
                                        </p:cTn>
                                        <p:tgtEl>
                                          <p:spTgt spid="174096"/>
                                        </p:tgtEl>
                                        <p:attrNameLst>
                                          <p:attrName>style.visibility</p:attrName>
                                        </p:attrNameLst>
                                      </p:cBhvr>
                                      <p:to>
                                        <p:strVal val="visible"/>
                                      </p:to>
                                    </p:set>
                                    <p:anim calcmode="lin" valueType="num">
                                      <p:cBhvr additive="base">
                                        <p:cTn id="49" dur="500" fill="hold"/>
                                        <p:tgtEl>
                                          <p:spTgt spid="174096"/>
                                        </p:tgtEl>
                                        <p:attrNameLst>
                                          <p:attrName>ppt_x</p:attrName>
                                        </p:attrNameLst>
                                      </p:cBhvr>
                                      <p:tavLst>
                                        <p:tav tm="0">
                                          <p:val>
                                            <p:strVal val="0-#ppt_w/2"/>
                                          </p:val>
                                        </p:tav>
                                        <p:tav tm="100000">
                                          <p:val>
                                            <p:strVal val="#ppt_x"/>
                                          </p:val>
                                        </p:tav>
                                      </p:tavLst>
                                    </p:anim>
                                    <p:anim calcmode="lin" valueType="num">
                                      <p:cBhvr additive="base">
                                        <p:cTn id="50" dur="500" fill="hold"/>
                                        <p:tgtEl>
                                          <p:spTgt spid="174096"/>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174097"/>
                                        </p:tgtEl>
                                        <p:attrNameLst>
                                          <p:attrName>style.visibility</p:attrName>
                                        </p:attrNameLst>
                                      </p:cBhvr>
                                      <p:to>
                                        <p:strVal val="visible"/>
                                      </p:to>
                                    </p:set>
                                    <p:anim calcmode="lin" valueType="num">
                                      <p:cBhvr additive="base">
                                        <p:cTn id="55" dur="500" fill="hold"/>
                                        <p:tgtEl>
                                          <p:spTgt spid="174097"/>
                                        </p:tgtEl>
                                        <p:attrNameLst>
                                          <p:attrName>ppt_x</p:attrName>
                                        </p:attrNameLst>
                                      </p:cBhvr>
                                      <p:tavLst>
                                        <p:tav tm="0">
                                          <p:val>
                                            <p:strVal val="0-#ppt_w/2"/>
                                          </p:val>
                                        </p:tav>
                                        <p:tav tm="100000">
                                          <p:val>
                                            <p:strVal val="#ppt_x"/>
                                          </p:val>
                                        </p:tav>
                                      </p:tavLst>
                                    </p:anim>
                                    <p:anim calcmode="lin" valueType="num">
                                      <p:cBhvr additive="base">
                                        <p:cTn id="56" dur="500" fill="hold"/>
                                        <p:tgtEl>
                                          <p:spTgt spid="17409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090" grpId="0"/>
      <p:bldP spid="174093" grpId="0"/>
      <p:bldP spid="174094" grpId="0"/>
      <p:bldP spid="174097"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8354" name="文本框 228353"/>
          <p:cNvSpPr txBox="1"/>
          <p:nvPr/>
        </p:nvSpPr>
        <p:spPr>
          <a:xfrm>
            <a:off x="5835650" y="808038"/>
            <a:ext cx="2447925" cy="457200"/>
          </a:xfrm>
          <a:prstGeom prst="rect">
            <a:avLst/>
          </a:prstGeom>
          <a:noFill/>
          <a:ln w="9525">
            <a:noFill/>
          </a:ln>
        </p:spPr>
        <p:txBody>
          <a:bodyPr wrap="none" anchor="ctr" anchorCtr="0">
            <a:spAutoFit/>
          </a:bodyPr>
          <a:p>
            <a:r>
              <a:rPr lang="en-US" altLang="zh-CN" i="1">
                <a:latin typeface="Times New Roman" panose="02020603050405020304" pitchFamily="18" charset="-94"/>
                <a:ea typeface="宋体" panose="02010600030101010101" pitchFamily="2" charset="-122"/>
              </a:rPr>
              <a:t>t</a:t>
            </a:r>
            <a:r>
              <a:rPr lang="en-US" altLang="zh-CN" dirty="0">
                <a:latin typeface="Times New Roman" panose="02020603050405020304" pitchFamily="18" charset="-94"/>
                <a:ea typeface="宋体" panose="02010600030101010101" pitchFamily="2" charset="-122"/>
              </a:rPr>
              <a:t>= 0</a:t>
            </a:r>
            <a:r>
              <a:rPr lang="zh-CN" altLang="en-US" dirty="0">
                <a:latin typeface="Times New Roman" panose="02020603050405020304" pitchFamily="18" charset="-94"/>
                <a:ea typeface="宋体" panose="02010600030101010101" pitchFamily="2" charset="-122"/>
              </a:rPr>
              <a:t>时闭合开关</a:t>
            </a:r>
            <a:r>
              <a:rPr lang="en-US" altLang="zh-CN">
                <a:latin typeface="Times New Roman" panose="02020603050405020304" pitchFamily="18" charset="-94"/>
                <a:ea typeface="宋体" panose="02010600030101010101" pitchFamily="2" charset="-122"/>
              </a:rPr>
              <a:t>S.</a:t>
            </a:r>
            <a:endParaRPr lang="en-US" altLang="zh-CN">
              <a:latin typeface="Times New Roman" panose="02020603050405020304" pitchFamily="18" charset="-94"/>
              <a:ea typeface="宋体" panose="02010600030101010101" pitchFamily="2" charset="-122"/>
            </a:endParaRPr>
          </a:p>
        </p:txBody>
      </p:sp>
      <p:sp>
        <p:nvSpPr>
          <p:cNvPr id="228355" name="文本框 228354"/>
          <p:cNvSpPr txBox="1"/>
          <p:nvPr/>
        </p:nvSpPr>
        <p:spPr>
          <a:xfrm>
            <a:off x="5653088" y="1631950"/>
            <a:ext cx="3286125" cy="457200"/>
          </a:xfrm>
          <a:prstGeom prst="rect">
            <a:avLst/>
          </a:prstGeom>
          <a:noFill/>
          <a:ln w="9525">
            <a:noFill/>
          </a:ln>
        </p:spPr>
        <p:txBody>
          <a:bodyPr wrap="none" anchor="ctr" anchorCtr="0">
            <a:spAutoFit/>
          </a:bodyPr>
          <a:p>
            <a:r>
              <a:rPr lang="zh-CN" altLang="en-US">
                <a:latin typeface="Times New Roman" panose="02020603050405020304" pitchFamily="18" charset="-94"/>
                <a:ea typeface="宋体" panose="02010600030101010101" pitchFamily="2" charset="-122"/>
              </a:rPr>
              <a:t>求</a:t>
            </a:r>
            <a:r>
              <a:rPr lang="en-US" altLang="zh-CN" i="1" err="1">
                <a:latin typeface="Times New Roman" panose="02020603050405020304" pitchFamily="18" charset="-94"/>
                <a:ea typeface="宋体" panose="02010600030101010101" pitchFamily="2" charset="-122"/>
              </a:rPr>
              <a:t>u</a:t>
            </a:r>
            <a:r>
              <a:rPr lang="en-US" altLang="zh-CN" i="1" baseline="-25000" err="1">
                <a:latin typeface="Times New Roman" panose="02020603050405020304" pitchFamily="18" charset="-94"/>
                <a:ea typeface="宋体" panose="02010600030101010101" pitchFamily="2" charset="-122"/>
              </a:rPr>
              <a:t>c</a:t>
            </a:r>
            <a:r>
              <a:rPr lang="zh-CN" altLang="en-US" i="1" baseline="-25000">
                <a:latin typeface="Times New Roman" panose="02020603050405020304" pitchFamily="18" charset="-94"/>
                <a:ea typeface="宋体" panose="02010600030101010101" pitchFamily="2" charset="-122"/>
              </a:rPr>
              <a:t>、</a:t>
            </a:r>
            <a:r>
              <a:rPr lang="en-US" altLang="zh-CN" i="1">
                <a:latin typeface="Times New Roman" panose="02020603050405020304" pitchFamily="18" charset="-94"/>
                <a:ea typeface="宋体" panose="02010600030101010101" pitchFamily="2" charset="-122"/>
              </a:rPr>
              <a:t>i</a:t>
            </a:r>
            <a:r>
              <a:rPr lang="en-US" altLang="zh-CN" baseline="-25000">
                <a:latin typeface="Times New Roman" panose="02020603050405020304" pitchFamily="18" charset="-94"/>
                <a:ea typeface="宋体" panose="02010600030101010101" pitchFamily="2" charset="-122"/>
              </a:rPr>
              <a:t>1</a:t>
            </a:r>
            <a:r>
              <a:rPr lang="zh-CN" altLang="en-US" dirty="0">
                <a:latin typeface="Times New Roman" panose="02020603050405020304" pitchFamily="18" charset="-94"/>
                <a:ea typeface="宋体" panose="02010600030101010101" pitchFamily="2" charset="-122"/>
              </a:rPr>
              <a:t>的零状态响应。</a:t>
            </a:r>
            <a:endParaRPr lang="zh-CN" altLang="en-US">
              <a:latin typeface="Times New Roman" panose="02020603050405020304" pitchFamily="18" charset="-94"/>
              <a:ea typeface="宋体" panose="02010600030101010101" pitchFamily="2" charset="-122"/>
            </a:endParaRPr>
          </a:p>
        </p:txBody>
      </p:sp>
      <p:sp>
        <p:nvSpPr>
          <p:cNvPr id="228356" name="文本框 228355"/>
          <p:cNvSpPr txBox="1"/>
          <p:nvPr/>
        </p:nvSpPr>
        <p:spPr>
          <a:xfrm>
            <a:off x="296863" y="209550"/>
            <a:ext cx="568325" cy="457200"/>
          </a:xfrm>
          <a:prstGeom prst="rect">
            <a:avLst/>
          </a:prstGeom>
          <a:noFill/>
          <a:ln w="25400">
            <a:noFill/>
          </a:ln>
        </p:spPr>
        <p:txBody>
          <a:bodyPr wrap="none" anchor="ctr" anchorCtr="0">
            <a:spAutoFit/>
          </a:bodyPr>
          <a:p>
            <a:pPr algn="ctr"/>
            <a:r>
              <a:rPr lang="zh-CN" altLang="en-US" dirty="0">
                <a:solidFill>
                  <a:srgbClr val="0000FF"/>
                </a:solidFill>
                <a:latin typeface="Times New Roman" panose="02020603050405020304" pitchFamily="18" charset="-94"/>
                <a:ea typeface="宋体" panose="02010600030101010101" pitchFamily="2" charset="-122"/>
              </a:rPr>
              <a:t>例</a:t>
            </a:r>
            <a:r>
              <a:rPr lang="en-US" altLang="zh-CN">
                <a:solidFill>
                  <a:srgbClr val="0000FF"/>
                </a:solidFill>
                <a:latin typeface="Times New Roman" panose="02020603050405020304" pitchFamily="18" charset="-94"/>
                <a:ea typeface="宋体" panose="02010600030101010101" pitchFamily="2" charset="-122"/>
              </a:rPr>
              <a:t>.</a:t>
            </a:r>
            <a:endParaRPr lang="en-US" altLang="zh-CN">
              <a:solidFill>
                <a:srgbClr val="0000FF"/>
              </a:solidFill>
              <a:latin typeface="Times New Roman" panose="02020603050405020304" pitchFamily="18" charset="-94"/>
              <a:ea typeface="宋体" panose="02010600030101010101" pitchFamily="2" charset="-122"/>
            </a:endParaRPr>
          </a:p>
        </p:txBody>
      </p:sp>
      <p:graphicFrame>
        <p:nvGraphicFramePr>
          <p:cNvPr id="228357" name="对象 228356"/>
          <p:cNvGraphicFramePr/>
          <p:nvPr/>
        </p:nvGraphicFramePr>
        <p:xfrm>
          <a:off x="1271588" y="334963"/>
          <a:ext cx="4371975" cy="2838450"/>
        </p:xfrm>
        <a:graphic>
          <a:graphicData uri="http://schemas.openxmlformats.org/presentationml/2006/ole">
            <mc:AlternateContent xmlns:mc="http://schemas.openxmlformats.org/markup-compatibility/2006">
              <mc:Choice xmlns:v="urn:schemas-microsoft-com:vml" Requires="v">
                <p:oleObj spid="_x0000_s3180" name="" r:id="rId1" imgW="4380230" imgH="2566670" progId="Visio.Drawing.5">
                  <p:embed/>
                </p:oleObj>
              </mc:Choice>
              <mc:Fallback>
                <p:oleObj name="" r:id="rId1" imgW="4380230" imgH="2566670" progId="Visio.Drawing.5">
                  <p:embed/>
                  <p:pic>
                    <p:nvPicPr>
                      <p:cNvPr id="0" name="图片 3179"/>
                      <p:cNvPicPr/>
                      <p:nvPr/>
                    </p:nvPicPr>
                    <p:blipFill>
                      <a:blip r:embed="rId2"/>
                      <a:stretch>
                        <a:fillRect/>
                      </a:stretch>
                    </p:blipFill>
                    <p:spPr>
                      <a:xfrm>
                        <a:off x="1271588" y="334963"/>
                        <a:ext cx="4371975" cy="2838450"/>
                      </a:xfrm>
                      <a:prstGeom prst="rect">
                        <a:avLst/>
                      </a:prstGeom>
                      <a:noFill/>
                      <a:ln w="38100">
                        <a:noFill/>
                        <a:miter/>
                      </a:ln>
                    </p:spPr>
                  </p:pic>
                </p:oleObj>
              </mc:Fallback>
            </mc:AlternateContent>
          </a:graphicData>
        </a:graphic>
      </p:graphicFrame>
      <p:sp>
        <p:nvSpPr>
          <p:cNvPr id="228358" name="文本框 228357"/>
          <p:cNvSpPr txBox="1"/>
          <p:nvPr/>
        </p:nvSpPr>
        <p:spPr>
          <a:xfrm>
            <a:off x="619125" y="3290888"/>
            <a:ext cx="592138" cy="457200"/>
          </a:xfrm>
          <a:prstGeom prst="rect">
            <a:avLst/>
          </a:prstGeom>
          <a:noFill/>
          <a:ln w="25400">
            <a:noFill/>
          </a:ln>
        </p:spPr>
        <p:txBody>
          <a:bodyPr wrap="none" anchor="ctr" anchorCtr="0">
            <a:spAutoFit/>
          </a:bodyPr>
          <a:p>
            <a:pPr algn="ctr"/>
            <a:r>
              <a:rPr lang="zh-CN" altLang="en-US" dirty="0">
                <a:solidFill>
                  <a:srgbClr val="0000FF"/>
                </a:solidFill>
                <a:latin typeface="Times New Roman" panose="02020603050405020304" pitchFamily="18" charset="-94"/>
                <a:ea typeface="宋体" panose="02010600030101010101" pitchFamily="2" charset="-122"/>
              </a:rPr>
              <a:t>解</a:t>
            </a:r>
            <a:r>
              <a:rPr lang="en-US" altLang="zh-CN">
                <a:solidFill>
                  <a:srgbClr val="0000FF"/>
                </a:solidFill>
                <a:latin typeface="Times New Roman" panose="02020603050405020304" pitchFamily="18" charset="-94"/>
                <a:ea typeface="宋体" panose="02010600030101010101" pitchFamily="2" charset="-122"/>
              </a:rPr>
              <a:t>:</a:t>
            </a:r>
            <a:endParaRPr lang="en-US" altLang="zh-CN">
              <a:solidFill>
                <a:srgbClr val="0000FF"/>
              </a:solidFill>
              <a:latin typeface="Times New Roman" panose="02020603050405020304" pitchFamily="18" charset="-94"/>
              <a:ea typeface="宋体" panose="02010600030101010101" pitchFamily="2" charset="-122"/>
            </a:endParaRPr>
          </a:p>
        </p:txBody>
      </p:sp>
      <p:sp>
        <p:nvSpPr>
          <p:cNvPr id="228359" name="文本框 228358"/>
          <p:cNvSpPr txBox="1"/>
          <p:nvPr/>
        </p:nvSpPr>
        <p:spPr>
          <a:xfrm>
            <a:off x="1693863" y="3309938"/>
            <a:ext cx="1792287" cy="457200"/>
          </a:xfrm>
          <a:prstGeom prst="rect">
            <a:avLst/>
          </a:prstGeom>
          <a:noFill/>
          <a:ln w="9525">
            <a:noFill/>
          </a:ln>
        </p:spPr>
        <p:txBody>
          <a:bodyPr wrap="none" anchor="ctr" anchorCtr="0">
            <a:spAutoFit/>
          </a:bodyPr>
          <a:p>
            <a:pPr algn="ctr"/>
            <a:r>
              <a:rPr lang="zh-CN" altLang="en-US" dirty="0">
                <a:latin typeface="Times New Roman" panose="02020603050405020304" pitchFamily="18" charset="-94"/>
                <a:ea typeface="宋体" panose="02010600030101010101" pitchFamily="2" charset="-122"/>
              </a:rPr>
              <a:t>戴维南等效</a:t>
            </a:r>
            <a:r>
              <a:rPr lang="en-US" altLang="zh-CN">
                <a:latin typeface="Times New Roman" panose="02020603050405020304" pitchFamily="18" charset="-94"/>
                <a:ea typeface="宋体" panose="02010600030101010101" pitchFamily="2" charset="-122"/>
              </a:rPr>
              <a:t>.</a:t>
            </a:r>
            <a:endParaRPr lang="en-US" altLang="zh-CN">
              <a:latin typeface="Times New Roman" panose="02020603050405020304" pitchFamily="18" charset="-94"/>
              <a:ea typeface="宋体" panose="02010600030101010101" pitchFamily="2" charset="-122"/>
            </a:endParaRPr>
          </a:p>
        </p:txBody>
      </p:sp>
      <p:sp>
        <p:nvSpPr>
          <p:cNvPr id="228360" name="矩形 228359"/>
          <p:cNvSpPr/>
          <p:nvPr/>
        </p:nvSpPr>
        <p:spPr>
          <a:xfrm>
            <a:off x="1154113" y="236538"/>
            <a:ext cx="2301875" cy="2913062"/>
          </a:xfrm>
          <a:prstGeom prst="rect">
            <a:avLst/>
          </a:prstGeom>
          <a:noFill/>
          <a:ln w="12700" cap="flat" cmpd="sng">
            <a:solidFill>
              <a:srgbClr val="FF0000"/>
            </a:solidFill>
            <a:prstDash val="dash"/>
            <a:miter/>
            <a:headEnd type="none" w="med" len="med"/>
            <a:tailEnd type="none" w="med" len="med"/>
          </a:ln>
        </p:spPr>
        <p:txBody>
          <a:bodyPr anchor="t" anchorCtr="0"/>
          <a:p>
            <a:pPr algn="ctr"/>
            <a:endParaRPr lang="zh-CN" altLang="en-US">
              <a:latin typeface="Times New Roman" panose="02020603050405020304" pitchFamily="18" charset="-94"/>
              <a:ea typeface="宋体" panose="02010600030101010101" pitchFamily="2" charset="-122"/>
            </a:endParaRPr>
          </a:p>
        </p:txBody>
      </p:sp>
      <p:graphicFrame>
        <p:nvGraphicFramePr>
          <p:cNvPr id="228361" name="对象 228360"/>
          <p:cNvGraphicFramePr/>
          <p:nvPr/>
        </p:nvGraphicFramePr>
        <p:xfrm>
          <a:off x="949325" y="3729038"/>
          <a:ext cx="2917825" cy="2566987"/>
        </p:xfrm>
        <a:graphic>
          <a:graphicData uri="http://schemas.openxmlformats.org/presentationml/2006/ole">
            <mc:AlternateContent xmlns:mc="http://schemas.openxmlformats.org/markup-compatibility/2006">
              <mc:Choice xmlns:v="urn:schemas-microsoft-com:vml" Requires="v">
                <p:oleObj spid="_x0000_s3187" name="" r:id="rId3" imgW="2922905" imgH="2566670" progId="Visio.Drawing.5">
                  <p:embed/>
                </p:oleObj>
              </mc:Choice>
              <mc:Fallback>
                <p:oleObj name="" r:id="rId3" imgW="2922905" imgH="2566670" progId="Visio.Drawing.5">
                  <p:embed/>
                  <p:pic>
                    <p:nvPicPr>
                      <p:cNvPr id="0" name="图片 3186"/>
                      <p:cNvPicPr/>
                      <p:nvPr/>
                    </p:nvPicPr>
                    <p:blipFill>
                      <a:blip r:embed="rId4"/>
                      <a:stretch>
                        <a:fillRect/>
                      </a:stretch>
                    </p:blipFill>
                    <p:spPr>
                      <a:xfrm>
                        <a:off x="949325" y="3729038"/>
                        <a:ext cx="2917825" cy="2566987"/>
                      </a:xfrm>
                      <a:prstGeom prst="rect">
                        <a:avLst/>
                      </a:prstGeom>
                      <a:noFill/>
                      <a:ln w="38100">
                        <a:noFill/>
                        <a:miter/>
                      </a:ln>
                    </p:spPr>
                  </p:pic>
                </p:oleObj>
              </mc:Fallback>
            </mc:AlternateContent>
          </a:graphicData>
        </a:graphic>
      </p:graphicFrame>
      <p:graphicFrame>
        <p:nvGraphicFramePr>
          <p:cNvPr id="228363" name="对象 228362"/>
          <p:cNvGraphicFramePr/>
          <p:nvPr/>
        </p:nvGraphicFramePr>
        <p:xfrm>
          <a:off x="4649788" y="3190875"/>
          <a:ext cx="3867150" cy="2124075"/>
        </p:xfrm>
        <a:graphic>
          <a:graphicData uri="http://schemas.openxmlformats.org/presentationml/2006/ole">
            <mc:AlternateContent xmlns:mc="http://schemas.openxmlformats.org/markup-compatibility/2006">
              <mc:Choice xmlns:v="urn:schemas-microsoft-com:vml" Requires="v">
                <p:oleObj spid="_x0000_s3182" name="" r:id="rId5" imgW="3874135" imgH="2124710" progId="Visio.Drawing.5">
                  <p:embed/>
                </p:oleObj>
              </mc:Choice>
              <mc:Fallback>
                <p:oleObj name="" r:id="rId5" imgW="3874135" imgH="2124710" progId="Visio.Drawing.5">
                  <p:embed/>
                  <p:pic>
                    <p:nvPicPr>
                      <p:cNvPr id="0" name="图片 3181"/>
                      <p:cNvPicPr/>
                      <p:nvPr/>
                    </p:nvPicPr>
                    <p:blipFill>
                      <a:blip r:embed="rId6"/>
                      <a:stretch>
                        <a:fillRect/>
                      </a:stretch>
                    </p:blipFill>
                    <p:spPr>
                      <a:xfrm>
                        <a:off x="4649788" y="3190875"/>
                        <a:ext cx="3867150" cy="2124075"/>
                      </a:xfrm>
                      <a:prstGeom prst="rect">
                        <a:avLst/>
                      </a:prstGeom>
                      <a:noFill/>
                      <a:ln w="38100">
                        <a:noFill/>
                        <a:miter/>
                      </a:ln>
                    </p:spPr>
                  </p:pic>
                </p:oleObj>
              </mc:Fallback>
            </mc:AlternateContent>
          </a:graphicData>
        </a:graphic>
      </p:graphicFrame>
      <p:sp>
        <p:nvSpPr>
          <p:cNvPr id="228364" name="矩形 228363"/>
          <p:cNvSpPr/>
          <p:nvPr/>
        </p:nvSpPr>
        <p:spPr>
          <a:xfrm>
            <a:off x="5291138" y="5364163"/>
            <a:ext cx="2589212" cy="457200"/>
          </a:xfrm>
          <a:prstGeom prst="rect">
            <a:avLst/>
          </a:prstGeom>
          <a:noFill/>
          <a:ln w="9525">
            <a:noFill/>
          </a:ln>
        </p:spPr>
        <p:txBody>
          <a:bodyPr wrap="none" anchor="ctr" anchorCtr="0">
            <a:spAutoFit/>
          </a:bodyPr>
          <a:p>
            <a:pPr algn="ctr"/>
            <a:r>
              <a:rPr lang="zh-CN" altLang="en-US">
                <a:latin typeface="Times New Roman" panose="02020603050405020304" pitchFamily="18" charset="-94"/>
                <a:ea typeface="宋体" panose="02010600030101010101" pitchFamily="2" charset="-122"/>
              </a:rPr>
              <a:t>求</a:t>
            </a:r>
            <a:r>
              <a:rPr lang="en-US" altLang="zh-CN" i="1" err="1">
                <a:latin typeface="Times New Roman" panose="02020603050405020304" pitchFamily="18" charset="-94"/>
                <a:ea typeface="宋体" panose="02010600030101010101" pitchFamily="2" charset="-122"/>
              </a:rPr>
              <a:t>u</a:t>
            </a:r>
            <a:r>
              <a:rPr lang="en-US" altLang="zh-CN" i="1" baseline="-25000" err="1">
                <a:latin typeface="Times New Roman" panose="02020603050405020304" pitchFamily="18" charset="-94"/>
                <a:ea typeface="宋体" panose="02010600030101010101" pitchFamily="2" charset="-122"/>
              </a:rPr>
              <a:t>c</a:t>
            </a:r>
            <a:r>
              <a:rPr lang="zh-CN" altLang="en-US" dirty="0">
                <a:latin typeface="Times New Roman" panose="02020603050405020304" pitchFamily="18" charset="-94"/>
                <a:ea typeface="宋体" panose="02010600030101010101" pitchFamily="2" charset="-122"/>
              </a:rPr>
              <a:t>的零状态响应</a:t>
            </a:r>
            <a:endParaRPr lang="zh-CN" altLang="en-US" dirty="0">
              <a:latin typeface="Times New Roman" panose="02020603050405020304" pitchFamily="18" charset="-94"/>
              <a:ea typeface="宋体" panose="02010600030101010101" pitchFamily="2" charset="-122"/>
            </a:endParaRPr>
          </a:p>
        </p:txBody>
      </p:sp>
      <p:graphicFrame>
        <p:nvGraphicFramePr>
          <p:cNvPr id="228365" name="对象 228364"/>
          <p:cNvGraphicFramePr/>
          <p:nvPr/>
        </p:nvGraphicFramePr>
        <p:xfrm>
          <a:off x="4425950" y="5819775"/>
          <a:ext cx="4162425" cy="809625"/>
        </p:xfrm>
        <a:graphic>
          <a:graphicData uri="http://schemas.openxmlformats.org/presentationml/2006/ole">
            <mc:AlternateContent xmlns:mc="http://schemas.openxmlformats.org/markup-compatibility/2006">
              <mc:Choice xmlns:v="urn:schemas-microsoft-com:vml" Requires="v">
                <p:oleObj spid="_x0000_s3179" name="" r:id="rId7" imgW="2080895" imgH="405765" progId="Equation.3">
                  <p:embed/>
                </p:oleObj>
              </mc:Choice>
              <mc:Fallback>
                <p:oleObj name="" r:id="rId7" imgW="2080895" imgH="405765" progId="Equation.3">
                  <p:embed/>
                  <p:pic>
                    <p:nvPicPr>
                      <p:cNvPr id="0" name="图片 3178"/>
                      <p:cNvPicPr/>
                      <p:nvPr/>
                    </p:nvPicPr>
                    <p:blipFill>
                      <a:blip r:embed="rId8"/>
                      <a:stretch>
                        <a:fillRect/>
                      </a:stretch>
                    </p:blipFill>
                    <p:spPr>
                      <a:xfrm>
                        <a:off x="4425950" y="5819775"/>
                        <a:ext cx="4162425" cy="809625"/>
                      </a:xfrm>
                      <a:prstGeom prst="rect">
                        <a:avLst/>
                      </a:prstGeom>
                      <a:noFill/>
                      <a:ln w="38100">
                        <a:noFill/>
                        <a:miter/>
                      </a:ln>
                    </p:spPr>
                  </p:pic>
                </p:oleObj>
              </mc:Fallback>
            </mc:AlternateContent>
          </a:graphicData>
        </a:graphic>
      </p:graphicFrame>
      <p:sp>
        <p:nvSpPr>
          <p:cNvPr id="63500" name="灯片编号占位符 1"/>
          <p:cNvSpPr>
            <a:spLocks noGrp="1"/>
          </p:cNvSpPr>
          <p:nvPr>
            <p:ph type="sldNum" sz="quarter" idx="12"/>
          </p:nvPr>
        </p:nvSpPr>
        <p:spPr>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fld id="{9A0DB2DC-4C9A-4742-B13C-FB6460FD3503}" type="slidenum">
              <a:rPr lang="zh-CN" altLang="zh-CN" sz="1400" b="0" dirty="0"/>
            </a:fld>
            <a:endParaRPr lang="zh-CN" altLang="zh-CN" sz="14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228356"/>
                                        </p:tgtEl>
                                        <p:attrNameLst>
                                          <p:attrName>style.visibility</p:attrName>
                                        </p:attrNameLst>
                                      </p:cBhvr>
                                      <p:to>
                                        <p:strVal val="visible"/>
                                      </p:to>
                                    </p:set>
                                    <p:anim calcmode="lin" valueType="num">
                                      <p:cBhvr>
                                        <p:cTn id="7" dur="1000" fill="hold"/>
                                        <p:tgtEl>
                                          <p:spTgt spid="228356"/>
                                        </p:tgtEl>
                                        <p:attrNameLst>
                                          <p:attrName>ppt_w</p:attrName>
                                        </p:attrNameLst>
                                      </p:cBhvr>
                                      <p:tavLst>
                                        <p:tav tm="0">
                                          <p:val>
                                            <p:fltVal val="0.000000"/>
                                          </p:val>
                                        </p:tav>
                                        <p:tav tm="100000">
                                          <p:val>
                                            <p:strVal val="#ppt_w"/>
                                          </p:val>
                                        </p:tav>
                                      </p:tavLst>
                                    </p:anim>
                                    <p:anim calcmode="lin" valueType="num">
                                      <p:cBhvr>
                                        <p:cTn id="8" dur="1000" fill="hold"/>
                                        <p:tgtEl>
                                          <p:spTgt spid="228356"/>
                                        </p:tgtEl>
                                        <p:attrNameLst>
                                          <p:attrName>ppt_h</p:attrName>
                                        </p:attrNameLst>
                                      </p:cBhvr>
                                      <p:tavLst>
                                        <p:tav tm="0">
                                          <p:val>
                                            <p:fltVal val="0.000000"/>
                                          </p:val>
                                        </p:tav>
                                        <p:tav tm="100000">
                                          <p:val>
                                            <p:strVal val="#ppt_h"/>
                                          </p:val>
                                        </p:tav>
                                      </p:tavLst>
                                    </p:anim>
                                    <p:anim calcmode="lin" valueType="num">
                                      <p:cBhvr>
                                        <p:cTn id="9" dur="1000" fill="hold"/>
                                        <p:tgtEl>
                                          <p:spTgt spid="228356"/>
                                        </p:tgtEl>
                                        <p:attrNameLst>
                                          <p:attrName>ppt_x</p:attrName>
                                        </p:attrNameLst>
                                      </p:cBhvr>
                                      <p:tavLst>
                                        <p:tav tm="0" fmla="#ppt_x+(cos(-2*pi*(1-$))*-#ppt_x-sin(-2*pi*(1-$))*(1-#ppt_y))*(1-$)">
                                          <p:val>
                                            <p:fltVal val="0.000000"/>
                                          </p:val>
                                        </p:tav>
                                        <p:tav tm="100000">
                                          <p:val>
                                            <p:fltVal val="1.000000"/>
                                          </p:val>
                                        </p:tav>
                                      </p:tavLst>
                                    </p:anim>
                                    <p:anim calcmode="lin" valueType="num">
                                      <p:cBhvr>
                                        <p:cTn id="10" dur="1000" fill="hold"/>
                                        <p:tgtEl>
                                          <p:spTgt spid="228356"/>
                                        </p:tgtEl>
                                        <p:attrNameLst>
                                          <p:attrName>ppt_y</p:attrName>
                                        </p:attrNameLst>
                                      </p:cBhvr>
                                      <p:tavLst>
                                        <p:tav tm="0" fmla="#ppt_y+(sin(-2*pi*(1-$))*-#ppt_x+cos(-2*pi*(1-$))*(1-#ppt_y))*(1-$)">
                                          <p:val>
                                            <p:fltVal val="0.000000"/>
                                          </p:val>
                                        </p:tav>
                                        <p:tav tm="100000">
                                          <p:val>
                                            <p:fltVal val="1.000000"/>
                                          </p:val>
                                        </p:tav>
                                      </p:tavLst>
                                    </p:anim>
                                  </p:childTnLst>
                                </p:cTn>
                              </p:par>
                            </p:childTnLst>
                          </p:cTn>
                        </p:par>
                        <p:par>
                          <p:cTn id="11" fill="hold">
                            <p:stCondLst>
                              <p:cond delay="1000"/>
                            </p:stCondLst>
                            <p:childTnLst>
                              <p:par>
                                <p:cTn id="12" presetID="2" presetClass="entr" presetSubtype="8" fill="hold" nodeType="afterEffect">
                                  <p:stCondLst>
                                    <p:cond delay="0"/>
                                  </p:stCondLst>
                                  <p:childTnLst>
                                    <p:set>
                                      <p:cBhvr>
                                        <p:cTn id="13" dur="1" fill="hold">
                                          <p:stCondLst>
                                            <p:cond delay="0"/>
                                          </p:stCondLst>
                                        </p:cTn>
                                        <p:tgtEl>
                                          <p:spTgt spid="228357"/>
                                        </p:tgtEl>
                                        <p:attrNameLst>
                                          <p:attrName>style.visibility</p:attrName>
                                        </p:attrNameLst>
                                      </p:cBhvr>
                                      <p:to>
                                        <p:strVal val="visible"/>
                                      </p:to>
                                    </p:set>
                                    <p:anim calcmode="lin" valueType="num">
                                      <p:cBhvr additive="base">
                                        <p:cTn id="14" dur="500" fill="hold"/>
                                        <p:tgtEl>
                                          <p:spTgt spid="228357"/>
                                        </p:tgtEl>
                                        <p:attrNameLst>
                                          <p:attrName>ppt_x</p:attrName>
                                        </p:attrNameLst>
                                      </p:cBhvr>
                                      <p:tavLst>
                                        <p:tav tm="0">
                                          <p:val>
                                            <p:strVal val="0-#ppt_w/2"/>
                                          </p:val>
                                        </p:tav>
                                        <p:tav tm="100000">
                                          <p:val>
                                            <p:strVal val="#ppt_x"/>
                                          </p:val>
                                        </p:tav>
                                      </p:tavLst>
                                    </p:anim>
                                    <p:anim calcmode="lin" valueType="num">
                                      <p:cBhvr additive="base">
                                        <p:cTn id="15" dur="500" fill="hold"/>
                                        <p:tgtEl>
                                          <p:spTgt spid="228357"/>
                                        </p:tgtEl>
                                        <p:attrNameLst>
                                          <p:attrName>ppt_y</p:attrName>
                                        </p:attrNameLst>
                                      </p:cBhvr>
                                      <p:tavLst>
                                        <p:tav tm="0">
                                          <p:val>
                                            <p:strVal val="#ppt_y"/>
                                          </p:val>
                                        </p:tav>
                                        <p:tav tm="100000">
                                          <p:val>
                                            <p:strVal val="#ppt_y"/>
                                          </p:val>
                                        </p:tav>
                                      </p:tavLst>
                                    </p:anim>
                                  </p:childTnLst>
                                </p:cTn>
                              </p:par>
                            </p:childTnLst>
                          </p:cTn>
                        </p:par>
                        <p:par>
                          <p:cTn id="16" fill="hold">
                            <p:stCondLst>
                              <p:cond delay="1500"/>
                            </p:stCondLst>
                            <p:childTnLst>
                              <p:par>
                                <p:cTn id="17" presetID="12" presetClass="entr" presetSubtype="1" fill="hold" grpId="0" nodeType="afterEffect">
                                  <p:stCondLst>
                                    <p:cond delay="0"/>
                                  </p:stCondLst>
                                  <p:childTnLst>
                                    <p:set>
                                      <p:cBhvr>
                                        <p:cTn id="18" dur="1" fill="hold">
                                          <p:stCondLst>
                                            <p:cond delay="0"/>
                                          </p:stCondLst>
                                        </p:cTn>
                                        <p:tgtEl>
                                          <p:spTgt spid="228354"/>
                                        </p:tgtEl>
                                        <p:attrNameLst>
                                          <p:attrName>style.visibility</p:attrName>
                                        </p:attrNameLst>
                                      </p:cBhvr>
                                      <p:to>
                                        <p:strVal val="visible"/>
                                      </p:to>
                                    </p:set>
                                    <p:animEffect transition="in" filter="slide(fromTop)">
                                      <p:cBhvr>
                                        <p:cTn id="19" dur="500"/>
                                        <p:tgtEl>
                                          <p:spTgt spid="228354"/>
                                        </p:tgtEl>
                                      </p:cBhvr>
                                    </p:animEffect>
                                  </p:childTnLst>
                                </p:cTn>
                              </p:par>
                            </p:childTnLst>
                          </p:cTn>
                        </p:par>
                        <p:par>
                          <p:cTn id="20" fill="hold">
                            <p:stCondLst>
                              <p:cond delay="2000"/>
                            </p:stCondLst>
                            <p:childTnLst>
                              <p:par>
                                <p:cTn id="21" presetID="12" presetClass="entr" presetSubtype="1" fill="hold" grpId="0" nodeType="afterEffect">
                                  <p:stCondLst>
                                    <p:cond delay="0"/>
                                  </p:stCondLst>
                                  <p:childTnLst>
                                    <p:set>
                                      <p:cBhvr>
                                        <p:cTn id="22" dur="1" fill="hold">
                                          <p:stCondLst>
                                            <p:cond delay="0"/>
                                          </p:stCondLst>
                                        </p:cTn>
                                        <p:tgtEl>
                                          <p:spTgt spid="228355"/>
                                        </p:tgtEl>
                                        <p:attrNameLst>
                                          <p:attrName>style.visibility</p:attrName>
                                        </p:attrNameLst>
                                      </p:cBhvr>
                                      <p:to>
                                        <p:strVal val="visible"/>
                                      </p:to>
                                    </p:set>
                                    <p:animEffect transition="in" filter="slide(fromTop)">
                                      <p:cBhvr>
                                        <p:cTn id="23" dur="500"/>
                                        <p:tgtEl>
                                          <p:spTgt spid="228355"/>
                                        </p:tgtEl>
                                      </p:cBhvr>
                                    </p:animEffect>
                                  </p:childTnLst>
                                </p:cTn>
                              </p:par>
                            </p:childTnLst>
                          </p:cTn>
                        </p:par>
                      </p:childTnLst>
                    </p:cTn>
                  </p:par>
                  <p:par>
                    <p:cTn id="24" fill="hold">
                      <p:stCondLst>
                        <p:cond delay="indefinite"/>
                      </p:stCondLst>
                      <p:childTnLst>
                        <p:par>
                          <p:cTn id="25" fill="hold">
                            <p:stCondLst>
                              <p:cond delay="0"/>
                            </p:stCondLst>
                            <p:childTnLst>
                              <p:par>
                                <p:cTn id="26" presetID="15" presetClass="entr" presetSubtype="0" fill="hold" grpId="0" nodeType="clickEffect">
                                  <p:stCondLst>
                                    <p:cond delay="0"/>
                                  </p:stCondLst>
                                  <p:childTnLst>
                                    <p:set>
                                      <p:cBhvr>
                                        <p:cTn id="27" dur="1" fill="hold">
                                          <p:stCondLst>
                                            <p:cond delay="0"/>
                                          </p:stCondLst>
                                        </p:cTn>
                                        <p:tgtEl>
                                          <p:spTgt spid="228358"/>
                                        </p:tgtEl>
                                        <p:attrNameLst>
                                          <p:attrName>style.visibility</p:attrName>
                                        </p:attrNameLst>
                                      </p:cBhvr>
                                      <p:to>
                                        <p:strVal val="visible"/>
                                      </p:to>
                                    </p:set>
                                    <p:anim calcmode="lin" valueType="num">
                                      <p:cBhvr>
                                        <p:cTn id="28" dur="1000" fill="hold"/>
                                        <p:tgtEl>
                                          <p:spTgt spid="228358"/>
                                        </p:tgtEl>
                                        <p:attrNameLst>
                                          <p:attrName>ppt_w</p:attrName>
                                        </p:attrNameLst>
                                      </p:cBhvr>
                                      <p:tavLst>
                                        <p:tav tm="0">
                                          <p:val>
                                            <p:fltVal val="0.000000"/>
                                          </p:val>
                                        </p:tav>
                                        <p:tav tm="100000">
                                          <p:val>
                                            <p:strVal val="#ppt_w"/>
                                          </p:val>
                                        </p:tav>
                                      </p:tavLst>
                                    </p:anim>
                                    <p:anim calcmode="lin" valueType="num">
                                      <p:cBhvr>
                                        <p:cTn id="29" dur="1000" fill="hold"/>
                                        <p:tgtEl>
                                          <p:spTgt spid="228358"/>
                                        </p:tgtEl>
                                        <p:attrNameLst>
                                          <p:attrName>ppt_h</p:attrName>
                                        </p:attrNameLst>
                                      </p:cBhvr>
                                      <p:tavLst>
                                        <p:tav tm="0">
                                          <p:val>
                                            <p:fltVal val="0.000000"/>
                                          </p:val>
                                        </p:tav>
                                        <p:tav tm="100000">
                                          <p:val>
                                            <p:strVal val="#ppt_h"/>
                                          </p:val>
                                        </p:tav>
                                      </p:tavLst>
                                    </p:anim>
                                    <p:anim calcmode="lin" valueType="num">
                                      <p:cBhvr>
                                        <p:cTn id="30" dur="1000" fill="hold"/>
                                        <p:tgtEl>
                                          <p:spTgt spid="228358"/>
                                        </p:tgtEl>
                                        <p:attrNameLst>
                                          <p:attrName>ppt_x</p:attrName>
                                        </p:attrNameLst>
                                      </p:cBhvr>
                                      <p:tavLst>
                                        <p:tav tm="0" fmla="#ppt_x+(cos(-2*pi*(1-$))*-#ppt_x-sin(-2*pi*(1-$))*(1-#ppt_y))*(1-$)">
                                          <p:val>
                                            <p:fltVal val="0.000000"/>
                                          </p:val>
                                        </p:tav>
                                        <p:tav tm="100000">
                                          <p:val>
                                            <p:fltVal val="1.000000"/>
                                          </p:val>
                                        </p:tav>
                                      </p:tavLst>
                                    </p:anim>
                                    <p:anim calcmode="lin" valueType="num">
                                      <p:cBhvr>
                                        <p:cTn id="31" dur="1000" fill="hold"/>
                                        <p:tgtEl>
                                          <p:spTgt spid="228358"/>
                                        </p:tgtEl>
                                        <p:attrNameLst>
                                          <p:attrName>ppt_y</p:attrName>
                                        </p:attrNameLst>
                                      </p:cBhvr>
                                      <p:tavLst>
                                        <p:tav tm="0" fmla="#ppt_y+(sin(-2*pi*(1-$))*-#ppt_x+cos(-2*pi*(1-$))*(1-#ppt_y))*(1-$)">
                                          <p:val>
                                            <p:fltVal val="0.000000"/>
                                          </p:val>
                                        </p:tav>
                                        <p:tav tm="100000">
                                          <p:val>
                                            <p:fltVal val="1.000000"/>
                                          </p:val>
                                        </p:tav>
                                      </p:tavLst>
                                    </p:anim>
                                  </p:childTnLst>
                                </p:cTn>
                              </p:par>
                            </p:childTnLst>
                          </p:cTn>
                        </p:par>
                      </p:childTnLst>
                    </p:cTn>
                  </p:par>
                  <p:par>
                    <p:cTn id="32" fill="hold">
                      <p:stCondLst>
                        <p:cond delay="indefinite"/>
                      </p:stCondLst>
                      <p:childTnLst>
                        <p:par>
                          <p:cTn id="33" fill="hold">
                            <p:stCondLst>
                              <p:cond delay="0"/>
                            </p:stCondLst>
                            <p:childTnLst>
                              <p:par>
                                <p:cTn id="34" presetID="12" presetClass="entr" presetSubtype="8" fill="hold" grpId="0" nodeType="clickEffect">
                                  <p:stCondLst>
                                    <p:cond delay="0"/>
                                  </p:stCondLst>
                                  <p:childTnLst>
                                    <p:set>
                                      <p:cBhvr>
                                        <p:cTn id="35" dur="1" fill="hold">
                                          <p:stCondLst>
                                            <p:cond delay="0"/>
                                          </p:stCondLst>
                                        </p:cTn>
                                        <p:tgtEl>
                                          <p:spTgt spid="228359"/>
                                        </p:tgtEl>
                                        <p:attrNameLst>
                                          <p:attrName>style.visibility</p:attrName>
                                        </p:attrNameLst>
                                      </p:cBhvr>
                                      <p:to>
                                        <p:strVal val="visible"/>
                                      </p:to>
                                    </p:set>
                                    <p:animEffect transition="in" filter="slide(fromLeft)">
                                      <p:cBhvr>
                                        <p:cTn id="36" dur="500"/>
                                        <p:tgtEl>
                                          <p:spTgt spid="228359"/>
                                        </p:tgtEl>
                                      </p:cBhvr>
                                    </p:animEffect>
                                  </p:childTnLst>
                                </p:cTn>
                              </p:par>
                            </p:childTnLst>
                          </p:cTn>
                        </p:par>
                        <p:par>
                          <p:cTn id="37" fill="hold">
                            <p:stCondLst>
                              <p:cond delay="500"/>
                            </p:stCondLst>
                            <p:childTnLst>
                              <p:par>
                                <p:cTn id="38" presetID="23" presetClass="entr" presetSubtype="288" fill="hold" nodeType="afterEffect">
                                  <p:stCondLst>
                                    <p:cond delay="0"/>
                                  </p:stCondLst>
                                  <p:childTnLst>
                                    <p:set>
                                      <p:cBhvr>
                                        <p:cTn id="39" dur="1" fill="hold">
                                          <p:stCondLst>
                                            <p:cond delay="0"/>
                                          </p:stCondLst>
                                        </p:cTn>
                                        <p:tgtEl>
                                          <p:spTgt spid="228360"/>
                                        </p:tgtEl>
                                        <p:attrNameLst>
                                          <p:attrName>style.visibility</p:attrName>
                                        </p:attrNameLst>
                                      </p:cBhvr>
                                      <p:to>
                                        <p:strVal val="visible"/>
                                      </p:to>
                                    </p:set>
                                    <p:anim calcmode="lin" valueType="num">
                                      <p:cBhvr>
                                        <p:cTn id="40" dur="500" fill="hold"/>
                                        <p:tgtEl>
                                          <p:spTgt spid="228360"/>
                                        </p:tgtEl>
                                        <p:attrNameLst>
                                          <p:attrName>ppt_w</p:attrName>
                                        </p:attrNameLst>
                                      </p:cBhvr>
                                      <p:tavLst>
                                        <p:tav tm="0">
                                          <p:val>
                                            <p:strVal val="4/3*#ppt_w"/>
                                          </p:val>
                                        </p:tav>
                                        <p:tav tm="100000">
                                          <p:val>
                                            <p:strVal val="#ppt_w"/>
                                          </p:val>
                                        </p:tav>
                                      </p:tavLst>
                                    </p:anim>
                                    <p:anim calcmode="lin" valueType="num">
                                      <p:cBhvr>
                                        <p:cTn id="41" dur="500" fill="hold"/>
                                        <p:tgtEl>
                                          <p:spTgt spid="228360"/>
                                        </p:tgtEl>
                                        <p:attrNameLst>
                                          <p:attrName>ppt_h</p:attrName>
                                        </p:attrNameLst>
                                      </p:cBhvr>
                                      <p:tavLst>
                                        <p:tav tm="0">
                                          <p:val>
                                            <p:strVal val="4/3*#ppt_h"/>
                                          </p:val>
                                        </p:tav>
                                        <p:tav tm="100000">
                                          <p:val>
                                            <p:strVal val="#ppt_h"/>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nodeType="clickEffect">
                                  <p:stCondLst>
                                    <p:cond delay="0"/>
                                  </p:stCondLst>
                                  <p:childTnLst>
                                    <p:set>
                                      <p:cBhvr>
                                        <p:cTn id="45" dur="1" fill="hold">
                                          <p:stCondLst>
                                            <p:cond delay="0"/>
                                          </p:stCondLst>
                                        </p:cTn>
                                        <p:tgtEl>
                                          <p:spTgt spid="228361"/>
                                        </p:tgtEl>
                                        <p:attrNameLst>
                                          <p:attrName>style.visibility</p:attrName>
                                        </p:attrNameLst>
                                      </p:cBhvr>
                                      <p:to>
                                        <p:strVal val="visible"/>
                                      </p:to>
                                    </p:set>
                                    <p:anim calcmode="lin" valueType="num">
                                      <p:cBhvr additive="base">
                                        <p:cTn id="46" dur="500" fill="hold"/>
                                        <p:tgtEl>
                                          <p:spTgt spid="228361"/>
                                        </p:tgtEl>
                                        <p:attrNameLst>
                                          <p:attrName>ppt_x</p:attrName>
                                        </p:attrNameLst>
                                      </p:cBhvr>
                                      <p:tavLst>
                                        <p:tav tm="0">
                                          <p:val>
                                            <p:strVal val="0-#ppt_w/2"/>
                                          </p:val>
                                        </p:tav>
                                        <p:tav tm="100000">
                                          <p:val>
                                            <p:strVal val="#ppt_x"/>
                                          </p:val>
                                        </p:tav>
                                      </p:tavLst>
                                    </p:anim>
                                    <p:anim calcmode="lin" valueType="num">
                                      <p:cBhvr additive="base">
                                        <p:cTn id="47" dur="500" fill="hold"/>
                                        <p:tgtEl>
                                          <p:spTgt spid="228361"/>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8" fill="hold" nodeType="clickEffect">
                                  <p:stCondLst>
                                    <p:cond delay="0"/>
                                  </p:stCondLst>
                                  <p:childTnLst>
                                    <p:set>
                                      <p:cBhvr>
                                        <p:cTn id="51" dur="1" fill="hold">
                                          <p:stCondLst>
                                            <p:cond delay="0"/>
                                          </p:stCondLst>
                                        </p:cTn>
                                        <p:tgtEl>
                                          <p:spTgt spid="228363"/>
                                        </p:tgtEl>
                                        <p:attrNameLst>
                                          <p:attrName>style.visibility</p:attrName>
                                        </p:attrNameLst>
                                      </p:cBhvr>
                                      <p:to>
                                        <p:strVal val="visible"/>
                                      </p:to>
                                    </p:set>
                                    <p:anim calcmode="lin" valueType="num">
                                      <p:cBhvr additive="base">
                                        <p:cTn id="52" dur="500" fill="hold"/>
                                        <p:tgtEl>
                                          <p:spTgt spid="228363"/>
                                        </p:tgtEl>
                                        <p:attrNameLst>
                                          <p:attrName>ppt_x</p:attrName>
                                        </p:attrNameLst>
                                      </p:cBhvr>
                                      <p:tavLst>
                                        <p:tav tm="0">
                                          <p:val>
                                            <p:strVal val="0-#ppt_w/2"/>
                                          </p:val>
                                        </p:tav>
                                        <p:tav tm="100000">
                                          <p:val>
                                            <p:strVal val="#ppt_x"/>
                                          </p:val>
                                        </p:tav>
                                      </p:tavLst>
                                    </p:anim>
                                    <p:anim calcmode="lin" valueType="num">
                                      <p:cBhvr additive="base">
                                        <p:cTn id="53" dur="500" fill="hold"/>
                                        <p:tgtEl>
                                          <p:spTgt spid="228363"/>
                                        </p:tgtEl>
                                        <p:attrNameLst>
                                          <p:attrName>ppt_y</p:attrName>
                                        </p:attrNameLst>
                                      </p:cBhvr>
                                      <p:tavLst>
                                        <p:tav tm="0">
                                          <p:val>
                                            <p:strVal val="#ppt_y"/>
                                          </p:val>
                                        </p:tav>
                                        <p:tav tm="100000">
                                          <p:val>
                                            <p:strVal val="#ppt_y"/>
                                          </p:val>
                                        </p:tav>
                                      </p:tavLst>
                                    </p:anim>
                                  </p:childTnLst>
                                </p:cTn>
                              </p:par>
                            </p:childTnLst>
                          </p:cTn>
                        </p:par>
                        <p:par>
                          <p:cTn id="54" fill="hold">
                            <p:stCondLst>
                              <p:cond delay="500"/>
                            </p:stCondLst>
                            <p:childTnLst>
                              <p:par>
                                <p:cTn id="55" presetID="2" presetClass="entr" presetSubtype="8" fill="hold" grpId="0" nodeType="afterEffect">
                                  <p:stCondLst>
                                    <p:cond delay="0"/>
                                  </p:stCondLst>
                                  <p:childTnLst>
                                    <p:set>
                                      <p:cBhvr>
                                        <p:cTn id="56" dur="1" fill="hold">
                                          <p:stCondLst>
                                            <p:cond delay="0"/>
                                          </p:stCondLst>
                                        </p:cTn>
                                        <p:tgtEl>
                                          <p:spTgt spid="228364"/>
                                        </p:tgtEl>
                                        <p:attrNameLst>
                                          <p:attrName>style.visibility</p:attrName>
                                        </p:attrNameLst>
                                      </p:cBhvr>
                                      <p:to>
                                        <p:strVal val="visible"/>
                                      </p:to>
                                    </p:set>
                                    <p:anim calcmode="lin" valueType="num">
                                      <p:cBhvr additive="base">
                                        <p:cTn id="57" dur="500" fill="hold"/>
                                        <p:tgtEl>
                                          <p:spTgt spid="228364"/>
                                        </p:tgtEl>
                                        <p:attrNameLst>
                                          <p:attrName>ppt_x</p:attrName>
                                        </p:attrNameLst>
                                      </p:cBhvr>
                                      <p:tavLst>
                                        <p:tav tm="0">
                                          <p:val>
                                            <p:strVal val="0-#ppt_w/2"/>
                                          </p:val>
                                        </p:tav>
                                        <p:tav tm="100000">
                                          <p:val>
                                            <p:strVal val="#ppt_x"/>
                                          </p:val>
                                        </p:tav>
                                      </p:tavLst>
                                    </p:anim>
                                    <p:anim calcmode="lin" valueType="num">
                                      <p:cBhvr additive="base">
                                        <p:cTn id="58" dur="500" fill="hold"/>
                                        <p:tgtEl>
                                          <p:spTgt spid="228364"/>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8" fill="hold" nodeType="clickEffect">
                                  <p:stCondLst>
                                    <p:cond delay="0"/>
                                  </p:stCondLst>
                                  <p:childTnLst>
                                    <p:set>
                                      <p:cBhvr>
                                        <p:cTn id="62" dur="1" fill="hold">
                                          <p:stCondLst>
                                            <p:cond delay="0"/>
                                          </p:stCondLst>
                                        </p:cTn>
                                        <p:tgtEl>
                                          <p:spTgt spid="228365"/>
                                        </p:tgtEl>
                                        <p:attrNameLst>
                                          <p:attrName>style.visibility</p:attrName>
                                        </p:attrNameLst>
                                      </p:cBhvr>
                                      <p:to>
                                        <p:strVal val="visible"/>
                                      </p:to>
                                    </p:set>
                                    <p:anim calcmode="lin" valueType="num">
                                      <p:cBhvr additive="base">
                                        <p:cTn id="63" dur="500" fill="hold"/>
                                        <p:tgtEl>
                                          <p:spTgt spid="228365"/>
                                        </p:tgtEl>
                                        <p:attrNameLst>
                                          <p:attrName>ppt_x</p:attrName>
                                        </p:attrNameLst>
                                      </p:cBhvr>
                                      <p:tavLst>
                                        <p:tav tm="0">
                                          <p:val>
                                            <p:strVal val="0-#ppt_w/2"/>
                                          </p:val>
                                        </p:tav>
                                        <p:tav tm="100000">
                                          <p:val>
                                            <p:strVal val="#ppt_x"/>
                                          </p:val>
                                        </p:tav>
                                      </p:tavLst>
                                    </p:anim>
                                    <p:anim calcmode="lin" valueType="num">
                                      <p:cBhvr additive="base">
                                        <p:cTn id="64" dur="500" fill="hold"/>
                                        <p:tgtEl>
                                          <p:spTgt spid="22836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8354" grpId="0"/>
      <p:bldP spid="228355" grpId="0"/>
      <p:bldP spid="228356" grpId="0"/>
      <p:bldP spid="228358" grpId="0"/>
      <p:bldP spid="228359" grpId="0"/>
      <p:bldP spid="228364"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229378" name="对象 229377"/>
          <p:cNvGraphicFramePr/>
          <p:nvPr/>
        </p:nvGraphicFramePr>
        <p:xfrm>
          <a:off x="612775" y="300038"/>
          <a:ext cx="2917825" cy="2566987"/>
        </p:xfrm>
        <a:graphic>
          <a:graphicData uri="http://schemas.openxmlformats.org/presentationml/2006/ole">
            <mc:AlternateContent xmlns:mc="http://schemas.openxmlformats.org/markup-compatibility/2006">
              <mc:Choice xmlns:v="urn:schemas-microsoft-com:vml" Requires="v">
                <p:oleObj spid="_x0000_s3183" name="" r:id="rId1" imgW="2922905" imgH="2566670" progId="Visio.Drawing.5">
                  <p:embed/>
                </p:oleObj>
              </mc:Choice>
              <mc:Fallback>
                <p:oleObj name="" r:id="rId1" imgW="2922905" imgH="2566670" progId="Visio.Drawing.5">
                  <p:embed/>
                  <p:pic>
                    <p:nvPicPr>
                      <p:cNvPr id="0" name="图片 3182"/>
                      <p:cNvPicPr/>
                      <p:nvPr/>
                    </p:nvPicPr>
                    <p:blipFill>
                      <a:blip r:embed="rId2"/>
                      <a:stretch>
                        <a:fillRect/>
                      </a:stretch>
                    </p:blipFill>
                    <p:spPr>
                      <a:xfrm>
                        <a:off x="612775" y="300038"/>
                        <a:ext cx="2917825" cy="2566987"/>
                      </a:xfrm>
                      <a:prstGeom prst="rect">
                        <a:avLst/>
                      </a:prstGeom>
                      <a:noFill/>
                      <a:ln w="38100">
                        <a:noFill/>
                        <a:miter/>
                      </a:ln>
                    </p:spPr>
                  </p:pic>
                </p:oleObj>
              </mc:Fallback>
            </mc:AlternateContent>
          </a:graphicData>
        </a:graphic>
      </p:graphicFrame>
      <p:graphicFrame>
        <p:nvGraphicFramePr>
          <p:cNvPr id="229379" name="对象 229378"/>
          <p:cNvGraphicFramePr/>
          <p:nvPr/>
        </p:nvGraphicFramePr>
        <p:xfrm>
          <a:off x="3363913" y="655638"/>
          <a:ext cx="420687" cy="2149475"/>
        </p:xfrm>
        <a:graphic>
          <a:graphicData uri="http://schemas.openxmlformats.org/presentationml/2006/ole">
            <mc:AlternateContent xmlns:mc="http://schemas.openxmlformats.org/markup-compatibility/2006">
              <mc:Choice xmlns:v="urn:schemas-microsoft-com:vml" Requires="v">
                <p:oleObj spid="_x0000_s3189" name="" r:id="rId3" imgW="423545" imgH="2148840" progId="Visio.Drawing.5">
                  <p:embed/>
                </p:oleObj>
              </mc:Choice>
              <mc:Fallback>
                <p:oleObj name="" r:id="rId3" imgW="423545" imgH="2148840" progId="Visio.Drawing.5">
                  <p:embed/>
                  <p:pic>
                    <p:nvPicPr>
                      <p:cNvPr id="0" name="图片 3188"/>
                      <p:cNvPicPr/>
                      <p:nvPr/>
                    </p:nvPicPr>
                    <p:blipFill>
                      <a:blip r:embed="rId4"/>
                      <a:stretch>
                        <a:fillRect/>
                      </a:stretch>
                    </p:blipFill>
                    <p:spPr>
                      <a:xfrm>
                        <a:off x="3363913" y="655638"/>
                        <a:ext cx="420687" cy="2149475"/>
                      </a:xfrm>
                      <a:prstGeom prst="rect">
                        <a:avLst/>
                      </a:prstGeom>
                      <a:noFill/>
                      <a:ln w="38100">
                        <a:noFill/>
                        <a:miter/>
                      </a:ln>
                    </p:spPr>
                  </p:pic>
                </p:oleObj>
              </mc:Fallback>
            </mc:AlternateContent>
          </a:graphicData>
        </a:graphic>
      </p:graphicFrame>
      <p:graphicFrame>
        <p:nvGraphicFramePr>
          <p:cNvPr id="229380" name="对象 229379"/>
          <p:cNvGraphicFramePr/>
          <p:nvPr/>
        </p:nvGraphicFramePr>
        <p:xfrm>
          <a:off x="4170363" y="808038"/>
          <a:ext cx="3282950" cy="484187"/>
        </p:xfrm>
        <a:graphic>
          <a:graphicData uri="http://schemas.openxmlformats.org/presentationml/2006/ole">
            <mc:AlternateContent xmlns:mc="http://schemas.openxmlformats.org/markup-compatibility/2006">
              <mc:Choice xmlns:v="urn:schemas-microsoft-com:vml" Requires="v">
                <p:oleObj spid="_x0000_s3177" name="" r:id="rId5" imgW="1624965" imgH="241300" progId="Equation.3">
                  <p:embed/>
                </p:oleObj>
              </mc:Choice>
              <mc:Fallback>
                <p:oleObj name="" r:id="rId5" imgW="1624965" imgH="241300" progId="Equation.3">
                  <p:embed/>
                  <p:pic>
                    <p:nvPicPr>
                      <p:cNvPr id="0" name="图片 3176"/>
                      <p:cNvPicPr/>
                      <p:nvPr/>
                    </p:nvPicPr>
                    <p:blipFill>
                      <a:blip r:embed="rId6"/>
                      <a:stretch>
                        <a:fillRect/>
                      </a:stretch>
                    </p:blipFill>
                    <p:spPr>
                      <a:xfrm>
                        <a:off x="4170363" y="808038"/>
                        <a:ext cx="3282950" cy="484187"/>
                      </a:xfrm>
                      <a:prstGeom prst="rect">
                        <a:avLst/>
                      </a:prstGeom>
                      <a:noFill/>
                      <a:ln w="38100">
                        <a:noFill/>
                        <a:miter/>
                      </a:ln>
                    </p:spPr>
                  </p:pic>
                </p:oleObj>
              </mc:Fallback>
            </mc:AlternateContent>
          </a:graphicData>
        </a:graphic>
      </p:graphicFrame>
      <p:graphicFrame>
        <p:nvGraphicFramePr>
          <p:cNvPr id="229381" name="对象 229380"/>
          <p:cNvGraphicFramePr/>
          <p:nvPr/>
        </p:nvGraphicFramePr>
        <p:xfrm>
          <a:off x="4578350" y="1539875"/>
          <a:ext cx="1487488" cy="484188"/>
        </p:xfrm>
        <a:graphic>
          <a:graphicData uri="http://schemas.openxmlformats.org/presentationml/2006/ole">
            <mc:AlternateContent xmlns:mc="http://schemas.openxmlformats.org/markup-compatibility/2006">
              <mc:Choice xmlns:v="urn:schemas-microsoft-com:vml" Requires="v">
                <p:oleObj spid="_x0000_s3181" name="" r:id="rId7" imgW="735965" imgH="241300" progId="Equation.3">
                  <p:embed/>
                </p:oleObj>
              </mc:Choice>
              <mc:Fallback>
                <p:oleObj name="" r:id="rId7" imgW="735965" imgH="241300" progId="Equation.3">
                  <p:embed/>
                  <p:pic>
                    <p:nvPicPr>
                      <p:cNvPr id="0" name="图片 3180"/>
                      <p:cNvPicPr/>
                      <p:nvPr/>
                    </p:nvPicPr>
                    <p:blipFill>
                      <a:blip r:embed="rId8"/>
                      <a:stretch>
                        <a:fillRect/>
                      </a:stretch>
                    </p:blipFill>
                    <p:spPr>
                      <a:xfrm>
                        <a:off x="4578350" y="1539875"/>
                        <a:ext cx="1487488" cy="484188"/>
                      </a:xfrm>
                      <a:prstGeom prst="rect">
                        <a:avLst/>
                      </a:prstGeom>
                      <a:noFill/>
                      <a:ln w="38100">
                        <a:noFill/>
                        <a:miter/>
                      </a:ln>
                    </p:spPr>
                  </p:pic>
                </p:oleObj>
              </mc:Fallback>
            </mc:AlternateContent>
          </a:graphicData>
        </a:graphic>
      </p:graphicFrame>
      <p:graphicFrame>
        <p:nvGraphicFramePr>
          <p:cNvPr id="229383" name="对象 229382"/>
          <p:cNvGraphicFramePr/>
          <p:nvPr/>
        </p:nvGraphicFramePr>
        <p:xfrm>
          <a:off x="4121150" y="2286000"/>
          <a:ext cx="3563938" cy="484188"/>
        </p:xfrm>
        <a:graphic>
          <a:graphicData uri="http://schemas.openxmlformats.org/presentationml/2006/ole">
            <mc:AlternateContent xmlns:mc="http://schemas.openxmlformats.org/markup-compatibility/2006">
              <mc:Choice xmlns:v="urn:schemas-microsoft-com:vml" Requires="v">
                <p:oleObj spid="_x0000_s3178" name="" r:id="rId9" imgW="1764665" imgH="241300" progId="Equation.3">
                  <p:embed/>
                </p:oleObj>
              </mc:Choice>
              <mc:Fallback>
                <p:oleObj name="" r:id="rId9" imgW="1764665" imgH="241300" progId="Equation.3">
                  <p:embed/>
                  <p:pic>
                    <p:nvPicPr>
                      <p:cNvPr id="0" name="图片 3177"/>
                      <p:cNvPicPr/>
                      <p:nvPr/>
                    </p:nvPicPr>
                    <p:blipFill>
                      <a:blip r:embed="rId10"/>
                      <a:stretch>
                        <a:fillRect/>
                      </a:stretch>
                    </p:blipFill>
                    <p:spPr>
                      <a:xfrm>
                        <a:off x="4121150" y="2286000"/>
                        <a:ext cx="3563938" cy="484188"/>
                      </a:xfrm>
                      <a:prstGeom prst="rect">
                        <a:avLst/>
                      </a:prstGeom>
                      <a:noFill/>
                      <a:ln w="38100">
                        <a:noFill/>
                        <a:miter/>
                      </a:ln>
                    </p:spPr>
                  </p:pic>
                </p:oleObj>
              </mc:Fallback>
            </mc:AlternateContent>
          </a:graphicData>
        </a:graphic>
      </p:graphicFrame>
      <p:graphicFrame>
        <p:nvGraphicFramePr>
          <p:cNvPr id="229386" name="对象 229385"/>
          <p:cNvGraphicFramePr/>
          <p:nvPr/>
        </p:nvGraphicFramePr>
        <p:xfrm>
          <a:off x="579438" y="2946400"/>
          <a:ext cx="3198812" cy="2576513"/>
        </p:xfrm>
        <a:graphic>
          <a:graphicData uri="http://schemas.openxmlformats.org/presentationml/2006/ole">
            <mc:AlternateContent xmlns:mc="http://schemas.openxmlformats.org/markup-compatibility/2006">
              <mc:Choice xmlns:v="urn:schemas-microsoft-com:vml" Requires="v">
                <p:oleObj spid="_x0000_s3184" name="" r:id="rId11" imgW="3206750" imgH="2575560" progId="Visio.Drawing.5">
                  <p:embed/>
                </p:oleObj>
              </mc:Choice>
              <mc:Fallback>
                <p:oleObj name="" r:id="rId11" imgW="3206750" imgH="2575560" progId="Visio.Drawing.5">
                  <p:embed/>
                  <p:pic>
                    <p:nvPicPr>
                      <p:cNvPr id="0" name="图片 3183"/>
                      <p:cNvPicPr/>
                      <p:nvPr/>
                    </p:nvPicPr>
                    <p:blipFill>
                      <a:blip r:embed="rId12"/>
                      <a:stretch>
                        <a:fillRect/>
                      </a:stretch>
                    </p:blipFill>
                    <p:spPr>
                      <a:xfrm>
                        <a:off x="579438" y="2946400"/>
                        <a:ext cx="3198812" cy="2576513"/>
                      </a:xfrm>
                      <a:prstGeom prst="rect">
                        <a:avLst/>
                      </a:prstGeom>
                      <a:noFill/>
                      <a:ln w="38100">
                        <a:noFill/>
                        <a:miter/>
                      </a:ln>
                    </p:spPr>
                  </p:pic>
                </p:oleObj>
              </mc:Fallback>
            </mc:AlternateContent>
          </a:graphicData>
        </a:graphic>
      </p:graphicFrame>
      <p:graphicFrame>
        <p:nvGraphicFramePr>
          <p:cNvPr id="229387" name="对象 229386"/>
          <p:cNvGraphicFramePr/>
          <p:nvPr/>
        </p:nvGraphicFramePr>
        <p:xfrm>
          <a:off x="4603750" y="3073400"/>
          <a:ext cx="1454150" cy="1117600"/>
        </p:xfrm>
        <a:graphic>
          <a:graphicData uri="http://schemas.openxmlformats.org/presentationml/2006/ole">
            <mc:AlternateContent xmlns:mc="http://schemas.openxmlformats.org/markup-compatibility/2006">
              <mc:Choice xmlns:v="urn:schemas-microsoft-com:vml" Requires="v">
                <p:oleObj spid="_x0000_s3188" name="" r:id="rId13" imgW="660400" imgH="508000" progId="Equation.3">
                  <p:embed/>
                </p:oleObj>
              </mc:Choice>
              <mc:Fallback>
                <p:oleObj name="" r:id="rId13" imgW="660400" imgH="508000" progId="Equation.3">
                  <p:embed/>
                  <p:pic>
                    <p:nvPicPr>
                      <p:cNvPr id="0" name="图片 3187"/>
                      <p:cNvPicPr/>
                      <p:nvPr/>
                    </p:nvPicPr>
                    <p:blipFill>
                      <a:blip r:embed="rId14"/>
                      <a:stretch>
                        <a:fillRect/>
                      </a:stretch>
                    </p:blipFill>
                    <p:spPr>
                      <a:xfrm>
                        <a:off x="4603750" y="3073400"/>
                        <a:ext cx="1454150" cy="1117600"/>
                      </a:xfrm>
                      <a:prstGeom prst="rect">
                        <a:avLst/>
                      </a:prstGeom>
                      <a:noFill/>
                      <a:ln w="38100">
                        <a:noFill/>
                        <a:miter/>
                      </a:ln>
                    </p:spPr>
                  </p:pic>
                </p:oleObj>
              </mc:Fallback>
            </mc:AlternateContent>
          </a:graphicData>
        </a:graphic>
      </p:graphicFrame>
      <p:graphicFrame>
        <p:nvGraphicFramePr>
          <p:cNvPr id="229388" name="对象 229387"/>
          <p:cNvGraphicFramePr/>
          <p:nvPr/>
        </p:nvGraphicFramePr>
        <p:xfrm>
          <a:off x="4329113" y="4222750"/>
          <a:ext cx="3467100" cy="554038"/>
        </p:xfrm>
        <a:graphic>
          <a:graphicData uri="http://schemas.openxmlformats.org/presentationml/2006/ole">
            <mc:AlternateContent xmlns:mc="http://schemas.openxmlformats.org/markup-compatibility/2006">
              <mc:Choice xmlns:v="urn:schemas-microsoft-com:vml" Requires="v">
                <p:oleObj spid="_x0000_s3185" name="" r:id="rId15" imgW="1573530" imgH="254000" progId="Equation.3">
                  <p:embed/>
                </p:oleObj>
              </mc:Choice>
              <mc:Fallback>
                <p:oleObj name="" r:id="rId15" imgW="1573530" imgH="254000" progId="Equation.3">
                  <p:embed/>
                  <p:pic>
                    <p:nvPicPr>
                      <p:cNvPr id="0" name="图片 3184"/>
                      <p:cNvPicPr/>
                      <p:nvPr/>
                    </p:nvPicPr>
                    <p:blipFill>
                      <a:blip r:embed="rId16"/>
                      <a:stretch>
                        <a:fillRect/>
                      </a:stretch>
                    </p:blipFill>
                    <p:spPr>
                      <a:xfrm>
                        <a:off x="4329113" y="4222750"/>
                        <a:ext cx="3467100" cy="554038"/>
                      </a:xfrm>
                      <a:prstGeom prst="rect">
                        <a:avLst/>
                      </a:prstGeom>
                      <a:noFill/>
                      <a:ln w="38100">
                        <a:noFill/>
                        <a:miter/>
                      </a:ln>
                    </p:spPr>
                  </p:pic>
                </p:oleObj>
              </mc:Fallback>
            </mc:AlternateContent>
          </a:graphicData>
        </a:graphic>
      </p:graphicFrame>
      <p:graphicFrame>
        <p:nvGraphicFramePr>
          <p:cNvPr id="229389" name="对象 229388"/>
          <p:cNvGraphicFramePr/>
          <p:nvPr/>
        </p:nvGraphicFramePr>
        <p:xfrm>
          <a:off x="4305300" y="4862513"/>
          <a:ext cx="1898650" cy="525462"/>
        </p:xfrm>
        <a:graphic>
          <a:graphicData uri="http://schemas.openxmlformats.org/presentationml/2006/ole">
            <mc:AlternateContent xmlns:mc="http://schemas.openxmlformats.org/markup-compatibility/2006">
              <mc:Choice xmlns:v="urn:schemas-microsoft-com:vml" Requires="v">
                <p:oleObj spid="_x0000_s3186" name="" r:id="rId17" imgW="862965" imgH="241300" progId="Equation.3">
                  <p:embed/>
                </p:oleObj>
              </mc:Choice>
              <mc:Fallback>
                <p:oleObj name="" r:id="rId17" imgW="862965" imgH="241300" progId="Equation.3">
                  <p:embed/>
                  <p:pic>
                    <p:nvPicPr>
                      <p:cNvPr id="0" name="图片 3185"/>
                      <p:cNvPicPr/>
                      <p:nvPr/>
                    </p:nvPicPr>
                    <p:blipFill>
                      <a:blip r:embed="rId18"/>
                      <a:stretch>
                        <a:fillRect/>
                      </a:stretch>
                    </p:blipFill>
                    <p:spPr>
                      <a:xfrm>
                        <a:off x="4305300" y="4862513"/>
                        <a:ext cx="1898650" cy="525462"/>
                      </a:xfrm>
                      <a:prstGeom prst="rect">
                        <a:avLst/>
                      </a:prstGeom>
                      <a:noFill/>
                      <a:ln w="38100">
                        <a:noFill/>
                        <a:miter/>
                      </a:ln>
                    </p:spPr>
                  </p:pic>
                </p:oleObj>
              </mc:Fallback>
            </mc:AlternateContent>
          </a:graphicData>
        </a:graphic>
      </p:graphicFrame>
      <p:graphicFrame>
        <p:nvGraphicFramePr>
          <p:cNvPr id="229390" name="对象 229389"/>
          <p:cNvGraphicFramePr/>
          <p:nvPr/>
        </p:nvGraphicFramePr>
        <p:xfrm>
          <a:off x="3643313" y="5730875"/>
          <a:ext cx="2098675" cy="525463"/>
        </p:xfrm>
        <a:graphic>
          <a:graphicData uri="http://schemas.openxmlformats.org/presentationml/2006/ole">
            <mc:AlternateContent xmlns:mc="http://schemas.openxmlformats.org/markup-compatibility/2006">
              <mc:Choice xmlns:v="urn:schemas-microsoft-com:vml" Requires="v">
                <p:oleObj spid="_x0000_s3199" name="" r:id="rId19" imgW="951865" imgH="241300" progId="Equation.3">
                  <p:embed/>
                </p:oleObj>
              </mc:Choice>
              <mc:Fallback>
                <p:oleObj name="" r:id="rId19" imgW="951865" imgH="241300" progId="Equation.3">
                  <p:embed/>
                  <p:pic>
                    <p:nvPicPr>
                      <p:cNvPr id="0" name="图片 3198"/>
                      <p:cNvPicPr/>
                      <p:nvPr/>
                    </p:nvPicPr>
                    <p:blipFill>
                      <a:blip r:embed="rId20"/>
                      <a:stretch>
                        <a:fillRect/>
                      </a:stretch>
                    </p:blipFill>
                    <p:spPr>
                      <a:xfrm>
                        <a:off x="3643313" y="5730875"/>
                        <a:ext cx="2098675" cy="525463"/>
                      </a:xfrm>
                      <a:prstGeom prst="rect">
                        <a:avLst/>
                      </a:prstGeom>
                      <a:noFill/>
                      <a:ln w="38100">
                        <a:noFill/>
                        <a:miter/>
                      </a:ln>
                    </p:spPr>
                  </p:pic>
                </p:oleObj>
              </mc:Fallback>
            </mc:AlternateContent>
          </a:graphicData>
        </a:graphic>
      </p:graphicFrame>
      <p:sp>
        <p:nvSpPr>
          <p:cNvPr id="229391" name="矩形 229390"/>
          <p:cNvSpPr/>
          <p:nvPr/>
        </p:nvSpPr>
        <p:spPr>
          <a:xfrm>
            <a:off x="1751013" y="5746750"/>
            <a:ext cx="2022475" cy="457200"/>
          </a:xfrm>
          <a:prstGeom prst="rect">
            <a:avLst/>
          </a:prstGeom>
          <a:noFill/>
          <a:ln w="9525">
            <a:noFill/>
          </a:ln>
        </p:spPr>
        <p:txBody>
          <a:bodyPr wrap="none" anchor="ctr" anchorCtr="0">
            <a:spAutoFit/>
          </a:bodyPr>
          <a:p>
            <a:pPr algn="ctr"/>
            <a:r>
              <a:rPr lang="zh-CN" altLang="en-US" dirty="0">
                <a:latin typeface="Times New Roman" panose="02020603050405020304" pitchFamily="18" charset="-94"/>
                <a:ea typeface="宋体" panose="02010600030101010101" pitchFamily="2" charset="-122"/>
              </a:rPr>
              <a:t>由上两式得：</a:t>
            </a:r>
            <a:endParaRPr lang="zh-CN" altLang="en-US" dirty="0">
              <a:latin typeface="Times New Roman" panose="02020603050405020304" pitchFamily="18" charset="-94"/>
              <a:ea typeface="宋体" panose="02010600030101010101" pitchFamily="2" charset="-122"/>
            </a:endParaRPr>
          </a:p>
        </p:txBody>
      </p:sp>
      <p:graphicFrame>
        <p:nvGraphicFramePr>
          <p:cNvPr id="229392" name="对象 229391"/>
          <p:cNvGraphicFramePr/>
          <p:nvPr/>
        </p:nvGraphicFramePr>
        <p:xfrm>
          <a:off x="6223000" y="5497513"/>
          <a:ext cx="2544763" cy="1117600"/>
        </p:xfrm>
        <a:graphic>
          <a:graphicData uri="http://schemas.openxmlformats.org/presentationml/2006/ole">
            <mc:AlternateContent xmlns:mc="http://schemas.openxmlformats.org/markup-compatibility/2006">
              <mc:Choice xmlns:v="urn:schemas-microsoft-com:vml" Requires="v">
                <p:oleObj spid="_x0000_s3195" name="" r:id="rId21" imgW="1155700" imgH="508000" progId="Equation.3">
                  <p:embed/>
                </p:oleObj>
              </mc:Choice>
              <mc:Fallback>
                <p:oleObj name="" r:id="rId21" imgW="1155700" imgH="508000" progId="Equation.3">
                  <p:embed/>
                  <p:pic>
                    <p:nvPicPr>
                      <p:cNvPr id="0" name="图片 3194"/>
                      <p:cNvPicPr/>
                      <p:nvPr/>
                    </p:nvPicPr>
                    <p:blipFill>
                      <a:blip r:embed="rId22"/>
                      <a:stretch>
                        <a:fillRect/>
                      </a:stretch>
                    </p:blipFill>
                    <p:spPr>
                      <a:xfrm>
                        <a:off x="6223000" y="5497513"/>
                        <a:ext cx="2544763" cy="1117600"/>
                      </a:xfrm>
                      <a:prstGeom prst="rect">
                        <a:avLst/>
                      </a:prstGeom>
                      <a:noFill/>
                      <a:ln w="38100">
                        <a:noFill/>
                        <a:miter/>
                      </a:ln>
                    </p:spPr>
                  </p:pic>
                </p:oleObj>
              </mc:Fallback>
            </mc:AlternateContent>
          </a:graphicData>
        </a:graphic>
      </p:graphicFrame>
      <p:sp>
        <p:nvSpPr>
          <p:cNvPr id="64525" name="灯片编号占位符 1"/>
          <p:cNvSpPr>
            <a:spLocks noGrp="1"/>
          </p:cNvSpPr>
          <p:nvPr>
            <p:ph type="sldNum" sz="quarter" idx="12"/>
          </p:nvPr>
        </p:nvSpPr>
        <p:spPr>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fld id="{9A0DB2DC-4C9A-4742-B13C-FB6460FD3503}" type="slidenum">
              <a:rPr lang="zh-CN" altLang="zh-CN" sz="1400" b="0" dirty="0"/>
            </a:fld>
            <a:endParaRPr lang="zh-CN" altLang="zh-CN" sz="14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29378"/>
                                        </p:tgtEl>
                                        <p:attrNameLst>
                                          <p:attrName>style.visibility</p:attrName>
                                        </p:attrNameLst>
                                      </p:cBhvr>
                                      <p:to>
                                        <p:strVal val="visible"/>
                                      </p:to>
                                    </p:set>
                                    <p:anim calcmode="lin" valueType="num">
                                      <p:cBhvr additive="base">
                                        <p:cTn id="7" dur="500" fill="hold"/>
                                        <p:tgtEl>
                                          <p:spTgt spid="229378"/>
                                        </p:tgtEl>
                                        <p:attrNameLst>
                                          <p:attrName>ppt_x</p:attrName>
                                        </p:attrNameLst>
                                      </p:cBhvr>
                                      <p:tavLst>
                                        <p:tav tm="0">
                                          <p:val>
                                            <p:strVal val="0-#ppt_w/2"/>
                                          </p:val>
                                        </p:tav>
                                        <p:tav tm="100000">
                                          <p:val>
                                            <p:strVal val="#ppt_x"/>
                                          </p:val>
                                        </p:tav>
                                      </p:tavLst>
                                    </p:anim>
                                    <p:anim calcmode="lin" valueType="num">
                                      <p:cBhvr additive="base">
                                        <p:cTn id="8" dur="500" fill="hold"/>
                                        <p:tgtEl>
                                          <p:spTgt spid="22937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29379"/>
                                        </p:tgtEl>
                                        <p:attrNameLst>
                                          <p:attrName>style.visibility</p:attrName>
                                        </p:attrNameLst>
                                      </p:cBhvr>
                                      <p:to>
                                        <p:strVal val="visible"/>
                                      </p:to>
                                    </p:set>
                                    <p:anim calcmode="lin" valueType="num">
                                      <p:cBhvr additive="base">
                                        <p:cTn id="13" dur="500" fill="hold"/>
                                        <p:tgtEl>
                                          <p:spTgt spid="229379"/>
                                        </p:tgtEl>
                                        <p:attrNameLst>
                                          <p:attrName>ppt_x</p:attrName>
                                        </p:attrNameLst>
                                      </p:cBhvr>
                                      <p:tavLst>
                                        <p:tav tm="0">
                                          <p:val>
                                            <p:strVal val="0-#ppt_w/2"/>
                                          </p:val>
                                        </p:tav>
                                        <p:tav tm="100000">
                                          <p:val>
                                            <p:strVal val="#ppt_x"/>
                                          </p:val>
                                        </p:tav>
                                      </p:tavLst>
                                    </p:anim>
                                    <p:anim calcmode="lin" valueType="num">
                                      <p:cBhvr additive="base">
                                        <p:cTn id="14" dur="500" fill="hold"/>
                                        <p:tgtEl>
                                          <p:spTgt spid="22937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229380"/>
                                        </p:tgtEl>
                                        <p:attrNameLst>
                                          <p:attrName>style.visibility</p:attrName>
                                        </p:attrNameLst>
                                      </p:cBhvr>
                                      <p:to>
                                        <p:strVal val="visible"/>
                                      </p:to>
                                    </p:set>
                                    <p:anim calcmode="lin" valueType="num">
                                      <p:cBhvr additive="base">
                                        <p:cTn id="19" dur="500" fill="hold"/>
                                        <p:tgtEl>
                                          <p:spTgt spid="229380"/>
                                        </p:tgtEl>
                                        <p:attrNameLst>
                                          <p:attrName>ppt_x</p:attrName>
                                        </p:attrNameLst>
                                      </p:cBhvr>
                                      <p:tavLst>
                                        <p:tav tm="0">
                                          <p:val>
                                            <p:strVal val="0-#ppt_w/2"/>
                                          </p:val>
                                        </p:tav>
                                        <p:tav tm="100000">
                                          <p:val>
                                            <p:strVal val="#ppt_x"/>
                                          </p:val>
                                        </p:tav>
                                      </p:tavLst>
                                    </p:anim>
                                    <p:anim calcmode="lin" valueType="num">
                                      <p:cBhvr additive="base">
                                        <p:cTn id="20" dur="500" fill="hold"/>
                                        <p:tgtEl>
                                          <p:spTgt spid="229380"/>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229381"/>
                                        </p:tgtEl>
                                        <p:attrNameLst>
                                          <p:attrName>style.visibility</p:attrName>
                                        </p:attrNameLst>
                                      </p:cBhvr>
                                      <p:to>
                                        <p:strVal val="visible"/>
                                      </p:to>
                                    </p:set>
                                    <p:anim calcmode="lin" valueType="num">
                                      <p:cBhvr additive="base">
                                        <p:cTn id="25" dur="500" fill="hold"/>
                                        <p:tgtEl>
                                          <p:spTgt spid="229381"/>
                                        </p:tgtEl>
                                        <p:attrNameLst>
                                          <p:attrName>ppt_x</p:attrName>
                                        </p:attrNameLst>
                                      </p:cBhvr>
                                      <p:tavLst>
                                        <p:tav tm="0">
                                          <p:val>
                                            <p:strVal val="0-#ppt_w/2"/>
                                          </p:val>
                                        </p:tav>
                                        <p:tav tm="100000">
                                          <p:val>
                                            <p:strVal val="#ppt_x"/>
                                          </p:val>
                                        </p:tav>
                                      </p:tavLst>
                                    </p:anim>
                                    <p:anim calcmode="lin" valueType="num">
                                      <p:cBhvr additive="base">
                                        <p:cTn id="26" dur="500" fill="hold"/>
                                        <p:tgtEl>
                                          <p:spTgt spid="229381"/>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229383"/>
                                        </p:tgtEl>
                                        <p:attrNameLst>
                                          <p:attrName>style.visibility</p:attrName>
                                        </p:attrNameLst>
                                      </p:cBhvr>
                                      <p:to>
                                        <p:strVal val="visible"/>
                                      </p:to>
                                    </p:set>
                                    <p:anim calcmode="lin" valueType="num">
                                      <p:cBhvr additive="base">
                                        <p:cTn id="31" dur="500" fill="hold"/>
                                        <p:tgtEl>
                                          <p:spTgt spid="229383"/>
                                        </p:tgtEl>
                                        <p:attrNameLst>
                                          <p:attrName>ppt_x</p:attrName>
                                        </p:attrNameLst>
                                      </p:cBhvr>
                                      <p:tavLst>
                                        <p:tav tm="0">
                                          <p:val>
                                            <p:strVal val="0-#ppt_w/2"/>
                                          </p:val>
                                        </p:tav>
                                        <p:tav tm="100000">
                                          <p:val>
                                            <p:strVal val="#ppt_x"/>
                                          </p:val>
                                        </p:tav>
                                      </p:tavLst>
                                    </p:anim>
                                    <p:anim calcmode="lin" valueType="num">
                                      <p:cBhvr additive="base">
                                        <p:cTn id="32" dur="500" fill="hold"/>
                                        <p:tgtEl>
                                          <p:spTgt spid="229383"/>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229386"/>
                                        </p:tgtEl>
                                        <p:attrNameLst>
                                          <p:attrName>style.visibility</p:attrName>
                                        </p:attrNameLst>
                                      </p:cBhvr>
                                      <p:to>
                                        <p:strVal val="visible"/>
                                      </p:to>
                                    </p:set>
                                    <p:anim calcmode="lin" valueType="num">
                                      <p:cBhvr additive="base">
                                        <p:cTn id="37" dur="500" fill="hold"/>
                                        <p:tgtEl>
                                          <p:spTgt spid="229386"/>
                                        </p:tgtEl>
                                        <p:attrNameLst>
                                          <p:attrName>ppt_x</p:attrName>
                                        </p:attrNameLst>
                                      </p:cBhvr>
                                      <p:tavLst>
                                        <p:tav tm="0">
                                          <p:val>
                                            <p:strVal val="0-#ppt_w/2"/>
                                          </p:val>
                                        </p:tav>
                                        <p:tav tm="100000">
                                          <p:val>
                                            <p:strVal val="#ppt_x"/>
                                          </p:val>
                                        </p:tav>
                                      </p:tavLst>
                                    </p:anim>
                                    <p:anim calcmode="lin" valueType="num">
                                      <p:cBhvr additive="base">
                                        <p:cTn id="38" dur="500" fill="hold"/>
                                        <p:tgtEl>
                                          <p:spTgt spid="229386"/>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229387"/>
                                        </p:tgtEl>
                                        <p:attrNameLst>
                                          <p:attrName>style.visibility</p:attrName>
                                        </p:attrNameLst>
                                      </p:cBhvr>
                                      <p:to>
                                        <p:strVal val="visible"/>
                                      </p:to>
                                    </p:set>
                                    <p:anim calcmode="lin" valueType="num">
                                      <p:cBhvr additive="base">
                                        <p:cTn id="43" dur="500" fill="hold"/>
                                        <p:tgtEl>
                                          <p:spTgt spid="229387"/>
                                        </p:tgtEl>
                                        <p:attrNameLst>
                                          <p:attrName>ppt_x</p:attrName>
                                        </p:attrNameLst>
                                      </p:cBhvr>
                                      <p:tavLst>
                                        <p:tav tm="0">
                                          <p:val>
                                            <p:strVal val="0-#ppt_w/2"/>
                                          </p:val>
                                        </p:tav>
                                        <p:tav tm="100000">
                                          <p:val>
                                            <p:strVal val="#ppt_x"/>
                                          </p:val>
                                        </p:tav>
                                      </p:tavLst>
                                    </p:anim>
                                    <p:anim calcmode="lin" valueType="num">
                                      <p:cBhvr additive="base">
                                        <p:cTn id="44" dur="500" fill="hold"/>
                                        <p:tgtEl>
                                          <p:spTgt spid="229387"/>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nodeType="clickEffect">
                                  <p:stCondLst>
                                    <p:cond delay="0"/>
                                  </p:stCondLst>
                                  <p:childTnLst>
                                    <p:set>
                                      <p:cBhvr>
                                        <p:cTn id="48" dur="1" fill="hold">
                                          <p:stCondLst>
                                            <p:cond delay="0"/>
                                          </p:stCondLst>
                                        </p:cTn>
                                        <p:tgtEl>
                                          <p:spTgt spid="229388"/>
                                        </p:tgtEl>
                                        <p:attrNameLst>
                                          <p:attrName>style.visibility</p:attrName>
                                        </p:attrNameLst>
                                      </p:cBhvr>
                                      <p:to>
                                        <p:strVal val="visible"/>
                                      </p:to>
                                    </p:set>
                                    <p:anim calcmode="lin" valueType="num">
                                      <p:cBhvr additive="base">
                                        <p:cTn id="49" dur="500" fill="hold"/>
                                        <p:tgtEl>
                                          <p:spTgt spid="229388"/>
                                        </p:tgtEl>
                                        <p:attrNameLst>
                                          <p:attrName>ppt_x</p:attrName>
                                        </p:attrNameLst>
                                      </p:cBhvr>
                                      <p:tavLst>
                                        <p:tav tm="0">
                                          <p:val>
                                            <p:strVal val="0-#ppt_w/2"/>
                                          </p:val>
                                        </p:tav>
                                        <p:tav tm="100000">
                                          <p:val>
                                            <p:strVal val="#ppt_x"/>
                                          </p:val>
                                        </p:tav>
                                      </p:tavLst>
                                    </p:anim>
                                    <p:anim calcmode="lin" valueType="num">
                                      <p:cBhvr additive="base">
                                        <p:cTn id="50" dur="500" fill="hold"/>
                                        <p:tgtEl>
                                          <p:spTgt spid="229388"/>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nodeType="clickEffect">
                                  <p:stCondLst>
                                    <p:cond delay="0"/>
                                  </p:stCondLst>
                                  <p:childTnLst>
                                    <p:set>
                                      <p:cBhvr>
                                        <p:cTn id="54" dur="1" fill="hold">
                                          <p:stCondLst>
                                            <p:cond delay="0"/>
                                          </p:stCondLst>
                                        </p:cTn>
                                        <p:tgtEl>
                                          <p:spTgt spid="229389"/>
                                        </p:tgtEl>
                                        <p:attrNameLst>
                                          <p:attrName>style.visibility</p:attrName>
                                        </p:attrNameLst>
                                      </p:cBhvr>
                                      <p:to>
                                        <p:strVal val="visible"/>
                                      </p:to>
                                    </p:set>
                                    <p:anim calcmode="lin" valueType="num">
                                      <p:cBhvr additive="base">
                                        <p:cTn id="55" dur="500" fill="hold"/>
                                        <p:tgtEl>
                                          <p:spTgt spid="229389"/>
                                        </p:tgtEl>
                                        <p:attrNameLst>
                                          <p:attrName>ppt_x</p:attrName>
                                        </p:attrNameLst>
                                      </p:cBhvr>
                                      <p:tavLst>
                                        <p:tav tm="0">
                                          <p:val>
                                            <p:strVal val="0-#ppt_w/2"/>
                                          </p:val>
                                        </p:tav>
                                        <p:tav tm="100000">
                                          <p:val>
                                            <p:strVal val="#ppt_x"/>
                                          </p:val>
                                        </p:tav>
                                      </p:tavLst>
                                    </p:anim>
                                    <p:anim calcmode="lin" valueType="num">
                                      <p:cBhvr additive="base">
                                        <p:cTn id="56" dur="500" fill="hold"/>
                                        <p:tgtEl>
                                          <p:spTgt spid="229389"/>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229391"/>
                                        </p:tgtEl>
                                        <p:attrNameLst>
                                          <p:attrName>style.visibility</p:attrName>
                                        </p:attrNameLst>
                                      </p:cBhvr>
                                      <p:to>
                                        <p:strVal val="visible"/>
                                      </p:to>
                                    </p:set>
                                    <p:anim calcmode="lin" valueType="num">
                                      <p:cBhvr additive="base">
                                        <p:cTn id="61" dur="500" fill="hold"/>
                                        <p:tgtEl>
                                          <p:spTgt spid="229391"/>
                                        </p:tgtEl>
                                        <p:attrNameLst>
                                          <p:attrName>ppt_x</p:attrName>
                                        </p:attrNameLst>
                                      </p:cBhvr>
                                      <p:tavLst>
                                        <p:tav tm="0">
                                          <p:val>
                                            <p:strVal val="0-#ppt_w/2"/>
                                          </p:val>
                                        </p:tav>
                                        <p:tav tm="100000">
                                          <p:val>
                                            <p:strVal val="#ppt_x"/>
                                          </p:val>
                                        </p:tav>
                                      </p:tavLst>
                                    </p:anim>
                                    <p:anim calcmode="lin" valueType="num">
                                      <p:cBhvr additive="base">
                                        <p:cTn id="62" dur="500" fill="hold"/>
                                        <p:tgtEl>
                                          <p:spTgt spid="229391"/>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8" fill="hold" nodeType="clickEffect">
                                  <p:stCondLst>
                                    <p:cond delay="0"/>
                                  </p:stCondLst>
                                  <p:childTnLst>
                                    <p:set>
                                      <p:cBhvr>
                                        <p:cTn id="66" dur="1" fill="hold">
                                          <p:stCondLst>
                                            <p:cond delay="0"/>
                                          </p:stCondLst>
                                        </p:cTn>
                                        <p:tgtEl>
                                          <p:spTgt spid="229390"/>
                                        </p:tgtEl>
                                        <p:attrNameLst>
                                          <p:attrName>style.visibility</p:attrName>
                                        </p:attrNameLst>
                                      </p:cBhvr>
                                      <p:to>
                                        <p:strVal val="visible"/>
                                      </p:to>
                                    </p:set>
                                    <p:anim calcmode="lin" valueType="num">
                                      <p:cBhvr additive="base">
                                        <p:cTn id="67" dur="500" fill="hold"/>
                                        <p:tgtEl>
                                          <p:spTgt spid="229390"/>
                                        </p:tgtEl>
                                        <p:attrNameLst>
                                          <p:attrName>ppt_x</p:attrName>
                                        </p:attrNameLst>
                                      </p:cBhvr>
                                      <p:tavLst>
                                        <p:tav tm="0">
                                          <p:val>
                                            <p:strVal val="0-#ppt_w/2"/>
                                          </p:val>
                                        </p:tav>
                                        <p:tav tm="100000">
                                          <p:val>
                                            <p:strVal val="#ppt_x"/>
                                          </p:val>
                                        </p:tav>
                                      </p:tavLst>
                                    </p:anim>
                                    <p:anim calcmode="lin" valueType="num">
                                      <p:cBhvr additive="base">
                                        <p:cTn id="68" dur="500" fill="hold"/>
                                        <p:tgtEl>
                                          <p:spTgt spid="229390"/>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8" fill="hold" nodeType="clickEffect">
                                  <p:stCondLst>
                                    <p:cond delay="0"/>
                                  </p:stCondLst>
                                  <p:childTnLst>
                                    <p:set>
                                      <p:cBhvr>
                                        <p:cTn id="72" dur="1" fill="hold">
                                          <p:stCondLst>
                                            <p:cond delay="0"/>
                                          </p:stCondLst>
                                        </p:cTn>
                                        <p:tgtEl>
                                          <p:spTgt spid="229392"/>
                                        </p:tgtEl>
                                        <p:attrNameLst>
                                          <p:attrName>style.visibility</p:attrName>
                                        </p:attrNameLst>
                                      </p:cBhvr>
                                      <p:to>
                                        <p:strVal val="visible"/>
                                      </p:to>
                                    </p:set>
                                    <p:anim calcmode="lin" valueType="num">
                                      <p:cBhvr additive="base">
                                        <p:cTn id="73" dur="500" fill="hold"/>
                                        <p:tgtEl>
                                          <p:spTgt spid="229392"/>
                                        </p:tgtEl>
                                        <p:attrNameLst>
                                          <p:attrName>ppt_x</p:attrName>
                                        </p:attrNameLst>
                                      </p:cBhvr>
                                      <p:tavLst>
                                        <p:tav tm="0">
                                          <p:val>
                                            <p:strVal val="0-#ppt_w/2"/>
                                          </p:val>
                                        </p:tav>
                                        <p:tav tm="100000">
                                          <p:val>
                                            <p:strVal val="#ppt_x"/>
                                          </p:val>
                                        </p:tav>
                                      </p:tavLst>
                                    </p:anim>
                                    <p:anim calcmode="lin" valueType="num">
                                      <p:cBhvr additive="base">
                                        <p:cTn id="74" dur="500" fill="hold"/>
                                        <p:tgtEl>
                                          <p:spTgt spid="22939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9391"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230403" name="对象 230402"/>
          <p:cNvGraphicFramePr/>
          <p:nvPr/>
        </p:nvGraphicFramePr>
        <p:xfrm>
          <a:off x="4559300" y="1693863"/>
          <a:ext cx="4340225" cy="584200"/>
        </p:xfrm>
        <a:graphic>
          <a:graphicData uri="http://schemas.openxmlformats.org/presentationml/2006/ole">
            <mc:AlternateContent xmlns:mc="http://schemas.openxmlformats.org/markup-compatibility/2006">
              <mc:Choice xmlns:v="urn:schemas-microsoft-com:vml" Requires="v">
                <p:oleObj spid="_x0000_s3203" name="" r:id="rId1" imgW="2171065" imgH="292100" progId="Equation.3">
                  <p:embed/>
                </p:oleObj>
              </mc:Choice>
              <mc:Fallback>
                <p:oleObj name="" r:id="rId1" imgW="2171065" imgH="292100" progId="Equation.3">
                  <p:embed/>
                  <p:pic>
                    <p:nvPicPr>
                      <p:cNvPr id="0" name="图片 3202"/>
                      <p:cNvPicPr/>
                      <p:nvPr/>
                    </p:nvPicPr>
                    <p:blipFill>
                      <a:blip r:embed="rId2"/>
                      <a:stretch>
                        <a:fillRect/>
                      </a:stretch>
                    </p:blipFill>
                    <p:spPr>
                      <a:xfrm>
                        <a:off x="4559300" y="1693863"/>
                        <a:ext cx="4340225" cy="584200"/>
                      </a:xfrm>
                      <a:prstGeom prst="rect">
                        <a:avLst/>
                      </a:prstGeom>
                      <a:noFill/>
                      <a:ln w="9525" cap="flat" cmpd="sng">
                        <a:solidFill>
                          <a:srgbClr val="FF0000"/>
                        </a:solidFill>
                        <a:prstDash val="solid"/>
                        <a:miter/>
                        <a:headEnd type="none" w="med" len="med"/>
                        <a:tailEnd type="none" w="med" len="med"/>
                      </a:ln>
                    </p:spPr>
                  </p:pic>
                </p:oleObj>
              </mc:Fallback>
            </mc:AlternateContent>
          </a:graphicData>
        </a:graphic>
      </p:graphicFrame>
      <p:graphicFrame>
        <p:nvGraphicFramePr>
          <p:cNvPr id="230404" name="对象 230403"/>
          <p:cNvGraphicFramePr/>
          <p:nvPr/>
        </p:nvGraphicFramePr>
        <p:xfrm>
          <a:off x="4987925" y="990600"/>
          <a:ext cx="3454400" cy="482600"/>
        </p:xfrm>
        <a:graphic>
          <a:graphicData uri="http://schemas.openxmlformats.org/presentationml/2006/ole">
            <mc:AlternateContent xmlns:mc="http://schemas.openxmlformats.org/markup-compatibility/2006">
              <mc:Choice xmlns:v="urn:schemas-microsoft-com:vml" Requires="v">
                <p:oleObj spid="_x0000_s3196" name="" r:id="rId3" imgW="1726565" imgH="241300" progId="Equation.3">
                  <p:embed/>
                </p:oleObj>
              </mc:Choice>
              <mc:Fallback>
                <p:oleObj name="" r:id="rId3" imgW="1726565" imgH="241300" progId="Equation.3">
                  <p:embed/>
                  <p:pic>
                    <p:nvPicPr>
                      <p:cNvPr id="0" name="图片 3195"/>
                      <p:cNvPicPr/>
                      <p:nvPr/>
                    </p:nvPicPr>
                    <p:blipFill>
                      <a:blip r:embed="rId4"/>
                      <a:stretch>
                        <a:fillRect/>
                      </a:stretch>
                    </p:blipFill>
                    <p:spPr>
                      <a:xfrm>
                        <a:off x="4987925" y="990600"/>
                        <a:ext cx="3454400" cy="482600"/>
                      </a:xfrm>
                      <a:prstGeom prst="rect">
                        <a:avLst/>
                      </a:prstGeom>
                      <a:noFill/>
                      <a:ln w="38100">
                        <a:noFill/>
                        <a:miter/>
                      </a:ln>
                    </p:spPr>
                  </p:pic>
                </p:oleObj>
              </mc:Fallback>
            </mc:AlternateContent>
          </a:graphicData>
        </a:graphic>
      </p:graphicFrame>
      <p:graphicFrame>
        <p:nvGraphicFramePr>
          <p:cNvPr id="230405" name="对象 230404"/>
          <p:cNvGraphicFramePr/>
          <p:nvPr/>
        </p:nvGraphicFramePr>
        <p:xfrm>
          <a:off x="4664075" y="352425"/>
          <a:ext cx="1376363" cy="455613"/>
        </p:xfrm>
        <a:graphic>
          <a:graphicData uri="http://schemas.openxmlformats.org/presentationml/2006/ole">
            <mc:AlternateContent xmlns:mc="http://schemas.openxmlformats.org/markup-compatibility/2006">
              <mc:Choice xmlns:v="urn:schemas-microsoft-com:vml" Requires="v">
                <p:oleObj spid="_x0000_s3201" name="" r:id="rId5" imgW="608965" imgH="203200" progId="Equation.3">
                  <p:embed/>
                </p:oleObj>
              </mc:Choice>
              <mc:Fallback>
                <p:oleObj name="" r:id="rId5" imgW="608965" imgH="203200" progId="Equation.3">
                  <p:embed/>
                  <p:pic>
                    <p:nvPicPr>
                      <p:cNvPr id="0" name="图片 3200"/>
                      <p:cNvPicPr/>
                      <p:nvPr/>
                    </p:nvPicPr>
                    <p:blipFill>
                      <a:blip r:embed="rId6"/>
                      <a:stretch>
                        <a:fillRect/>
                      </a:stretch>
                    </p:blipFill>
                    <p:spPr>
                      <a:xfrm>
                        <a:off x="4664075" y="352425"/>
                        <a:ext cx="1376363" cy="455613"/>
                      </a:xfrm>
                      <a:prstGeom prst="rect">
                        <a:avLst/>
                      </a:prstGeom>
                      <a:noFill/>
                      <a:ln w="38100">
                        <a:noFill/>
                        <a:miter/>
                      </a:ln>
                    </p:spPr>
                  </p:pic>
                </p:oleObj>
              </mc:Fallback>
            </mc:AlternateContent>
          </a:graphicData>
        </a:graphic>
      </p:graphicFrame>
      <p:graphicFrame>
        <p:nvGraphicFramePr>
          <p:cNvPr id="230406" name="对象 230405"/>
          <p:cNvGraphicFramePr/>
          <p:nvPr/>
        </p:nvGraphicFramePr>
        <p:xfrm>
          <a:off x="371475" y="3001963"/>
          <a:ext cx="4371975" cy="2838450"/>
        </p:xfrm>
        <a:graphic>
          <a:graphicData uri="http://schemas.openxmlformats.org/presentationml/2006/ole">
            <mc:AlternateContent xmlns:mc="http://schemas.openxmlformats.org/markup-compatibility/2006">
              <mc:Choice xmlns:v="urn:schemas-microsoft-com:vml" Requires="v">
                <p:oleObj spid="_x0000_s3202" name="" r:id="rId7" imgW="4380230" imgH="2566670" progId="Visio.Drawing.5">
                  <p:embed/>
                </p:oleObj>
              </mc:Choice>
              <mc:Fallback>
                <p:oleObj name="" r:id="rId7" imgW="4380230" imgH="2566670" progId="Visio.Drawing.5">
                  <p:embed/>
                  <p:pic>
                    <p:nvPicPr>
                      <p:cNvPr id="0" name="图片 3201"/>
                      <p:cNvPicPr/>
                      <p:nvPr/>
                    </p:nvPicPr>
                    <p:blipFill>
                      <a:blip r:embed="rId8"/>
                      <a:stretch>
                        <a:fillRect/>
                      </a:stretch>
                    </p:blipFill>
                    <p:spPr>
                      <a:xfrm>
                        <a:off x="371475" y="3001963"/>
                        <a:ext cx="4371975" cy="2838450"/>
                      </a:xfrm>
                      <a:prstGeom prst="rect">
                        <a:avLst/>
                      </a:prstGeom>
                      <a:noFill/>
                      <a:ln w="38100">
                        <a:noFill/>
                        <a:miter/>
                      </a:ln>
                    </p:spPr>
                  </p:pic>
                </p:oleObj>
              </mc:Fallback>
            </mc:AlternateContent>
          </a:graphicData>
        </a:graphic>
      </p:graphicFrame>
      <p:graphicFrame>
        <p:nvGraphicFramePr>
          <p:cNvPr id="230407" name="对象 230406"/>
          <p:cNvGraphicFramePr/>
          <p:nvPr/>
        </p:nvGraphicFramePr>
        <p:xfrm>
          <a:off x="3692525" y="3028950"/>
          <a:ext cx="554038" cy="569913"/>
        </p:xfrm>
        <a:graphic>
          <a:graphicData uri="http://schemas.openxmlformats.org/presentationml/2006/ole">
            <mc:AlternateContent xmlns:mc="http://schemas.openxmlformats.org/markup-compatibility/2006">
              <mc:Choice xmlns:v="urn:schemas-microsoft-com:vml" Requires="v">
                <p:oleObj spid="_x0000_s3190" name="" r:id="rId9" imgW="557530" imgH="572770" progId="Visio.Drawing.5">
                  <p:embed/>
                </p:oleObj>
              </mc:Choice>
              <mc:Fallback>
                <p:oleObj name="" r:id="rId9" imgW="557530" imgH="572770" progId="Visio.Drawing.5">
                  <p:embed/>
                  <p:pic>
                    <p:nvPicPr>
                      <p:cNvPr id="0" name="图片 3189"/>
                      <p:cNvPicPr/>
                      <p:nvPr/>
                    </p:nvPicPr>
                    <p:blipFill>
                      <a:blip r:embed="rId10"/>
                      <a:stretch>
                        <a:fillRect/>
                      </a:stretch>
                    </p:blipFill>
                    <p:spPr>
                      <a:xfrm>
                        <a:off x="3692525" y="3028950"/>
                        <a:ext cx="554038" cy="569913"/>
                      </a:xfrm>
                      <a:prstGeom prst="rect">
                        <a:avLst/>
                      </a:prstGeom>
                      <a:noFill/>
                      <a:ln w="38100">
                        <a:noFill/>
                        <a:miter/>
                      </a:ln>
                    </p:spPr>
                  </p:pic>
                </p:oleObj>
              </mc:Fallback>
            </mc:AlternateContent>
          </a:graphicData>
        </a:graphic>
      </p:graphicFrame>
      <p:graphicFrame>
        <p:nvGraphicFramePr>
          <p:cNvPr id="230408" name="对象 230407"/>
          <p:cNvGraphicFramePr/>
          <p:nvPr/>
        </p:nvGraphicFramePr>
        <p:xfrm>
          <a:off x="5060950" y="2852738"/>
          <a:ext cx="3221038" cy="969962"/>
        </p:xfrm>
        <a:graphic>
          <a:graphicData uri="http://schemas.openxmlformats.org/presentationml/2006/ole">
            <mc:AlternateContent xmlns:mc="http://schemas.openxmlformats.org/markup-compatibility/2006">
              <mc:Choice xmlns:v="urn:schemas-microsoft-com:vml" Requires="v">
                <p:oleObj spid="_x0000_s3197" name="" r:id="rId11" imgW="1599565" imgH="482600" progId="Equation.3">
                  <p:embed/>
                </p:oleObj>
              </mc:Choice>
              <mc:Fallback>
                <p:oleObj name="" r:id="rId11" imgW="1599565" imgH="482600" progId="Equation.3">
                  <p:embed/>
                  <p:pic>
                    <p:nvPicPr>
                      <p:cNvPr id="0" name="图片 3196"/>
                      <p:cNvPicPr/>
                      <p:nvPr/>
                    </p:nvPicPr>
                    <p:blipFill>
                      <a:blip r:embed="rId12"/>
                      <a:stretch>
                        <a:fillRect/>
                      </a:stretch>
                    </p:blipFill>
                    <p:spPr>
                      <a:xfrm>
                        <a:off x="5060950" y="2852738"/>
                        <a:ext cx="3221038" cy="969962"/>
                      </a:xfrm>
                      <a:prstGeom prst="rect">
                        <a:avLst/>
                      </a:prstGeom>
                      <a:noFill/>
                      <a:ln w="38100">
                        <a:noFill/>
                        <a:miter/>
                      </a:ln>
                    </p:spPr>
                  </p:pic>
                </p:oleObj>
              </mc:Fallback>
            </mc:AlternateContent>
          </a:graphicData>
        </a:graphic>
      </p:graphicFrame>
      <p:graphicFrame>
        <p:nvGraphicFramePr>
          <p:cNvPr id="230409" name="对象 230408"/>
          <p:cNvGraphicFramePr/>
          <p:nvPr/>
        </p:nvGraphicFramePr>
        <p:xfrm>
          <a:off x="5467350" y="4027488"/>
          <a:ext cx="1247775" cy="509587"/>
        </p:xfrm>
        <a:graphic>
          <a:graphicData uri="http://schemas.openxmlformats.org/presentationml/2006/ole">
            <mc:AlternateContent xmlns:mc="http://schemas.openxmlformats.org/markup-compatibility/2006">
              <mc:Choice xmlns:v="urn:schemas-microsoft-com:vml" Requires="v">
                <p:oleObj spid="_x0000_s3204" name="" r:id="rId13" imgW="621665" imgH="254000" progId="Equation.3">
                  <p:embed/>
                </p:oleObj>
              </mc:Choice>
              <mc:Fallback>
                <p:oleObj name="" r:id="rId13" imgW="621665" imgH="254000" progId="Equation.3">
                  <p:embed/>
                  <p:pic>
                    <p:nvPicPr>
                      <p:cNvPr id="0" name="图片 3203"/>
                      <p:cNvPicPr/>
                      <p:nvPr/>
                    </p:nvPicPr>
                    <p:blipFill>
                      <a:blip r:embed="rId14"/>
                      <a:stretch>
                        <a:fillRect/>
                      </a:stretch>
                    </p:blipFill>
                    <p:spPr>
                      <a:xfrm>
                        <a:off x="5467350" y="4027488"/>
                        <a:ext cx="1247775" cy="509587"/>
                      </a:xfrm>
                      <a:prstGeom prst="rect">
                        <a:avLst/>
                      </a:prstGeom>
                      <a:noFill/>
                      <a:ln w="38100">
                        <a:noFill/>
                        <a:miter/>
                      </a:ln>
                    </p:spPr>
                  </p:pic>
                </p:oleObj>
              </mc:Fallback>
            </mc:AlternateContent>
          </a:graphicData>
        </a:graphic>
      </p:graphicFrame>
      <p:graphicFrame>
        <p:nvGraphicFramePr>
          <p:cNvPr id="230410" name="对象 230409"/>
          <p:cNvGraphicFramePr/>
          <p:nvPr/>
        </p:nvGraphicFramePr>
        <p:xfrm>
          <a:off x="4965700" y="4816475"/>
          <a:ext cx="3308350" cy="484188"/>
        </p:xfrm>
        <a:graphic>
          <a:graphicData uri="http://schemas.openxmlformats.org/presentationml/2006/ole">
            <mc:AlternateContent xmlns:mc="http://schemas.openxmlformats.org/markup-compatibility/2006">
              <mc:Choice xmlns:v="urn:schemas-microsoft-com:vml" Requires="v">
                <p:oleObj spid="_x0000_s3200" name="" r:id="rId15" imgW="1637665" imgH="241300" progId="Equation.3">
                  <p:embed/>
                </p:oleObj>
              </mc:Choice>
              <mc:Fallback>
                <p:oleObj name="" r:id="rId15" imgW="1637665" imgH="241300" progId="Equation.3">
                  <p:embed/>
                  <p:pic>
                    <p:nvPicPr>
                      <p:cNvPr id="0" name="图片 3199"/>
                      <p:cNvPicPr/>
                      <p:nvPr/>
                    </p:nvPicPr>
                    <p:blipFill>
                      <a:blip r:embed="rId16"/>
                      <a:stretch>
                        <a:fillRect/>
                      </a:stretch>
                    </p:blipFill>
                    <p:spPr>
                      <a:xfrm>
                        <a:off x="4965700" y="4816475"/>
                        <a:ext cx="3308350" cy="484188"/>
                      </a:xfrm>
                      <a:prstGeom prst="rect">
                        <a:avLst/>
                      </a:prstGeom>
                      <a:noFill/>
                      <a:ln w="38100">
                        <a:noFill/>
                        <a:miter/>
                      </a:ln>
                    </p:spPr>
                  </p:pic>
                </p:oleObj>
              </mc:Fallback>
            </mc:AlternateContent>
          </a:graphicData>
        </a:graphic>
      </p:graphicFrame>
      <p:graphicFrame>
        <p:nvGraphicFramePr>
          <p:cNvPr id="230411" name="对象 230410"/>
          <p:cNvGraphicFramePr/>
          <p:nvPr/>
        </p:nvGraphicFramePr>
        <p:xfrm>
          <a:off x="4621213" y="5441950"/>
          <a:ext cx="2255837" cy="484188"/>
        </p:xfrm>
        <a:graphic>
          <a:graphicData uri="http://schemas.openxmlformats.org/presentationml/2006/ole">
            <mc:AlternateContent xmlns:mc="http://schemas.openxmlformats.org/markup-compatibility/2006">
              <mc:Choice xmlns:v="urn:schemas-microsoft-com:vml" Requires="v">
                <p:oleObj spid="_x0000_s3198" name="" r:id="rId17" imgW="1116965" imgH="241300" progId="Equation.3">
                  <p:embed/>
                </p:oleObj>
              </mc:Choice>
              <mc:Fallback>
                <p:oleObj name="" r:id="rId17" imgW="1116965" imgH="241300" progId="Equation.3">
                  <p:embed/>
                  <p:pic>
                    <p:nvPicPr>
                      <p:cNvPr id="0" name="图片 3197"/>
                      <p:cNvPicPr/>
                      <p:nvPr/>
                    </p:nvPicPr>
                    <p:blipFill>
                      <a:blip r:embed="rId18"/>
                      <a:stretch>
                        <a:fillRect/>
                      </a:stretch>
                    </p:blipFill>
                    <p:spPr>
                      <a:xfrm>
                        <a:off x="4621213" y="5441950"/>
                        <a:ext cx="2255837" cy="484188"/>
                      </a:xfrm>
                      <a:prstGeom prst="rect">
                        <a:avLst/>
                      </a:prstGeom>
                      <a:noFill/>
                      <a:ln w="38100">
                        <a:noFill/>
                        <a:miter/>
                      </a:ln>
                    </p:spPr>
                  </p:pic>
                </p:oleObj>
              </mc:Fallback>
            </mc:AlternateContent>
          </a:graphicData>
        </a:graphic>
      </p:graphicFrame>
      <p:graphicFrame>
        <p:nvGraphicFramePr>
          <p:cNvPr id="230412" name="对象 230411"/>
          <p:cNvGraphicFramePr/>
          <p:nvPr/>
        </p:nvGraphicFramePr>
        <p:xfrm>
          <a:off x="403225" y="5938838"/>
          <a:ext cx="4537075" cy="587375"/>
        </p:xfrm>
        <a:graphic>
          <a:graphicData uri="http://schemas.openxmlformats.org/presentationml/2006/ole">
            <mc:AlternateContent xmlns:mc="http://schemas.openxmlformats.org/markup-compatibility/2006">
              <mc:Choice xmlns:v="urn:schemas-microsoft-com:vml" Requires="v">
                <p:oleObj spid="_x0000_s3191" name="" r:id="rId19" imgW="2246630" imgH="292100" progId="Equation.3">
                  <p:embed/>
                </p:oleObj>
              </mc:Choice>
              <mc:Fallback>
                <p:oleObj name="" r:id="rId19" imgW="2246630" imgH="292100" progId="Equation.3">
                  <p:embed/>
                  <p:pic>
                    <p:nvPicPr>
                      <p:cNvPr id="0" name="图片 3190"/>
                      <p:cNvPicPr/>
                      <p:nvPr/>
                    </p:nvPicPr>
                    <p:blipFill>
                      <a:blip r:embed="rId20"/>
                      <a:stretch>
                        <a:fillRect/>
                      </a:stretch>
                    </p:blipFill>
                    <p:spPr>
                      <a:xfrm>
                        <a:off x="403225" y="5938838"/>
                        <a:ext cx="4537075" cy="587375"/>
                      </a:xfrm>
                      <a:prstGeom prst="rect">
                        <a:avLst/>
                      </a:prstGeom>
                      <a:noFill/>
                      <a:ln w="38100">
                        <a:noFill/>
                        <a:miter/>
                      </a:ln>
                    </p:spPr>
                  </p:pic>
                </p:oleObj>
              </mc:Fallback>
            </mc:AlternateContent>
          </a:graphicData>
        </a:graphic>
      </p:graphicFrame>
      <p:graphicFrame>
        <p:nvGraphicFramePr>
          <p:cNvPr id="230413" name="对象 230412"/>
          <p:cNvGraphicFramePr/>
          <p:nvPr/>
        </p:nvGraphicFramePr>
        <p:xfrm>
          <a:off x="4975225" y="5946775"/>
          <a:ext cx="2127250" cy="509588"/>
        </p:xfrm>
        <a:graphic>
          <a:graphicData uri="http://schemas.openxmlformats.org/presentationml/2006/ole">
            <mc:AlternateContent xmlns:mc="http://schemas.openxmlformats.org/markup-compatibility/2006">
              <mc:Choice xmlns:v="urn:schemas-microsoft-com:vml" Requires="v">
                <p:oleObj spid="_x0000_s3194" name="" r:id="rId21" imgW="1053465" imgH="254000" progId="Equation.3">
                  <p:embed/>
                </p:oleObj>
              </mc:Choice>
              <mc:Fallback>
                <p:oleObj name="" r:id="rId21" imgW="1053465" imgH="254000" progId="Equation.3">
                  <p:embed/>
                  <p:pic>
                    <p:nvPicPr>
                      <p:cNvPr id="0" name="图片 3193"/>
                      <p:cNvPicPr/>
                      <p:nvPr/>
                    </p:nvPicPr>
                    <p:blipFill>
                      <a:blip r:embed="rId22"/>
                      <a:stretch>
                        <a:fillRect/>
                      </a:stretch>
                    </p:blipFill>
                    <p:spPr>
                      <a:xfrm>
                        <a:off x="4975225" y="5946775"/>
                        <a:ext cx="2127250" cy="509588"/>
                      </a:xfrm>
                      <a:prstGeom prst="rect">
                        <a:avLst/>
                      </a:prstGeom>
                      <a:noFill/>
                      <a:ln w="38100">
                        <a:noFill/>
                        <a:miter/>
                      </a:ln>
                    </p:spPr>
                  </p:pic>
                </p:oleObj>
              </mc:Fallback>
            </mc:AlternateContent>
          </a:graphicData>
        </a:graphic>
      </p:graphicFrame>
      <p:graphicFrame>
        <p:nvGraphicFramePr>
          <p:cNvPr id="230414" name="对象 230413"/>
          <p:cNvGraphicFramePr/>
          <p:nvPr/>
        </p:nvGraphicFramePr>
        <p:xfrm>
          <a:off x="7439025" y="6043613"/>
          <a:ext cx="817563" cy="407987"/>
        </p:xfrm>
        <a:graphic>
          <a:graphicData uri="http://schemas.openxmlformats.org/presentationml/2006/ole">
            <mc:AlternateContent xmlns:mc="http://schemas.openxmlformats.org/markup-compatibility/2006">
              <mc:Choice xmlns:v="urn:schemas-microsoft-com:vml" Requires="v">
                <p:oleObj spid="_x0000_s3192" name="" r:id="rId23" imgW="405765" imgH="203200" progId="Equation.3">
                  <p:embed/>
                </p:oleObj>
              </mc:Choice>
              <mc:Fallback>
                <p:oleObj name="" r:id="rId23" imgW="405765" imgH="203200" progId="Equation.3">
                  <p:embed/>
                  <p:pic>
                    <p:nvPicPr>
                      <p:cNvPr id="0" name="图片 3191"/>
                      <p:cNvPicPr/>
                      <p:nvPr/>
                    </p:nvPicPr>
                    <p:blipFill>
                      <a:blip r:embed="rId24"/>
                      <a:stretch>
                        <a:fillRect/>
                      </a:stretch>
                    </p:blipFill>
                    <p:spPr>
                      <a:xfrm>
                        <a:off x="7439025" y="6043613"/>
                        <a:ext cx="817563" cy="407987"/>
                      </a:xfrm>
                      <a:prstGeom prst="rect">
                        <a:avLst/>
                      </a:prstGeom>
                      <a:noFill/>
                      <a:ln w="38100">
                        <a:noFill/>
                        <a:miter/>
                      </a:ln>
                    </p:spPr>
                  </p:pic>
                </p:oleObj>
              </mc:Fallback>
            </mc:AlternateContent>
          </a:graphicData>
        </a:graphic>
      </p:graphicFrame>
      <p:grpSp>
        <p:nvGrpSpPr>
          <p:cNvPr id="65549" name="组合 230415"/>
          <p:cNvGrpSpPr/>
          <p:nvPr/>
        </p:nvGrpSpPr>
        <p:grpSpPr>
          <a:xfrm>
            <a:off x="579438" y="244475"/>
            <a:ext cx="3575050" cy="2574925"/>
            <a:chOff x="365" y="154"/>
            <a:chExt cx="2252" cy="1622"/>
          </a:xfrm>
        </p:grpSpPr>
        <p:graphicFrame>
          <p:nvGraphicFramePr>
            <p:cNvPr id="65550" name="对象 230401"/>
            <p:cNvGraphicFramePr/>
            <p:nvPr/>
          </p:nvGraphicFramePr>
          <p:xfrm>
            <a:off x="365" y="154"/>
            <a:ext cx="2177" cy="1196"/>
          </p:xfrm>
          <a:graphic>
            <a:graphicData uri="http://schemas.openxmlformats.org/presentationml/2006/ole">
              <mc:AlternateContent xmlns:mc="http://schemas.openxmlformats.org/markup-compatibility/2006">
                <mc:Choice xmlns:v="urn:schemas-microsoft-com:vml" Requires="v">
                  <p:oleObj spid="_x0000_s3193" name="" r:id="rId25" imgW="3874135" imgH="2124710" progId="Visio.Drawing.5">
                    <p:embed/>
                  </p:oleObj>
                </mc:Choice>
                <mc:Fallback>
                  <p:oleObj name="" r:id="rId25" imgW="3874135" imgH="2124710" progId="Visio.Drawing.5">
                    <p:embed/>
                    <p:pic>
                      <p:nvPicPr>
                        <p:cNvPr id="0" name="图片 3192"/>
                        <p:cNvPicPr/>
                        <p:nvPr/>
                      </p:nvPicPr>
                      <p:blipFill>
                        <a:blip r:embed="rId26"/>
                        <a:stretch>
                          <a:fillRect/>
                        </a:stretch>
                      </p:blipFill>
                      <p:spPr>
                        <a:xfrm>
                          <a:off x="365" y="154"/>
                          <a:ext cx="2177" cy="1196"/>
                        </a:xfrm>
                        <a:prstGeom prst="rect">
                          <a:avLst/>
                        </a:prstGeom>
                        <a:noFill/>
                        <a:ln w="38100">
                          <a:noFill/>
                          <a:miter/>
                        </a:ln>
                      </p:spPr>
                    </p:pic>
                  </p:oleObj>
                </mc:Fallback>
              </mc:AlternateContent>
            </a:graphicData>
          </a:graphic>
        </p:graphicFrame>
        <p:graphicFrame>
          <p:nvGraphicFramePr>
            <p:cNvPr id="65551" name="对象 230414"/>
            <p:cNvGraphicFramePr/>
            <p:nvPr/>
          </p:nvGraphicFramePr>
          <p:xfrm>
            <a:off x="494" y="1363"/>
            <a:ext cx="2123" cy="413"/>
          </p:xfrm>
          <a:graphic>
            <a:graphicData uri="http://schemas.openxmlformats.org/presentationml/2006/ole">
              <mc:AlternateContent xmlns:mc="http://schemas.openxmlformats.org/markup-compatibility/2006">
                <mc:Choice xmlns:v="urn:schemas-microsoft-com:vml" Requires="v">
                  <p:oleObj spid="_x0000_s3205" name="" r:id="rId27" imgW="2080895" imgH="405765" progId="Equation.3">
                    <p:embed/>
                  </p:oleObj>
                </mc:Choice>
                <mc:Fallback>
                  <p:oleObj name="" r:id="rId27" imgW="2080895" imgH="405765" progId="Equation.3">
                    <p:embed/>
                    <p:pic>
                      <p:nvPicPr>
                        <p:cNvPr id="0" name="图片 3204"/>
                        <p:cNvPicPr/>
                        <p:nvPr/>
                      </p:nvPicPr>
                      <p:blipFill>
                        <a:blip r:embed="rId28"/>
                        <a:stretch>
                          <a:fillRect/>
                        </a:stretch>
                      </p:blipFill>
                      <p:spPr>
                        <a:xfrm>
                          <a:off x="494" y="1363"/>
                          <a:ext cx="2123" cy="413"/>
                        </a:xfrm>
                        <a:prstGeom prst="rect">
                          <a:avLst/>
                        </a:prstGeom>
                        <a:noFill/>
                        <a:ln w="38100">
                          <a:noFill/>
                          <a:miter/>
                        </a:ln>
                      </p:spPr>
                    </p:pic>
                  </p:oleObj>
                </mc:Fallback>
              </mc:AlternateContent>
            </a:graphicData>
          </a:graphic>
        </p:graphicFrame>
      </p:grpSp>
      <p:sp>
        <p:nvSpPr>
          <p:cNvPr id="65552" name="灯片编号占位符 1"/>
          <p:cNvSpPr>
            <a:spLocks noGrp="1"/>
          </p:cNvSpPr>
          <p:nvPr>
            <p:ph type="sldNum" sz="quarter" idx="12"/>
          </p:nvPr>
        </p:nvSpPr>
        <p:spPr>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fld id="{9A0DB2DC-4C9A-4742-B13C-FB6460FD3503}" type="slidenum">
              <a:rPr lang="zh-CN" altLang="zh-CN" sz="1400" b="0" dirty="0"/>
            </a:fld>
            <a:endParaRPr lang="zh-CN" altLang="zh-CN" sz="14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30405"/>
                                        </p:tgtEl>
                                        <p:attrNameLst>
                                          <p:attrName>style.visibility</p:attrName>
                                        </p:attrNameLst>
                                      </p:cBhvr>
                                      <p:to>
                                        <p:strVal val="visible"/>
                                      </p:to>
                                    </p:set>
                                    <p:anim calcmode="lin" valueType="num">
                                      <p:cBhvr additive="base">
                                        <p:cTn id="7" dur="500" fill="hold"/>
                                        <p:tgtEl>
                                          <p:spTgt spid="230405"/>
                                        </p:tgtEl>
                                        <p:attrNameLst>
                                          <p:attrName>ppt_x</p:attrName>
                                        </p:attrNameLst>
                                      </p:cBhvr>
                                      <p:tavLst>
                                        <p:tav tm="0">
                                          <p:val>
                                            <p:strVal val="0-#ppt_w/2"/>
                                          </p:val>
                                        </p:tav>
                                        <p:tav tm="100000">
                                          <p:val>
                                            <p:strVal val="#ppt_x"/>
                                          </p:val>
                                        </p:tav>
                                      </p:tavLst>
                                    </p:anim>
                                    <p:anim calcmode="lin" valueType="num">
                                      <p:cBhvr additive="base">
                                        <p:cTn id="8" dur="500" fill="hold"/>
                                        <p:tgtEl>
                                          <p:spTgt spid="23040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32" fill="hold" nodeType="clickEffect">
                                  <p:stCondLst>
                                    <p:cond delay="0"/>
                                  </p:stCondLst>
                                  <p:childTnLst>
                                    <p:set>
                                      <p:cBhvr>
                                        <p:cTn id="12" dur="1" fill="hold">
                                          <p:stCondLst>
                                            <p:cond delay="0"/>
                                          </p:stCondLst>
                                        </p:cTn>
                                        <p:tgtEl>
                                          <p:spTgt spid="230404"/>
                                        </p:tgtEl>
                                        <p:attrNameLst>
                                          <p:attrName>style.visibility</p:attrName>
                                        </p:attrNameLst>
                                      </p:cBhvr>
                                      <p:to>
                                        <p:strVal val="visible"/>
                                      </p:to>
                                    </p:set>
                                    <p:animEffect transition="in" filter="box(out)">
                                      <p:cBhvr>
                                        <p:cTn id="13" dur="500"/>
                                        <p:tgtEl>
                                          <p:spTgt spid="230404"/>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32" fill="hold" nodeType="clickEffect">
                                  <p:stCondLst>
                                    <p:cond delay="0"/>
                                  </p:stCondLst>
                                  <p:childTnLst>
                                    <p:set>
                                      <p:cBhvr>
                                        <p:cTn id="17" dur="1" fill="hold">
                                          <p:stCondLst>
                                            <p:cond delay="0"/>
                                          </p:stCondLst>
                                        </p:cTn>
                                        <p:tgtEl>
                                          <p:spTgt spid="230403"/>
                                        </p:tgtEl>
                                        <p:attrNameLst>
                                          <p:attrName>style.visibility</p:attrName>
                                        </p:attrNameLst>
                                      </p:cBhvr>
                                      <p:to>
                                        <p:strVal val="visible"/>
                                      </p:to>
                                    </p:set>
                                    <p:animEffect transition="in" filter="box(out)">
                                      <p:cBhvr>
                                        <p:cTn id="18" dur="500"/>
                                        <p:tgtEl>
                                          <p:spTgt spid="230403"/>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nodeType="clickEffect">
                                  <p:stCondLst>
                                    <p:cond delay="0"/>
                                  </p:stCondLst>
                                  <p:childTnLst>
                                    <p:set>
                                      <p:cBhvr>
                                        <p:cTn id="22" dur="1" fill="hold">
                                          <p:stCondLst>
                                            <p:cond delay="0"/>
                                          </p:stCondLst>
                                        </p:cTn>
                                        <p:tgtEl>
                                          <p:spTgt spid="230406"/>
                                        </p:tgtEl>
                                        <p:attrNameLst>
                                          <p:attrName>style.visibility</p:attrName>
                                        </p:attrNameLst>
                                      </p:cBhvr>
                                      <p:to>
                                        <p:strVal val="visible"/>
                                      </p:to>
                                    </p:set>
                                    <p:anim calcmode="lin" valueType="num">
                                      <p:cBhvr additive="base">
                                        <p:cTn id="23" dur="500" fill="hold"/>
                                        <p:tgtEl>
                                          <p:spTgt spid="230406"/>
                                        </p:tgtEl>
                                        <p:attrNameLst>
                                          <p:attrName>ppt_x</p:attrName>
                                        </p:attrNameLst>
                                      </p:cBhvr>
                                      <p:tavLst>
                                        <p:tav tm="0">
                                          <p:val>
                                            <p:strVal val="0-#ppt_w/2"/>
                                          </p:val>
                                        </p:tav>
                                        <p:tav tm="100000">
                                          <p:val>
                                            <p:strVal val="#ppt_x"/>
                                          </p:val>
                                        </p:tav>
                                      </p:tavLst>
                                    </p:anim>
                                    <p:anim calcmode="lin" valueType="num">
                                      <p:cBhvr additive="base">
                                        <p:cTn id="24" dur="500" fill="hold"/>
                                        <p:tgtEl>
                                          <p:spTgt spid="230406"/>
                                        </p:tgtEl>
                                        <p:attrNameLst>
                                          <p:attrName>ppt_y</p:attrName>
                                        </p:attrNameLst>
                                      </p:cBhvr>
                                      <p:tavLst>
                                        <p:tav tm="0">
                                          <p:val>
                                            <p:strVal val="#ppt_y"/>
                                          </p:val>
                                        </p:tav>
                                        <p:tav tm="100000">
                                          <p:val>
                                            <p:strVal val="#ppt_y"/>
                                          </p:val>
                                        </p:tav>
                                      </p:tavLst>
                                    </p:anim>
                                  </p:childTnLst>
                                </p:cTn>
                              </p:par>
                            </p:childTnLst>
                          </p:cTn>
                        </p:par>
                        <p:par>
                          <p:cTn id="25" fill="hold">
                            <p:stCondLst>
                              <p:cond delay="500"/>
                            </p:stCondLst>
                            <p:childTnLst>
                              <p:par>
                                <p:cTn id="26" presetID="2" presetClass="entr" presetSubtype="8" fill="hold" nodeType="afterEffect">
                                  <p:stCondLst>
                                    <p:cond delay="0"/>
                                  </p:stCondLst>
                                  <p:childTnLst>
                                    <p:set>
                                      <p:cBhvr>
                                        <p:cTn id="27" dur="1" fill="hold">
                                          <p:stCondLst>
                                            <p:cond delay="0"/>
                                          </p:stCondLst>
                                        </p:cTn>
                                        <p:tgtEl>
                                          <p:spTgt spid="230407"/>
                                        </p:tgtEl>
                                        <p:attrNameLst>
                                          <p:attrName>style.visibility</p:attrName>
                                        </p:attrNameLst>
                                      </p:cBhvr>
                                      <p:to>
                                        <p:strVal val="visible"/>
                                      </p:to>
                                    </p:set>
                                    <p:anim calcmode="lin" valueType="num">
                                      <p:cBhvr additive="base">
                                        <p:cTn id="28" dur="500" fill="hold"/>
                                        <p:tgtEl>
                                          <p:spTgt spid="230407"/>
                                        </p:tgtEl>
                                        <p:attrNameLst>
                                          <p:attrName>ppt_x</p:attrName>
                                        </p:attrNameLst>
                                      </p:cBhvr>
                                      <p:tavLst>
                                        <p:tav tm="0">
                                          <p:val>
                                            <p:strVal val="0-#ppt_w/2"/>
                                          </p:val>
                                        </p:tav>
                                        <p:tav tm="100000">
                                          <p:val>
                                            <p:strVal val="#ppt_x"/>
                                          </p:val>
                                        </p:tav>
                                      </p:tavLst>
                                    </p:anim>
                                    <p:anim calcmode="lin" valueType="num">
                                      <p:cBhvr additive="base">
                                        <p:cTn id="29" dur="500" fill="hold"/>
                                        <p:tgtEl>
                                          <p:spTgt spid="230407"/>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2" presetClass="entr" presetSubtype="8" fill="hold" nodeType="clickEffect">
                                  <p:stCondLst>
                                    <p:cond delay="0"/>
                                  </p:stCondLst>
                                  <p:childTnLst>
                                    <p:set>
                                      <p:cBhvr>
                                        <p:cTn id="33" dur="1" fill="hold">
                                          <p:stCondLst>
                                            <p:cond delay="0"/>
                                          </p:stCondLst>
                                        </p:cTn>
                                        <p:tgtEl>
                                          <p:spTgt spid="230408"/>
                                        </p:tgtEl>
                                        <p:attrNameLst>
                                          <p:attrName>style.visibility</p:attrName>
                                        </p:attrNameLst>
                                      </p:cBhvr>
                                      <p:to>
                                        <p:strVal val="visible"/>
                                      </p:to>
                                    </p:set>
                                    <p:animEffect transition="in" filter="slide(fromLeft)">
                                      <p:cBhvr>
                                        <p:cTn id="34" dur="500"/>
                                        <p:tgtEl>
                                          <p:spTgt spid="230408"/>
                                        </p:tgtEl>
                                      </p:cBhvr>
                                    </p:animEffect>
                                  </p:childTnLst>
                                </p:cTn>
                              </p:par>
                            </p:childTnLst>
                          </p:cTn>
                        </p:par>
                      </p:childTnLst>
                    </p:cTn>
                  </p:par>
                  <p:par>
                    <p:cTn id="35" fill="hold">
                      <p:stCondLst>
                        <p:cond delay="indefinite"/>
                      </p:stCondLst>
                      <p:childTnLst>
                        <p:par>
                          <p:cTn id="36" fill="hold">
                            <p:stCondLst>
                              <p:cond delay="0"/>
                            </p:stCondLst>
                            <p:childTnLst>
                              <p:par>
                                <p:cTn id="37" presetID="12" presetClass="entr" presetSubtype="8" fill="hold" nodeType="clickEffect">
                                  <p:stCondLst>
                                    <p:cond delay="0"/>
                                  </p:stCondLst>
                                  <p:childTnLst>
                                    <p:set>
                                      <p:cBhvr>
                                        <p:cTn id="38" dur="1" fill="hold">
                                          <p:stCondLst>
                                            <p:cond delay="0"/>
                                          </p:stCondLst>
                                        </p:cTn>
                                        <p:tgtEl>
                                          <p:spTgt spid="230409"/>
                                        </p:tgtEl>
                                        <p:attrNameLst>
                                          <p:attrName>style.visibility</p:attrName>
                                        </p:attrNameLst>
                                      </p:cBhvr>
                                      <p:to>
                                        <p:strVal val="visible"/>
                                      </p:to>
                                    </p:set>
                                    <p:animEffect transition="in" filter="slide(fromLeft)">
                                      <p:cBhvr>
                                        <p:cTn id="39" dur="500"/>
                                        <p:tgtEl>
                                          <p:spTgt spid="230409"/>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8" fill="hold" nodeType="clickEffect">
                                  <p:stCondLst>
                                    <p:cond delay="0"/>
                                  </p:stCondLst>
                                  <p:childTnLst>
                                    <p:set>
                                      <p:cBhvr>
                                        <p:cTn id="43" dur="1" fill="hold">
                                          <p:stCondLst>
                                            <p:cond delay="0"/>
                                          </p:stCondLst>
                                        </p:cTn>
                                        <p:tgtEl>
                                          <p:spTgt spid="230410"/>
                                        </p:tgtEl>
                                        <p:attrNameLst>
                                          <p:attrName>style.visibility</p:attrName>
                                        </p:attrNameLst>
                                      </p:cBhvr>
                                      <p:to>
                                        <p:strVal val="visible"/>
                                      </p:to>
                                    </p:set>
                                    <p:anim calcmode="lin" valueType="num">
                                      <p:cBhvr additive="base">
                                        <p:cTn id="44" dur="500" fill="hold"/>
                                        <p:tgtEl>
                                          <p:spTgt spid="230410"/>
                                        </p:tgtEl>
                                        <p:attrNameLst>
                                          <p:attrName>ppt_x</p:attrName>
                                        </p:attrNameLst>
                                      </p:cBhvr>
                                      <p:tavLst>
                                        <p:tav tm="0">
                                          <p:val>
                                            <p:strVal val="0-#ppt_w/2"/>
                                          </p:val>
                                        </p:tav>
                                        <p:tav tm="100000">
                                          <p:val>
                                            <p:strVal val="#ppt_x"/>
                                          </p:val>
                                        </p:tav>
                                      </p:tavLst>
                                    </p:anim>
                                    <p:anim calcmode="lin" valueType="num">
                                      <p:cBhvr additive="base">
                                        <p:cTn id="45" dur="500" fill="hold"/>
                                        <p:tgtEl>
                                          <p:spTgt spid="230410"/>
                                        </p:tgtEl>
                                        <p:attrNameLst>
                                          <p:attrName>ppt_y</p:attrName>
                                        </p:attrNameLst>
                                      </p:cBhvr>
                                      <p:tavLst>
                                        <p:tav tm="0">
                                          <p:val>
                                            <p:strVal val="#ppt_y"/>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8" fill="hold" nodeType="clickEffect">
                                  <p:stCondLst>
                                    <p:cond delay="0"/>
                                  </p:stCondLst>
                                  <p:childTnLst>
                                    <p:set>
                                      <p:cBhvr>
                                        <p:cTn id="49" dur="1" fill="hold">
                                          <p:stCondLst>
                                            <p:cond delay="0"/>
                                          </p:stCondLst>
                                        </p:cTn>
                                        <p:tgtEl>
                                          <p:spTgt spid="230411"/>
                                        </p:tgtEl>
                                        <p:attrNameLst>
                                          <p:attrName>style.visibility</p:attrName>
                                        </p:attrNameLst>
                                      </p:cBhvr>
                                      <p:to>
                                        <p:strVal val="visible"/>
                                      </p:to>
                                    </p:set>
                                    <p:anim calcmode="lin" valueType="num">
                                      <p:cBhvr additive="base">
                                        <p:cTn id="50" dur="500" fill="hold"/>
                                        <p:tgtEl>
                                          <p:spTgt spid="230411"/>
                                        </p:tgtEl>
                                        <p:attrNameLst>
                                          <p:attrName>ppt_x</p:attrName>
                                        </p:attrNameLst>
                                      </p:cBhvr>
                                      <p:tavLst>
                                        <p:tav tm="0">
                                          <p:val>
                                            <p:strVal val="0-#ppt_w/2"/>
                                          </p:val>
                                        </p:tav>
                                        <p:tav tm="100000">
                                          <p:val>
                                            <p:strVal val="#ppt_x"/>
                                          </p:val>
                                        </p:tav>
                                      </p:tavLst>
                                    </p:anim>
                                    <p:anim calcmode="lin" valueType="num">
                                      <p:cBhvr additive="base">
                                        <p:cTn id="51" dur="500" fill="hold"/>
                                        <p:tgtEl>
                                          <p:spTgt spid="230411"/>
                                        </p:tgtEl>
                                        <p:attrNameLst>
                                          <p:attrName>ppt_y</p:attrName>
                                        </p:attrNameLst>
                                      </p:cBhvr>
                                      <p:tavLst>
                                        <p:tav tm="0">
                                          <p:val>
                                            <p:strVal val="#ppt_y"/>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8" fill="hold" nodeType="clickEffect">
                                  <p:stCondLst>
                                    <p:cond delay="0"/>
                                  </p:stCondLst>
                                  <p:childTnLst>
                                    <p:set>
                                      <p:cBhvr>
                                        <p:cTn id="55" dur="1" fill="hold">
                                          <p:stCondLst>
                                            <p:cond delay="0"/>
                                          </p:stCondLst>
                                        </p:cTn>
                                        <p:tgtEl>
                                          <p:spTgt spid="230412"/>
                                        </p:tgtEl>
                                        <p:attrNameLst>
                                          <p:attrName>style.visibility</p:attrName>
                                        </p:attrNameLst>
                                      </p:cBhvr>
                                      <p:to>
                                        <p:strVal val="visible"/>
                                      </p:to>
                                    </p:set>
                                    <p:anim calcmode="lin" valueType="num">
                                      <p:cBhvr additive="base">
                                        <p:cTn id="56" dur="500" fill="hold"/>
                                        <p:tgtEl>
                                          <p:spTgt spid="230412"/>
                                        </p:tgtEl>
                                        <p:attrNameLst>
                                          <p:attrName>ppt_x</p:attrName>
                                        </p:attrNameLst>
                                      </p:cBhvr>
                                      <p:tavLst>
                                        <p:tav tm="0">
                                          <p:val>
                                            <p:strVal val="0-#ppt_w/2"/>
                                          </p:val>
                                        </p:tav>
                                        <p:tav tm="100000">
                                          <p:val>
                                            <p:strVal val="#ppt_x"/>
                                          </p:val>
                                        </p:tav>
                                      </p:tavLst>
                                    </p:anim>
                                    <p:anim calcmode="lin" valueType="num">
                                      <p:cBhvr additive="base">
                                        <p:cTn id="57" dur="500" fill="hold"/>
                                        <p:tgtEl>
                                          <p:spTgt spid="230412"/>
                                        </p:tgtEl>
                                        <p:attrNameLst>
                                          <p:attrName>ppt_y</p:attrName>
                                        </p:attrNameLst>
                                      </p:cBhvr>
                                      <p:tavLst>
                                        <p:tav tm="0">
                                          <p:val>
                                            <p:strVal val="#ppt_y"/>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8" fill="hold" nodeType="clickEffect">
                                  <p:stCondLst>
                                    <p:cond delay="0"/>
                                  </p:stCondLst>
                                  <p:childTnLst>
                                    <p:set>
                                      <p:cBhvr>
                                        <p:cTn id="61" dur="1" fill="hold">
                                          <p:stCondLst>
                                            <p:cond delay="0"/>
                                          </p:stCondLst>
                                        </p:cTn>
                                        <p:tgtEl>
                                          <p:spTgt spid="230413"/>
                                        </p:tgtEl>
                                        <p:attrNameLst>
                                          <p:attrName>style.visibility</p:attrName>
                                        </p:attrNameLst>
                                      </p:cBhvr>
                                      <p:to>
                                        <p:strVal val="visible"/>
                                      </p:to>
                                    </p:set>
                                    <p:anim calcmode="lin" valueType="num">
                                      <p:cBhvr additive="base">
                                        <p:cTn id="62" dur="500" fill="hold"/>
                                        <p:tgtEl>
                                          <p:spTgt spid="230413"/>
                                        </p:tgtEl>
                                        <p:attrNameLst>
                                          <p:attrName>ppt_x</p:attrName>
                                        </p:attrNameLst>
                                      </p:cBhvr>
                                      <p:tavLst>
                                        <p:tav tm="0">
                                          <p:val>
                                            <p:strVal val="0-#ppt_w/2"/>
                                          </p:val>
                                        </p:tav>
                                        <p:tav tm="100000">
                                          <p:val>
                                            <p:strVal val="#ppt_x"/>
                                          </p:val>
                                        </p:tav>
                                      </p:tavLst>
                                    </p:anim>
                                    <p:anim calcmode="lin" valueType="num">
                                      <p:cBhvr additive="base">
                                        <p:cTn id="63" dur="500" fill="hold"/>
                                        <p:tgtEl>
                                          <p:spTgt spid="230413"/>
                                        </p:tgtEl>
                                        <p:attrNameLst>
                                          <p:attrName>ppt_y</p:attrName>
                                        </p:attrNameLst>
                                      </p:cBhvr>
                                      <p:tavLst>
                                        <p:tav tm="0">
                                          <p:val>
                                            <p:strVal val="#ppt_y"/>
                                          </p:val>
                                        </p:tav>
                                        <p:tav tm="100000">
                                          <p:val>
                                            <p:strVal val="#ppt_y"/>
                                          </p:val>
                                        </p:tav>
                                      </p:tavLst>
                                    </p:anim>
                                  </p:childTnLst>
                                </p:cTn>
                              </p:par>
                            </p:childTnLst>
                          </p:cTn>
                        </p:par>
                        <p:par>
                          <p:cTn id="64" fill="hold">
                            <p:stCondLst>
                              <p:cond delay="500"/>
                            </p:stCondLst>
                            <p:childTnLst>
                              <p:par>
                                <p:cTn id="65" presetID="2" presetClass="entr" presetSubtype="8" fill="hold" nodeType="afterEffect">
                                  <p:stCondLst>
                                    <p:cond delay="0"/>
                                  </p:stCondLst>
                                  <p:childTnLst>
                                    <p:set>
                                      <p:cBhvr>
                                        <p:cTn id="66" dur="1" fill="hold">
                                          <p:stCondLst>
                                            <p:cond delay="0"/>
                                          </p:stCondLst>
                                        </p:cTn>
                                        <p:tgtEl>
                                          <p:spTgt spid="230414"/>
                                        </p:tgtEl>
                                        <p:attrNameLst>
                                          <p:attrName>style.visibility</p:attrName>
                                        </p:attrNameLst>
                                      </p:cBhvr>
                                      <p:to>
                                        <p:strVal val="visible"/>
                                      </p:to>
                                    </p:set>
                                    <p:anim calcmode="lin" valueType="num">
                                      <p:cBhvr additive="base">
                                        <p:cTn id="67" dur="500" fill="hold"/>
                                        <p:tgtEl>
                                          <p:spTgt spid="230414"/>
                                        </p:tgtEl>
                                        <p:attrNameLst>
                                          <p:attrName>ppt_x</p:attrName>
                                        </p:attrNameLst>
                                      </p:cBhvr>
                                      <p:tavLst>
                                        <p:tav tm="0">
                                          <p:val>
                                            <p:strVal val="0-#ppt_w/2"/>
                                          </p:val>
                                        </p:tav>
                                        <p:tav tm="100000">
                                          <p:val>
                                            <p:strVal val="#ppt_x"/>
                                          </p:val>
                                        </p:tav>
                                      </p:tavLst>
                                    </p:anim>
                                    <p:anim calcmode="lin" valueType="num">
                                      <p:cBhvr additive="base">
                                        <p:cTn id="68" dur="500" fill="hold"/>
                                        <p:tgtEl>
                                          <p:spTgt spid="2304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7154" name="文本框 177153"/>
          <p:cNvSpPr txBox="1"/>
          <p:nvPr/>
        </p:nvSpPr>
        <p:spPr>
          <a:xfrm>
            <a:off x="304800" y="257175"/>
            <a:ext cx="3429000" cy="457200"/>
          </a:xfrm>
          <a:prstGeom prst="rect">
            <a:avLst/>
          </a:prstGeom>
          <a:noFill/>
          <a:ln w="9525">
            <a:noFill/>
          </a:ln>
        </p:spPr>
        <p:txBody>
          <a:bodyPr anchor="t" anchorCtr="0">
            <a:spAutoFit/>
          </a:bodyPr>
          <a:p>
            <a:pPr>
              <a:spcBef>
                <a:spcPct val="50000"/>
              </a:spcBef>
            </a:pPr>
            <a:r>
              <a:rPr lang="en-US" altLang="zh-CN">
                <a:solidFill>
                  <a:srgbClr val="0000FF"/>
                </a:solidFill>
                <a:latin typeface="Times New Roman" panose="02020603050405020304" pitchFamily="18" charset="-94"/>
                <a:ea typeface="宋体" panose="02010600030101010101" pitchFamily="2" charset="-122"/>
              </a:rPr>
              <a:t>2</a:t>
            </a:r>
            <a:r>
              <a:rPr lang="en-US" altLang="zh-CN">
                <a:latin typeface="Times New Roman" panose="02020603050405020304" pitchFamily="18" charset="-94"/>
                <a:ea typeface="宋体" panose="02010600030101010101" pitchFamily="2" charset="-122"/>
              </a:rPr>
              <a:t>. </a:t>
            </a:r>
            <a:r>
              <a:rPr lang="en-US" altLang="zh-CN" i="1">
                <a:latin typeface="Times New Roman" panose="02020603050405020304" pitchFamily="18" charset="-94"/>
                <a:ea typeface="宋体" panose="02010600030101010101" pitchFamily="2" charset="-122"/>
              </a:rPr>
              <a:t> RL</a:t>
            </a:r>
            <a:r>
              <a:rPr lang="zh-CN" altLang="zh-CN" dirty="0">
                <a:latin typeface="Times New Roman" panose="02020603050405020304" pitchFamily="18" charset="-94"/>
                <a:ea typeface="宋体" panose="02010600030101010101" pitchFamily="2" charset="-122"/>
              </a:rPr>
              <a:t>电路的零状态响应</a:t>
            </a:r>
            <a:endParaRPr lang="en-US" altLang="zh-CN">
              <a:latin typeface="Times New Roman" panose="02020603050405020304" pitchFamily="18" charset="-94"/>
              <a:ea typeface="宋体" panose="02010600030101010101" pitchFamily="2" charset="-122"/>
            </a:endParaRPr>
          </a:p>
        </p:txBody>
      </p:sp>
      <p:sp>
        <p:nvSpPr>
          <p:cNvPr id="177155" name="矩形 177154"/>
          <p:cNvSpPr/>
          <p:nvPr/>
        </p:nvSpPr>
        <p:spPr>
          <a:xfrm>
            <a:off x="1604963" y="3503613"/>
            <a:ext cx="1212850" cy="579437"/>
          </a:xfrm>
          <a:prstGeom prst="rect">
            <a:avLst/>
          </a:prstGeom>
          <a:noFill/>
          <a:ln w="9525">
            <a:noFill/>
          </a:ln>
        </p:spPr>
        <p:txBody>
          <a:bodyPr wrap="none" anchor="ctr" anchorCtr="0">
            <a:spAutoFit/>
          </a:bodyPr>
          <a:p>
            <a:pPr algn="ctr"/>
            <a:r>
              <a:rPr lang="en-US" altLang="zh-CN" sz="3200" i="1">
                <a:solidFill>
                  <a:srgbClr val="0000FF"/>
                </a:solidFill>
                <a:latin typeface="Times New Roman" panose="02020603050405020304" pitchFamily="18" charset="-94"/>
                <a:ea typeface="宋体" panose="02010600030101010101" pitchFamily="2" charset="-122"/>
              </a:rPr>
              <a:t>i</a:t>
            </a:r>
            <a:r>
              <a:rPr lang="en-US" altLang="zh-CN" i="1" baseline="-25000">
                <a:solidFill>
                  <a:srgbClr val="0000FF"/>
                </a:solidFill>
                <a:latin typeface="Times New Roman" panose="02020603050405020304" pitchFamily="18" charset="-94"/>
                <a:ea typeface="宋体" panose="02010600030101010101" pitchFamily="2" charset="-122"/>
              </a:rPr>
              <a:t>L</a:t>
            </a:r>
            <a:r>
              <a:rPr lang="en-US" altLang="zh-CN">
                <a:solidFill>
                  <a:srgbClr val="0000FF"/>
                </a:solidFill>
                <a:latin typeface="Times New Roman" panose="02020603050405020304" pitchFamily="18" charset="-94"/>
                <a:ea typeface="宋体" panose="02010600030101010101" pitchFamily="2" charset="-122"/>
              </a:rPr>
              <a:t>(0</a:t>
            </a:r>
            <a:r>
              <a:rPr lang="en-US" altLang="zh-CN" baseline="-25000">
                <a:solidFill>
                  <a:srgbClr val="0000FF"/>
                </a:solidFill>
                <a:latin typeface="Times New Roman" panose="02020603050405020304" pitchFamily="18" charset="-94"/>
                <a:ea typeface="宋体" panose="02010600030101010101" pitchFamily="2" charset="-122"/>
                <a:sym typeface="Symbol" panose="05050102010706020507" pitchFamily="18" charset="2"/>
              </a:rPr>
              <a:t></a:t>
            </a:r>
            <a:r>
              <a:rPr lang="en-US" altLang="zh-CN">
                <a:solidFill>
                  <a:srgbClr val="0000FF"/>
                </a:solidFill>
                <a:latin typeface="Times New Roman" panose="02020603050405020304" pitchFamily="18" charset="-94"/>
                <a:ea typeface="宋体" panose="02010600030101010101" pitchFamily="2" charset="-122"/>
              </a:rPr>
              <a:t>)=0</a:t>
            </a:r>
            <a:endParaRPr lang="en-US" altLang="zh-CN">
              <a:solidFill>
                <a:srgbClr val="0000FF"/>
              </a:solidFill>
              <a:latin typeface="Times New Roman" panose="02020603050405020304" pitchFamily="18" charset="-94"/>
              <a:ea typeface="宋体" panose="02010600030101010101" pitchFamily="2" charset="-122"/>
            </a:endParaRPr>
          </a:p>
        </p:txBody>
      </p:sp>
      <p:graphicFrame>
        <p:nvGraphicFramePr>
          <p:cNvPr id="177156" name="对象 177155"/>
          <p:cNvGraphicFramePr/>
          <p:nvPr/>
        </p:nvGraphicFramePr>
        <p:xfrm>
          <a:off x="4859338" y="1633538"/>
          <a:ext cx="3325812" cy="809625"/>
        </p:xfrm>
        <a:graphic>
          <a:graphicData uri="http://schemas.openxmlformats.org/presentationml/2006/ole">
            <mc:AlternateContent xmlns:mc="http://schemas.openxmlformats.org/markup-compatibility/2006">
              <mc:Choice xmlns:v="urn:schemas-microsoft-com:vml" Requires="v">
                <p:oleObj spid="_x0000_s3210" name="" r:id="rId1" imgW="1662430" imgH="405765" progId="Equation.3">
                  <p:embed/>
                </p:oleObj>
              </mc:Choice>
              <mc:Fallback>
                <p:oleObj name="" r:id="rId1" imgW="1662430" imgH="405765" progId="Equation.3">
                  <p:embed/>
                  <p:pic>
                    <p:nvPicPr>
                      <p:cNvPr id="0" name="图片 3209"/>
                      <p:cNvPicPr/>
                      <p:nvPr/>
                    </p:nvPicPr>
                    <p:blipFill>
                      <a:blip r:embed="rId2"/>
                      <a:stretch>
                        <a:fillRect/>
                      </a:stretch>
                    </p:blipFill>
                    <p:spPr>
                      <a:xfrm>
                        <a:off x="4859338" y="1633538"/>
                        <a:ext cx="3325812" cy="809625"/>
                      </a:xfrm>
                      <a:prstGeom prst="rect">
                        <a:avLst/>
                      </a:prstGeom>
                      <a:noFill/>
                      <a:ln w="38100">
                        <a:noFill/>
                        <a:miter/>
                      </a:ln>
                    </p:spPr>
                  </p:pic>
                </p:oleObj>
              </mc:Fallback>
            </mc:AlternateContent>
          </a:graphicData>
        </a:graphic>
      </p:graphicFrame>
      <p:graphicFrame>
        <p:nvGraphicFramePr>
          <p:cNvPr id="177157" name="对象 177156"/>
          <p:cNvGraphicFramePr/>
          <p:nvPr/>
        </p:nvGraphicFramePr>
        <p:xfrm>
          <a:off x="4735513" y="3325813"/>
          <a:ext cx="2865437" cy="1012825"/>
        </p:xfrm>
        <a:graphic>
          <a:graphicData uri="http://schemas.openxmlformats.org/presentationml/2006/ole">
            <mc:AlternateContent xmlns:mc="http://schemas.openxmlformats.org/markup-compatibility/2006">
              <mc:Choice xmlns:v="urn:schemas-microsoft-com:vml" Requires="v">
                <p:oleObj spid="_x0000_s3211" name="" r:id="rId3" imgW="1435100" imgH="508000" progId="Equation.3">
                  <p:embed/>
                </p:oleObj>
              </mc:Choice>
              <mc:Fallback>
                <p:oleObj name="" r:id="rId3" imgW="1435100" imgH="508000" progId="Equation.3">
                  <p:embed/>
                  <p:pic>
                    <p:nvPicPr>
                      <p:cNvPr id="0" name="图片 3210"/>
                      <p:cNvPicPr/>
                      <p:nvPr/>
                    </p:nvPicPr>
                    <p:blipFill>
                      <a:blip r:embed="rId4"/>
                      <a:stretch>
                        <a:fillRect/>
                      </a:stretch>
                    </p:blipFill>
                    <p:spPr>
                      <a:xfrm>
                        <a:off x="4735513" y="3325813"/>
                        <a:ext cx="2865437" cy="1012825"/>
                      </a:xfrm>
                      <a:prstGeom prst="rect">
                        <a:avLst/>
                      </a:prstGeom>
                      <a:noFill/>
                      <a:ln w="38100">
                        <a:noFill/>
                        <a:miter/>
                      </a:ln>
                    </p:spPr>
                  </p:pic>
                </p:oleObj>
              </mc:Fallback>
            </mc:AlternateContent>
          </a:graphicData>
        </a:graphic>
      </p:graphicFrame>
      <p:graphicFrame>
        <p:nvGraphicFramePr>
          <p:cNvPr id="177162" name="对象 177161"/>
          <p:cNvGraphicFramePr/>
          <p:nvPr/>
        </p:nvGraphicFramePr>
        <p:xfrm>
          <a:off x="4956175" y="479425"/>
          <a:ext cx="2298700" cy="969963"/>
        </p:xfrm>
        <a:graphic>
          <a:graphicData uri="http://schemas.openxmlformats.org/presentationml/2006/ole">
            <mc:AlternateContent xmlns:mc="http://schemas.openxmlformats.org/markup-compatibility/2006">
              <mc:Choice xmlns:v="urn:schemas-microsoft-com:vml" Requires="v">
                <p:oleObj spid="_x0000_s3209" name="" r:id="rId5" imgW="1142365" imgH="482600" progId="Equation.3">
                  <p:embed/>
                </p:oleObj>
              </mc:Choice>
              <mc:Fallback>
                <p:oleObj name="" r:id="rId5" imgW="1142365" imgH="482600" progId="Equation.3">
                  <p:embed/>
                  <p:pic>
                    <p:nvPicPr>
                      <p:cNvPr id="0" name="图片 3208"/>
                      <p:cNvPicPr/>
                      <p:nvPr/>
                    </p:nvPicPr>
                    <p:blipFill>
                      <a:blip r:embed="rId6"/>
                      <a:stretch>
                        <a:fillRect/>
                      </a:stretch>
                    </p:blipFill>
                    <p:spPr>
                      <a:xfrm>
                        <a:off x="4956175" y="479425"/>
                        <a:ext cx="2298700" cy="969963"/>
                      </a:xfrm>
                      <a:prstGeom prst="rect">
                        <a:avLst/>
                      </a:prstGeom>
                      <a:noFill/>
                      <a:ln w="38100">
                        <a:noFill/>
                        <a:miter/>
                      </a:ln>
                    </p:spPr>
                  </p:pic>
                </p:oleObj>
              </mc:Fallback>
            </mc:AlternateContent>
          </a:graphicData>
        </a:graphic>
      </p:graphicFrame>
      <p:graphicFrame>
        <p:nvGraphicFramePr>
          <p:cNvPr id="177231" name="对象 177230"/>
          <p:cNvGraphicFramePr/>
          <p:nvPr/>
        </p:nvGraphicFramePr>
        <p:xfrm>
          <a:off x="439738" y="808038"/>
          <a:ext cx="3848100" cy="2609850"/>
        </p:xfrm>
        <a:graphic>
          <a:graphicData uri="http://schemas.openxmlformats.org/presentationml/2006/ole">
            <mc:AlternateContent xmlns:mc="http://schemas.openxmlformats.org/markup-compatibility/2006">
              <mc:Choice xmlns:v="urn:schemas-microsoft-com:vml" Requires="v">
                <p:oleObj spid="_x0000_s3206" name="" r:id="rId7" imgW="3212465" imgH="2172970" progId="Visio.Drawing.5">
                  <p:embed/>
                </p:oleObj>
              </mc:Choice>
              <mc:Fallback>
                <p:oleObj name="" r:id="rId7" imgW="3212465" imgH="2172970" progId="Visio.Drawing.5">
                  <p:embed/>
                  <p:pic>
                    <p:nvPicPr>
                      <p:cNvPr id="0" name="图片 3205"/>
                      <p:cNvPicPr/>
                      <p:nvPr/>
                    </p:nvPicPr>
                    <p:blipFill>
                      <a:blip r:embed="rId8"/>
                      <a:stretch>
                        <a:fillRect/>
                      </a:stretch>
                    </p:blipFill>
                    <p:spPr>
                      <a:xfrm>
                        <a:off x="439738" y="808038"/>
                        <a:ext cx="3848100" cy="2609850"/>
                      </a:xfrm>
                      <a:prstGeom prst="rect">
                        <a:avLst/>
                      </a:prstGeom>
                      <a:noFill/>
                      <a:ln w="38100">
                        <a:noFill/>
                        <a:miter/>
                      </a:ln>
                    </p:spPr>
                  </p:pic>
                </p:oleObj>
              </mc:Fallback>
            </mc:AlternateContent>
          </a:graphicData>
        </a:graphic>
      </p:graphicFrame>
      <p:grpSp>
        <p:nvGrpSpPr>
          <p:cNvPr id="177237" name="组合 177236"/>
          <p:cNvGrpSpPr/>
          <p:nvPr/>
        </p:nvGrpSpPr>
        <p:grpSpPr>
          <a:xfrm>
            <a:off x="198438" y="4479925"/>
            <a:ext cx="4510087" cy="2089150"/>
            <a:chOff x="125" y="2822"/>
            <a:chExt cx="2841" cy="1316"/>
          </a:xfrm>
        </p:grpSpPr>
        <p:graphicFrame>
          <p:nvGraphicFramePr>
            <p:cNvPr id="66568" name="对象 177231"/>
            <p:cNvGraphicFramePr/>
            <p:nvPr/>
          </p:nvGraphicFramePr>
          <p:xfrm>
            <a:off x="407" y="2831"/>
            <a:ext cx="1786" cy="610"/>
          </p:xfrm>
          <a:graphic>
            <a:graphicData uri="http://schemas.openxmlformats.org/presentationml/2006/ole">
              <mc:AlternateContent xmlns:mc="http://schemas.openxmlformats.org/markup-compatibility/2006">
                <mc:Choice xmlns:v="urn:schemas-microsoft-com:vml" Requires="v">
                  <p:oleObj spid="_x0000_s3207" name="" r:id="rId9" imgW="1409065" imgH="482600" progId="Equation.3">
                    <p:embed/>
                  </p:oleObj>
                </mc:Choice>
                <mc:Fallback>
                  <p:oleObj name="" r:id="rId9" imgW="1409065" imgH="482600" progId="Equation.3">
                    <p:embed/>
                    <p:pic>
                      <p:nvPicPr>
                        <p:cNvPr id="0" name="图片 3206"/>
                        <p:cNvPicPr/>
                        <p:nvPr/>
                      </p:nvPicPr>
                      <p:blipFill>
                        <a:blip r:embed="rId10"/>
                        <a:stretch>
                          <a:fillRect/>
                        </a:stretch>
                      </p:blipFill>
                      <p:spPr>
                        <a:xfrm>
                          <a:off x="407" y="2831"/>
                          <a:ext cx="1786" cy="610"/>
                        </a:xfrm>
                        <a:prstGeom prst="rect">
                          <a:avLst/>
                        </a:prstGeom>
                        <a:noFill/>
                        <a:ln w="38100">
                          <a:noFill/>
                          <a:miter/>
                        </a:ln>
                      </p:spPr>
                    </p:pic>
                  </p:oleObj>
                </mc:Fallback>
              </mc:AlternateContent>
            </a:graphicData>
          </a:graphic>
        </p:graphicFrame>
        <p:graphicFrame>
          <p:nvGraphicFramePr>
            <p:cNvPr id="66569" name="对象 177232"/>
            <p:cNvGraphicFramePr/>
            <p:nvPr/>
          </p:nvGraphicFramePr>
          <p:xfrm>
            <a:off x="284" y="3272"/>
            <a:ext cx="2526" cy="816"/>
          </p:xfrm>
          <a:graphic>
            <a:graphicData uri="http://schemas.openxmlformats.org/presentationml/2006/ole">
              <mc:AlternateContent xmlns:mc="http://schemas.openxmlformats.org/markup-compatibility/2006">
                <mc:Choice xmlns:v="urn:schemas-microsoft-com:vml" Requires="v">
                  <p:oleObj spid="_x0000_s3208" name="" r:id="rId11" imgW="2006600" imgH="647700" progId="Equation.3">
                    <p:embed/>
                  </p:oleObj>
                </mc:Choice>
                <mc:Fallback>
                  <p:oleObj name="" r:id="rId11" imgW="2006600" imgH="647700" progId="Equation.3">
                    <p:embed/>
                    <p:pic>
                      <p:nvPicPr>
                        <p:cNvPr id="0" name="图片 3207"/>
                        <p:cNvPicPr/>
                        <p:nvPr/>
                      </p:nvPicPr>
                      <p:blipFill>
                        <a:blip r:embed="rId12"/>
                        <a:stretch>
                          <a:fillRect/>
                        </a:stretch>
                      </p:blipFill>
                      <p:spPr>
                        <a:xfrm>
                          <a:off x="284" y="3272"/>
                          <a:ext cx="2526" cy="816"/>
                        </a:xfrm>
                        <a:prstGeom prst="rect">
                          <a:avLst/>
                        </a:prstGeom>
                        <a:noFill/>
                        <a:ln w="38100">
                          <a:noFill/>
                          <a:miter/>
                        </a:ln>
                      </p:spPr>
                    </p:pic>
                  </p:oleObj>
                </mc:Fallback>
              </mc:AlternateContent>
            </a:graphicData>
          </a:graphic>
        </p:graphicFrame>
        <p:sp>
          <p:nvSpPr>
            <p:cNvPr id="66570" name="矩形 177233"/>
            <p:cNvSpPr/>
            <p:nvPr/>
          </p:nvSpPr>
          <p:spPr>
            <a:xfrm>
              <a:off x="125" y="2822"/>
              <a:ext cx="2841" cy="1316"/>
            </a:xfrm>
            <a:prstGeom prst="rect">
              <a:avLst/>
            </a:prstGeom>
            <a:noFill/>
            <a:ln w="38100" cap="flat" cmpd="sng">
              <a:solidFill>
                <a:srgbClr val="FF0000"/>
              </a:solidFill>
              <a:prstDash val="solid"/>
              <a:miter/>
              <a:headEnd type="none" w="med" len="med"/>
              <a:tailEnd type="none" w="med" len="med"/>
            </a:ln>
          </p:spPr>
          <p:txBody>
            <a:bodyPr anchor="t" anchorCtr="0"/>
            <a:p>
              <a:pPr algn="ctr"/>
              <a:endParaRPr lang="zh-CN" altLang="en-US">
                <a:latin typeface="Times New Roman" panose="02020603050405020304" pitchFamily="18" charset="-94"/>
                <a:ea typeface="宋体" panose="02010600030101010101" pitchFamily="2" charset="-122"/>
              </a:endParaRPr>
            </a:p>
          </p:txBody>
        </p:sp>
      </p:grpSp>
      <p:graphicFrame>
        <p:nvGraphicFramePr>
          <p:cNvPr id="177238" name="对象 177237"/>
          <p:cNvGraphicFramePr/>
          <p:nvPr/>
        </p:nvGraphicFramePr>
        <p:xfrm>
          <a:off x="4781550" y="2606675"/>
          <a:ext cx="798513" cy="777875"/>
        </p:xfrm>
        <a:graphic>
          <a:graphicData uri="http://schemas.openxmlformats.org/presentationml/2006/ole">
            <mc:AlternateContent xmlns:mc="http://schemas.openxmlformats.org/markup-compatibility/2006">
              <mc:Choice xmlns:v="urn:schemas-microsoft-com:vml" Requires="v">
                <p:oleObj spid="_x0000_s3212" name="" r:id="rId13" imgW="495300" imgH="482600" progId="Equation.3">
                  <p:embed/>
                </p:oleObj>
              </mc:Choice>
              <mc:Fallback>
                <p:oleObj name="" r:id="rId13" imgW="495300" imgH="482600" progId="Equation.3">
                  <p:embed/>
                  <p:pic>
                    <p:nvPicPr>
                      <p:cNvPr id="0" name="图片 3211"/>
                      <p:cNvPicPr/>
                      <p:nvPr/>
                    </p:nvPicPr>
                    <p:blipFill>
                      <a:blip r:embed="rId14"/>
                      <a:stretch>
                        <a:fillRect/>
                      </a:stretch>
                    </p:blipFill>
                    <p:spPr>
                      <a:xfrm>
                        <a:off x="4781550" y="2606675"/>
                        <a:ext cx="798513" cy="777875"/>
                      </a:xfrm>
                      <a:prstGeom prst="rect">
                        <a:avLst/>
                      </a:prstGeom>
                      <a:noFill/>
                      <a:ln w="38100">
                        <a:noFill/>
                        <a:miter/>
                      </a:ln>
                    </p:spPr>
                  </p:pic>
                </p:oleObj>
              </mc:Fallback>
            </mc:AlternateContent>
          </a:graphicData>
        </a:graphic>
      </p:graphicFrame>
      <p:sp>
        <p:nvSpPr>
          <p:cNvPr id="177239" name="直接连接符 177238"/>
          <p:cNvSpPr/>
          <p:nvPr/>
        </p:nvSpPr>
        <p:spPr>
          <a:xfrm>
            <a:off x="5929313" y="5027613"/>
            <a:ext cx="2209800" cy="0"/>
          </a:xfrm>
          <a:prstGeom prst="line">
            <a:avLst/>
          </a:prstGeom>
          <a:ln w="25400" cap="flat" cmpd="sng">
            <a:solidFill>
              <a:srgbClr val="0000FF"/>
            </a:solidFill>
            <a:prstDash val="solid"/>
            <a:round/>
            <a:headEnd type="none" w="med" len="med"/>
            <a:tailEnd type="none" w="med" len="med"/>
          </a:ln>
        </p:spPr>
      </p:sp>
      <p:sp>
        <p:nvSpPr>
          <p:cNvPr id="177240" name="任意多边形 177239"/>
          <p:cNvSpPr/>
          <p:nvPr/>
        </p:nvSpPr>
        <p:spPr>
          <a:xfrm>
            <a:off x="5929313" y="5703888"/>
            <a:ext cx="2124075" cy="542925"/>
          </a:xfrm>
          <a:custGeom>
            <a:avLst/>
            <a:gdLst/>
            <a:ahLst/>
            <a:cxnLst/>
            <a:pathLst>
              <a:path w="1338" h="342">
                <a:moveTo>
                  <a:pt x="0" y="342"/>
                </a:moveTo>
                <a:cubicBezTo>
                  <a:pt x="92" y="272"/>
                  <a:pt x="184" y="201"/>
                  <a:pt x="288" y="154"/>
                </a:cubicBezTo>
                <a:cubicBezTo>
                  <a:pt x="392" y="108"/>
                  <a:pt x="505" y="85"/>
                  <a:pt x="624" y="61"/>
                </a:cubicBezTo>
                <a:cubicBezTo>
                  <a:pt x="743" y="37"/>
                  <a:pt x="883" y="22"/>
                  <a:pt x="1002" y="12"/>
                </a:cubicBezTo>
                <a:cubicBezTo>
                  <a:pt x="1121" y="2"/>
                  <a:pt x="1268" y="2"/>
                  <a:pt x="1338" y="0"/>
                </a:cubicBezTo>
              </a:path>
            </a:pathLst>
          </a:custGeom>
          <a:noFill/>
          <a:ln w="25400" cap="flat" cmpd="sng">
            <a:solidFill>
              <a:srgbClr val="0000FF"/>
            </a:solidFill>
            <a:prstDash val="solid"/>
            <a:round/>
            <a:headEnd type="none" w="med" len="med"/>
            <a:tailEnd type="none" w="med" len="med"/>
          </a:ln>
        </p:spPr>
        <p:txBody>
          <a:bodyPr/>
          <a:p>
            <a:endParaRPr lang="zh-CN" altLang="en-US"/>
          </a:p>
        </p:txBody>
      </p:sp>
      <p:sp>
        <p:nvSpPr>
          <p:cNvPr id="177241" name="任意多边形 177240"/>
          <p:cNvSpPr/>
          <p:nvPr/>
        </p:nvSpPr>
        <p:spPr>
          <a:xfrm>
            <a:off x="5927725" y="5075238"/>
            <a:ext cx="2095500" cy="581025"/>
          </a:xfrm>
          <a:custGeom>
            <a:avLst/>
            <a:gdLst/>
            <a:ahLst/>
            <a:cxnLst/>
            <a:pathLst>
              <a:path w="1320" h="366">
                <a:moveTo>
                  <a:pt x="0" y="366"/>
                </a:moveTo>
                <a:cubicBezTo>
                  <a:pt x="92" y="290"/>
                  <a:pt x="184" y="214"/>
                  <a:pt x="288" y="163"/>
                </a:cubicBezTo>
                <a:cubicBezTo>
                  <a:pt x="392" y="113"/>
                  <a:pt x="510" y="87"/>
                  <a:pt x="624" y="62"/>
                </a:cubicBezTo>
                <a:cubicBezTo>
                  <a:pt x="738" y="37"/>
                  <a:pt x="856" y="20"/>
                  <a:pt x="972" y="10"/>
                </a:cubicBezTo>
                <a:cubicBezTo>
                  <a:pt x="1088" y="0"/>
                  <a:pt x="1248" y="3"/>
                  <a:pt x="1320" y="1"/>
                </a:cubicBezTo>
              </a:path>
            </a:pathLst>
          </a:custGeom>
          <a:noFill/>
          <a:ln w="25400" cap="flat" cmpd="sng">
            <a:solidFill>
              <a:srgbClr val="FF0000"/>
            </a:solidFill>
            <a:prstDash val="solid"/>
            <a:round/>
            <a:headEnd type="none" w="med" len="med"/>
            <a:tailEnd type="none" w="med" len="med"/>
          </a:ln>
        </p:spPr>
        <p:txBody>
          <a:bodyPr/>
          <a:p>
            <a:endParaRPr lang="zh-CN" altLang="en-US"/>
          </a:p>
        </p:txBody>
      </p:sp>
      <p:sp>
        <p:nvSpPr>
          <p:cNvPr id="177242" name="文本框 177241"/>
          <p:cNvSpPr txBox="1"/>
          <p:nvPr/>
        </p:nvSpPr>
        <p:spPr>
          <a:xfrm>
            <a:off x="5370513" y="4722813"/>
            <a:ext cx="587375" cy="457200"/>
          </a:xfrm>
          <a:prstGeom prst="rect">
            <a:avLst/>
          </a:prstGeom>
          <a:noFill/>
          <a:ln w="25400">
            <a:noFill/>
          </a:ln>
        </p:spPr>
        <p:txBody>
          <a:bodyPr anchor="ctr" anchorCtr="0">
            <a:spAutoFit/>
          </a:bodyPr>
          <a:p>
            <a:pPr algn="ctr"/>
            <a:r>
              <a:rPr lang="en-US" altLang="zh-CN" i="1">
                <a:solidFill>
                  <a:srgbClr val="0000FF"/>
                </a:solidFill>
                <a:latin typeface="Times New Roman" panose="02020603050405020304" pitchFamily="18" charset="-94"/>
                <a:ea typeface="宋体" panose="02010600030101010101" pitchFamily="2" charset="-122"/>
              </a:rPr>
              <a:t>I</a:t>
            </a:r>
            <a:r>
              <a:rPr lang="en-US" altLang="zh-CN" baseline="-25000">
                <a:solidFill>
                  <a:srgbClr val="0000FF"/>
                </a:solidFill>
                <a:latin typeface="Times New Roman" panose="02020603050405020304" pitchFamily="18" charset="-94"/>
                <a:ea typeface="宋体" panose="02010600030101010101" pitchFamily="2" charset="-122"/>
              </a:rPr>
              <a:t>S</a:t>
            </a:r>
            <a:endParaRPr lang="en-US" altLang="zh-CN">
              <a:solidFill>
                <a:srgbClr val="0000FF"/>
              </a:solidFill>
              <a:latin typeface="Times New Roman" panose="02020603050405020304" pitchFamily="18" charset="-94"/>
              <a:ea typeface="宋体" panose="02010600030101010101" pitchFamily="2" charset="-122"/>
            </a:endParaRPr>
          </a:p>
        </p:txBody>
      </p:sp>
      <p:sp>
        <p:nvSpPr>
          <p:cNvPr id="177243" name="文本框 177242"/>
          <p:cNvSpPr txBox="1"/>
          <p:nvPr/>
        </p:nvSpPr>
        <p:spPr>
          <a:xfrm>
            <a:off x="5245100" y="5961063"/>
            <a:ext cx="658813" cy="457200"/>
          </a:xfrm>
          <a:prstGeom prst="rect">
            <a:avLst/>
          </a:prstGeom>
          <a:noFill/>
          <a:ln w="25400">
            <a:noFill/>
          </a:ln>
        </p:spPr>
        <p:txBody>
          <a:bodyPr wrap="none" anchor="ctr" anchorCtr="0">
            <a:spAutoFit/>
          </a:bodyPr>
          <a:p>
            <a:pPr algn="ctr"/>
            <a:r>
              <a:rPr lang="en-US" altLang="zh-CN" i="1" dirty="0">
                <a:solidFill>
                  <a:srgbClr val="0000FF"/>
                </a:solidFill>
                <a:latin typeface="Times New Roman" panose="02020603050405020304" pitchFamily="18" charset="-94"/>
                <a:ea typeface="宋体" panose="02010600030101010101" pitchFamily="2" charset="-122"/>
                <a:sym typeface="Symbol" panose="05050102010706020507" pitchFamily="18" charset="2"/>
              </a:rPr>
              <a:t> </a:t>
            </a:r>
            <a:r>
              <a:rPr lang="en-US" altLang="zh-CN" i="1">
                <a:solidFill>
                  <a:srgbClr val="0000FF"/>
                </a:solidFill>
                <a:latin typeface="Times New Roman" panose="02020603050405020304" pitchFamily="18" charset="-94"/>
                <a:ea typeface="宋体" panose="02010600030101010101" pitchFamily="2" charset="-122"/>
              </a:rPr>
              <a:t>I</a:t>
            </a:r>
            <a:r>
              <a:rPr lang="en-US" altLang="zh-CN" baseline="-25000">
                <a:solidFill>
                  <a:srgbClr val="0000FF"/>
                </a:solidFill>
                <a:latin typeface="Times New Roman" panose="02020603050405020304" pitchFamily="18" charset="-94"/>
                <a:ea typeface="宋体" panose="02010600030101010101" pitchFamily="2" charset="-122"/>
              </a:rPr>
              <a:t>S</a:t>
            </a:r>
            <a:endParaRPr lang="en-US" altLang="zh-CN" i="1" baseline="-25000">
              <a:solidFill>
                <a:srgbClr val="0000FF"/>
              </a:solidFill>
              <a:latin typeface="Times New Roman" panose="02020603050405020304" pitchFamily="18" charset="-94"/>
              <a:ea typeface="宋体" panose="02010600030101010101" pitchFamily="2" charset="-122"/>
            </a:endParaRPr>
          </a:p>
        </p:txBody>
      </p:sp>
      <p:sp>
        <p:nvSpPr>
          <p:cNvPr id="177244" name="矩形 177243"/>
          <p:cNvSpPr/>
          <p:nvPr/>
        </p:nvSpPr>
        <p:spPr>
          <a:xfrm>
            <a:off x="7515225" y="4556125"/>
            <a:ext cx="449263" cy="457200"/>
          </a:xfrm>
          <a:prstGeom prst="rect">
            <a:avLst/>
          </a:prstGeom>
          <a:noFill/>
          <a:ln w="25400">
            <a:noFill/>
          </a:ln>
        </p:spPr>
        <p:txBody>
          <a:bodyPr wrap="none" anchor="ctr" anchorCtr="0">
            <a:spAutoFit/>
          </a:bodyPr>
          <a:p>
            <a:pPr algn="ctr"/>
            <a:r>
              <a:rPr lang="en-US" altLang="zh-CN" i="1" err="1">
                <a:latin typeface="Times New Roman" panose="02020603050405020304" pitchFamily="18" charset="-94"/>
                <a:ea typeface="宋体" panose="02010600030101010101" pitchFamily="2" charset="-122"/>
              </a:rPr>
              <a:t>i</a:t>
            </a:r>
            <a:r>
              <a:rPr lang="en-US" altLang="zh-CN" i="1" baseline="-25000" err="1">
                <a:latin typeface="Times New Roman" panose="02020603050405020304" pitchFamily="18" charset="-94"/>
                <a:ea typeface="宋体" panose="02010600030101010101" pitchFamily="2" charset="-122"/>
              </a:rPr>
              <a:t>L</a:t>
            </a:r>
            <a:r>
              <a:rPr lang="en-US" altLang="zh-CN" i="1" baseline="30000">
                <a:latin typeface="Times New Roman" panose="02020603050405020304" pitchFamily="18" charset="-94"/>
                <a:ea typeface="宋体" panose="02010600030101010101" pitchFamily="2" charset="-122"/>
              </a:rPr>
              <a:t>'</a:t>
            </a:r>
            <a:endParaRPr lang="en-US" altLang="zh-CN" i="1" baseline="30000">
              <a:latin typeface="Times New Roman" panose="02020603050405020304" pitchFamily="18" charset="-94"/>
              <a:ea typeface="宋体" panose="02010600030101010101" pitchFamily="2" charset="-122"/>
            </a:endParaRPr>
          </a:p>
        </p:txBody>
      </p:sp>
      <p:sp>
        <p:nvSpPr>
          <p:cNvPr id="177245" name="矩形 177244"/>
          <p:cNvSpPr/>
          <p:nvPr/>
        </p:nvSpPr>
        <p:spPr>
          <a:xfrm>
            <a:off x="7616825" y="5657850"/>
            <a:ext cx="504825" cy="457200"/>
          </a:xfrm>
          <a:prstGeom prst="rect">
            <a:avLst/>
          </a:prstGeom>
          <a:noFill/>
          <a:ln w="25400">
            <a:noFill/>
          </a:ln>
        </p:spPr>
        <p:txBody>
          <a:bodyPr wrap="none" anchor="ctr" anchorCtr="0">
            <a:spAutoFit/>
          </a:bodyPr>
          <a:p>
            <a:pPr algn="ctr"/>
            <a:r>
              <a:rPr lang="en-US" altLang="zh-CN" i="1" err="1">
                <a:latin typeface="Times New Roman" panose="02020603050405020304" pitchFamily="18" charset="-94"/>
                <a:ea typeface="宋体" panose="02010600030101010101" pitchFamily="2" charset="-122"/>
              </a:rPr>
              <a:t>i</a:t>
            </a:r>
            <a:r>
              <a:rPr lang="en-US" altLang="zh-CN" i="1" baseline="-25000" err="1">
                <a:latin typeface="Times New Roman" panose="02020603050405020304" pitchFamily="18" charset="-94"/>
                <a:ea typeface="宋体" panose="02010600030101010101" pitchFamily="2" charset="-122"/>
              </a:rPr>
              <a:t>L</a:t>
            </a:r>
            <a:r>
              <a:rPr lang="en-US" altLang="zh-CN" i="1" baseline="30000">
                <a:latin typeface="Times New Roman" panose="02020603050405020304" pitchFamily="18" charset="-94"/>
                <a:ea typeface="宋体" panose="02010600030101010101" pitchFamily="2" charset="-122"/>
              </a:rPr>
              <a:t>"</a:t>
            </a:r>
            <a:endParaRPr lang="en-US" altLang="zh-CN" i="1">
              <a:latin typeface="Times New Roman" panose="02020603050405020304" pitchFamily="18" charset="-94"/>
              <a:ea typeface="宋体" panose="02010600030101010101" pitchFamily="2" charset="-122"/>
            </a:endParaRPr>
          </a:p>
        </p:txBody>
      </p:sp>
      <p:grpSp>
        <p:nvGrpSpPr>
          <p:cNvPr id="177246" name="组合 177245"/>
          <p:cNvGrpSpPr/>
          <p:nvPr/>
        </p:nvGrpSpPr>
        <p:grpSpPr>
          <a:xfrm>
            <a:off x="5537200" y="4448175"/>
            <a:ext cx="3143250" cy="1970088"/>
            <a:chOff x="3992" y="2571"/>
            <a:chExt cx="1980" cy="1241"/>
          </a:xfrm>
        </p:grpSpPr>
        <p:sp>
          <p:nvSpPr>
            <p:cNvPr id="66580" name="文本框 177246"/>
            <p:cNvSpPr txBox="1"/>
            <p:nvPr/>
          </p:nvSpPr>
          <p:spPr>
            <a:xfrm>
              <a:off x="4281" y="2571"/>
              <a:ext cx="247" cy="288"/>
            </a:xfrm>
            <a:prstGeom prst="rect">
              <a:avLst/>
            </a:prstGeom>
            <a:noFill/>
            <a:ln w="25400">
              <a:noFill/>
            </a:ln>
          </p:spPr>
          <p:txBody>
            <a:bodyPr wrap="none" anchor="ctr" anchorCtr="0">
              <a:spAutoFit/>
            </a:bodyPr>
            <a:p>
              <a:pPr algn="ctr"/>
              <a:r>
                <a:rPr lang="en-US" altLang="zh-CN" i="1" err="1">
                  <a:solidFill>
                    <a:srgbClr val="FF0000"/>
                  </a:solidFill>
                  <a:latin typeface="Times New Roman" panose="02020603050405020304" pitchFamily="18" charset="-94"/>
                  <a:ea typeface="宋体" panose="02010600030101010101" pitchFamily="2" charset="-122"/>
                </a:rPr>
                <a:t>i</a:t>
              </a:r>
              <a:r>
                <a:rPr lang="en-US" altLang="zh-CN" i="1" baseline="-25000" err="1">
                  <a:solidFill>
                    <a:srgbClr val="FF0000"/>
                  </a:solidFill>
                  <a:latin typeface="Times New Roman" panose="02020603050405020304" pitchFamily="18" charset="-94"/>
                  <a:ea typeface="宋体" panose="02010600030101010101" pitchFamily="2" charset="-122"/>
                </a:rPr>
                <a:t>L</a:t>
              </a:r>
              <a:endParaRPr lang="en-US" altLang="zh-CN">
                <a:latin typeface="Times New Roman" panose="02020603050405020304" pitchFamily="18" charset="-94"/>
                <a:ea typeface="宋体" panose="02010600030101010101" pitchFamily="2" charset="-122"/>
              </a:endParaRPr>
            </a:p>
          </p:txBody>
        </p:sp>
        <p:sp>
          <p:nvSpPr>
            <p:cNvPr id="66581" name="直接连接符 177247"/>
            <p:cNvSpPr/>
            <p:nvPr/>
          </p:nvSpPr>
          <p:spPr>
            <a:xfrm>
              <a:off x="3992" y="3332"/>
              <a:ext cx="1968" cy="0"/>
            </a:xfrm>
            <a:prstGeom prst="line">
              <a:avLst/>
            </a:prstGeom>
            <a:ln w="19050" cap="flat" cmpd="sng">
              <a:solidFill>
                <a:schemeClr val="tx1"/>
              </a:solidFill>
              <a:prstDash val="solid"/>
              <a:round/>
              <a:headEnd type="none" w="med" len="med"/>
              <a:tailEnd type="stealth" w="sm" len="med"/>
            </a:ln>
          </p:spPr>
        </p:sp>
        <p:sp>
          <p:nvSpPr>
            <p:cNvPr id="66582" name="直接连接符 177248"/>
            <p:cNvSpPr/>
            <p:nvPr/>
          </p:nvSpPr>
          <p:spPr>
            <a:xfrm flipV="1">
              <a:off x="4232" y="2708"/>
              <a:ext cx="0" cy="1104"/>
            </a:xfrm>
            <a:prstGeom prst="line">
              <a:avLst/>
            </a:prstGeom>
            <a:ln w="19050" cap="flat" cmpd="sng">
              <a:solidFill>
                <a:schemeClr val="tx1"/>
              </a:solidFill>
              <a:prstDash val="solid"/>
              <a:round/>
              <a:headEnd type="none" w="med" len="med"/>
              <a:tailEnd type="stealth" w="sm" len="med"/>
            </a:ln>
          </p:spPr>
        </p:sp>
        <p:sp>
          <p:nvSpPr>
            <p:cNvPr id="66583" name="文本框 177249"/>
            <p:cNvSpPr txBox="1"/>
            <p:nvPr/>
          </p:nvSpPr>
          <p:spPr>
            <a:xfrm>
              <a:off x="5803" y="3290"/>
              <a:ext cx="169" cy="288"/>
            </a:xfrm>
            <a:prstGeom prst="rect">
              <a:avLst/>
            </a:prstGeom>
            <a:noFill/>
            <a:ln w="25400">
              <a:noFill/>
            </a:ln>
          </p:spPr>
          <p:txBody>
            <a:bodyPr wrap="none" anchor="ctr" anchorCtr="0">
              <a:spAutoFit/>
            </a:bodyPr>
            <a:p>
              <a:pPr algn="ctr"/>
              <a:r>
                <a:rPr lang="en-US" altLang="zh-CN" i="1">
                  <a:latin typeface="Times New Roman" panose="02020603050405020304" pitchFamily="18" charset="-94"/>
                  <a:ea typeface="宋体" panose="02010600030101010101" pitchFamily="2" charset="-122"/>
                </a:rPr>
                <a:t>t</a:t>
              </a:r>
              <a:endParaRPr lang="en-US" altLang="zh-CN">
                <a:latin typeface="Times New Roman" panose="02020603050405020304" pitchFamily="18" charset="-94"/>
                <a:ea typeface="宋体" panose="02010600030101010101" pitchFamily="2" charset="-122"/>
              </a:endParaRPr>
            </a:p>
          </p:txBody>
        </p:sp>
        <p:sp>
          <p:nvSpPr>
            <p:cNvPr id="66584" name="文本框 177250"/>
            <p:cNvSpPr txBox="1"/>
            <p:nvPr/>
          </p:nvSpPr>
          <p:spPr>
            <a:xfrm>
              <a:off x="3997" y="3284"/>
              <a:ext cx="255" cy="288"/>
            </a:xfrm>
            <a:prstGeom prst="rect">
              <a:avLst/>
            </a:prstGeom>
            <a:noFill/>
            <a:ln w="9525">
              <a:noFill/>
            </a:ln>
          </p:spPr>
          <p:txBody>
            <a:bodyPr wrap="none" anchor="ctr" anchorCtr="0">
              <a:spAutoFit/>
            </a:bodyPr>
            <a:p>
              <a:pPr algn="ctr">
                <a:spcBef>
                  <a:spcPct val="50000"/>
                </a:spcBef>
              </a:pPr>
              <a:r>
                <a:rPr lang="en-US" altLang="zh-CN" b="0">
                  <a:latin typeface="Times New Roman" panose="02020603050405020304" pitchFamily="18" charset="-94"/>
                  <a:ea typeface="宋体" panose="02010600030101010101" pitchFamily="2" charset="-122"/>
                </a:rPr>
                <a:t>O</a:t>
              </a:r>
              <a:endParaRPr lang="en-US" altLang="zh-CN" b="0">
                <a:latin typeface="Times New Roman" panose="02020603050405020304" pitchFamily="18" charset="-94"/>
                <a:ea typeface="宋体" panose="02010600030101010101" pitchFamily="2" charset="-122"/>
              </a:endParaRPr>
            </a:p>
          </p:txBody>
        </p:sp>
      </p:grpSp>
      <p:sp>
        <p:nvSpPr>
          <p:cNvPr id="66585" name="灯片编号占位符 1"/>
          <p:cNvSpPr>
            <a:spLocks noGrp="1"/>
          </p:cNvSpPr>
          <p:nvPr>
            <p:ph type="sldNum" sz="quarter" idx="12"/>
          </p:nvPr>
        </p:nvSpPr>
        <p:spPr>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fld id="{9A0DB2DC-4C9A-4742-B13C-FB6460FD3503}" type="slidenum">
              <a:rPr lang="zh-CN" altLang="zh-CN" sz="1400" b="0" dirty="0"/>
            </a:fld>
            <a:endParaRPr lang="zh-CN" altLang="zh-CN" sz="14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177154"/>
                                        </p:tgtEl>
                                        <p:attrNameLst>
                                          <p:attrName>style.visibility</p:attrName>
                                        </p:attrNameLst>
                                      </p:cBhvr>
                                      <p:to>
                                        <p:strVal val="visible"/>
                                      </p:to>
                                    </p:set>
                                    <p:anim calcmode="lin" valueType="num">
                                      <p:cBhvr additive="base">
                                        <p:cTn id="7" dur="500" fill="hold"/>
                                        <p:tgtEl>
                                          <p:spTgt spid="177154"/>
                                        </p:tgtEl>
                                        <p:attrNameLst>
                                          <p:attrName>ppt_x</p:attrName>
                                        </p:attrNameLst>
                                      </p:cBhvr>
                                      <p:tavLst>
                                        <p:tav tm="0">
                                          <p:val>
                                            <p:strVal val="0-#ppt_w/2"/>
                                          </p:val>
                                        </p:tav>
                                        <p:tav tm="100000">
                                          <p:val>
                                            <p:strVal val="#ppt_x"/>
                                          </p:val>
                                        </p:tav>
                                      </p:tavLst>
                                    </p:anim>
                                    <p:anim calcmode="lin" valueType="num">
                                      <p:cBhvr additive="base">
                                        <p:cTn id="8" dur="500" fill="hold"/>
                                        <p:tgtEl>
                                          <p:spTgt spid="17715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77231"/>
                                        </p:tgtEl>
                                        <p:attrNameLst>
                                          <p:attrName>style.visibility</p:attrName>
                                        </p:attrNameLst>
                                      </p:cBhvr>
                                      <p:to>
                                        <p:strVal val="visible"/>
                                      </p:to>
                                    </p:set>
                                    <p:anim calcmode="lin" valueType="num">
                                      <p:cBhvr additive="base">
                                        <p:cTn id="13" dur="500" fill="hold"/>
                                        <p:tgtEl>
                                          <p:spTgt spid="177231"/>
                                        </p:tgtEl>
                                        <p:attrNameLst>
                                          <p:attrName>ppt_x</p:attrName>
                                        </p:attrNameLst>
                                      </p:cBhvr>
                                      <p:tavLst>
                                        <p:tav tm="0">
                                          <p:val>
                                            <p:strVal val="0-#ppt_w/2"/>
                                          </p:val>
                                        </p:tav>
                                        <p:tav tm="100000">
                                          <p:val>
                                            <p:strVal val="#ppt_x"/>
                                          </p:val>
                                        </p:tav>
                                      </p:tavLst>
                                    </p:anim>
                                    <p:anim calcmode="lin" valueType="num">
                                      <p:cBhvr additive="base">
                                        <p:cTn id="14" dur="500" fill="hold"/>
                                        <p:tgtEl>
                                          <p:spTgt spid="177231"/>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12" presetClass="entr" presetSubtype="1" fill="hold" grpId="0" nodeType="afterEffect">
                                  <p:stCondLst>
                                    <p:cond delay="0"/>
                                  </p:stCondLst>
                                  <p:childTnLst>
                                    <p:set>
                                      <p:cBhvr>
                                        <p:cTn id="17" dur="1" fill="hold">
                                          <p:stCondLst>
                                            <p:cond delay="0"/>
                                          </p:stCondLst>
                                        </p:cTn>
                                        <p:tgtEl>
                                          <p:spTgt spid="177155"/>
                                        </p:tgtEl>
                                        <p:attrNameLst>
                                          <p:attrName>style.visibility</p:attrName>
                                        </p:attrNameLst>
                                      </p:cBhvr>
                                      <p:to>
                                        <p:strVal val="visible"/>
                                      </p:to>
                                    </p:set>
                                    <p:animEffect transition="in" filter="slide(fromTop)">
                                      <p:cBhvr>
                                        <p:cTn id="18" dur="500"/>
                                        <p:tgtEl>
                                          <p:spTgt spid="177155"/>
                                        </p:tgtEl>
                                      </p:cBhvr>
                                    </p:animEffect>
                                  </p:childTnLst>
                                </p:cTn>
                              </p:par>
                            </p:childTnLst>
                          </p:cTn>
                        </p:par>
                      </p:childTnLst>
                    </p:cTn>
                  </p:par>
                  <p:par>
                    <p:cTn id="19" fill="hold">
                      <p:stCondLst>
                        <p:cond delay="indefinite"/>
                      </p:stCondLst>
                      <p:childTnLst>
                        <p:par>
                          <p:cTn id="20" fill="hold">
                            <p:stCondLst>
                              <p:cond delay="0"/>
                            </p:stCondLst>
                            <p:childTnLst>
                              <p:par>
                                <p:cTn id="21" presetID="12" presetClass="entr" presetSubtype="8" fill="hold" nodeType="clickEffect">
                                  <p:stCondLst>
                                    <p:cond delay="0"/>
                                  </p:stCondLst>
                                  <p:childTnLst>
                                    <p:set>
                                      <p:cBhvr>
                                        <p:cTn id="22" dur="1" fill="hold">
                                          <p:stCondLst>
                                            <p:cond delay="0"/>
                                          </p:stCondLst>
                                        </p:cTn>
                                        <p:tgtEl>
                                          <p:spTgt spid="177162"/>
                                        </p:tgtEl>
                                        <p:attrNameLst>
                                          <p:attrName>style.visibility</p:attrName>
                                        </p:attrNameLst>
                                      </p:cBhvr>
                                      <p:to>
                                        <p:strVal val="visible"/>
                                      </p:to>
                                    </p:set>
                                    <p:animEffect transition="in" filter="slide(fromLeft)">
                                      <p:cBhvr>
                                        <p:cTn id="23" dur="500"/>
                                        <p:tgtEl>
                                          <p:spTgt spid="177162"/>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nodeType="clickEffect">
                                  <p:stCondLst>
                                    <p:cond delay="0"/>
                                  </p:stCondLst>
                                  <p:childTnLst>
                                    <p:set>
                                      <p:cBhvr>
                                        <p:cTn id="27" dur="1" fill="hold">
                                          <p:stCondLst>
                                            <p:cond delay="0"/>
                                          </p:stCondLst>
                                        </p:cTn>
                                        <p:tgtEl>
                                          <p:spTgt spid="177237"/>
                                        </p:tgtEl>
                                        <p:attrNameLst>
                                          <p:attrName>style.visibility</p:attrName>
                                        </p:attrNameLst>
                                      </p:cBhvr>
                                      <p:to>
                                        <p:strVal val="visible"/>
                                      </p:to>
                                    </p:set>
                                    <p:anim calcmode="lin" valueType="num">
                                      <p:cBhvr additive="base">
                                        <p:cTn id="28" dur="500" fill="hold"/>
                                        <p:tgtEl>
                                          <p:spTgt spid="177237"/>
                                        </p:tgtEl>
                                        <p:attrNameLst>
                                          <p:attrName>ppt_x</p:attrName>
                                        </p:attrNameLst>
                                      </p:cBhvr>
                                      <p:tavLst>
                                        <p:tav tm="0">
                                          <p:val>
                                            <p:strVal val="0-#ppt_w/2"/>
                                          </p:val>
                                        </p:tav>
                                        <p:tav tm="100000">
                                          <p:val>
                                            <p:strVal val="#ppt_x"/>
                                          </p:val>
                                        </p:tav>
                                      </p:tavLst>
                                    </p:anim>
                                    <p:anim calcmode="lin" valueType="num">
                                      <p:cBhvr additive="base">
                                        <p:cTn id="29" dur="500" fill="hold"/>
                                        <p:tgtEl>
                                          <p:spTgt spid="177237"/>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2" presetClass="entr" presetSubtype="8" fill="hold" nodeType="clickEffect">
                                  <p:stCondLst>
                                    <p:cond delay="0"/>
                                  </p:stCondLst>
                                  <p:childTnLst>
                                    <p:set>
                                      <p:cBhvr>
                                        <p:cTn id="33" dur="1" fill="hold">
                                          <p:stCondLst>
                                            <p:cond delay="0"/>
                                          </p:stCondLst>
                                        </p:cTn>
                                        <p:tgtEl>
                                          <p:spTgt spid="177156"/>
                                        </p:tgtEl>
                                        <p:attrNameLst>
                                          <p:attrName>style.visibility</p:attrName>
                                        </p:attrNameLst>
                                      </p:cBhvr>
                                      <p:to>
                                        <p:strVal val="visible"/>
                                      </p:to>
                                    </p:set>
                                    <p:animEffect transition="in" filter="slide(fromLeft)">
                                      <p:cBhvr>
                                        <p:cTn id="34" dur="500"/>
                                        <p:tgtEl>
                                          <p:spTgt spid="177156"/>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nodeType="clickEffect">
                                  <p:stCondLst>
                                    <p:cond delay="0"/>
                                  </p:stCondLst>
                                  <p:childTnLst>
                                    <p:set>
                                      <p:cBhvr>
                                        <p:cTn id="38" dur="1" fill="hold">
                                          <p:stCondLst>
                                            <p:cond delay="0"/>
                                          </p:stCondLst>
                                        </p:cTn>
                                        <p:tgtEl>
                                          <p:spTgt spid="177238"/>
                                        </p:tgtEl>
                                        <p:attrNameLst>
                                          <p:attrName>style.visibility</p:attrName>
                                        </p:attrNameLst>
                                      </p:cBhvr>
                                      <p:to>
                                        <p:strVal val="visible"/>
                                      </p:to>
                                    </p:set>
                                    <p:anim calcmode="lin" valueType="num">
                                      <p:cBhvr additive="base">
                                        <p:cTn id="39" dur="500" fill="hold"/>
                                        <p:tgtEl>
                                          <p:spTgt spid="177238"/>
                                        </p:tgtEl>
                                        <p:attrNameLst>
                                          <p:attrName>ppt_x</p:attrName>
                                        </p:attrNameLst>
                                      </p:cBhvr>
                                      <p:tavLst>
                                        <p:tav tm="0">
                                          <p:val>
                                            <p:strVal val="0-#ppt_w/2"/>
                                          </p:val>
                                        </p:tav>
                                        <p:tav tm="100000">
                                          <p:val>
                                            <p:strVal val="#ppt_x"/>
                                          </p:val>
                                        </p:tav>
                                      </p:tavLst>
                                    </p:anim>
                                    <p:anim calcmode="lin" valueType="num">
                                      <p:cBhvr additive="base">
                                        <p:cTn id="40" dur="500" fill="hold"/>
                                        <p:tgtEl>
                                          <p:spTgt spid="177238"/>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2" presetClass="entr" presetSubtype="8" fill="hold" nodeType="clickEffect">
                                  <p:stCondLst>
                                    <p:cond delay="0"/>
                                  </p:stCondLst>
                                  <p:childTnLst>
                                    <p:set>
                                      <p:cBhvr>
                                        <p:cTn id="44" dur="1" fill="hold">
                                          <p:stCondLst>
                                            <p:cond delay="0"/>
                                          </p:stCondLst>
                                        </p:cTn>
                                        <p:tgtEl>
                                          <p:spTgt spid="177157"/>
                                        </p:tgtEl>
                                        <p:attrNameLst>
                                          <p:attrName>style.visibility</p:attrName>
                                        </p:attrNameLst>
                                      </p:cBhvr>
                                      <p:to>
                                        <p:strVal val="visible"/>
                                      </p:to>
                                    </p:set>
                                    <p:animEffect transition="in" filter="slide(fromLeft)">
                                      <p:cBhvr>
                                        <p:cTn id="45" dur="500"/>
                                        <p:tgtEl>
                                          <p:spTgt spid="177157"/>
                                        </p:tgtEl>
                                      </p:cBhvr>
                                    </p:animEffect>
                                  </p:childTnLst>
                                </p:cTn>
                              </p:par>
                            </p:childTnLst>
                          </p:cTn>
                        </p:par>
                      </p:childTnLst>
                    </p:cTn>
                  </p:par>
                  <p:par>
                    <p:cTn id="46" fill="hold">
                      <p:stCondLst>
                        <p:cond delay="indefinite"/>
                      </p:stCondLst>
                      <p:childTnLst>
                        <p:par>
                          <p:cTn id="47" fill="hold">
                            <p:stCondLst>
                              <p:cond delay="0"/>
                            </p:stCondLst>
                            <p:childTnLst>
                              <p:par>
                                <p:cTn id="48" presetID="23" presetClass="entr" presetSubtype="16" fill="hold" nodeType="clickEffect">
                                  <p:stCondLst>
                                    <p:cond delay="0"/>
                                  </p:stCondLst>
                                  <p:childTnLst>
                                    <p:set>
                                      <p:cBhvr>
                                        <p:cTn id="49" dur="1" fill="hold">
                                          <p:stCondLst>
                                            <p:cond delay="0"/>
                                          </p:stCondLst>
                                        </p:cTn>
                                        <p:tgtEl>
                                          <p:spTgt spid="177246"/>
                                        </p:tgtEl>
                                        <p:attrNameLst>
                                          <p:attrName>style.visibility</p:attrName>
                                        </p:attrNameLst>
                                      </p:cBhvr>
                                      <p:to>
                                        <p:strVal val="visible"/>
                                      </p:to>
                                    </p:set>
                                    <p:anim calcmode="lin" valueType="num">
                                      <p:cBhvr>
                                        <p:cTn id="50" dur="500" fill="hold"/>
                                        <p:tgtEl>
                                          <p:spTgt spid="177246"/>
                                        </p:tgtEl>
                                        <p:attrNameLst>
                                          <p:attrName>ppt_w</p:attrName>
                                        </p:attrNameLst>
                                      </p:cBhvr>
                                      <p:tavLst>
                                        <p:tav tm="0">
                                          <p:val>
                                            <p:fltVal val="0.000000"/>
                                          </p:val>
                                        </p:tav>
                                        <p:tav tm="100000">
                                          <p:val>
                                            <p:strVal val="#ppt_w"/>
                                          </p:val>
                                        </p:tav>
                                      </p:tavLst>
                                    </p:anim>
                                    <p:anim calcmode="lin" valueType="num">
                                      <p:cBhvr>
                                        <p:cTn id="51" dur="500" fill="hold"/>
                                        <p:tgtEl>
                                          <p:spTgt spid="177246"/>
                                        </p:tgtEl>
                                        <p:attrNameLst>
                                          <p:attrName>ppt_h</p:attrName>
                                        </p:attrNameLst>
                                      </p:cBhvr>
                                      <p:tavLst>
                                        <p:tav tm="0">
                                          <p:val>
                                            <p:fltVal val="0.000000"/>
                                          </p:val>
                                        </p:tav>
                                        <p:tav tm="100000">
                                          <p:val>
                                            <p:strVal val="#ppt_h"/>
                                          </p:val>
                                        </p:tav>
                                      </p:tavLst>
                                    </p:anim>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nodeType="clickEffect">
                                  <p:stCondLst>
                                    <p:cond delay="0"/>
                                  </p:stCondLst>
                                  <p:childTnLst>
                                    <p:set>
                                      <p:cBhvr>
                                        <p:cTn id="55" dur="1" fill="hold">
                                          <p:stCondLst>
                                            <p:cond delay="0"/>
                                          </p:stCondLst>
                                        </p:cTn>
                                        <p:tgtEl>
                                          <p:spTgt spid="177239"/>
                                        </p:tgtEl>
                                        <p:attrNameLst>
                                          <p:attrName>style.visibility</p:attrName>
                                        </p:attrNameLst>
                                      </p:cBhvr>
                                      <p:to>
                                        <p:strVal val="visible"/>
                                      </p:to>
                                    </p:set>
                                    <p:animEffect transition="in" filter="wipe(left)">
                                      <p:cBhvr>
                                        <p:cTn id="56" dur="500"/>
                                        <p:tgtEl>
                                          <p:spTgt spid="177239"/>
                                        </p:tgtEl>
                                      </p:cBhvr>
                                    </p:animEffect>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177242"/>
                                        </p:tgtEl>
                                        <p:attrNameLst>
                                          <p:attrName>style.visibility</p:attrName>
                                        </p:attrNameLst>
                                      </p:cBhvr>
                                      <p:to>
                                        <p:strVal val="visible"/>
                                      </p:to>
                                    </p:set>
                                    <p:animEffect transition="in" filter="wipe(left)">
                                      <p:cBhvr>
                                        <p:cTn id="60" dur="500"/>
                                        <p:tgtEl>
                                          <p:spTgt spid="177242"/>
                                        </p:tgtEl>
                                      </p:cBhvr>
                                    </p:animEffect>
                                  </p:childTnLst>
                                </p:cTn>
                              </p:par>
                            </p:childTnLst>
                          </p:cTn>
                        </p:par>
                        <p:par>
                          <p:cTn id="61" fill="hold">
                            <p:stCondLst>
                              <p:cond delay="1000"/>
                            </p:stCondLst>
                            <p:childTnLst>
                              <p:par>
                                <p:cTn id="62" presetID="22" presetClass="entr" presetSubtype="8" fill="hold" grpId="0" nodeType="afterEffect">
                                  <p:stCondLst>
                                    <p:cond delay="0"/>
                                  </p:stCondLst>
                                  <p:childTnLst>
                                    <p:set>
                                      <p:cBhvr>
                                        <p:cTn id="63" dur="1" fill="hold">
                                          <p:stCondLst>
                                            <p:cond delay="0"/>
                                          </p:stCondLst>
                                        </p:cTn>
                                        <p:tgtEl>
                                          <p:spTgt spid="177244"/>
                                        </p:tgtEl>
                                        <p:attrNameLst>
                                          <p:attrName>style.visibility</p:attrName>
                                        </p:attrNameLst>
                                      </p:cBhvr>
                                      <p:to>
                                        <p:strVal val="visible"/>
                                      </p:to>
                                    </p:set>
                                    <p:animEffect transition="in" filter="wipe(left)">
                                      <p:cBhvr>
                                        <p:cTn id="64" dur="500"/>
                                        <p:tgtEl>
                                          <p:spTgt spid="177244"/>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8" fill="hold" nodeType="clickEffect">
                                  <p:stCondLst>
                                    <p:cond delay="0"/>
                                  </p:stCondLst>
                                  <p:childTnLst>
                                    <p:set>
                                      <p:cBhvr>
                                        <p:cTn id="68" dur="1" fill="hold">
                                          <p:stCondLst>
                                            <p:cond delay="0"/>
                                          </p:stCondLst>
                                        </p:cTn>
                                        <p:tgtEl>
                                          <p:spTgt spid="177240"/>
                                        </p:tgtEl>
                                        <p:attrNameLst>
                                          <p:attrName>style.visibility</p:attrName>
                                        </p:attrNameLst>
                                      </p:cBhvr>
                                      <p:to>
                                        <p:strVal val="visible"/>
                                      </p:to>
                                    </p:set>
                                    <p:animEffect transition="in" filter="wipe(left)">
                                      <p:cBhvr>
                                        <p:cTn id="69" dur="500"/>
                                        <p:tgtEl>
                                          <p:spTgt spid="177240"/>
                                        </p:tgtEl>
                                      </p:cBhvr>
                                    </p:animEffect>
                                  </p:childTnLst>
                                </p:cTn>
                              </p:par>
                            </p:childTnLst>
                          </p:cTn>
                        </p:par>
                        <p:par>
                          <p:cTn id="70" fill="hold">
                            <p:stCondLst>
                              <p:cond delay="500"/>
                            </p:stCondLst>
                            <p:childTnLst>
                              <p:par>
                                <p:cTn id="71" presetID="22" presetClass="entr" presetSubtype="8" fill="hold" grpId="0" nodeType="afterEffect">
                                  <p:stCondLst>
                                    <p:cond delay="0"/>
                                  </p:stCondLst>
                                  <p:childTnLst>
                                    <p:set>
                                      <p:cBhvr>
                                        <p:cTn id="72" dur="1" fill="hold">
                                          <p:stCondLst>
                                            <p:cond delay="0"/>
                                          </p:stCondLst>
                                        </p:cTn>
                                        <p:tgtEl>
                                          <p:spTgt spid="177243"/>
                                        </p:tgtEl>
                                        <p:attrNameLst>
                                          <p:attrName>style.visibility</p:attrName>
                                        </p:attrNameLst>
                                      </p:cBhvr>
                                      <p:to>
                                        <p:strVal val="visible"/>
                                      </p:to>
                                    </p:set>
                                    <p:animEffect transition="in" filter="wipe(left)">
                                      <p:cBhvr>
                                        <p:cTn id="73" dur="500"/>
                                        <p:tgtEl>
                                          <p:spTgt spid="177243"/>
                                        </p:tgtEl>
                                      </p:cBhvr>
                                    </p:animEffect>
                                  </p:childTnLst>
                                </p:cTn>
                              </p:par>
                            </p:childTnLst>
                          </p:cTn>
                        </p:par>
                        <p:par>
                          <p:cTn id="74" fill="hold">
                            <p:stCondLst>
                              <p:cond delay="1000"/>
                            </p:stCondLst>
                            <p:childTnLst>
                              <p:par>
                                <p:cTn id="75" presetID="22" presetClass="entr" presetSubtype="8" fill="hold" grpId="0" nodeType="afterEffect">
                                  <p:stCondLst>
                                    <p:cond delay="0"/>
                                  </p:stCondLst>
                                  <p:childTnLst>
                                    <p:set>
                                      <p:cBhvr>
                                        <p:cTn id="76" dur="1" fill="hold">
                                          <p:stCondLst>
                                            <p:cond delay="0"/>
                                          </p:stCondLst>
                                        </p:cTn>
                                        <p:tgtEl>
                                          <p:spTgt spid="177245"/>
                                        </p:tgtEl>
                                        <p:attrNameLst>
                                          <p:attrName>style.visibility</p:attrName>
                                        </p:attrNameLst>
                                      </p:cBhvr>
                                      <p:to>
                                        <p:strVal val="visible"/>
                                      </p:to>
                                    </p:set>
                                    <p:animEffect transition="in" filter="wipe(left)">
                                      <p:cBhvr>
                                        <p:cTn id="77" dur="500"/>
                                        <p:tgtEl>
                                          <p:spTgt spid="177245"/>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8" fill="hold" nodeType="clickEffect">
                                  <p:stCondLst>
                                    <p:cond delay="0"/>
                                  </p:stCondLst>
                                  <p:childTnLst>
                                    <p:set>
                                      <p:cBhvr>
                                        <p:cTn id="81" dur="1" fill="hold">
                                          <p:stCondLst>
                                            <p:cond delay="0"/>
                                          </p:stCondLst>
                                        </p:cTn>
                                        <p:tgtEl>
                                          <p:spTgt spid="177241"/>
                                        </p:tgtEl>
                                        <p:attrNameLst>
                                          <p:attrName>style.visibility</p:attrName>
                                        </p:attrNameLst>
                                      </p:cBhvr>
                                      <p:to>
                                        <p:strVal val="visible"/>
                                      </p:to>
                                    </p:set>
                                    <p:animEffect transition="in" filter="wipe(left)">
                                      <p:cBhvr>
                                        <p:cTn id="82" dur="500"/>
                                        <p:tgtEl>
                                          <p:spTgt spid="1772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154" grpId="0"/>
      <p:bldP spid="177155" grpId="0"/>
      <p:bldP spid="177242" grpId="0"/>
      <p:bldP spid="177243" grpId="0"/>
      <p:bldP spid="177244" grpId="0"/>
      <p:bldP spid="177245"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0034" name="文本框 300033"/>
          <p:cNvSpPr txBox="1"/>
          <p:nvPr/>
        </p:nvSpPr>
        <p:spPr>
          <a:xfrm>
            <a:off x="604838" y="533400"/>
            <a:ext cx="1108075" cy="457200"/>
          </a:xfrm>
          <a:prstGeom prst="rect">
            <a:avLst/>
          </a:prstGeom>
          <a:solidFill>
            <a:srgbClr val="00FFFF"/>
          </a:solidFill>
          <a:ln w="9525">
            <a:noFill/>
          </a:ln>
          <a:effectLst>
            <a:outerShdw dist="35921" dir="2699999" algn="ctr" rotWithShape="0">
              <a:schemeClr val="bg2"/>
            </a:outerShdw>
          </a:effectLst>
        </p:spPr>
        <p:txBody>
          <a:bodyPr wrap="none" anchor="ctr" anchorCtr="0">
            <a:spAutoFit/>
          </a:bodyPr>
          <a:p>
            <a:pPr algn="ctr"/>
            <a:r>
              <a:rPr lang="zh-CN" altLang="en-US" dirty="0">
                <a:latin typeface="Times New Roman" panose="02020603050405020304" pitchFamily="18" charset="-94"/>
                <a:ea typeface="宋体" panose="02010600030101010101" pitchFamily="2" charset="-122"/>
              </a:rPr>
              <a:t>小结：</a:t>
            </a:r>
            <a:endParaRPr lang="zh-CN" altLang="en-US">
              <a:latin typeface="Times New Roman" panose="02020603050405020304" pitchFamily="18" charset="-94"/>
              <a:ea typeface="宋体" panose="02010600030101010101" pitchFamily="2" charset="-122"/>
            </a:endParaRPr>
          </a:p>
        </p:txBody>
      </p:sp>
      <p:sp>
        <p:nvSpPr>
          <p:cNvPr id="300035" name="文本框 300034"/>
          <p:cNvSpPr txBox="1"/>
          <p:nvPr/>
        </p:nvSpPr>
        <p:spPr>
          <a:xfrm>
            <a:off x="990600" y="1123950"/>
            <a:ext cx="7486650" cy="968375"/>
          </a:xfrm>
          <a:prstGeom prst="rect">
            <a:avLst/>
          </a:prstGeom>
          <a:noFill/>
          <a:ln w="9525">
            <a:noFill/>
          </a:ln>
        </p:spPr>
        <p:txBody>
          <a:bodyPr anchor="ctr" anchorCtr="0">
            <a:spAutoFit/>
          </a:bodyPr>
          <a:p>
            <a:pPr marL="381000" indent="-381000" algn="just">
              <a:lnSpc>
                <a:spcPct val="120000"/>
              </a:lnSpc>
            </a:pPr>
            <a:r>
              <a:rPr lang="en-US" altLang="zh-CN" dirty="0">
                <a:latin typeface="Times New Roman" panose="02020603050405020304" pitchFamily="18" charset="-94"/>
                <a:ea typeface="宋体" panose="02010600030101010101" pitchFamily="2" charset="-122"/>
              </a:rPr>
              <a:t>1. </a:t>
            </a:r>
            <a:r>
              <a:rPr lang="zh-CN" altLang="en-US" dirty="0">
                <a:latin typeface="Times New Roman" panose="02020603050405020304" pitchFamily="18" charset="-94"/>
                <a:ea typeface="宋体" panose="02010600030101010101" pitchFamily="2" charset="-122"/>
              </a:rPr>
              <a:t>一阶电路的零状态响应是储能元件无初始储量时，由输入激励引起的响应。解答有二个分量</a:t>
            </a:r>
            <a:r>
              <a:rPr lang="en-US" altLang="zh-CN">
                <a:latin typeface="Times New Roman" panose="02020603050405020304" pitchFamily="18" charset="-94"/>
                <a:ea typeface="宋体" panose="02010600030101010101" pitchFamily="2" charset="-122"/>
              </a:rPr>
              <a:t>:</a:t>
            </a:r>
            <a:endParaRPr lang="en-US" altLang="zh-CN">
              <a:latin typeface="Times New Roman" panose="02020603050405020304" pitchFamily="18" charset="-94"/>
              <a:ea typeface="宋体" panose="02010600030101010101" pitchFamily="2" charset="-122"/>
            </a:endParaRPr>
          </a:p>
        </p:txBody>
      </p:sp>
      <p:sp>
        <p:nvSpPr>
          <p:cNvPr id="300037" name="文本框 300036"/>
          <p:cNvSpPr txBox="1"/>
          <p:nvPr/>
        </p:nvSpPr>
        <p:spPr>
          <a:xfrm>
            <a:off x="923925" y="5413375"/>
            <a:ext cx="3935413" cy="457200"/>
          </a:xfrm>
          <a:prstGeom prst="rect">
            <a:avLst/>
          </a:prstGeom>
          <a:noFill/>
          <a:ln w="9525">
            <a:noFill/>
          </a:ln>
        </p:spPr>
        <p:txBody>
          <a:bodyPr wrap="none" anchor="ctr" anchorCtr="0">
            <a:spAutoFit/>
          </a:bodyPr>
          <a:p>
            <a:r>
              <a:rPr lang="en-US" altLang="zh-CN" dirty="0">
                <a:latin typeface="Times New Roman" panose="02020603050405020304" pitchFamily="18" charset="-94"/>
                <a:ea typeface="宋体" panose="02010600030101010101" pitchFamily="2" charset="-122"/>
              </a:rPr>
              <a:t>2.  </a:t>
            </a:r>
            <a:r>
              <a:rPr lang="zh-CN" altLang="en-US" dirty="0">
                <a:latin typeface="Times New Roman" panose="02020603050405020304" pitchFamily="18" charset="-94"/>
                <a:ea typeface="宋体" panose="02010600030101010101" pitchFamily="2" charset="-122"/>
              </a:rPr>
              <a:t>时间常数与激励源无关。</a:t>
            </a:r>
            <a:endParaRPr lang="zh-CN" altLang="en-US">
              <a:latin typeface="Times New Roman" panose="02020603050405020304" pitchFamily="18" charset="-94"/>
              <a:ea typeface="宋体" panose="02010600030101010101" pitchFamily="2" charset="-122"/>
            </a:endParaRPr>
          </a:p>
        </p:txBody>
      </p:sp>
      <p:sp>
        <p:nvSpPr>
          <p:cNvPr id="300038" name="文本框 300037"/>
          <p:cNvSpPr txBox="1"/>
          <p:nvPr/>
        </p:nvSpPr>
        <p:spPr>
          <a:xfrm>
            <a:off x="923925" y="6223000"/>
            <a:ext cx="6386513" cy="457200"/>
          </a:xfrm>
          <a:prstGeom prst="rect">
            <a:avLst/>
          </a:prstGeom>
          <a:noFill/>
          <a:ln w="9525">
            <a:noFill/>
          </a:ln>
        </p:spPr>
        <p:txBody>
          <a:bodyPr wrap="none" anchor="ctr" anchorCtr="0">
            <a:spAutoFit/>
          </a:bodyPr>
          <a:p>
            <a:r>
              <a:rPr lang="en-US" altLang="zh-CN" dirty="0">
                <a:latin typeface="Times New Roman" panose="02020603050405020304" pitchFamily="18" charset="-94"/>
                <a:ea typeface="宋体" panose="02010600030101010101" pitchFamily="2" charset="-122"/>
              </a:rPr>
              <a:t>3.  </a:t>
            </a:r>
            <a:r>
              <a:rPr lang="zh-CN" altLang="en-US" dirty="0">
                <a:latin typeface="Times New Roman" panose="02020603050405020304" pitchFamily="18" charset="-94"/>
                <a:ea typeface="宋体" panose="02010600030101010101" pitchFamily="2" charset="-122"/>
              </a:rPr>
              <a:t>线性一阶网络的零状态响应与激励成正比。</a:t>
            </a:r>
            <a:endParaRPr lang="zh-CN" altLang="en-US">
              <a:latin typeface="Times New Roman" panose="02020603050405020304" pitchFamily="18" charset="-94"/>
              <a:ea typeface="宋体" panose="02010600030101010101" pitchFamily="2" charset="-122"/>
            </a:endParaRPr>
          </a:p>
        </p:txBody>
      </p:sp>
      <p:sp>
        <p:nvSpPr>
          <p:cNvPr id="55301" name="Rectangle 4"/>
          <p:cNvSpPr/>
          <p:nvPr>
            <p:custDataLst>
              <p:tags r:id="rId1"/>
            </p:custDataLst>
          </p:nvPr>
        </p:nvSpPr>
        <p:spPr>
          <a:xfrm>
            <a:off x="300038" y="2362200"/>
            <a:ext cx="7980362" cy="676275"/>
          </a:xfrm>
          <a:prstGeom prst="rect">
            <a:avLst/>
          </a:prstGeom>
          <a:noFill/>
          <a:ln w="9525">
            <a:noFill/>
          </a:ln>
        </p:spPr>
        <p:txBody>
          <a:bodyPr anchor="ctr" anchorCtr="0">
            <a:spAutoFit/>
          </a:bodyPr>
          <a:p>
            <a:pPr>
              <a:lnSpc>
                <a:spcPct val="120000"/>
              </a:lnSpc>
              <a:buFontTx/>
            </a:pPr>
            <a:r>
              <a:rPr lang="zh-CN" altLang="en-US" dirty="0">
                <a:solidFill>
                  <a:srgbClr val="000000"/>
                </a:solidFill>
                <a:latin typeface="Times New Roman" panose="02020603050405020304" charset="0"/>
                <a:ea typeface="宋体" panose="02010600030101010101" pitchFamily="2" charset="-122"/>
                <a:sym typeface="Times New Roman" panose="02020603050405020304" charset="0"/>
              </a:rPr>
              <a:t>响应有两个分量</a:t>
            </a:r>
            <a:r>
              <a:rPr lang="en-US" altLang="zh-CN" dirty="0">
                <a:solidFill>
                  <a:srgbClr val="000000"/>
                </a:solidFill>
                <a:latin typeface="Times New Roman" panose="02020603050405020304" charset="0"/>
                <a:ea typeface="宋体" panose="02010600030101010101" pitchFamily="2" charset="-122"/>
                <a:sym typeface="Times New Roman" panose="02020603050405020304" charset="0"/>
              </a:rPr>
              <a:t>:       </a:t>
            </a:r>
            <a:r>
              <a:rPr lang="en-US" altLang="zh-CN" sz="3200" i="1" dirty="0">
                <a:solidFill>
                  <a:srgbClr val="000000"/>
                </a:solidFill>
                <a:latin typeface="Times New Roman" panose="02020603050405020304" charset="0"/>
                <a:ea typeface="宋体" panose="02010600030101010101" pitchFamily="2" charset="-122"/>
                <a:sym typeface="Times New Roman" panose="02020603050405020304" charset="0"/>
              </a:rPr>
              <a:t>u</a:t>
            </a:r>
            <a:r>
              <a:rPr lang="en-US" altLang="zh-CN" i="1" baseline="-25000" dirty="0">
                <a:solidFill>
                  <a:srgbClr val="000000"/>
                </a:solidFill>
                <a:latin typeface="Times New Roman" panose="02020603050405020304" charset="0"/>
                <a:ea typeface="宋体" panose="02010600030101010101" pitchFamily="2" charset="-122"/>
                <a:sym typeface="Times New Roman" panose="02020603050405020304" charset="0"/>
              </a:rPr>
              <a:t>C</a:t>
            </a:r>
            <a:r>
              <a:rPr lang="en-US" altLang="zh-CN" i="1" dirty="0">
                <a:solidFill>
                  <a:srgbClr val="000000"/>
                </a:solidFill>
                <a:latin typeface="Times New Roman" panose="02020603050405020304" charset="0"/>
                <a:ea typeface="宋体" panose="02010600030101010101" pitchFamily="2" charset="-122"/>
                <a:sym typeface="Times New Roman" panose="02020603050405020304" charset="0"/>
              </a:rPr>
              <a:t> =</a:t>
            </a:r>
            <a:r>
              <a:rPr lang="en-US" altLang="zh-CN" sz="3200" i="1" dirty="0">
                <a:solidFill>
                  <a:srgbClr val="000000"/>
                </a:solidFill>
                <a:latin typeface="Times New Roman" panose="02020603050405020304" charset="0"/>
                <a:ea typeface="宋体" panose="02010600030101010101" pitchFamily="2" charset="-122"/>
                <a:sym typeface="Times New Roman" panose="02020603050405020304" charset="0"/>
              </a:rPr>
              <a:t>u</a:t>
            </a:r>
            <a:r>
              <a:rPr lang="en-US" altLang="zh-CN" i="1" baseline="-25000" dirty="0">
                <a:solidFill>
                  <a:srgbClr val="000000"/>
                </a:solidFill>
                <a:latin typeface="Times New Roman" panose="02020603050405020304" charset="0"/>
                <a:ea typeface="宋体" panose="02010600030101010101" pitchFamily="2" charset="-122"/>
                <a:sym typeface="Times New Roman" panose="02020603050405020304" charset="0"/>
              </a:rPr>
              <a:t>C</a:t>
            </a:r>
            <a:r>
              <a:rPr lang="en-US" altLang="zh-CN" i="1" baseline="30000" dirty="0">
                <a:solidFill>
                  <a:srgbClr val="000000"/>
                </a:solidFill>
                <a:latin typeface="Times New Roman" panose="02020603050405020304" charset="0"/>
                <a:ea typeface="宋体" panose="02010600030101010101" pitchFamily="2" charset="-122"/>
                <a:sym typeface="Times New Roman" panose="02020603050405020304" charset="0"/>
              </a:rPr>
              <a:t>'</a:t>
            </a:r>
            <a:r>
              <a:rPr lang="en-US" altLang="zh-CN" i="1" dirty="0">
                <a:solidFill>
                  <a:srgbClr val="000000"/>
                </a:solidFill>
                <a:latin typeface="Times New Roman" panose="02020603050405020304" charset="0"/>
                <a:ea typeface="宋体" panose="02010600030101010101" pitchFamily="2" charset="-122"/>
                <a:sym typeface="Times New Roman" panose="02020603050405020304" charset="0"/>
              </a:rPr>
              <a:t>+</a:t>
            </a:r>
            <a:r>
              <a:rPr lang="en-US" altLang="zh-CN" sz="3200" i="1" dirty="0">
                <a:solidFill>
                  <a:srgbClr val="000000"/>
                </a:solidFill>
                <a:latin typeface="Times New Roman" panose="02020603050405020304" charset="0"/>
                <a:ea typeface="宋体" panose="02010600030101010101" pitchFamily="2" charset="-122"/>
                <a:sym typeface="Times New Roman" panose="02020603050405020304" charset="0"/>
              </a:rPr>
              <a:t>u</a:t>
            </a:r>
            <a:r>
              <a:rPr lang="en-US" altLang="zh-CN" i="1" baseline="-25000" dirty="0">
                <a:solidFill>
                  <a:srgbClr val="000000"/>
                </a:solidFill>
                <a:latin typeface="Times New Roman" panose="02020603050405020304" charset="0"/>
                <a:ea typeface="宋体" panose="02010600030101010101" pitchFamily="2" charset="-122"/>
                <a:sym typeface="Times New Roman" panose="02020603050405020304" charset="0"/>
              </a:rPr>
              <a:t>C</a:t>
            </a:r>
            <a:r>
              <a:rPr lang="en-US" altLang="zh-CN" i="1" baseline="30000" dirty="0">
                <a:solidFill>
                  <a:srgbClr val="000000"/>
                </a:solidFill>
                <a:latin typeface="Times New Roman" panose="02020603050405020304" charset="0"/>
                <a:ea typeface="宋体" panose="02010600030101010101" pitchFamily="2" charset="-122"/>
                <a:sym typeface="Times New Roman" panose="02020603050405020304" charset="0"/>
              </a:rPr>
              <a:t>“               </a:t>
            </a:r>
            <a:r>
              <a:rPr lang="en-US" altLang="zh-CN" sz="3200" i="1" dirty="0">
                <a:solidFill>
                  <a:srgbClr val="000000"/>
                </a:solidFill>
                <a:latin typeface="Times New Roman" panose="02020603050405020304" charset="0"/>
                <a:ea typeface="宋体" panose="02010600030101010101" pitchFamily="2" charset="-122"/>
                <a:sym typeface="Times New Roman" panose="02020603050405020304" charset="0"/>
              </a:rPr>
              <a:t>i</a:t>
            </a:r>
            <a:r>
              <a:rPr lang="en-US" altLang="zh-CN" i="1" baseline="-25000" dirty="0">
                <a:solidFill>
                  <a:srgbClr val="000000"/>
                </a:solidFill>
                <a:latin typeface="Times New Roman" panose="02020603050405020304" charset="0"/>
                <a:ea typeface="宋体" panose="02010600030101010101" pitchFamily="2" charset="-122"/>
                <a:sym typeface="Times New Roman" panose="02020603050405020304" charset="0"/>
              </a:rPr>
              <a:t>L</a:t>
            </a:r>
            <a:r>
              <a:rPr lang="en-US" altLang="zh-CN" i="1" dirty="0">
                <a:solidFill>
                  <a:srgbClr val="000000"/>
                </a:solidFill>
                <a:latin typeface="Times New Roman" panose="02020603050405020304" charset="0"/>
                <a:ea typeface="宋体" panose="02010600030101010101" pitchFamily="2" charset="-122"/>
                <a:sym typeface="Times New Roman" panose="02020603050405020304" charset="0"/>
              </a:rPr>
              <a:t> =</a:t>
            </a:r>
            <a:r>
              <a:rPr lang="en-US" altLang="zh-CN" sz="3200" i="1" dirty="0">
                <a:solidFill>
                  <a:srgbClr val="000000"/>
                </a:solidFill>
                <a:latin typeface="Times New Roman" panose="02020603050405020304" charset="0"/>
                <a:ea typeface="宋体" panose="02010600030101010101" pitchFamily="2" charset="-122"/>
                <a:sym typeface="Times New Roman" panose="02020603050405020304" charset="0"/>
              </a:rPr>
              <a:t>i</a:t>
            </a:r>
            <a:r>
              <a:rPr lang="en-US" altLang="zh-CN" i="1" baseline="-25000" dirty="0">
                <a:solidFill>
                  <a:srgbClr val="000000"/>
                </a:solidFill>
                <a:latin typeface="Times New Roman" panose="02020603050405020304" charset="0"/>
                <a:ea typeface="宋体" panose="02010600030101010101" pitchFamily="2" charset="-122"/>
                <a:sym typeface="Times New Roman" panose="02020603050405020304" charset="0"/>
              </a:rPr>
              <a:t>L</a:t>
            </a:r>
            <a:r>
              <a:rPr lang="en-US" altLang="zh-CN" i="1" baseline="30000" dirty="0">
                <a:solidFill>
                  <a:srgbClr val="000000"/>
                </a:solidFill>
                <a:latin typeface="Times New Roman" panose="02020603050405020304" charset="0"/>
                <a:ea typeface="宋体" panose="02010600030101010101" pitchFamily="2" charset="-122"/>
                <a:sym typeface="Times New Roman" panose="02020603050405020304" charset="0"/>
              </a:rPr>
              <a:t>'</a:t>
            </a:r>
            <a:r>
              <a:rPr lang="en-US" altLang="zh-CN" i="1" dirty="0">
                <a:solidFill>
                  <a:srgbClr val="000000"/>
                </a:solidFill>
                <a:latin typeface="Times New Roman" panose="02020603050405020304" charset="0"/>
                <a:ea typeface="宋体" panose="02010600030101010101" pitchFamily="2" charset="-122"/>
                <a:sym typeface="Times New Roman" panose="02020603050405020304" charset="0"/>
              </a:rPr>
              <a:t>+</a:t>
            </a:r>
            <a:r>
              <a:rPr lang="en-US" altLang="zh-CN" sz="3200" i="1" dirty="0">
                <a:solidFill>
                  <a:srgbClr val="000000"/>
                </a:solidFill>
                <a:latin typeface="Times New Roman" panose="02020603050405020304" charset="0"/>
                <a:ea typeface="宋体" panose="02010600030101010101" pitchFamily="2" charset="-122"/>
                <a:sym typeface="Times New Roman" panose="02020603050405020304" charset="0"/>
              </a:rPr>
              <a:t>i</a:t>
            </a:r>
            <a:r>
              <a:rPr lang="en-US" altLang="zh-CN" i="1" baseline="-25000" dirty="0">
                <a:solidFill>
                  <a:srgbClr val="000000"/>
                </a:solidFill>
                <a:latin typeface="Times New Roman" panose="02020603050405020304" charset="0"/>
                <a:ea typeface="宋体" panose="02010600030101010101" pitchFamily="2" charset="-122"/>
                <a:sym typeface="Times New Roman" panose="02020603050405020304" charset="0"/>
              </a:rPr>
              <a:t>L</a:t>
            </a:r>
            <a:r>
              <a:rPr lang="en-US" altLang="zh-CN" i="1" baseline="30000" dirty="0">
                <a:solidFill>
                  <a:srgbClr val="000000"/>
                </a:solidFill>
                <a:latin typeface="Times New Roman" panose="02020603050405020304" charset="0"/>
                <a:ea typeface="宋体" panose="02010600030101010101" pitchFamily="2" charset="-122"/>
                <a:sym typeface="Times New Roman" panose="02020603050405020304" charset="0"/>
              </a:rPr>
              <a:t>"</a:t>
            </a:r>
            <a:endParaRPr lang="zh-CN" altLang="en-US" dirty="0">
              <a:latin typeface="Times New Roman" panose="02020603050405020304" charset="0"/>
              <a:ea typeface="宋体" panose="02010600030101010101" pitchFamily="2" charset="-122"/>
              <a:sym typeface="Times New Roman" panose="02020603050405020304" charset="0"/>
            </a:endParaRPr>
          </a:p>
        </p:txBody>
      </p:sp>
      <p:pic>
        <p:nvPicPr>
          <p:cNvPr id="55304" name="Object 7"/>
          <p:cNvPicPr>
            <a:picLocks noChangeAspect="1"/>
          </p:cNvPicPr>
          <p:nvPr>
            <p:custDataLst>
              <p:tags r:id="rId2"/>
            </p:custDataLst>
          </p:nvPr>
        </p:nvPicPr>
        <p:blipFill>
          <a:blip r:embed="rId3"/>
          <a:stretch>
            <a:fillRect/>
          </a:stretch>
        </p:blipFill>
        <p:spPr>
          <a:xfrm>
            <a:off x="458788" y="3194050"/>
            <a:ext cx="4965700" cy="1450975"/>
          </a:xfrm>
          <a:prstGeom prst="rect">
            <a:avLst/>
          </a:prstGeom>
          <a:noFill/>
          <a:ln w="9525">
            <a:noFill/>
          </a:ln>
        </p:spPr>
      </p:pic>
      <p:pic>
        <p:nvPicPr>
          <p:cNvPr id="55305" name="Object 8"/>
          <p:cNvPicPr>
            <a:picLocks noChangeAspect="1"/>
          </p:cNvPicPr>
          <p:nvPr/>
        </p:nvPicPr>
        <p:blipFill>
          <a:blip r:embed="rId4"/>
          <a:stretch>
            <a:fillRect/>
          </a:stretch>
        </p:blipFill>
        <p:spPr>
          <a:xfrm>
            <a:off x="5205413" y="3205163"/>
            <a:ext cx="3687762" cy="1512887"/>
          </a:xfrm>
          <a:prstGeom prst="rect">
            <a:avLst/>
          </a:prstGeom>
          <a:noFill/>
          <a:ln w="9525">
            <a:noFill/>
          </a:ln>
        </p:spPr>
      </p:pic>
      <p:sp>
        <p:nvSpPr>
          <p:cNvPr id="47111" name="Line 9"/>
          <p:cNvSpPr/>
          <p:nvPr/>
        </p:nvSpPr>
        <p:spPr>
          <a:xfrm>
            <a:off x="5156200" y="3068638"/>
            <a:ext cx="0" cy="1617662"/>
          </a:xfrm>
          <a:prstGeom prst="line">
            <a:avLst/>
          </a:prstGeom>
          <a:ln w="38100" cap="flat" cmpd="dbl">
            <a:solidFill>
              <a:srgbClr val="FF0000"/>
            </a:solidFill>
            <a:prstDash val="solid"/>
            <a:round/>
            <a:headEnd type="none" w="med" len="med"/>
            <a:tailEnd type="none" w="med" len="med"/>
          </a:ln>
        </p:spPr>
      </p:sp>
      <p:sp>
        <p:nvSpPr>
          <p:cNvPr id="67593" name="灯片编号占位符 2"/>
          <p:cNvSpPr>
            <a:spLocks noGrp="1"/>
          </p:cNvSpPr>
          <p:nvPr>
            <p:ph type="sldNum" sz="quarter" idx="12"/>
          </p:nvPr>
        </p:nvSpPr>
        <p:spPr>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fld id="{9A0DB2DC-4C9A-4742-B13C-FB6460FD3503}" type="slidenum">
              <a:rPr lang="zh-CN" altLang="zh-CN" sz="1400" b="0" dirty="0"/>
            </a:fld>
            <a:endParaRPr lang="zh-CN" altLang="zh-CN" sz="14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300034"/>
                                        </p:tgtEl>
                                        <p:attrNameLst>
                                          <p:attrName>style.visibility</p:attrName>
                                        </p:attrNameLst>
                                      </p:cBhvr>
                                      <p:to>
                                        <p:strVal val="visible"/>
                                      </p:to>
                                    </p:set>
                                    <p:anim calcmode="lin" valueType="num">
                                      <p:cBhvr>
                                        <p:cTn id="7" dur="1000" fill="hold"/>
                                        <p:tgtEl>
                                          <p:spTgt spid="300034"/>
                                        </p:tgtEl>
                                        <p:attrNameLst>
                                          <p:attrName>ppt_w</p:attrName>
                                        </p:attrNameLst>
                                      </p:cBhvr>
                                      <p:tavLst>
                                        <p:tav tm="0">
                                          <p:val>
                                            <p:fltVal val="0.000000"/>
                                          </p:val>
                                        </p:tav>
                                        <p:tav tm="100000">
                                          <p:val>
                                            <p:strVal val="#ppt_w"/>
                                          </p:val>
                                        </p:tav>
                                      </p:tavLst>
                                    </p:anim>
                                    <p:anim calcmode="lin" valueType="num">
                                      <p:cBhvr>
                                        <p:cTn id="8" dur="1000" fill="hold"/>
                                        <p:tgtEl>
                                          <p:spTgt spid="300034"/>
                                        </p:tgtEl>
                                        <p:attrNameLst>
                                          <p:attrName>ppt_h</p:attrName>
                                        </p:attrNameLst>
                                      </p:cBhvr>
                                      <p:tavLst>
                                        <p:tav tm="0">
                                          <p:val>
                                            <p:fltVal val="0.000000"/>
                                          </p:val>
                                        </p:tav>
                                        <p:tav tm="100000">
                                          <p:val>
                                            <p:strVal val="#ppt_h"/>
                                          </p:val>
                                        </p:tav>
                                      </p:tavLst>
                                    </p:anim>
                                    <p:anim calcmode="lin" valueType="num">
                                      <p:cBhvr>
                                        <p:cTn id="9" dur="1000" fill="hold"/>
                                        <p:tgtEl>
                                          <p:spTgt spid="300034"/>
                                        </p:tgtEl>
                                        <p:attrNameLst>
                                          <p:attrName>ppt_x</p:attrName>
                                        </p:attrNameLst>
                                      </p:cBhvr>
                                      <p:tavLst>
                                        <p:tav tm="0" fmla="#ppt_x+(cos(-2*pi*(1-$))*-#ppt_x-sin(-2*pi*(1-$))*(1-#ppt_y))*(1-$)">
                                          <p:val>
                                            <p:fltVal val="0.000000"/>
                                          </p:val>
                                        </p:tav>
                                        <p:tav tm="100000">
                                          <p:val>
                                            <p:fltVal val="1.000000"/>
                                          </p:val>
                                        </p:tav>
                                      </p:tavLst>
                                    </p:anim>
                                    <p:anim calcmode="lin" valueType="num">
                                      <p:cBhvr>
                                        <p:cTn id="10" dur="1000" fill="hold"/>
                                        <p:tgtEl>
                                          <p:spTgt spid="300034"/>
                                        </p:tgtEl>
                                        <p:attrNameLst>
                                          <p:attrName>ppt_y</p:attrName>
                                        </p:attrNameLst>
                                      </p:cBhvr>
                                      <p:tavLst>
                                        <p:tav tm="0" fmla="#ppt_y+(sin(-2*pi*(1-$))*-#ppt_x+cos(-2*pi*(1-$))*(1-#ppt_y))*(1-$)">
                                          <p:val>
                                            <p:fltVal val="0.000000"/>
                                          </p:val>
                                        </p:tav>
                                        <p:tav tm="100000">
                                          <p:val>
                                            <p:fltVal val="1.000000"/>
                                          </p:val>
                                        </p:tav>
                                      </p:tavLst>
                                    </p:anim>
                                  </p:childTnLst>
                                </p:cTn>
                              </p:par>
                            </p:childTnLst>
                          </p:cTn>
                        </p:par>
                      </p:childTnLst>
                    </p:cTn>
                  </p:par>
                  <p:par>
                    <p:cTn id="11" fill="hold">
                      <p:stCondLst>
                        <p:cond delay="indefinite"/>
                      </p:stCondLst>
                      <p:childTnLst>
                        <p:par>
                          <p:cTn id="12" fill="hold">
                            <p:stCondLst>
                              <p:cond delay="0"/>
                            </p:stCondLst>
                            <p:childTnLst>
                              <p:par>
                                <p:cTn id="13" presetID="17" presetClass="entr" presetSubtype="8" fill="hold" grpId="0" nodeType="clickEffect">
                                  <p:stCondLst>
                                    <p:cond delay="0"/>
                                  </p:stCondLst>
                                  <p:childTnLst>
                                    <p:set>
                                      <p:cBhvr>
                                        <p:cTn id="14" dur="1" fill="hold">
                                          <p:stCondLst>
                                            <p:cond delay="0"/>
                                          </p:stCondLst>
                                        </p:cTn>
                                        <p:tgtEl>
                                          <p:spTgt spid="300035"/>
                                        </p:tgtEl>
                                        <p:attrNameLst>
                                          <p:attrName>style.visibility</p:attrName>
                                        </p:attrNameLst>
                                      </p:cBhvr>
                                      <p:to>
                                        <p:strVal val="visible"/>
                                      </p:to>
                                    </p:set>
                                    <p:anim calcmode="lin" valueType="num">
                                      <p:cBhvr>
                                        <p:cTn id="15" dur="500" fill="hold"/>
                                        <p:tgtEl>
                                          <p:spTgt spid="300035"/>
                                        </p:tgtEl>
                                        <p:attrNameLst>
                                          <p:attrName>ppt_x</p:attrName>
                                        </p:attrNameLst>
                                      </p:cBhvr>
                                      <p:tavLst>
                                        <p:tav tm="0">
                                          <p:val>
                                            <p:strVal val="#ppt_x-#ppt_w/2"/>
                                          </p:val>
                                        </p:tav>
                                        <p:tav tm="100000">
                                          <p:val>
                                            <p:strVal val="#ppt_x"/>
                                          </p:val>
                                        </p:tav>
                                      </p:tavLst>
                                    </p:anim>
                                    <p:anim calcmode="lin" valueType="num">
                                      <p:cBhvr>
                                        <p:cTn id="16" dur="500" fill="hold"/>
                                        <p:tgtEl>
                                          <p:spTgt spid="300035"/>
                                        </p:tgtEl>
                                        <p:attrNameLst>
                                          <p:attrName>ppt_y</p:attrName>
                                        </p:attrNameLst>
                                      </p:cBhvr>
                                      <p:tavLst>
                                        <p:tav tm="0">
                                          <p:val>
                                            <p:strVal val="#ppt_y"/>
                                          </p:val>
                                        </p:tav>
                                        <p:tav tm="100000">
                                          <p:val>
                                            <p:strVal val="#ppt_y"/>
                                          </p:val>
                                        </p:tav>
                                      </p:tavLst>
                                    </p:anim>
                                    <p:anim calcmode="lin" valueType="num">
                                      <p:cBhvr>
                                        <p:cTn id="17" dur="500" fill="hold"/>
                                        <p:tgtEl>
                                          <p:spTgt spid="300035"/>
                                        </p:tgtEl>
                                        <p:attrNameLst>
                                          <p:attrName>ppt_w</p:attrName>
                                        </p:attrNameLst>
                                      </p:cBhvr>
                                      <p:tavLst>
                                        <p:tav tm="0">
                                          <p:val>
                                            <p:fltVal val="0.000000"/>
                                          </p:val>
                                        </p:tav>
                                        <p:tav tm="100000">
                                          <p:val>
                                            <p:strVal val="#ppt_w"/>
                                          </p:val>
                                        </p:tav>
                                      </p:tavLst>
                                    </p:anim>
                                    <p:anim calcmode="lin" valueType="num">
                                      <p:cBhvr>
                                        <p:cTn id="18" dur="500" fill="hold"/>
                                        <p:tgtEl>
                                          <p:spTgt spid="300035"/>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530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530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711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530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7" presetClass="entr" presetSubtype="10" fill="hold" grpId="0" nodeType="clickEffect">
                                  <p:stCondLst>
                                    <p:cond delay="0"/>
                                  </p:stCondLst>
                                  <p:childTnLst>
                                    <p:set>
                                      <p:cBhvr>
                                        <p:cTn id="36" dur="1" fill="hold">
                                          <p:stCondLst>
                                            <p:cond delay="0"/>
                                          </p:stCondLst>
                                        </p:cTn>
                                        <p:tgtEl>
                                          <p:spTgt spid="300037"/>
                                        </p:tgtEl>
                                        <p:attrNameLst>
                                          <p:attrName>style.visibility</p:attrName>
                                        </p:attrNameLst>
                                      </p:cBhvr>
                                      <p:to>
                                        <p:strVal val="visible"/>
                                      </p:to>
                                    </p:set>
                                    <p:anim calcmode="lin" valueType="num">
                                      <p:cBhvr>
                                        <p:cTn id="37" dur="500" fill="hold"/>
                                        <p:tgtEl>
                                          <p:spTgt spid="300037"/>
                                        </p:tgtEl>
                                        <p:attrNameLst>
                                          <p:attrName>ppt_w</p:attrName>
                                        </p:attrNameLst>
                                      </p:cBhvr>
                                      <p:tavLst>
                                        <p:tav tm="0">
                                          <p:val>
                                            <p:fltVal val="0.000000"/>
                                          </p:val>
                                        </p:tav>
                                        <p:tav tm="100000">
                                          <p:val>
                                            <p:strVal val="#ppt_w"/>
                                          </p:val>
                                        </p:tav>
                                      </p:tavLst>
                                    </p:anim>
                                    <p:anim calcmode="lin" valueType="num">
                                      <p:cBhvr>
                                        <p:cTn id="38" dur="500" fill="hold"/>
                                        <p:tgtEl>
                                          <p:spTgt spid="300037"/>
                                        </p:tgtEl>
                                        <p:attrNameLst>
                                          <p:attrName>ppt_h</p:attrName>
                                        </p:attrNameLst>
                                      </p:cBhvr>
                                      <p:tavLst>
                                        <p:tav tm="0">
                                          <p:val>
                                            <p:strVal val="#ppt_h"/>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17" presetClass="entr" presetSubtype="10" fill="hold" grpId="0" nodeType="clickEffect">
                                  <p:stCondLst>
                                    <p:cond delay="0"/>
                                  </p:stCondLst>
                                  <p:childTnLst>
                                    <p:set>
                                      <p:cBhvr>
                                        <p:cTn id="42" dur="1" fill="hold">
                                          <p:stCondLst>
                                            <p:cond delay="0"/>
                                          </p:stCondLst>
                                        </p:cTn>
                                        <p:tgtEl>
                                          <p:spTgt spid="300038"/>
                                        </p:tgtEl>
                                        <p:attrNameLst>
                                          <p:attrName>style.visibility</p:attrName>
                                        </p:attrNameLst>
                                      </p:cBhvr>
                                      <p:to>
                                        <p:strVal val="visible"/>
                                      </p:to>
                                    </p:set>
                                    <p:anim calcmode="lin" valueType="num">
                                      <p:cBhvr>
                                        <p:cTn id="43" dur="500" fill="hold"/>
                                        <p:tgtEl>
                                          <p:spTgt spid="300038"/>
                                        </p:tgtEl>
                                        <p:attrNameLst>
                                          <p:attrName>ppt_w</p:attrName>
                                        </p:attrNameLst>
                                      </p:cBhvr>
                                      <p:tavLst>
                                        <p:tav tm="0">
                                          <p:val>
                                            <p:fltVal val="0.000000"/>
                                          </p:val>
                                        </p:tav>
                                        <p:tav tm="100000">
                                          <p:val>
                                            <p:strVal val="#ppt_w"/>
                                          </p:val>
                                        </p:tav>
                                      </p:tavLst>
                                    </p:anim>
                                    <p:anim calcmode="lin" valueType="num">
                                      <p:cBhvr>
                                        <p:cTn id="44" dur="500" fill="hold"/>
                                        <p:tgtEl>
                                          <p:spTgt spid="30003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0034" grpId="0" animBg="1"/>
      <p:bldP spid="300035" grpId="0"/>
      <p:bldP spid="55301" grpId="0"/>
      <p:bldP spid="300037" grpId="0"/>
      <p:bldP spid="300037" grpId="1"/>
      <p:bldP spid="300038" grpId="0"/>
      <p:bldP spid="300038" grpId="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3970" name="矩形 83969" descr="蓝色砂纸"/>
          <p:cNvSpPr/>
          <p:nvPr/>
        </p:nvSpPr>
        <p:spPr>
          <a:xfrm>
            <a:off x="1733550" y="152400"/>
            <a:ext cx="5391150" cy="628650"/>
          </a:xfrm>
          <a:prstGeom prst="rect">
            <a:avLst/>
          </a:prstGeom>
          <a:blipFill rotWithShape="0">
            <a:blip r:embed="rId1"/>
          </a:blipFill>
          <a:ln w="9525">
            <a:noFill/>
          </a:ln>
          <a:effectLst>
            <a:prstShdw prst="shdw17" dist="17961" dir="2699999">
              <a:srgbClr val="7A8E99"/>
            </a:prstShdw>
          </a:effectLst>
        </p:spPr>
        <p:txBody>
          <a:bodyPr anchor="t" anchorCtr="0"/>
          <a:p>
            <a:pPr algn="ctr"/>
            <a:r>
              <a:rPr lang="en-US" altLang="zh-CN" sz="3600">
                <a:solidFill>
                  <a:schemeClr val="accent2"/>
                </a:solidFill>
                <a:latin typeface="隶书" panose="02010509060101010101" pitchFamily="49" charset="-122"/>
                <a:ea typeface="隶书" panose="02010509060101010101" pitchFamily="49" charset="-122"/>
              </a:rPr>
              <a:t>7</a:t>
            </a:r>
            <a:r>
              <a:rPr lang="en-US" altLang="zh-CN" sz="3600">
                <a:solidFill>
                  <a:schemeClr val="accent2"/>
                </a:solidFill>
                <a:latin typeface="隶书" panose="02010509060101010101" pitchFamily="49" charset="-122"/>
                <a:ea typeface="隶书" panose="02010509060101010101" pitchFamily="49" charset="-122"/>
                <a:sym typeface="Symbol" panose="05050102010706020507" pitchFamily="18" charset="2"/>
              </a:rPr>
              <a:t></a:t>
            </a:r>
            <a:r>
              <a:rPr lang="en-US" altLang="zh-CN" sz="3600" dirty="0">
                <a:solidFill>
                  <a:schemeClr val="accent2"/>
                </a:solidFill>
                <a:latin typeface="隶书" panose="02010509060101010101" pitchFamily="49" charset="-122"/>
                <a:ea typeface="隶书" panose="02010509060101010101" pitchFamily="49" charset="-122"/>
              </a:rPr>
              <a:t>4  </a:t>
            </a:r>
            <a:r>
              <a:rPr lang="zh-CN" altLang="en-US" sz="3600" dirty="0">
                <a:solidFill>
                  <a:schemeClr val="accent2"/>
                </a:solidFill>
                <a:latin typeface="隶书" panose="02010509060101010101" pitchFamily="49" charset="-122"/>
                <a:ea typeface="隶书" panose="02010509060101010101" pitchFamily="49" charset="-122"/>
              </a:rPr>
              <a:t>一阶电路的全响应</a:t>
            </a:r>
            <a:endParaRPr lang="zh-CN" altLang="en-US" sz="3600">
              <a:solidFill>
                <a:schemeClr val="accent2"/>
              </a:solidFill>
              <a:latin typeface="隶书" panose="02010509060101010101" pitchFamily="49" charset="-122"/>
              <a:ea typeface="隶书" panose="02010509060101010101" pitchFamily="49" charset="-122"/>
            </a:endParaRPr>
          </a:p>
        </p:txBody>
      </p:sp>
      <p:sp>
        <p:nvSpPr>
          <p:cNvPr id="83971" name="文本框 83970"/>
          <p:cNvSpPr txBox="1"/>
          <p:nvPr/>
        </p:nvSpPr>
        <p:spPr>
          <a:xfrm>
            <a:off x="482600" y="1076325"/>
            <a:ext cx="8456613" cy="457200"/>
          </a:xfrm>
          <a:prstGeom prst="rect">
            <a:avLst/>
          </a:prstGeom>
          <a:noFill/>
          <a:ln w="9525">
            <a:noFill/>
          </a:ln>
        </p:spPr>
        <p:txBody>
          <a:bodyPr wrap="none" anchor="t" anchorCtr="0">
            <a:spAutoFit/>
          </a:bodyPr>
          <a:p>
            <a:r>
              <a:rPr lang="zh-CN" altLang="en-US" dirty="0">
                <a:solidFill>
                  <a:srgbClr val="0000FF"/>
                </a:solidFill>
                <a:latin typeface="Times New Roman" panose="02020603050405020304" pitchFamily="18" charset="-94"/>
                <a:ea typeface="宋体" panose="02010600030101010101" pitchFamily="2" charset="-122"/>
              </a:rPr>
              <a:t>全响应</a:t>
            </a:r>
            <a:r>
              <a:rPr lang="zh-CN" altLang="en-US" dirty="0">
                <a:latin typeface="Times New Roman" panose="02020603050405020304" pitchFamily="18" charset="-94"/>
                <a:ea typeface="宋体" panose="02010600030101010101" pitchFamily="2" charset="-122"/>
              </a:rPr>
              <a:t>：非零初始状态的电路受到激励时电路中产生的响应。</a:t>
            </a:r>
            <a:endParaRPr lang="zh-CN" altLang="en-US">
              <a:latin typeface="Times New Roman" panose="02020603050405020304" pitchFamily="18" charset="-94"/>
              <a:ea typeface="宋体" panose="02010600030101010101" pitchFamily="2" charset="-122"/>
            </a:endParaRPr>
          </a:p>
        </p:txBody>
      </p:sp>
      <p:sp>
        <p:nvSpPr>
          <p:cNvPr id="83972" name="文本框 83971"/>
          <p:cNvSpPr txBox="1"/>
          <p:nvPr/>
        </p:nvSpPr>
        <p:spPr>
          <a:xfrm>
            <a:off x="407988" y="1663700"/>
            <a:ext cx="5699125" cy="457200"/>
          </a:xfrm>
          <a:prstGeom prst="rect">
            <a:avLst/>
          </a:prstGeom>
          <a:noFill/>
          <a:ln w="9525">
            <a:noFill/>
          </a:ln>
        </p:spPr>
        <p:txBody>
          <a:bodyPr wrap="none" anchor="ctr" anchorCtr="0">
            <a:spAutoFit/>
          </a:bodyPr>
          <a:p>
            <a:r>
              <a:rPr lang="zh-CN" altLang="en-US" dirty="0">
                <a:solidFill>
                  <a:srgbClr val="FF5050"/>
                </a:solidFill>
                <a:latin typeface="Times New Roman" panose="02020603050405020304" pitchFamily="18" charset="-94"/>
                <a:ea typeface="宋体" panose="02010600030101010101" pitchFamily="2" charset="-122"/>
              </a:rPr>
              <a:t>一、一阶电路的全响应及其两种分解方式</a:t>
            </a:r>
            <a:endParaRPr lang="zh-CN" altLang="en-US" sz="1400">
              <a:solidFill>
                <a:srgbClr val="FF5050"/>
              </a:solidFill>
              <a:latin typeface="Times New Roman" panose="02020603050405020304" pitchFamily="18" charset="-94"/>
              <a:ea typeface="宋体" panose="02010600030101010101" pitchFamily="2" charset="-122"/>
            </a:endParaRPr>
          </a:p>
        </p:txBody>
      </p:sp>
      <p:sp>
        <p:nvSpPr>
          <p:cNvPr id="84021" name="文本框 84020"/>
          <p:cNvSpPr txBox="1"/>
          <p:nvPr/>
        </p:nvSpPr>
        <p:spPr>
          <a:xfrm>
            <a:off x="754063" y="2382838"/>
            <a:ext cx="6372225" cy="457200"/>
          </a:xfrm>
          <a:prstGeom prst="rect">
            <a:avLst/>
          </a:prstGeom>
          <a:noFill/>
          <a:ln w="9525">
            <a:noFill/>
          </a:ln>
        </p:spPr>
        <p:txBody>
          <a:bodyPr wrap="none" anchor="ctr" anchorCtr="0">
            <a:spAutoFit/>
          </a:bodyPr>
          <a:p>
            <a:r>
              <a:rPr lang="en-US" altLang="zh-CN">
                <a:solidFill>
                  <a:schemeClr val="accent2"/>
                </a:solidFill>
                <a:latin typeface="Times New Roman" panose="02020603050405020304" pitchFamily="18" charset="-94"/>
                <a:ea typeface="宋体" panose="02010600030101010101" pitchFamily="2" charset="-122"/>
              </a:rPr>
              <a:t>1.</a:t>
            </a:r>
            <a:r>
              <a:rPr lang="en-US" altLang="zh-CN" b="0">
                <a:solidFill>
                  <a:schemeClr val="accent2"/>
                </a:solidFill>
                <a:latin typeface="Times New Roman" panose="02020603050405020304" pitchFamily="18" charset="-94"/>
                <a:ea typeface="宋体" panose="02010600030101010101" pitchFamily="2" charset="-122"/>
              </a:rPr>
              <a:t>  </a:t>
            </a:r>
            <a:r>
              <a:rPr lang="zh-CN" altLang="en-US" dirty="0">
                <a:solidFill>
                  <a:schemeClr val="accent2"/>
                </a:solidFill>
                <a:latin typeface="Times New Roman" panose="02020603050405020304" pitchFamily="18" charset="-94"/>
                <a:ea typeface="宋体" panose="02010600030101010101" pitchFamily="2" charset="-122"/>
              </a:rPr>
              <a:t>全解 </a:t>
            </a:r>
            <a:r>
              <a:rPr lang="en-US" altLang="zh-CN" dirty="0">
                <a:solidFill>
                  <a:schemeClr val="accent2"/>
                </a:solidFill>
                <a:latin typeface="Times New Roman" panose="02020603050405020304" pitchFamily="18" charset="-94"/>
                <a:ea typeface="宋体" panose="02010600030101010101" pitchFamily="2" charset="-122"/>
              </a:rPr>
              <a:t>= </a:t>
            </a:r>
            <a:r>
              <a:rPr lang="zh-CN" altLang="en-US" dirty="0">
                <a:solidFill>
                  <a:schemeClr val="accent2"/>
                </a:solidFill>
                <a:latin typeface="Times New Roman" panose="02020603050405020304" pitchFamily="18" charset="-94"/>
                <a:ea typeface="宋体" panose="02010600030101010101" pitchFamily="2" charset="-122"/>
              </a:rPr>
              <a:t>强制分量</a:t>
            </a:r>
            <a:r>
              <a:rPr lang="en-US" altLang="zh-CN" dirty="0">
                <a:solidFill>
                  <a:schemeClr val="accent2"/>
                </a:solidFill>
                <a:latin typeface="Times New Roman" panose="02020603050405020304" pitchFamily="18" charset="-94"/>
                <a:ea typeface="宋体" panose="02010600030101010101" pitchFamily="2" charset="-122"/>
              </a:rPr>
              <a:t>(</a:t>
            </a:r>
            <a:r>
              <a:rPr lang="zh-CN" altLang="en-US" dirty="0">
                <a:solidFill>
                  <a:schemeClr val="accent2"/>
                </a:solidFill>
                <a:latin typeface="Times New Roman" panose="02020603050405020304" pitchFamily="18" charset="-94"/>
                <a:ea typeface="宋体" panose="02010600030101010101" pitchFamily="2" charset="-122"/>
              </a:rPr>
              <a:t>稳态解</a:t>
            </a:r>
            <a:r>
              <a:rPr lang="en-US" altLang="zh-CN" dirty="0">
                <a:solidFill>
                  <a:schemeClr val="accent2"/>
                </a:solidFill>
                <a:latin typeface="Times New Roman" panose="02020603050405020304" pitchFamily="18" charset="-94"/>
                <a:ea typeface="宋体" panose="02010600030101010101" pitchFamily="2" charset="-122"/>
              </a:rPr>
              <a:t>)+</a:t>
            </a:r>
            <a:r>
              <a:rPr lang="zh-CN" altLang="en-US" dirty="0">
                <a:solidFill>
                  <a:schemeClr val="accent2"/>
                </a:solidFill>
                <a:latin typeface="Times New Roman" panose="02020603050405020304" pitchFamily="18" charset="-94"/>
                <a:ea typeface="宋体" panose="02010600030101010101" pitchFamily="2" charset="-122"/>
              </a:rPr>
              <a:t>自由分量</a:t>
            </a:r>
            <a:r>
              <a:rPr lang="en-US" altLang="zh-CN" dirty="0">
                <a:solidFill>
                  <a:schemeClr val="accent2"/>
                </a:solidFill>
                <a:latin typeface="Times New Roman" panose="02020603050405020304" pitchFamily="18" charset="-94"/>
                <a:ea typeface="宋体" panose="02010600030101010101" pitchFamily="2" charset="-122"/>
              </a:rPr>
              <a:t>(</a:t>
            </a:r>
            <a:r>
              <a:rPr lang="zh-CN" altLang="en-US" dirty="0">
                <a:solidFill>
                  <a:schemeClr val="accent2"/>
                </a:solidFill>
                <a:latin typeface="Times New Roman" panose="02020603050405020304" pitchFamily="18" charset="-94"/>
                <a:ea typeface="宋体" panose="02010600030101010101" pitchFamily="2" charset="-122"/>
              </a:rPr>
              <a:t>暂态解</a:t>
            </a:r>
            <a:r>
              <a:rPr lang="en-US" altLang="zh-CN">
                <a:solidFill>
                  <a:schemeClr val="accent2"/>
                </a:solidFill>
                <a:latin typeface="Times New Roman" panose="02020603050405020304" pitchFamily="18" charset="-94"/>
                <a:ea typeface="宋体" panose="02010600030101010101" pitchFamily="2" charset="-122"/>
              </a:rPr>
              <a:t>)</a:t>
            </a:r>
            <a:endParaRPr lang="en-US" altLang="zh-CN" b="0">
              <a:solidFill>
                <a:schemeClr val="accent2"/>
              </a:solidFill>
              <a:latin typeface="Times New Roman" panose="02020603050405020304" pitchFamily="18" charset="-94"/>
              <a:ea typeface="宋体" panose="02010600030101010101" pitchFamily="2" charset="-122"/>
            </a:endParaRPr>
          </a:p>
        </p:txBody>
      </p:sp>
      <p:graphicFrame>
        <p:nvGraphicFramePr>
          <p:cNvPr id="84028" name="对象 84027"/>
          <p:cNvGraphicFramePr/>
          <p:nvPr/>
        </p:nvGraphicFramePr>
        <p:xfrm>
          <a:off x="4011613" y="3338513"/>
          <a:ext cx="3022600" cy="990600"/>
        </p:xfrm>
        <a:graphic>
          <a:graphicData uri="http://schemas.openxmlformats.org/presentationml/2006/ole">
            <mc:AlternateContent xmlns:mc="http://schemas.openxmlformats.org/markup-compatibility/2006">
              <mc:Choice xmlns:v="urn:schemas-microsoft-com:vml" Requires="v">
                <p:oleObj spid="_x0000_s3213" name="" r:id="rId2" imgW="1409065" imgH="482600" progId="Equation.3">
                  <p:embed/>
                </p:oleObj>
              </mc:Choice>
              <mc:Fallback>
                <p:oleObj name="" r:id="rId2" imgW="1409065" imgH="482600" progId="Equation.3">
                  <p:embed/>
                  <p:pic>
                    <p:nvPicPr>
                      <p:cNvPr id="0" name="图片 3212"/>
                      <p:cNvPicPr/>
                      <p:nvPr/>
                    </p:nvPicPr>
                    <p:blipFill>
                      <a:blip r:embed="rId3"/>
                      <a:stretch>
                        <a:fillRect/>
                      </a:stretch>
                    </p:blipFill>
                    <p:spPr>
                      <a:xfrm>
                        <a:off x="4011613" y="3338513"/>
                        <a:ext cx="3022600" cy="990600"/>
                      </a:xfrm>
                      <a:prstGeom prst="rect">
                        <a:avLst/>
                      </a:prstGeom>
                      <a:noFill/>
                      <a:ln w="38100">
                        <a:noFill/>
                        <a:miter/>
                      </a:ln>
                    </p:spPr>
                  </p:pic>
                </p:oleObj>
              </mc:Fallback>
            </mc:AlternateContent>
          </a:graphicData>
        </a:graphic>
      </p:graphicFrame>
      <p:sp>
        <p:nvSpPr>
          <p:cNvPr id="84029" name="文本框 84028"/>
          <p:cNvSpPr txBox="1"/>
          <p:nvPr/>
        </p:nvSpPr>
        <p:spPr>
          <a:xfrm>
            <a:off x="4040188" y="5245100"/>
            <a:ext cx="1219200" cy="579438"/>
          </a:xfrm>
          <a:prstGeom prst="rect">
            <a:avLst/>
          </a:prstGeom>
          <a:noFill/>
          <a:ln w="9525">
            <a:noFill/>
          </a:ln>
        </p:spPr>
        <p:txBody>
          <a:bodyPr anchor="t" anchorCtr="0">
            <a:spAutoFit/>
          </a:bodyPr>
          <a:p>
            <a:pPr>
              <a:spcBef>
                <a:spcPct val="50000"/>
              </a:spcBef>
            </a:pPr>
            <a:r>
              <a:rPr lang="en-US" altLang="zh-CN" sz="3200" i="1" err="1">
                <a:latin typeface="Times New Roman" panose="02020603050405020304" pitchFamily="18" charset="-94"/>
                <a:ea typeface="宋体" panose="02010600030101010101" pitchFamily="2" charset="-122"/>
              </a:rPr>
              <a:t>u</a:t>
            </a:r>
            <a:r>
              <a:rPr lang="en-US" altLang="zh-CN" i="1" baseline="-25000" err="1">
                <a:latin typeface="Times New Roman" panose="02020603050405020304" pitchFamily="18" charset="-94"/>
                <a:ea typeface="宋体" panose="02010600030101010101" pitchFamily="2" charset="-122"/>
              </a:rPr>
              <a:t>C</a:t>
            </a:r>
            <a:r>
              <a:rPr lang="en-US" altLang="zh-CN" i="1" baseline="30000">
                <a:latin typeface="Times New Roman" panose="02020603050405020304" pitchFamily="18" charset="-94"/>
                <a:ea typeface="宋体" panose="02010600030101010101" pitchFamily="2" charset="-122"/>
              </a:rPr>
              <a:t>'</a:t>
            </a:r>
            <a:r>
              <a:rPr lang="en-US" altLang="zh-CN" i="1">
                <a:latin typeface="Times New Roman" panose="02020603050405020304" pitchFamily="18" charset="-94"/>
                <a:ea typeface="宋体" panose="02010600030101010101" pitchFamily="2" charset="-122"/>
              </a:rPr>
              <a:t>= U</a:t>
            </a:r>
            <a:r>
              <a:rPr lang="en-US" altLang="zh-CN" baseline="-25000">
                <a:latin typeface="Times New Roman" panose="02020603050405020304" pitchFamily="18" charset="-94"/>
                <a:ea typeface="宋体" panose="02010600030101010101" pitchFamily="2" charset="-122"/>
              </a:rPr>
              <a:t>S</a:t>
            </a:r>
            <a:endParaRPr lang="en-US" altLang="zh-CN" baseline="-25000">
              <a:latin typeface="Times New Roman" panose="02020603050405020304" pitchFamily="18" charset="-94"/>
              <a:ea typeface="宋体" panose="02010600030101010101" pitchFamily="2" charset="-122"/>
            </a:endParaRPr>
          </a:p>
        </p:txBody>
      </p:sp>
      <p:sp>
        <p:nvSpPr>
          <p:cNvPr id="84030" name="文本框 84029"/>
          <p:cNvSpPr txBox="1"/>
          <p:nvPr/>
        </p:nvSpPr>
        <p:spPr>
          <a:xfrm>
            <a:off x="944563" y="3051175"/>
            <a:ext cx="2362200" cy="457200"/>
          </a:xfrm>
          <a:prstGeom prst="rect">
            <a:avLst/>
          </a:prstGeom>
          <a:noFill/>
          <a:ln w="9525">
            <a:noFill/>
          </a:ln>
        </p:spPr>
        <p:txBody>
          <a:bodyPr anchor="t" anchorCtr="0">
            <a:spAutoFit/>
          </a:bodyPr>
          <a:p>
            <a:pPr>
              <a:spcBef>
                <a:spcPct val="50000"/>
              </a:spcBef>
            </a:pPr>
            <a:r>
              <a:rPr lang="zh-CN" altLang="en-US" u="sng">
                <a:latin typeface="Times New Roman" panose="02020603050405020304" pitchFamily="18" charset="-94"/>
                <a:ea typeface="宋体" panose="02010600030101010101" pitchFamily="2" charset="-122"/>
              </a:rPr>
              <a:t>以</a:t>
            </a:r>
            <a:r>
              <a:rPr lang="en-US" altLang="zh-CN" u="sng" dirty="0">
                <a:solidFill>
                  <a:srgbClr val="FF3300"/>
                </a:solidFill>
                <a:latin typeface="Times New Roman" panose="02020603050405020304" pitchFamily="18" charset="-94"/>
                <a:ea typeface="宋体" panose="02010600030101010101" pitchFamily="2" charset="-122"/>
              </a:rPr>
              <a:t>RC</a:t>
            </a:r>
            <a:r>
              <a:rPr lang="zh-CN" altLang="en-US" u="sng" dirty="0">
                <a:solidFill>
                  <a:srgbClr val="FF3300"/>
                </a:solidFill>
                <a:latin typeface="Times New Roman" panose="02020603050405020304" pitchFamily="18" charset="-94"/>
                <a:ea typeface="宋体" panose="02010600030101010101" pitchFamily="2" charset="-122"/>
              </a:rPr>
              <a:t>电路</a:t>
            </a:r>
            <a:r>
              <a:rPr lang="zh-CN" altLang="en-US" u="sng" dirty="0">
                <a:latin typeface="Times New Roman" panose="02020603050405020304" pitchFamily="18" charset="-94"/>
                <a:ea typeface="宋体" panose="02010600030101010101" pitchFamily="2" charset="-122"/>
              </a:rPr>
              <a:t>为例</a:t>
            </a:r>
            <a:endParaRPr lang="zh-CN" altLang="en-US" u="sng" dirty="0">
              <a:latin typeface="Times New Roman" panose="02020603050405020304" pitchFamily="18" charset="-94"/>
              <a:ea typeface="宋体" panose="02010600030101010101" pitchFamily="2" charset="-122"/>
            </a:endParaRPr>
          </a:p>
        </p:txBody>
      </p:sp>
      <p:sp>
        <p:nvSpPr>
          <p:cNvPr id="84031" name="文本框 84030"/>
          <p:cNvSpPr txBox="1"/>
          <p:nvPr/>
        </p:nvSpPr>
        <p:spPr>
          <a:xfrm>
            <a:off x="3948113" y="4513263"/>
            <a:ext cx="3505200" cy="579437"/>
          </a:xfrm>
          <a:prstGeom prst="rect">
            <a:avLst/>
          </a:prstGeom>
          <a:noFill/>
          <a:ln w="9525">
            <a:noFill/>
          </a:ln>
        </p:spPr>
        <p:txBody>
          <a:bodyPr anchor="t" anchorCtr="0">
            <a:spAutoFit/>
          </a:bodyPr>
          <a:p>
            <a:pPr>
              <a:spcBef>
                <a:spcPct val="50000"/>
              </a:spcBef>
            </a:pPr>
            <a:r>
              <a:rPr lang="zh-CN" altLang="en-US" dirty="0">
                <a:solidFill>
                  <a:srgbClr val="0000FF"/>
                </a:solidFill>
                <a:latin typeface="Times New Roman" panose="02020603050405020304" pitchFamily="18" charset="-94"/>
                <a:ea typeface="宋体" panose="02010600030101010101" pitchFamily="2" charset="-122"/>
              </a:rPr>
              <a:t>解为   </a:t>
            </a:r>
            <a:r>
              <a:rPr lang="zh-CN" altLang="en-US">
                <a:latin typeface="Times New Roman" panose="02020603050405020304" pitchFamily="18" charset="-94"/>
                <a:ea typeface="宋体" panose="02010600030101010101" pitchFamily="2" charset="-122"/>
              </a:rPr>
              <a:t> </a:t>
            </a:r>
            <a:r>
              <a:rPr lang="en-US" altLang="zh-CN" sz="3200" i="1" err="1">
                <a:latin typeface="Times New Roman" panose="02020603050405020304" pitchFamily="18" charset="-94"/>
                <a:ea typeface="宋体" panose="02010600030101010101" pitchFamily="2" charset="-122"/>
              </a:rPr>
              <a:t>u</a:t>
            </a:r>
            <a:r>
              <a:rPr lang="en-US" altLang="zh-CN" i="1" baseline="-25000" err="1">
                <a:latin typeface="Times New Roman" panose="02020603050405020304" pitchFamily="18" charset="-94"/>
                <a:ea typeface="宋体" panose="02010600030101010101" pitchFamily="2" charset="-122"/>
              </a:rPr>
              <a:t>C</a:t>
            </a:r>
            <a:r>
              <a:rPr lang="en-US" altLang="zh-CN" err="1">
                <a:latin typeface="Times New Roman" panose="02020603050405020304" pitchFamily="18" charset="-94"/>
                <a:ea typeface="宋体" panose="02010600030101010101" pitchFamily="2" charset="-122"/>
              </a:rPr>
              <a:t>(</a:t>
            </a:r>
            <a:r>
              <a:rPr lang="en-US" altLang="zh-CN" i="1" err="1">
                <a:latin typeface="Times New Roman" panose="02020603050405020304" pitchFamily="18" charset="-94"/>
                <a:ea typeface="宋体" panose="02010600030101010101" pitchFamily="2" charset="-122"/>
              </a:rPr>
              <a:t>t</a:t>
            </a:r>
            <a:r>
              <a:rPr lang="en-US" altLang="zh-CN">
                <a:latin typeface="Times New Roman" panose="02020603050405020304" pitchFamily="18" charset="-94"/>
                <a:ea typeface="宋体" panose="02010600030101010101" pitchFamily="2" charset="-122"/>
              </a:rPr>
              <a:t>)=</a:t>
            </a:r>
            <a:r>
              <a:rPr lang="en-US" altLang="zh-CN" sz="3200" i="1" err="1">
                <a:latin typeface="Times New Roman" panose="02020603050405020304" pitchFamily="18" charset="-94"/>
                <a:ea typeface="宋体" panose="02010600030101010101" pitchFamily="2" charset="-122"/>
              </a:rPr>
              <a:t>u</a:t>
            </a:r>
            <a:r>
              <a:rPr lang="en-US" altLang="zh-CN" i="1" baseline="-25000" err="1">
                <a:latin typeface="Times New Roman" panose="02020603050405020304" pitchFamily="18" charset="-94"/>
                <a:ea typeface="宋体" panose="02010600030101010101" pitchFamily="2" charset="-122"/>
              </a:rPr>
              <a:t>C</a:t>
            </a:r>
            <a:r>
              <a:rPr lang="en-US" altLang="zh-CN" i="1" baseline="30000">
                <a:latin typeface="Times New Roman" panose="02020603050405020304" pitchFamily="18" charset="-94"/>
                <a:ea typeface="宋体" panose="02010600030101010101" pitchFamily="2" charset="-122"/>
              </a:rPr>
              <a:t>' </a:t>
            </a:r>
            <a:r>
              <a:rPr lang="en-US" altLang="zh-CN" i="1">
                <a:latin typeface="Times New Roman" panose="02020603050405020304" pitchFamily="18" charset="-94"/>
                <a:ea typeface="宋体" panose="02010600030101010101" pitchFamily="2" charset="-122"/>
              </a:rPr>
              <a:t>+</a:t>
            </a:r>
            <a:r>
              <a:rPr lang="en-US" altLang="zh-CN" i="1" baseline="30000">
                <a:latin typeface="Times New Roman" panose="02020603050405020304" pitchFamily="18" charset="-94"/>
                <a:ea typeface="宋体" panose="02010600030101010101" pitchFamily="2" charset="-122"/>
              </a:rPr>
              <a:t> </a:t>
            </a:r>
            <a:r>
              <a:rPr lang="en-US" altLang="zh-CN" sz="3200" i="1" err="1">
                <a:latin typeface="Times New Roman" panose="02020603050405020304" pitchFamily="18" charset="-94"/>
                <a:ea typeface="宋体" panose="02010600030101010101" pitchFamily="2" charset="-122"/>
              </a:rPr>
              <a:t>u</a:t>
            </a:r>
            <a:r>
              <a:rPr lang="en-US" altLang="zh-CN" i="1" baseline="-25000" err="1">
                <a:latin typeface="Times New Roman" panose="02020603050405020304" pitchFamily="18" charset="-94"/>
                <a:ea typeface="宋体" panose="02010600030101010101" pitchFamily="2" charset="-122"/>
              </a:rPr>
              <a:t>C</a:t>
            </a:r>
            <a:r>
              <a:rPr lang="en-US" altLang="zh-CN" i="1" baseline="30000">
                <a:latin typeface="Times New Roman" panose="02020603050405020304" pitchFamily="18" charset="-94"/>
                <a:ea typeface="宋体" panose="02010600030101010101" pitchFamily="2" charset="-122"/>
              </a:rPr>
              <a:t>"</a:t>
            </a:r>
            <a:endParaRPr lang="en-US" altLang="zh-CN" i="1" baseline="30000">
              <a:latin typeface="Times New Roman" panose="02020603050405020304" pitchFamily="18" charset="-94"/>
              <a:ea typeface="宋体" panose="02010600030101010101" pitchFamily="2" charset="-122"/>
            </a:endParaRPr>
          </a:p>
        </p:txBody>
      </p:sp>
      <p:sp>
        <p:nvSpPr>
          <p:cNvPr id="84032" name="文本框 84031"/>
          <p:cNvSpPr txBox="1"/>
          <p:nvPr/>
        </p:nvSpPr>
        <p:spPr>
          <a:xfrm>
            <a:off x="7427913" y="3584575"/>
            <a:ext cx="1716087" cy="457200"/>
          </a:xfrm>
          <a:prstGeom prst="rect">
            <a:avLst/>
          </a:prstGeom>
          <a:noFill/>
          <a:ln w="9525">
            <a:noFill/>
          </a:ln>
        </p:spPr>
        <p:txBody>
          <a:bodyPr wrap="none" anchor="t" anchorCtr="0">
            <a:spAutoFit/>
          </a:bodyPr>
          <a:p>
            <a:r>
              <a:rPr lang="zh-CN" altLang="en-US" dirty="0">
                <a:solidFill>
                  <a:srgbClr val="0000FF"/>
                </a:solidFill>
                <a:latin typeface="Times New Roman" panose="02020603050405020304" pitchFamily="18" charset="-94"/>
                <a:ea typeface="宋体" panose="02010600030101010101" pitchFamily="2" charset="-122"/>
              </a:rPr>
              <a:t>非齐次方程</a:t>
            </a:r>
            <a:endParaRPr lang="zh-CN" altLang="en-US">
              <a:solidFill>
                <a:srgbClr val="0000FF"/>
              </a:solidFill>
              <a:latin typeface="Times New Roman" panose="02020603050405020304" pitchFamily="18" charset="-94"/>
              <a:ea typeface="宋体" panose="02010600030101010101" pitchFamily="2" charset="-122"/>
            </a:endParaRPr>
          </a:p>
        </p:txBody>
      </p:sp>
      <p:sp>
        <p:nvSpPr>
          <p:cNvPr id="84033" name="文本框 84032"/>
          <p:cNvSpPr txBox="1"/>
          <p:nvPr/>
        </p:nvSpPr>
        <p:spPr>
          <a:xfrm>
            <a:off x="5792788" y="5289550"/>
            <a:ext cx="1600200" cy="579438"/>
          </a:xfrm>
          <a:prstGeom prst="rect">
            <a:avLst/>
          </a:prstGeom>
          <a:noFill/>
          <a:ln w="9525">
            <a:noFill/>
          </a:ln>
        </p:spPr>
        <p:txBody>
          <a:bodyPr anchor="t" anchorCtr="0">
            <a:spAutoFit/>
          </a:bodyPr>
          <a:p>
            <a:pPr>
              <a:spcBef>
                <a:spcPct val="50000"/>
              </a:spcBef>
            </a:pPr>
            <a:r>
              <a:rPr lang="en-US" altLang="zh-CN" sz="3200" i="1" err="1">
                <a:latin typeface="Times New Roman" panose="02020603050405020304" pitchFamily="18" charset="-94"/>
                <a:ea typeface="宋体" panose="02010600030101010101" pitchFamily="2" charset="-122"/>
              </a:rPr>
              <a:t>u</a:t>
            </a:r>
            <a:r>
              <a:rPr lang="en-US" altLang="zh-CN" i="1" baseline="-25000" err="1">
                <a:latin typeface="Times New Roman" panose="02020603050405020304" pitchFamily="18" charset="-94"/>
                <a:ea typeface="宋体" panose="02010600030101010101" pitchFamily="2" charset="-122"/>
              </a:rPr>
              <a:t>C</a:t>
            </a:r>
            <a:r>
              <a:rPr lang="en-US" altLang="zh-CN" i="1" baseline="30000">
                <a:latin typeface="Times New Roman" panose="02020603050405020304" pitchFamily="18" charset="-94"/>
                <a:ea typeface="宋体" panose="02010600030101010101" pitchFamily="2" charset="-122"/>
              </a:rPr>
              <a:t>"</a:t>
            </a:r>
            <a:r>
              <a:rPr lang="en-US" altLang="zh-CN" i="1" err="1">
                <a:latin typeface="Times New Roman" panose="02020603050405020304" pitchFamily="18" charset="-94"/>
                <a:ea typeface="宋体" panose="02010600030101010101" pitchFamily="2" charset="-122"/>
              </a:rPr>
              <a:t>=A</a:t>
            </a:r>
            <a:r>
              <a:rPr lang="en-US" altLang="zh-CN" sz="3200" err="1">
                <a:latin typeface="Times New Roman" panose="02020603050405020304" pitchFamily="18" charset="-94"/>
                <a:ea typeface="宋体" panose="02010600030101010101" pitchFamily="2" charset="-122"/>
              </a:rPr>
              <a:t>e</a:t>
            </a:r>
            <a:r>
              <a:rPr lang="en-US" altLang="zh-CN" sz="3200" i="1" baseline="30000" err="1">
                <a:latin typeface="Times New Roman" panose="02020603050405020304" pitchFamily="18" charset="-94"/>
                <a:ea typeface="宋体" panose="02010600030101010101" pitchFamily="2" charset="-122"/>
              </a:rPr>
              <a:t>pt</a:t>
            </a:r>
            <a:endParaRPr lang="en-US" altLang="zh-CN" sz="3200" baseline="30000">
              <a:latin typeface="Times New Roman" panose="02020603050405020304" pitchFamily="18" charset="-94"/>
              <a:ea typeface="宋体" panose="02010600030101010101" pitchFamily="2" charset="-122"/>
            </a:endParaRPr>
          </a:p>
        </p:txBody>
      </p:sp>
      <p:sp>
        <p:nvSpPr>
          <p:cNvPr id="84034" name="文本框 84033"/>
          <p:cNvSpPr txBox="1"/>
          <p:nvPr/>
        </p:nvSpPr>
        <p:spPr>
          <a:xfrm>
            <a:off x="6519863" y="6167438"/>
            <a:ext cx="1143000" cy="457200"/>
          </a:xfrm>
          <a:prstGeom prst="rect">
            <a:avLst/>
          </a:prstGeom>
          <a:noFill/>
          <a:ln w="9525">
            <a:noFill/>
          </a:ln>
        </p:spPr>
        <p:txBody>
          <a:bodyPr anchor="t" anchorCtr="0">
            <a:spAutoFit/>
          </a:bodyPr>
          <a:p>
            <a:r>
              <a:rPr lang="en-US" altLang="zh-CN" i="1" dirty="0">
                <a:latin typeface="Times New Roman" panose="02020603050405020304" pitchFamily="18" charset="-94"/>
                <a:ea typeface="宋体" panose="02010600030101010101" pitchFamily="2" charset="-122"/>
                <a:sym typeface="Symbol" panose="05050102010706020507" pitchFamily="18" charset="2"/>
              </a:rPr>
              <a:t> </a:t>
            </a:r>
            <a:r>
              <a:rPr lang="en-US" altLang="zh-CN">
                <a:latin typeface="Times New Roman" panose="02020603050405020304" pitchFamily="18" charset="-94"/>
                <a:ea typeface="宋体" panose="02010600030101010101" pitchFamily="2" charset="-122"/>
                <a:sym typeface="Symbol" panose="05050102010706020507" pitchFamily="18" charset="2"/>
              </a:rPr>
              <a:t>=</a:t>
            </a:r>
            <a:r>
              <a:rPr lang="en-US" altLang="zh-CN" i="1">
                <a:latin typeface="Times New Roman" panose="02020603050405020304" pitchFamily="18" charset="-94"/>
                <a:ea typeface="宋体" panose="02010600030101010101" pitchFamily="2" charset="-122"/>
                <a:sym typeface="Symbol" panose="05050102010706020507" pitchFamily="18" charset="2"/>
              </a:rPr>
              <a:t>RC</a:t>
            </a:r>
            <a:endParaRPr lang="en-US" altLang="zh-CN">
              <a:latin typeface="Times New Roman" panose="02020603050405020304" pitchFamily="18" charset="-94"/>
              <a:ea typeface="宋体" panose="02010600030101010101" pitchFamily="2" charset="-122"/>
            </a:endParaRPr>
          </a:p>
        </p:txBody>
      </p:sp>
      <p:graphicFrame>
        <p:nvGraphicFramePr>
          <p:cNvPr id="84041" name="对象 84040"/>
          <p:cNvGraphicFramePr/>
          <p:nvPr/>
        </p:nvGraphicFramePr>
        <p:xfrm>
          <a:off x="3851275" y="5842000"/>
          <a:ext cx="2362200" cy="784225"/>
        </p:xfrm>
        <a:graphic>
          <a:graphicData uri="http://schemas.openxmlformats.org/presentationml/2006/ole">
            <mc:AlternateContent xmlns:mc="http://schemas.openxmlformats.org/markup-compatibility/2006">
              <mc:Choice xmlns:v="urn:schemas-microsoft-com:vml" Requires="v">
                <p:oleObj spid="_x0000_s3217" name="" r:id="rId4" imgW="1180465" imgH="393700" progId="Equation.3">
                  <p:embed/>
                </p:oleObj>
              </mc:Choice>
              <mc:Fallback>
                <p:oleObj name="" r:id="rId4" imgW="1180465" imgH="393700" progId="Equation.3">
                  <p:embed/>
                  <p:pic>
                    <p:nvPicPr>
                      <p:cNvPr id="0" name="图片 3216"/>
                      <p:cNvPicPr/>
                      <p:nvPr/>
                    </p:nvPicPr>
                    <p:blipFill>
                      <a:blip r:embed="rId5"/>
                      <a:stretch>
                        <a:fillRect/>
                      </a:stretch>
                    </p:blipFill>
                    <p:spPr>
                      <a:xfrm>
                        <a:off x="3851275" y="5842000"/>
                        <a:ext cx="2362200" cy="784225"/>
                      </a:xfrm>
                      <a:prstGeom prst="rect">
                        <a:avLst/>
                      </a:prstGeom>
                      <a:noFill/>
                      <a:ln w="38100">
                        <a:noFill/>
                        <a:miter/>
                      </a:ln>
                    </p:spPr>
                  </p:pic>
                </p:oleObj>
              </mc:Fallback>
            </mc:AlternateContent>
          </a:graphicData>
        </a:graphic>
      </p:graphicFrame>
      <p:sp>
        <p:nvSpPr>
          <p:cNvPr id="84042" name="文本框 84041"/>
          <p:cNvSpPr txBox="1"/>
          <p:nvPr/>
        </p:nvSpPr>
        <p:spPr>
          <a:xfrm>
            <a:off x="1260475" y="6067425"/>
            <a:ext cx="1557338" cy="579438"/>
          </a:xfrm>
          <a:prstGeom prst="rect">
            <a:avLst/>
          </a:prstGeom>
          <a:noFill/>
          <a:ln w="9525">
            <a:noFill/>
          </a:ln>
        </p:spPr>
        <p:txBody>
          <a:bodyPr wrap="none" anchor="ctr" anchorCtr="0">
            <a:spAutoFit/>
          </a:bodyPr>
          <a:p>
            <a:pPr algn="ctr"/>
            <a:r>
              <a:rPr lang="en-US" altLang="zh-CN" sz="3200" i="1" err="1">
                <a:solidFill>
                  <a:srgbClr val="0000FF"/>
                </a:solidFill>
                <a:latin typeface="Times New Roman" panose="02020603050405020304" pitchFamily="18" charset="-94"/>
                <a:ea typeface="宋体" panose="02010600030101010101" pitchFamily="2" charset="-122"/>
              </a:rPr>
              <a:t>u</a:t>
            </a:r>
            <a:r>
              <a:rPr lang="en-US" altLang="zh-CN" i="1" baseline="-25000" err="1">
                <a:solidFill>
                  <a:srgbClr val="0000FF"/>
                </a:solidFill>
                <a:latin typeface="Times New Roman" panose="02020603050405020304" pitchFamily="18" charset="-94"/>
                <a:ea typeface="宋体" panose="02010600030101010101" pitchFamily="2" charset="-122"/>
              </a:rPr>
              <a:t>C</a:t>
            </a:r>
            <a:r>
              <a:rPr lang="en-US" altLang="zh-CN" i="1" baseline="-25000">
                <a:solidFill>
                  <a:srgbClr val="0000FF"/>
                </a:solidFill>
                <a:latin typeface="Times New Roman" panose="02020603050405020304" pitchFamily="18" charset="-94"/>
                <a:ea typeface="宋体" panose="02010600030101010101" pitchFamily="2" charset="-122"/>
              </a:rPr>
              <a:t> </a:t>
            </a:r>
            <a:r>
              <a:rPr lang="en-US" altLang="zh-CN">
                <a:solidFill>
                  <a:srgbClr val="0000FF"/>
                </a:solidFill>
                <a:latin typeface="Times New Roman" panose="02020603050405020304" pitchFamily="18" charset="-94"/>
                <a:ea typeface="宋体" panose="02010600030101010101" pitchFamily="2" charset="-122"/>
              </a:rPr>
              <a:t>(0</a:t>
            </a:r>
            <a:r>
              <a:rPr lang="en-US" altLang="zh-CN" baseline="-25000">
                <a:solidFill>
                  <a:srgbClr val="0000FF"/>
                </a:solidFill>
                <a:latin typeface="Times New Roman" panose="02020603050405020304" pitchFamily="18" charset="-94"/>
                <a:ea typeface="宋体" panose="02010600030101010101" pitchFamily="2" charset="-122"/>
                <a:sym typeface="Symbol" panose="05050102010706020507" pitchFamily="18" charset="2"/>
              </a:rPr>
              <a:t></a:t>
            </a:r>
            <a:r>
              <a:rPr lang="en-US" altLang="zh-CN">
                <a:solidFill>
                  <a:srgbClr val="0000FF"/>
                </a:solidFill>
                <a:latin typeface="Times New Roman" panose="02020603050405020304" pitchFamily="18" charset="-94"/>
                <a:ea typeface="宋体" panose="02010600030101010101" pitchFamily="2" charset="-122"/>
              </a:rPr>
              <a:t>)=</a:t>
            </a:r>
            <a:r>
              <a:rPr lang="en-US" altLang="zh-CN" i="1">
                <a:solidFill>
                  <a:srgbClr val="0000FF"/>
                </a:solidFill>
                <a:latin typeface="Times New Roman" panose="02020603050405020304" pitchFamily="18" charset="-94"/>
                <a:ea typeface="宋体" panose="02010600030101010101" pitchFamily="2" charset="-122"/>
              </a:rPr>
              <a:t>U</a:t>
            </a:r>
            <a:r>
              <a:rPr lang="en-US" altLang="zh-CN" baseline="-25000">
                <a:solidFill>
                  <a:srgbClr val="0000FF"/>
                </a:solidFill>
                <a:latin typeface="Times New Roman" panose="02020603050405020304" pitchFamily="18" charset="-94"/>
                <a:ea typeface="宋体" panose="02010600030101010101" pitchFamily="2" charset="-122"/>
              </a:rPr>
              <a:t>0</a:t>
            </a:r>
            <a:endParaRPr lang="en-US" altLang="zh-CN">
              <a:solidFill>
                <a:srgbClr val="0000FF"/>
              </a:solidFill>
              <a:latin typeface="Times New Roman" panose="02020603050405020304" pitchFamily="18" charset="-94"/>
              <a:ea typeface="宋体" panose="02010600030101010101" pitchFamily="2" charset="-122"/>
            </a:endParaRPr>
          </a:p>
        </p:txBody>
      </p:sp>
      <p:graphicFrame>
        <p:nvGraphicFramePr>
          <p:cNvPr id="84073" name="对象 84072"/>
          <p:cNvGraphicFramePr/>
          <p:nvPr/>
        </p:nvGraphicFramePr>
        <p:xfrm>
          <a:off x="387350" y="3600450"/>
          <a:ext cx="3400425" cy="2184400"/>
        </p:xfrm>
        <a:graphic>
          <a:graphicData uri="http://schemas.openxmlformats.org/presentationml/2006/ole">
            <mc:AlternateContent xmlns:mc="http://schemas.openxmlformats.org/markup-compatibility/2006">
              <mc:Choice xmlns:v="urn:schemas-microsoft-com:vml" Requires="v">
                <p:oleObj spid="_x0000_s3216" name="" r:id="rId6" imgW="3404870" imgH="2185670" progId="Visio.Drawing.5">
                  <p:embed/>
                </p:oleObj>
              </mc:Choice>
              <mc:Fallback>
                <p:oleObj name="" r:id="rId6" imgW="3404870" imgH="2185670" progId="Visio.Drawing.5">
                  <p:embed/>
                  <p:pic>
                    <p:nvPicPr>
                      <p:cNvPr id="0" name="图片 3215"/>
                      <p:cNvPicPr/>
                      <p:nvPr/>
                    </p:nvPicPr>
                    <p:blipFill>
                      <a:blip r:embed="rId7"/>
                      <a:stretch>
                        <a:fillRect/>
                      </a:stretch>
                    </p:blipFill>
                    <p:spPr>
                      <a:xfrm>
                        <a:off x="387350" y="3600450"/>
                        <a:ext cx="3400425" cy="2184400"/>
                      </a:xfrm>
                      <a:prstGeom prst="rect">
                        <a:avLst/>
                      </a:prstGeom>
                      <a:noFill/>
                      <a:ln w="38100">
                        <a:noFill/>
                        <a:miter/>
                      </a:ln>
                    </p:spPr>
                  </p:pic>
                </p:oleObj>
              </mc:Fallback>
            </mc:AlternateContent>
          </a:graphicData>
        </a:graphic>
      </p:graphicFrame>
      <p:sp>
        <p:nvSpPr>
          <p:cNvPr id="68623" name="灯片编号占位符 1"/>
          <p:cNvSpPr>
            <a:spLocks noGrp="1"/>
          </p:cNvSpPr>
          <p:nvPr>
            <p:ph type="sldNum" sz="quarter" idx="12"/>
          </p:nvPr>
        </p:nvSpPr>
        <p:spPr>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fld id="{9A0DB2DC-4C9A-4742-B13C-FB6460FD3503}" type="slidenum">
              <a:rPr lang="zh-CN" altLang="zh-CN" sz="1400" b="0" dirty="0"/>
            </a:fld>
            <a:endParaRPr lang="zh-CN" altLang="zh-CN" sz="14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3970"/>
                                        </p:tgtEl>
                                        <p:attrNameLst>
                                          <p:attrName>style.visibility</p:attrName>
                                        </p:attrNameLst>
                                      </p:cBhvr>
                                      <p:to>
                                        <p:strVal val="visible"/>
                                      </p:to>
                                    </p:set>
                                    <p:anim calcmode="lin" valueType="num">
                                      <p:cBhvr additive="base">
                                        <p:cTn id="7" dur="500" fill="hold"/>
                                        <p:tgtEl>
                                          <p:spTgt spid="83970"/>
                                        </p:tgtEl>
                                        <p:attrNameLst>
                                          <p:attrName>ppt_x</p:attrName>
                                        </p:attrNameLst>
                                      </p:cBhvr>
                                      <p:tavLst>
                                        <p:tav tm="0">
                                          <p:val>
                                            <p:strVal val="0-#ppt_w/2"/>
                                          </p:val>
                                        </p:tav>
                                        <p:tav tm="100000">
                                          <p:val>
                                            <p:strVal val="#ppt_x"/>
                                          </p:val>
                                        </p:tav>
                                      </p:tavLst>
                                    </p:anim>
                                    <p:anim calcmode="lin" valueType="num">
                                      <p:cBhvr additive="base">
                                        <p:cTn id="8" dur="500" fill="hold"/>
                                        <p:tgtEl>
                                          <p:spTgt spid="8397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3971"/>
                                        </p:tgtEl>
                                        <p:attrNameLst>
                                          <p:attrName>style.visibility</p:attrName>
                                        </p:attrNameLst>
                                      </p:cBhvr>
                                      <p:to>
                                        <p:strVal val="visible"/>
                                      </p:to>
                                    </p:set>
                                    <p:anim calcmode="lin" valueType="num">
                                      <p:cBhvr additive="base">
                                        <p:cTn id="13" dur="500" fill="hold"/>
                                        <p:tgtEl>
                                          <p:spTgt spid="83971"/>
                                        </p:tgtEl>
                                        <p:attrNameLst>
                                          <p:attrName>ppt_x</p:attrName>
                                        </p:attrNameLst>
                                      </p:cBhvr>
                                      <p:tavLst>
                                        <p:tav tm="0">
                                          <p:val>
                                            <p:strVal val="0-#ppt_w/2"/>
                                          </p:val>
                                        </p:tav>
                                        <p:tav tm="100000">
                                          <p:val>
                                            <p:strVal val="#ppt_x"/>
                                          </p:val>
                                        </p:tav>
                                      </p:tavLst>
                                    </p:anim>
                                    <p:anim calcmode="lin" valueType="num">
                                      <p:cBhvr additive="base">
                                        <p:cTn id="14" dur="500" fill="hold"/>
                                        <p:tgtEl>
                                          <p:spTgt spid="8397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83972"/>
                                        </p:tgtEl>
                                        <p:attrNameLst>
                                          <p:attrName>style.visibility</p:attrName>
                                        </p:attrNameLst>
                                      </p:cBhvr>
                                      <p:to>
                                        <p:strVal val="visible"/>
                                      </p:to>
                                    </p:set>
                                    <p:anim calcmode="lin" valueType="num">
                                      <p:cBhvr additive="base">
                                        <p:cTn id="19" dur="500" fill="hold"/>
                                        <p:tgtEl>
                                          <p:spTgt spid="83972"/>
                                        </p:tgtEl>
                                        <p:attrNameLst>
                                          <p:attrName>ppt_x</p:attrName>
                                        </p:attrNameLst>
                                      </p:cBhvr>
                                      <p:tavLst>
                                        <p:tav tm="0">
                                          <p:val>
                                            <p:strVal val="0-#ppt_w/2"/>
                                          </p:val>
                                        </p:tav>
                                        <p:tav tm="100000">
                                          <p:val>
                                            <p:strVal val="#ppt_x"/>
                                          </p:val>
                                        </p:tav>
                                      </p:tavLst>
                                    </p:anim>
                                    <p:anim calcmode="lin" valueType="num">
                                      <p:cBhvr additive="base">
                                        <p:cTn id="20" dur="500" fill="hold"/>
                                        <p:tgtEl>
                                          <p:spTgt spid="83972"/>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84021"/>
                                        </p:tgtEl>
                                        <p:attrNameLst>
                                          <p:attrName>style.visibility</p:attrName>
                                        </p:attrNameLst>
                                      </p:cBhvr>
                                      <p:to>
                                        <p:strVal val="visible"/>
                                      </p:to>
                                    </p:set>
                                    <p:anim calcmode="lin" valueType="num">
                                      <p:cBhvr additive="base">
                                        <p:cTn id="25" dur="500" fill="hold"/>
                                        <p:tgtEl>
                                          <p:spTgt spid="84021"/>
                                        </p:tgtEl>
                                        <p:attrNameLst>
                                          <p:attrName>ppt_x</p:attrName>
                                        </p:attrNameLst>
                                      </p:cBhvr>
                                      <p:tavLst>
                                        <p:tav tm="0">
                                          <p:val>
                                            <p:strVal val="0-#ppt_w/2"/>
                                          </p:val>
                                        </p:tav>
                                        <p:tav tm="100000">
                                          <p:val>
                                            <p:strVal val="#ppt_x"/>
                                          </p:val>
                                        </p:tav>
                                      </p:tavLst>
                                    </p:anim>
                                    <p:anim calcmode="lin" valueType="num">
                                      <p:cBhvr additive="base">
                                        <p:cTn id="26" dur="500" fill="hold"/>
                                        <p:tgtEl>
                                          <p:spTgt spid="84021"/>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84030"/>
                                        </p:tgtEl>
                                        <p:attrNameLst>
                                          <p:attrName>style.visibility</p:attrName>
                                        </p:attrNameLst>
                                      </p:cBhvr>
                                      <p:to>
                                        <p:strVal val="visible"/>
                                      </p:to>
                                    </p:set>
                                    <p:animEffect transition="in" filter="wipe(left)">
                                      <p:cBhvr>
                                        <p:cTn id="31" dur="500"/>
                                        <p:tgtEl>
                                          <p:spTgt spid="84030"/>
                                        </p:tgtEl>
                                      </p:cBhvr>
                                    </p:animEffect>
                                  </p:childTnLst>
                                </p:cTn>
                              </p:par>
                            </p:childTnLst>
                          </p:cTn>
                        </p:par>
                        <p:par>
                          <p:cTn id="32" fill="hold">
                            <p:stCondLst>
                              <p:cond delay="500"/>
                            </p:stCondLst>
                            <p:childTnLst>
                              <p:par>
                                <p:cTn id="33" presetID="2" presetClass="entr" presetSubtype="8" fill="hold" nodeType="afterEffect">
                                  <p:stCondLst>
                                    <p:cond delay="0"/>
                                  </p:stCondLst>
                                  <p:childTnLst>
                                    <p:set>
                                      <p:cBhvr>
                                        <p:cTn id="34" dur="1" fill="hold">
                                          <p:stCondLst>
                                            <p:cond delay="0"/>
                                          </p:stCondLst>
                                        </p:cTn>
                                        <p:tgtEl>
                                          <p:spTgt spid="84073"/>
                                        </p:tgtEl>
                                        <p:attrNameLst>
                                          <p:attrName>style.visibility</p:attrName>
                                        </p:attrNameLst>
                                      </p:cBhvr>
                                      <p:to>
                                        <p:strVal val="visible"/>
                                      </p:to>
                                    </p:set>
                                    <p:anim calcmode="lin" valueType="num">
                                      <p:cBhvr additive="base">
                                        <p:cTn id="35" dur="500" fill="hold"/>
                                        <p:tgtEl>
                                          <p:spTgt spid="84073"/>
                                        </p:tgtEl>
                                        <p:attrNameLst>
                                          <p:attrName>ppt_x</p:attrName>
                                        </p:attrNameLst>
                                      </p:cBhvr>
                                      <p:tavLst>
                                        <p:tav tm="0">
                                          <p:val>
                                            <p:strVal val="0-#ppt_w/2"/>
                                          </p:val>
                                        </p:tav>
                                        <p:tav tm="100000">
                                          <p:val>
                                            <p:strVal val="#ppt_x"/>
                                          </p:val>
                                        </p:tav>
                                      </p:tavLst>
                                    </p:anim>
                                    <p:anim calcmode="lin" valueType="num">
                                      <p:cBhvr additive="base">
                                        <p:cTn id="36" dur="500" fill="hold"/>
                                        <p:tgtEl>
                                          <p:spTgt spid="84073"/>
                                        </p:tgtEl>
                                        <p:attrNameLst>
                                          <p:attrName>ppt_y</p:attrName>
                                        </p:attrNameLst>
                                      </p:cBhvr>
                                      <p:tavLst>
                                        <p:tav tm="0">
                                          <p:val>
                                            <p:strVal val="#ppt_y"/>
                                          </p:val>
                                        </p:tav>
                                        <p:tav tm="100000">
                                          <p:val>
                                            <p:strVal val="#ppt_y"/>
                                          </p:val>
                                        </p:tav>
                                      </p:tavLst>
                                    </p:anim>
                                  </p:childTnLst>
                                </p:cTn>
                              </p:par>
                            </p:childTnLst>
                          </p:cTn>
                        </p:par>
                        <p:par>
                          <p:cTn id="37" fill="hold">
                            <p:stCondLst>
                              <p:cond delay="1000"/>
                            </p:stCondLst>
                            <p:childTnLst>
                              <p:par>
                                <p:cTn id="38" presetID="1" presetClass="entr" presetSubtype="0" fill="hold" grpId="0" nodeType="afterEffect">
                                  <p:stCondLst>
                                    <p:cond delay="0"/>
                                  </p:stCondLst>
                                  <p:childTnLst>
                                    <p:set>
                                      <p:cBhvr>
                                        <p:cTn id="39" dur="1" fill="hold">
                                          <p:stCondLst>
                                            <p:cond delay="499"/>
                                          </p:stCondLst>
                                        </p:cTn>
                                        <p:tgtEl>
                                          <p:spTgt spid="84042"/>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84028"/>
                                        </p:tgtEl>
                                        <p:attrNameLst>
                                          <p:attrName>style.visibility</p:attrName>
                                        </p:attrNameLst>
                                      </p:cBhvr>
                                      <p:to>
                                        <p:strVal val="visible"/>
                                      </p:to>
                                    </p:set>
                                    <p:animEffect transition="in" filter="wipe(left)">
                                      <p:cBhvr>
                                        <p:cTn id="44" dur="500"/>
                                        <p:tgtEl>
                                          <p:spTgt spid="84028"/>
                                        </p:tgtEl>
                                      </p:cBhvr>
                                    </p:animEffect>
                                  </p:childTnLst>
                                </p:cTn>
                              </p:par>
                            </p:childTnLst>
                          </p:cTn>
                        </p:par>
                        <p:par>
                          <p:cTn id="45" fill="hold">
                            <p:stCondLst>
                              <p:cond delay="500"/>
                            </p:stCondLst>
                            <p:childTnLst>
                              <p:par>
                                <p:cTn id="46" presetID="22" presetClass="entr" presetSubtype="8" fill="hold" grpId="0" nodeType="afterEffect">
                                  <p:stCondLst>
                                    <p:cond delay="0"/>
                                  </p:stCondLst>
                                  <p:childTnLst>
                                    <p:set>
                                      <p:cBhvr>
                                        <p:cTn id="47" dur="1" fill="hold">
                                          <p:stCondLst>
                                            <p:cond delay="0"/>
                                          </p:stCondLst>
                                        </p:cTn>
                                        <p:tgtEl>
                                          <p:spTgt spid="84032"/>
                                        </p:tgtEl>
                                        <p:attrNameLst>
                                          <p:attrName>style.visibility</p:attrName>
                                        </p:attrNameLst>
                                      </p:cBhvr>
                                      <p:to>
                                        <p:strVal val="visible"/>
                                      </p:to>
                                    </p:set>
                                    <p:animEffect transition="in" filter="wipe(left)">
                                      <p:cBhvr>
                                        <p:cTn id="48" dur="500"/>
                                        <p:tgtEl>
                                          <p:spTgt spid="84032"/>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84031"/>
                                        </p:tgtEl>
                                        <p:attrNameLst>
                                          <p:attrName>style.visibility</p:attrName>
                                        </p:attrNameLst>
                                      </p:cBhvr>
                                      <p:to>
                                        <p:strVal val="visible"/>
                                      </p:to>
                                    </p:set>
                                    <p:animEffect transition="in" filter="wipe(left)">
                                      <p:cBhvr>
                                        <p:cTn id="53" dur="500"/>
                                        <p:tgtEl>
                                          <p:spTgt spid="84031"/>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grpId="0" nodeType="clickEffect">
                                  <p:stCondLst>
                                    <p:cond delay="0"/>
                                  </p:stCondLst>
                                  <p:childTnLst>
                                    <p:set>
                                      <p:cBhvr>
                                        <p:cTn id="57" dur="1" fill="hold">
                                          <p:stCondLst>
                                            <p:cond delay="0"/>
                                          </p:stCondLst>
                                        </p:cTn>
                                        <p:tgtEl>
                                          <p:spTgt spid="84029"/>
                                        </p:tgtEl>
                                        <p:attrNameLst>
                                          <p:attrName>style.visibility</p:attrName>
                                        </p:attrNameLst>
                                      </p:cBhvr>
                                      <p:to>
                                        <p:strVal val="visible"/>
                                      </p:to>
                                    </p:set>
                                    <p:animEffect transition="in" filter="wipe(left)">
                                      <p:cBhvr>
                                        <p:cTn id="58" dur="500"/>
                                        <p:tgtEl>
                                          <p:spTgt spid="84029"/>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84033"/>
                                        </p:tgtEl>
                                        <p:attrNameLst>
                                          <p:attrName>style.visibility</p:attrName>
                                        </p:attrNameLst>
                                      </p:cBhvr>
                                      <p:to>
                                        <p:strVal val="visible"/>
                                      </p:to>
                                    </p:set>
                                    <p:animEffect transition="in" filter="wipe(left)">
                                      <p:cBhvr>
                                        <p:cTn id="63" dur="500"/>
                                        <p:tgtEl>
                                          <p:spTgt spid="84033"/>
                                        </p:tgtEl>
                                      </p:cBhvr>
                                    </p:animEffect>
                                  </p:childTnLst>
                                </p:cTn>
                              </p:par>
                            </p:childTnLst>
                          </p:cTn>
                        </p:par>
                      </p:childTnLst>
                    </p:cTn>
                  </p:par>
                  <p:par>
                    <p:cTn id="64" fill="hold">
                      <p:stCondLst>
                        <p:cond delay="indefinite"/>
                      </p:stCondLst>
                      <p:childTnLst>
                        <p:par>
                          <p:cTn id="65" fill="hold">
                            <p:stCondLst>
                              <p:cond delay="0"/>
                            </p:stCondLst>
                            <p:childTnLst>
                              <p:par>
                                <p:cTn id="66" presetID="4" presetClass="entr" presetSubtype="32" fill="hold" nodeType="clickEffect">
                                  <p:stCondLst>
                                    <p:cond delay="0"/>
                                  </p:stCondLst>
                                  <p:childTnLst>
                                    <p:set>
                                      <p:cBhvr>
                                        <p:cTn id="67" dur="1" fill="hold">
                                          <p:stCondLst>
                                            <p:cond delay="0"/>
                                          </p:stCondLst>
                                        </p:cTn>
                                        <p:tgtEl>
                                          <p:spTgt spid="84041"/>
                                        </p:tgtEl>
                                        <p:attrNameLst>
                                          <p:attrName>style.visibility</p:attrName>
                                        </p:attrNameLst>
                                      </p:cBhvr>
                                      <p:to>
                                        <p:strVal val="visible"/>
                                      </p:to>
                                    </p:set>
                                    <p:animEffect transition="in" filter="box(out)">
                                      <p:cBhvr>
                                        <p:cTn id="68" dur="500"/>
                                        <p:tgtEl>
                                          <p:spTgt spid="84041"/>
                                        </p:tgtEl>
                                      </p:cBhvr>
                                    </p:animEffect>
                                  </p:childTnLst>
                                </p:cTn>
                              </p:par>
                            </p:childTnLst>
                          </p:cTn>
                        </p:par>
                        <p:par>
                          <p:cTn id="69" fill="hold">
                            <p:stCondLst>
                              <p:cond delay="500"/>
                            </p:stCondLst>
                            <p:childTnLst>
                              <p:par>
                                <p:cTn id="70" presetID="22" presetClass="entr" presetSubtype="8" fill="hold" grpId="0" nodeType="afterEffect">
                                  <p:stCondLst>
                                    <p:cond delay="0"/>
                                  </p:stCondLst>
                                  <p:childTnLst>
                                    <p:set>
                                      <p:cBhvr>
                                        <p:cTn id="71" dur="1" fill="hold">
                                          <p:stCondLst>
                                            <p:cond delay="0"/>
                                          </p:stCondLst>
                                        </p:cTn>
                                        <p:tgtEl>
                                          <p:spTgt spid="84034"/>
                                        </p:tgtEl>
                                        <p:attrNameLst>
                                          <p:attrName>style.visibility</p:attrName>
                                        </p:attrNameLst>
                                      </p:cBhvr>
                                      <p:to>
                                        <p:strVal val="visible"/>
                                      </p:to>
                                    </p:set>
                                    <p:animEffect transition="in" filter="wipe(left)">
                                      <p:cBhvr>
                                        <p:cTn id="72" dur="500"/>
                                        <p:tgtEl>
                                          <p:spTgt spid="840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70" grpId="0" animBg="1"/>
      <p:bldP spid="83971" grpId="0"/>
      <p:bldP spid="83972" grpId="0"/>
      <p:bldP spid="84021" grpId="0"/>
      <p:bldP spid="84029" grpId="0"/>
      <p:bldP spid="84030" grpId="0"/>
      <p:bldP spid="84031" grpId="0"/>
      <p:bldP spid="84032" grpId="0"/>
      <p:bldP spid="84033" grpId="0"/>
      <p:bldP spid="84034" grpId="0"/>
      <p:bldP spid="84042"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2690" name="文本框 242689"/>
          <p:cNvSpPr txBox="1"/>
          <p:nvPr/>
        </p:nvSpPr>
        <p:spPr>
          <a:xfrm>
            <a:off x="1157288" y="1466850"/>
            <a:ext cx="2590800" cy="579438"/>
          </a:xfrm>
          <a:prstGeom prst="rect">
            <a:avLst/>
          </a:prstGeom>
          <a:noFill/>
          <a:ln w="9525">
            <a:noFill/>
          </a:ln>
        </p:spPr>
        <p:txBody>
          <a:bodyPr anchor="t" anchorCtr="0">
            <a:spAutoFit/>
          </a:bodyPr>
          <a:p>
            <a:pPr>
              <a:spcBef>
                <a:spcPct val="50000"/>
              </a:spcBef>
            </a:pPr>
            <a:r>
              <a:rPr lang="en-US" altLang="zh-CN" sz="3200" i="1" err="1">
                <a:latin typeface="Times New Roman" panose="02020603050405020304" pitchFamily="18" charset="-94"/>
                <a:ea typeface="宋体" panose="02010600030101010101" pitchFamily="2" charset="-122"/>
              </a:rPr>
              <a:t>u</a:t>
            </a:r>
            <a:r>
              <a:rPr lang="en-US" altLang="zh-CN" i="1" baseline="-25000" err="1">
                <a:latin typeface="Times New Roman" panose="02020603050405020304" pitchFamily="18" charset="-94"/>
                <a:ea typeface="宋体" panose="02010600030101010101" pitchFamily="2" charset="-122"/>
              </a:rPr>
              <a:t>C</a:t>
            </a:r>
            <a:r>
              <a:rPr lang="en-US" altLang="zh-CN" baseline="-25000">
                <a:latin typeface="Times New Roman" panose="02020603050405020304" pitchFamily="18" charset="-94"/>
                <a:ea typeface="宋体" panose="02010600030101010101" pitchFamily="2" charset="-122"/>
              </a:rPr>
              <a:t> </a:t>
            </a:r>
            <a:r>
              <a:rPr lang="en-US" altLang="zh-CN">
                <a:latin typeface="Times New Roman" panose="02020603050405020304" pitchFamily="18" charset="-94"/>
                <a:ea typeface="宋体" panose="02010600030101010101" pitchFamily="2" charset="-122"/>
              </a:rPr>
              <a:t>(0</a:t>
            </a:r>
            <a:r>
              <a:rPr lang="en-US" altLang="zh-CN" baseline="-25000">
                <a:latin typeface="Times New Roman" panose="02020603050405020304" pitchFamily="18" charset="-94"/>
                <a:ea typeface="宋体" panose="02010600030101010101" pitchFamily="2" charset="-122"/>
              </a:rPr>
              <a:t>+</a:t>
            </a:r>
            <a:r>
              <a:rPr lang="en-US" altLang="zh-CN">
                <a:latin typeface="Times New Roman" panose="02020603050405020304" pitchFamily="18" charset="-94"/>
                <a:ea typeface="宋体" panose="02010600030101010101" pitchFamily="2" charset="-122"/>
              </a:rPr>
              <a:t>)=</a:t>
            </a:r>
            <a:r>
              <a:rPr lang="en-US" altLang="zh-CN" i="1">
                <a:latin typeface="Times New Roman" panose="02020603050405020304" pitchFamily="18" charset="-94"/>
                <a:ea typeface="宋体" panose="02010600030101010101" pitchFamily="2" charset="-122"/>
              </a:rPr>
              <a:t>A+U</a:t>
            </a:r>
            <a:r>
              <a:rPr lang="en-US" altLang="zh-CN" baseline="-25000">
                <a:latin typeface="Times New Roman" panose="02020603050405020304" pitchFamily="18" charset="-94"/>
                <a:ea typeface="宋体" panose="02010600030101010101" pitchFamily="2" charset="-122"/>
              </a:rPr>
              <a:t>S</a:t>
            </a:r>
            <a:r>
              <a:rPr lang="en-US" altLang="zh-CN" i="1">
                <a:latin typeface="Times New Roman" panose="02020603050405020304" pitchFamily="18" charset="-94"/>
                <a:ea typeface="宋体" panose="02010600030101010101" pitchFamily="2" charset="-122"/>
              </a:rPr>
              <a:t>=U</a:t>
            </a:r>
            <a:r>
              <a:rPr lang="en-US" altLang="zh-CN" baseline="-25000">
                <a:latin typeface="Times New Roman" panose="02020603050405020304" pitchFamily="18" charset="-94"/>
                <a:ea typeface="宋体" panose="02010600030101010101" pitchFamily="2" charset="-122"/>
              </a:rPr>
              <a:t>0</a:t>
            </a:r>
            <a:endParaRPr lang="en-US" altLang="zh-CN" baseline="-25000">
              <a:latin typeface="Times New Roman" panose="02020603050405020304" pitchFamily="18" charset="-94"/>
              <a:ea typeface="宋体" panose="02010600030101010101" pitchFamily="2" charset="-122"/>
            </a:endParaRPr>
          </a:p>
        </p:txBody>
      </p:sp>
      <p:sp>
        <p:nvSpPr>
          <p:cNvPr id="242691" name="文本框 242690"/>
          <p:cNvSpPr txBox="1"/>
          <p:nvPr/>
        </p:nvSpPr>
        <p:spPr>
          <a:xfrm>
            <a:off x="4183063" y="1570038"/>
            <a:ext cx="1905000" cy="457200"/>
          </a:xfrm>
          <a:prstGeom prst="rect">
            <a:avLst/>
          </a:prstGeom>
          <a:noFill/>
          <a:ln w="9525">
            <a:noFill/>
          </a:ln>
        </p:spPr>
        <p:txBody>
          <a:bodyPr anchor="t" anchorCtr="0">
            <a:spAutoFit/>
          </a:bodyPr>
          <a:p>
            <a:pPr>
              <a:spcBef>
                <a:spcPct val="50000"/>
              </a:spcBef>
            </a:pPr>
            <a:r>
              <a:rPr lang="en-US" altLang="zh-CN">
                <a:latin typeface="Times New Roman" panose="02020603050405020304" pitchFamily="18" charset="-94"/>
                <a:ea typeface="宋体" panose="02010600030101010101" pitchFamily="2" charset="-122"/>
                <a:sym typeface="Symbol" panose="05050102010706020507" pitchFamily="18" charset="2"/>
              </a:rPr>
              <a:t></a:t>
            </a:r>
            <a:r>
              <a:rPr lang="en-US" altLang="zh-CN" i="1">
                <a:latin typeface="Times New Roman" panose="02020603050405020304" pitchFamily="18" charset="-94"/>
                <a:ea typeface="宋体" panose="02010600030101010101" pitchFamily="2" charset="-122"/>
              </a:rPr>
              <a:t> A=U</a:t>
            </a:r>
            <a:r>
              <a:rPr lang="en-US" altLang="zh-CN" baseline="-25000">
                <a:latin typeface="Times New Roman" panose="02020603050405020304" pitchFamily="18" charset="-94"/>
                <a:ea typeface="宋体" panose="02010600030101010101" pitchFamily="2" charset="-122"/>
              </a:rPr>
              <a:t>0</a:t>
            </a:r>
            <a:r>
              <a:rPr lang="en-US" altLang="zh-CN" i="1">
                <a:latin typeface="Times New Roman" panose="02020603050405020304" pitchFamily="18" charset="-94"/>
                <a:ea typeface="宋体" panose="02010600030101010101" pitchFamily="2" charset="-122"/>
                <a:sym typeface="Symbol" panose="05050102010706020507" pitchFamily="18" charset="2"/>
              </a:rPr>
              <a:t></a:t>
            </a:r>
            <a:r>
              <a:rPr lang="en-US" altLang="zh-CN" i="1">
                <a:latin typeface="Times New Roman" panose="02020603050405020304" pitchFamily="18" charset="-94"/>
                <a:ea typeface="宋体" panose="02010600030101010101" pitchFamily="2" charset="-122"/>
              </a:rPr>
              <a:t> U</a:t>
            </a:r>
            <a:r>
              <a:rPr lang="en-US" altLang="zh-CN" baseline="-25000">
                <a:latin typeface="Times New Roman" panose="02020603050405020304" pitchFamily="18" charset="-94"/>
                <a:ea typeface="宋体" panose="02010600030101010101" pitchFamily="2" charset="-122"/>
              </a:rPr>
              <a:t>S</a:t>
            </a:r>
            <a:endParaRPr lang="en-US" altLang="zh-CN" baseline="-25000">
              <a:latin typeface="Times New Roman" panose="02020603050405020304" pitchFamily="18" charset="-94"/>
              <a:ea typeface="宋体" panose="02010600030101010101" pitchFamily="2" charset="-122"/>
            </a:endParaRPr>
          </a:p>
        </p:txBody>
      </p:sp>
      <p:sp>
        <p:nvSpPr>
          <p:cNvPr id="242692" name="文本框 242691"/>
          <p:cNvSpPr txBox="1"/>
          <p:nvPr/>
        </p:nvSpPr>
        <p:spPr>
          <a:xfrm>
            <a:off x="4794250" y="2470150"/>
            <a:ext cx="796925" cy="457200"/>
          </a:xfrm>
          <a:prstGeom prst="rect">
            <a:avLst/>
          </a:prstGeom>
          <a:noFill/>
          <a:ln w="9525">
            <a:noFill/>
          </a:ln>
        </p:spPr>
        <p:txBody>
          <a:bodyPr wrap="none" anchor="t" anchorCtr="0">
            <a:spAutoFit/>
          </a:bodyPr>
          <a:p>
            <a:r>
              <a:rPr lang="en-US" altLang="zh-CN">
                <a:latin typeface="Times New Roman" panose="02020603050405020304" pitchFamily="18" charset="-94"/>
                <a:ea typeface="宋体" panose="02010600030101010101" pitchFamily="2" charset="-122"/>
              </a:rPr>
              <a:t>(</a:t>
            </a:r>
            <a:r>
              <a:rPr lang="en-US" altLang="zh-CN" i="1">
                <a:latin typeface="Times New Roman" panose="02020603050405020304" pitchFamily="18" charset="-94"/>
                <a:ea typeface="宋体" panose="02010600030101010101" pitchFamily="2" charset="-122"/>
              </a:rPr>
              <a:t>t</a:t>
            </a:r>
            <a:r>
              <a:rPr lang="en-US" altLang="zh-CN">
                <a:latin typeface="Times New Roman" panose="02020603050405020304" pitchFamily="18" charset="-94"/>
                <a:ea typeface="宋体" panose="02010600030101010101" pitchFamily="2" charset="-122"/>
              </a:rPr>
              <a:t>&gt;0)</a:t>
            </a:r>
            <a:endParaRPr lang="en-US" altLang="zh-CN">
              <a:latin typeface="Times New Roman" panose="02020603050405020304" pitchFamily="18" charset="-94"/>
              <a:ea typeface="宋体" panose="02010600030101010101" pitchFamily="2" charset="-122"/>
            </a:endParaRPr>
          </a:p>
        </p:txBody>
      </p:sp>
      <p:graphicFrame>
        <p:nvGraphicFramePr>
          <p:cNvPr id="242694" name="对象 242693" descr="羊皮纸"/>
          <p:cNvGraphicFramePr/>
          <p:nvPr/>
        </p:nvGraphicFramePr>
        <p:xfrm>
          <a:off x="646113" y="2130425"/>
          <a:ext cx="3836987" cy="809625"/>
        </p:xfrm>
        <a:graphic>
          <a:graphicData uri="http://schemas.openxmlformats.org/presentationml/2006/ole">
            <mc:AlternateContent xmlns:mc="http://schemas.openxmlformats.org/markup-compatibility/2006">
              <mc:Choice xmlns:v="urn:schemas-microsoft-com:vml" Requires="v">
                <p:oleObj spid="_x0000_s3214" name="" r:id="rId1" imgW="1915795" imgH="405765" progId="Equation.3">
                  <p:embed/>
                </p:oleObj>
              </mc:Choice>
              <mc:Fallback>
                <p:oleObj name="" r:id="rId1" imgW="1915795" imgH="405765" progId="Equation.3">
                  <p:embed/>
                  <p:pic>
                    <p:nvPicPr>
                      <p:cNvPr id="0" name="图片 3213"/>
                      <p:cNvPicPr/>
                      <p:nvPr/>
                    </p:nvPicPr>
                    <p:blipFill>
                      <a:blip r:embed="rId2"/>
                      <a:stretch>
                        <a:fillRect/>
                      </a:stretch>
                    </p:blipFill>
                    <p:spPr>
                      <a:xfrm>
                        <a:off x="646113" y="2130425"/>
                        <a:ext cx="3836987" cy="809625"/>
                      </a:xfrm>
                      <a:prstGeom prst="rect">
                        <a:avLst/>
                      </a:prstGeom>
                      <a:blipFill rotWithShape="0">
                        <a:blip r:embed="rId3"/>
                      </a:blipFill>
                      <a:ln w="38100">
                        <a:noFill/>
                        <a:miter/>
                      </a:ln>
                    </p:spPr>
                  </p:pic>
                </p:oleObj>
              </mc:Fallback>
            </mc:AlternateContent>
          </a:graphicData>
        </a:graphic>
      </p:graphicFrame>
      <p:sp>
        <p:nvSpPr>
          <p:cNvPr id="242695" name="直接连接符 242694"/>
          <p:cNvSpPr/>
          <p:nvPr/>
        </p:nvSpPr>
        <p:spPr>
          <a:xfrm>
            <a:off x="2519363" y="2867025"/>
            <a:ext cx="1752600" cy="0"/>
          </a:xfrm>
          <a:prstGeom prst="line">
            <a:avLst/>
          </a:prstGeom>
          <a:ln w="9525" cap="flat" cmpd="sng">
            <a:solidFill>
              <a:srgbClr val="FF3300"/>
            </a:solidFill>
            <a:prstDash val="solid"/>
            <a:round/>
            <a:headEnd type="none" w="med" len="med"/>
            <a:tailEnd type="none" w="med" len="med"/>
          </a:ln>
        </p:spPr>
      </p:sp>
      <p:sp>
        <p:nvSpPr>
          <p:cNvPr id="242696" name="直接连接符 242695"/>
          <p:cNvSpPr/>
          <p:nvPr/>
        </p:nvSpPr>
        <p:spPr>
          <a:xfrm>
            <a:off x="1795463" y="2867025"/>
            <a:ext cx="457200" cy="0"/>
          </a:xfrm>
          <a:prstGeom prst="line">
            <a:avLst/>
          </a:prstGeom>
          <a:ln w="9525" cap="flat" cmpd="sng">
            <a:solidFill>
              <a:srgbClr val="FF3300"/>
            </a:solidFill>
            <a:prstDash val="solid"/>
            <a:round/>
            <a:headEnd type="none" w="med" len="med"/>
            <a:tailEnd type="none" w="med" len="med"/>
          </a:ln>
        </p:spPr>
      </p:sp>
      <p:graphicFrame>
        <p:nvGraphicFramePr>
          <p:cNvPr id="242698" name="对象 242697"/>
          <p:cNvGraphicFramePr/>
          <p:nvPr/>
        </p:nvGraphicFramePr>
        <p:xfrm>
          <a:off x="1411288" y="339725"/>
          <a:ext cx="2362200" cy="784225"/>
        </p:xfrm>
        <a:graphic>
          <a:graphicData uri="http://schemas.openxmlformats.org/presentationml/2006/ole">
            <mc:AlternateContent xmlns:mc="http://schemas.openxmlformats.org/markup-compatibility/2006">
              <mc:Choice xmlns:v="urn:schemas-microsoft-com:vml" Requires="v">
                <p:oleObj spid="_x0000_s3215" name="" r:id="rId4" imgW="1180465" imgH="393700" progId="Equation.3">
                  <p:embed/>
                </p:oleObj>
              </mc:Choice>
              <mc:Fallback>
                <p:oleObj name="" r:id="rId4" imgW="1180465" imgH="393700" progId="Equation.3">
                  <p:embed/>
                  <p:pic>
                    <p:nvPicPr>
                      <p:cNvPr id="0" name="图片 3214"/>
                      <p:cNvPicPr/>
                      <p:nvPr/>
                    </p:nvPicPr>
                    <p:blipFill>
                      <a:blip r:embed="rId5"/>
                      <a:stretch>
                        <a:fillRect/>
                      </a:stretch>
                    </p:blipFill>
                    <p:spPr>
                      <a:xfrm>
                        <a:off x="1411288" y="339725"/>
                        <a:ext cx="2362200" cy="784225"/>
                      </a:xfrm>
                      <a:prstGeom prst="rect">
                        <a:avLst/>
                      </a:prstGeom>
                      <a:noFill/>
                      <a:ln w="38100">
                        <a:noFill/>
                        <a:miter/>
                      </a:ln>
                    </p:spPr>
                  </p:pic>
                </p:oleObj>
              </mc:Fallback>
            </mc:AlternateContent>
          </a:graphicData>
        </a:graphic>
      </p:graphicFrame>
      <p:sp>
        <p:nvSpPr>
          <p:cNvPr id="242699" name="文本框 242698"/>
          <p:cNvSpPr txBox="1"/>
          <p:nvPr/>
        </p:nvSpPr>
        <p:spPr>
          <a:xfrm>
            <a:off x="4414838" y="565150"/>
            <a:ext cx="1557337" cy="579438"/>
          </a:xfrm>
          <a:prstGeom prst="rect">
            <a:avLst/>
          </a:prstGeom>
          <a:noFill/>
          <a:ln w="9525">
            <a:noFill/>
          </a:ln>
        </p:spPr>
        <p:txBody>
          <a:bodyPr wrap="none" anchor="ctr" anchorCtr="0">
            <a:spAutoFit/>
          </a:bodyPr>
          <a:p>
            <a:pPr algn="ctr"/>
            <a:r>
              <a:rPr lang="en-US" altLang="zh-CN" sz="3200" i="1" err="1">
                <a:solidFill>
                  <a:srgbClr val="0000FF"/>
                </a:solidFill>
                <a:latin typeface="Times New Roman" panose="02020603050405020304" pitchFamily="18" charset="-94"/>
                <a:ea typeface="宋体" panose="02010600030101010101" pitchFamily="2" charset="-122"/>
              </a:rPr>
              <a:t>u</a:t>
            </a:r>
            <a:r>
              <a:rPr lang="en-US" altLang="zh-CN" i="1" baseline="-25000" err="1">
                <a:solidFill>
                  <a:srgbClr val="0000FF"/>
                </a:solidFill>
                <a:latin typeface="Times New Roman" panose="02020603050405020304" pitchFamily="18" charset="-94"/>
                <a:ea typeface="宋体" panose="02010600030101010101" pitchFamily="2" charset="-122"/>
              </a:rPr>
              <a:t>C</a:t>
            </a:r>
            <a:r>
              <a:rPr lang="en-US" altLang="zh-CN" i="1" baseline="-25000">
                <a:solidFill>
                  <a:srgbClr val="0000FF"/>
                </a:solidFill>
                <a:latin typeface="Times New Roman" panose="02020603050405020304" pitchFamily="18" charset="-94"/>
                <a:ea typeface="宋体" panose="02010600030101010101" pitchFamily="2" charset="-122"/>
              </a:rPr>
              <a:t> </a:t>
            </a:r>
            <a:r>
              <a:rPr lang="en-US" altLang="zh-CN">
                <a:solidFill>
                  <a:srgbClr val="0000FF"/>
                </a:solidFill>
                <a:latin typeface="Times New Roman" panose="02020603050405020304" pitchFamily="18" charset="-94"/>
                <a:ea typeface="宋体" panose="02010600030101010101" pitchFamily="2" charset="-122"/>
              </a:rPr>
              <a:t>(0</a:t>
            </a:r>
            <a:r>
              <a:rPr lang="en-US" altLang="zh-CN" baseline="-25000">
                <a:solidFill>
                  <a:srgbClr val="0000FF"/>
                </a:solidFill>
                <a:latin typeface="Times New Roman" panose="02020603050405020304" pitchFamily="18" charset="-94"/>
                <a:ea typeface="宋体" panose="02010600030101010101" pitchFamily="2" charset="-122"/>
                <a:sym typeface="Symbol" panose="05050102010706020507" pitchFamily="18" charset="2"/>
              </a:rPr>
              <a:t></a:t>
            </a:r>
            <a:r>
              <a:rPr lang="en-US" altLang="zh-CN">
                <a:solidFill>
                  <a:srgbClr val="0000FF"/>
                </a:solidFill>
                <a:latin typeface="Times New Roman" panose="02020603050405020304" pitchFamily="18" charset="-94"/>
                <a:ea typeface="宋体" panose="02010600030101010101" pitchFamily="2" charset="-122"/>
              </a:rPr>
              <a:t>)=</a:t>
            </a:r>
            <a:r>
              <a:rPr lang="en-US" altLang="zh-CN" i="1">
                <a:solidFill>
                  <a:srgbClr val="0000FF"/>
                </a:solidFill>
                <a:latin typeface="Times New Roman" panose="02020603050405020304" pitchFamily="18" charset="-94"/>
                <a:ea typeface="宋体" panose="02010600030101010101" pitchFamily="2" charset="-122"/>
              </a:rPr>
              <a:t>U</a:t>
            </a:r>
            <a:r>
              <a:rPr lang="en-US" altLang="zh-CN" baseline="-25000">
                <a:solidFill>
                  <a:srgbClr val="0000FF"/>
                </a:solidFill>
                <a:latin typeface="Times New Roman" panose="02020603050405020304" pitchFamily="18" charset="-94"/>
                <a:ea typeface="宋体" panose="02010600030101010101" pitchFamily="2" charset="-122"/>
              </a:rPr>
              <a:t>0</a:t>
            </a:r>
            <a:endParaRPr lang="en-US" altLang="zh-CN">
              <a:solidFill>
                <a:srgbClr val="0000FF"/>
              </a:solidFill>
              <a:latin typeface="Times New Roman" panose="02020603050405020304" pitchFamily="18" charset="-94"/>
              <a:ea typeface="宋体" panose="02010600030101010101" pitchFamily="2" charset="-122"/>
            </a:endParaRPr>
          </a:p>
        </p:txBody>
      </p:sp>
      <p:grpSp>
        <p:nvGrpSpPr>
          <p:cNvPr id="242700" name="组合 242699"/>
          <p:cNvGrpSpPr/>
          <p:nvPr/>
        </p:nvGrpSpPr>
        <p:grpSpPr>
          <a:xfrm>
            <a:off x="3971925" y="4979988"/>
            <a:ext cx="3357563" cy="1333500"/>
            <a:chOff x="2524" y="3310"/>
            <a:chExt cx="2115" cy="840"/>
          </a:xfrm>
        </p:grpSpPr>
        <p:sp>
          <p:nvSpPr>
            <p:cNvPr id="69642" name="任意多边形 242700"/>
            <p:cNvSpPr/>
            <p:nvPr/>
          </p:nvSpPr>
          <p:spPr>
            <a:xfrm>
              <a:off x="3292" y="3374"/>
              <a:ext cx="1347" cy="632"/>
            </a:xfrm>
            <a:custGeom>
              <a:avLst/>
              <a:gdLst/>
              <a:ahLst/>
              <a:cxnLst/>
              <a:pathLst>
                <a:path w="1344" h="344">
                  <a:moveTo>
                    <a:pt x="0" y="344"/>
                  </a:moveTo>
                  <a:cubicBezTo>
                    <a:pt x="92" y="272"/>
                    <a:pt x="184" y="200"/>
                    <a:pt x="288" y="152"/>
                  </a:cubicBezTo>
                  <a:cubicBezTo>
                    <a:pt x="392" y="104"/>
                    <a:pt x="488" y="80"/>
                    <a:pt x="624" y="56"/>
                  </a:cubicBezTo>
                  <a:cubicBezTo>
                    <a:pt x="760" y="32"/>
                    <a:pt x="984" y="16"/>
                    <a:pt x="1104" y="8"/>
                  </a:cubicBezTo>
                  <a:cubicBezTo>
                    <a:pt x="1224" y="0"/>
                    <a:pt x="1304" y="8"/>
                    <a:pt x="1344" y="8"/>
                  </a:cubicBezTo>
                </a:path>
              </a:pathLst>
            </a:custGeom>
            <a:noFill/>
            <a:ln w="25400" cap="flat" cmpd="sng">
              <a:solidFill>
                <a:schemeClr val="accent2"/>
              </a:solidFill>
              <a:prstDash val="solid"/>
              <a:round/>
              <a:headEnd type="none" w="med" len="med"/>
              <a:tailEnd type="none" w="med" len="med"/>
            </a:ln>
          </p:spPr>
          <p:txBody>
            <a:bodyPr/>
            <a:p>
              <a:endParaRPr lang="zh-CN" altLang="en-US"/>
            </a:p>
          </p:txBody>
        </p:sp>
        <p:sp>
          <p:nvSpPr>
            <p:cNvPr id="69643" name="矩形 242701"/>
            <p:cNvSpPr/>
            <p:nvPr/>
          </p:nvSpPr>
          <p:spPr>
            <a:xfrm>
              <a:off x="4180" y="3310"/>
              <a:ext cx="414" cy="365"/>
            </a:xfrm>
            <a:prstGeom prst="rect">
              <a:avLst/>
            </a:prstGeom>
            <a:noFill/>
            <a:ln w="25400">
              <a:noFill/>
            </a:ln>
          </p:spPr>
          <p:txBody>
            <a:bodyPr wrap="none" anchor="ctr" anchorCtr="0">
              <a:spAutoFit/>
            </a:bodyPr>
            <a:p>
              <a:pPr algn="ctr"/>
              <a:r>
                <a:rPr lang="en-US" altLang="zh-CN" sz="3200" i="1" err="1">
                  <a:solidFill>
                    <a:schemeClr val="accent2"/>
                  </a:solidFill>
                  <a:latin typeface="Times New Roman" panose="02020603050405020304" pitchFamily="18" charset="-94"/>
                  <a:ea typeface="宋体" panose="02010600030101010101" pitchFamily="2" charset="-122"/>
                </a:rPr>
                <a:t>u</a:t>
              </a:r>
              <a:r>
                <a:rPr lang="en-US" altLang="zh-CN" i="1" baseline="-25000" err="1">
                  <a:solidFill>
                    <a:schemeClr val="accent2"/>
                  </a:solidFill>
                  <a:latin typeface="Times New Roman" panose="02020603050405020304" pitchFamily="18" charset="-94"/>
                  <a:ea typeface="宋体" panose="02010600030101010101" pitchFamily="2" charset="-122"/>
                </a:rPr>
                <a:t>C</a:t>
              </a:r>
              <a:r>
                <a:rPr lang="en-US" altLang="zh-CN" i="1" baseline="30000">
                  <a:solidFill>
                    <a:schemeClr val="accent2"/>
                  </a:solidFill>
                  <a:latin typeface="Times New Roman" panose="02020603050405020304" pitchFamily="18" charset="-94"/>
                  <a:ea typeface="宋体" panose="02010600030101010101" pitchFamily="2" charset="-122"/>
                </a:rPr>
                <a:t>"</a:t>
              </a:r>
              <a:endParaRPr lang="en-US" altLang="zh-CN" i="1">
                <a:solidFill>
                  <a:schemeClr val="accent2"/>
                </a:solidFill>
                <a:latin typeface="Times New Roman" panose="02020603050405020304" pitchFamily="18" charset="-94"/>
                <a:ea typeface="宋体" panose="02010600030101010101" pitchFamily="2" charset="-122"/>
              </a:endParaRPr>
            </a:p>
          </p:txBody>
        </p:sp>
        <p:sp>
          <p:nvSpPr>
            <p:cNvPr id="69644" name="文本框 242702"/>
            <p:cNvSpPr txBox="1"/>
            <p:nvPr/>
          </p:nvSpPr>
          <p:spPr>
            <a:xfrm>
              <a:off x="2524" y="3862"/>
              <a:ext cx="799" cy="288"/>
            </a:xfrm>
            <a:prstGeom prst="rect">
              <a:avLst/>
            </a:prstGeom>
            <a:noFill/>
            <a:ln w="25400">
              <a:noFill/>
            </a:ln>
          </p:spPr>
          <p:txBody>
            <a:bodyPr anchor="ctr" anchorCtr="0">
              <a:spAutoFit/>
            </a:bodyPr>
            <a:p>
              <a:pPr algn="ctr"/>
              <a:r>
                <a:rPr lang="en-US" altLang="zh-CN" i="1">
                  <a:solidFill>
                    <a:schemeClr val="accent2"/>
                  </a:solidFill>
                  <a:latin typeface="Times New Roman" panose="02020603050405020304" pitchFamily="18" charset="-94"/>
                  <a:ea typeface="宋体" panose="02010600030101010101" pitchFamily="2" charset="-122"/>
                </a:rPr>
                <a:t>U</a:t>
              </a:r>
              <a:r>
                <a:rPr lang="en-US" altLang="zh-CN" baseline="-25000">
                  <a:solidFill>
                    <a:schemeClr val="accent2"/>
                  </a:solidFill>
                  <a:latin typeface="Times New Roman" panose="02020603050405020304" pitchFamily="18" charset="-94"/>
                  <a:ea typeface="宋体" panose="02010600030101010101" pitchFamily="2" charset="-122"/>
                </a:rPr>
                <a:t>0</a:t>
              </a:r>
              <a:r>
                <a:rPr lang="en-US" altLang="zh-CN">
                  <a:solidFill>
                    <a:schemeClr val="accent2"/>
                  </a:solidFill>
                  <a:latin typeface="Times New Roman" panose="02020603050405020304" pitchFamily="18" charset="-94"/>
                  <a:ea typeface="宋体" panose="02010600030101010101" pitchFamily="2" charset="-122"/>
                  <a:sym typeface="Symbol" panose="05050102010706020507" pitchFamily="18" charset="2"/>
                </a:rPr>
                <a:t> </a:t>
              </a:r>
              <a:r>
                <a:rPr lang="en-US" altLang="zh-CN" i="1">
                  <a:solidFill>
                    <a:schemeClr val="accent2"/>
                  </a:solidFill>
                  <a:latin typeface="Times New Roman" panose="02020603050405020304" pitchFamily="18" charset="-94"/>
                  <a:ea typeface="宋体" panose="02010600030101010101" pitchFamily="2" charset="-122"/>
                </a:rPr>
                <a:t>U</a:t>
              </a:r>
              <a:r>
                <a:rPr lang="en-US" altLang="zh-CN" baseline="-25000">
                  <a:solidFill>
                    <a:schemeClr val="accent2"/>
                  </a:solidFill>
                  <a:latin typeface="Times New Roman" panose="02020603050405020304" pitchFamily="18" charset="-94"/>
                  <a:ea typeface="宋体" panose="02010600030101010101" pitchFamily="2" charset="-122"/>
                </a:rPr>
                <a:t>S</a:t>
              </a:r>
              <a:endParaRPr lang="en-US" altLang="zh-CN" baseline="-25000">
                <a:solidFill>
                  <a:schemeClr val="accent2"/>
                </a:solidFill>
                <a:latin typeface="Times New Roman" panose="02020603050405020304" pitchFamily="18" charset="-94"/>
                <a:ea typeface="宋体" panose="02010600030101010101" pitchFamily="2" charset="-122"/>
              </a:endParaRPr>
            </a:p>
          </p:txBody>
        </p:sp>
      </p:grpSp>
      <p:grpSp>
        <p:nvGrpSpPr>
          <p:cNvPr id="242704" name="组合 242703"/>
          <p:cNvGrpSpPr/>
          <p:nvPr/>
        </p:nvGrpSpPr>
        <p:grpSpPr>
          <a:xfrm>
            <a:off x="4676775" y="3481388"/>
            <a:ext cx="3421063" cy="579437"/>
            <a:chOff x="3976" y="1538"/>
            <a:chExt cx="2155" cy="365"/>
          </a:xfrm>
        </p:grpSpPr>
        <p:sp>
          <p:nvSpPr>
            <p:cNvPr id="69646" name="直接连接符 242704"/>
            <p:cNvSpPr/>
            <p:nvPr/>
          </p:nvSpPr>
          <p:spPr>
            <a:xfrm>
              <a:off x="4312" y="1730"/>
              <a:ext cx="1392" cy="0"/>
            </a:xfrm>
            <a:prstGeom prst="line">
              <a:avLst/>
            </a:prstGeom>
            <a:ln w="25400" cap="flat" cmpd="sng">
              <a:solidFill>
                <a:srgbClr val="FF66CC"/>
              </a:solidFill>
              <a:prstDash val="solid"/>
              <a:round/>
              <a:headEnd type="none" w="med" len="med"/>
              <a:tailEnd type="none" w="med" len="med"/>
            </a:ln>
          </p:spPr>
        </p:sp>
        <p:sp>
          <p:nvSpPr>
            <p:cNvPr id="69647" name="矩形 242705"/>
            <p:cNvSpPr/>
            <p:nvPr/>
          </p:nvSpPr>
          <p:spPr>
            <a:xfrm>
              <a:off x="5752" y="1538"/>
              <a:ext cx="379" cy="365"/>
            </a:xfrm>
            <a:prstGeom prst="rect">
              <a:avLst/>
            </a:prstGeom>
            <a:noFill/>
            <a:ln w="25400">
              <a:noFill/>
            </a:ln>
          </p:spPr>
          <p:txBody>
            <a:bodyPr wrap="none" anchor="ctr" anchorCtr="0">
              <a:spAutoFit/>
            </a:bodyPr>
            <a:p>
              <a:pPr algn="ctr"/>
              <a:r>
                <a:rPr lang="en-US" altLang="zh-CN" sz="3200" i="1" err="1">
                  <a:solidFill>
                    <a:srgbClr val="FF66CC"/>
                  </a:solidFill>
                  <a:latin typeface="Times New Roman" panose="02020603050405020304" pitchFamily="18" charset="-94"/>
                  <a:ea typeface="宋体" panose="02010600030101010101" pitchFamily="2" charset="-122"/>
                </a:rPr>
                <a:t>u</a:t>
              </a:r>
              <a:r>
                <a:rPr lang="en-US" altLang="zh-CN" i="1" baseline="-25000" err="1">
                  <a:solidFill>
                    <a:srgbClr val="FF66CC"/>
                  </a:solidFill>
                  <a:latin typeface="Times New Roman" panose="02020603050405020304" pitchFamily="18" charset="-94"/>
                  <a:ea typeface="宋体" panose="02010600030101010101" pitchFamily="2" charset="-122"/>
                </a:rPr>
                <a:t>C</a:t>
              </a:r>
              <a:r>
                <a:rPr lang="en-US" altLang="zh-CN" i="1" baseline="30000">
                  <a:solidFill>
                    <a:srgbClr val="FF66CC"/>
                  </a:solidFill>
                  <a:latin typeface="Times New Roman" panose="02020603050405020304" pitchFamily="18" charset="-94"/>
                  <a:ea typeface="宋体" panose="02010600030101010101" pitchFamily="2" charset="-122"/>
                </a:rPr>
                <a:t>'</a:t>
              </a:r>
              <a:endParaRPr lang="en-US" altLang="zh-CN" i="1" baseline="30000">
                <a:solidFill>
                  <a:srgbClr val="FF66CC"/>
                </a:solidFill>
                <a:latin typeface="Times New Roman" panose="02020603050405020304" pitchFamily="18" charset="-94"/>
                <a:ea typeface="宋体" panose="02010600030101010101" pitchFamily="2" charset="-122"/>
              </a:endParaRPr>
            </a:p>
          </p:txBody>
        </p:sp>
        <p:sp>
          <p:nvSpPr>
            <p:cNvPr id="69648" name="文本框 242706"/>
            <p:cNvSpPr txBox="1"/>
            <p:nvPr/>
          </p:nvSpPr>
          <p:spPr>
            <a:xfrm>
              <a:off x="3976" y="1586"/>
              <a:ext cx="326" cy="288"/>
            </a:xfrm>
            <a:prstGeom prst="rect">
              <a:avLst/>
            </a:prstGeom>
            <a:noFill/>
            <a:ln w="25400">
              <a:noFill/>
            </a:ln>
          </p:spPr>
          <p:txBody>
            <a:bodyPr wrap="none" anchor="ctr" anchorCtr="0">
              <a:spAutoFit/>
            </a:bodyPr>
            <a:p>
              <a:pPr algn="ctr"/>
              <a:r>
                <a:rPr lang="en-US" altLang="zh-CN" i="1">
                  <a:solidFill>
                    <a:srgbClr val="FF66CC"/>
                  </a:solidFill>
                  <a:latin typeface="Times New Roman" panose="02020603050405020304" pitchFamily="18" charset="-94"/>
                  <a:ea typeface="宋体" panose="02010600030101010101" pitchFamily="2" charset="-122"/>
                </a:rPr>
                <a:t>U</a:t>
              </a:r>
              <a:r>
                <a:rPr lang="en-US" altLang="zh-CN" baseline="-25000">
                  <a:solidFill>
                    <a:srgbClr val="FF66CC"/>
                  </a:solidFill>
                  <a:latin typeface="Times New Roman" panose="02020603050405020304" pitchFamily="18" charset="-94"/>
                  <a:ea typeface="宋体" panose="02010600030101010101" pitchFamily="2" charset="-122"/>
                </a:rPr>
                <a:t>S</a:t>
              </a:r>
              <a:endParaRPr lang="en-US" altLang="zh-CN" i="1" baseline="-25000">
                <a:solidFill>
                  <a:srgbClr val="FF66CC"/>
                </a:solidFill>
                <a:latin typeface="Times New Roman" panose="02020603050405020304" pitchFamily="18" charset="-94"/>
                <a:ea typeface="宋体" panose="02010600030101010101" pitchFamily="2" charset="-122"/>
              </a:endParaRPr>
            </a:p>
          </p:txBody>
        </p:sp>
      </p:grpSp>
      <p:grpSp>
        <p:nvGrpSpPr>
          <p:cNvPr id="242708" name="组合 242707"/>
          <p:cNvGrpSpPr/>
          <p:nvPr/>
        </p:nvGrpSpPr>
        <p:grpSpPr>
          <a:xfrm>
            <a:off x="4738688" y="3881438"/>
            <a:ext cx="2628900" cy="762000"/>
            <a:chOff x="4795" y="2270"/>
            <a:chExt cx="1656" cy="480"/>
          </a:xfrm>
        </p:grpSpPr>
        <p:grpSp>
          <p:nvGrpSpPr>
            <p:cNvPr id="69650" name="组合 242708"/>
            <p:cNvGrpSpPr/>
            <p:nvPr/>
          </p:nvGrpSpPr>
          <p:grpSpPr>
            <a:xfrm>
              <a:off x="4831" y="2270"/>
              <a:ext cx="1620" cy="480"/>
              <a:chOff x="4855" y="2258"/>
              <a:chExt cx="1620" cy="480"/>
            </a:xfrm>
          </p:grpSpPr>
          <p:sp>
            <p:nvSpPr>
              <p:cNvPr id="69651" name="任意多边形 242709"/>
              <p:cNvSpPr/>
              <p:nvPr/>
            </p:nvSpPr>
            <p:spPr>
              <a:xfrm>
                <a:off x="5131" y="2258"/>
                <a:ext cx="1344" cy="480"/>
              </a:xfrm>
              <a:custGeom>
                <a:avLst/>
                <a:gdLst/>
                <a:ahLst/>
                <a:cxnLst/>
                <a:pathLst>
                  <a:path w="1344" h="344">
                    <a:moveTo>
                      <a:pt x="0" y="344"/>
                    </a:moveTo>
                    <a:cubicBezTo>
                      <a:pt x="92" y="272"/>
                      <a:pt x="184" y="200"/>
                      <a:pt x="288" y="152"/>
                    </a:cubicBezTo>
                    <a:cubicBezTo>
                      <a:pt x="392" y="104"/>
                      <a:pt x="488" y="80"/>
                      <a:pt x="624" y="56"/>
                    </a:cubicBezTo>
                    <a:cubicBezTo>
                      <a:pt x="760" y="32"/>
                      <a:pt x="984" y="16"/>
                      <a:pt x="1104" y="8"/>
                    </a:cubicBezTo>
                    <a:cubicBezTo>
                      <a:pt x="1224" y="0"/>
                      <a:pt x="1304" y="8"/>
                      <a:pt x="1344" y="8"/>
                    </a:cubicBezTo>
                  </a:path>
                </a:pathLst>
              </a:custGeom>
              <a:noFill/>
              <a:ln w="25400" cap="flat" cmpd="sng">
                <a:solidFill>
                  <a:srgbClr val="FF0000"/>
                </a:solidFill>
                <a:prstDash val="solid"/>
                <a:round/>
                <a:headEnd type="none" w="med" len="med"/>
                <a:tailEnd type="none" w="med" len="med"/>
              </a:ln>
            </p:spPr>
            <p:txBody>
              <a:bodyPr/>
              <a:p>
                <a:endParaRPr lang="zh-CN" altLang="en-US"/>
              </a:p>
            </p:txBody>
          </p:sp>
          <p:sp>
            <p:nvSpPr>
              <p:cNvPr id="69652" name="直接连接符 242710"/>
              <p:cNvSpPr/>
              <p:nvPr/>
            </p:nvSpPr>
            <p:spPr>
              <a:xfrm>
                <a:off x="4855" y="2738"/>
                <a:ext cx="272" cy="0"/>
              </a:xfrm>
              <a:prstGeom prst="line">
                <a:avLst/>
              </a:prstGeom>
              <a:ln w="9525" cap="flat" cmpd="sng">
                <a:solidFill>
                  <a:srgbClr val="FF0000"/>
                </a:solidFill>
                <a:prstDash val="solid"/>
                <a:round/>
                <a:headEnd type="none" w="med" len="med"/>
                <a:tailEnd type="none" w="med" len="med"/>
              </a:ln>
            </p:spPr>
          </p:sp>
        </p:grpSp>
        <p:sp>
          <p:nvSpPr>
            <p:cNvPr id="69653" name="文本框 242711"/>
            <p:cNvSpPr txBox="1"/>
            <p:nvPr/>
          </p:nvSpPr>
          <p:spPr>
            <a:xfrm>
              <a:off x="4795" y="2402"/>
              <a:ext cx="319" cy="288"/>
            </a:xfrm>
            <a:prstGeom prst="rect">
              <a:avLst/>
            </a:prstGeom>
            <a:noFill/>
            <a:ln w="25400">
              <a:noFill/>
            </a:ln>
          </p:spPr>
          <p:txBody>
            <a:bodyPr wrap="none" anchor="ctr" anchorCtr="0">
              <a:spAutoFit/>
            </a:bodyPr>
            <a:p>
              <a:pPr algn="ctr"/>
              <a:r>
                <a:rPr lang="en-US" altLang="zh-CN" i="1">
                  <a:solidFill>
                    <a:srgbClr val="FF3300"/>
                  </a:solidFill>
                  <a:latin typeface="Times New Roman" panose="02020603050405020304" pitchFamily="18" charset="-94"/>
                  <a:ea typeface="宋体" panose="02010600030101010101" pitchFamily="2" charset="-122"/>
                </a:rPr>
                <a:t>U</a:t>
              </a:r>
              <a:r>
                <a:rPr lang="en-US" altLang="zh-CN" baseline="-25000">
                  <a:solidFill>
                    <a:srgbClr val="FF3300"/>
                  </a:solidFill>
                  <a:latin typeface="Times New Roman" panose="02020603050405020304" pitchFamily="18" charset="-94"/>
                  <a:ea typeface="宋体" panose="02010600030101010101" pitchFamily="2" charset="-122"/>
                </a:rPr>
                <a:t>0</a:t>
              </a:r>
              <a:endParaRPr lang="en-US" altLang="zh-CN" i="1" baseline="-25000">
                <a:latin typeface="Times New Roman" panose="02020603050405020304" pitchFamily="18" charset="-94"/>
                <a:ea typeface="宋体" panose="02010600030101010101" pitchFamily="2" charset="-122"/>
              </a:endParaRPr>
            </a:p>
          </p:txBody>
        </p:sp>
        <p:sp>
          <p:nvSpPr>
            <p:cNvPr id="69654" name="文本框 242712"/>
            <p:cNvSpPr txBox="1"/>
            <p:nvPr/>
          </p:nvSpPr>
          <p:spPr>
            <a:xfrm>
              <a:off x="5501" y="2354"/>
              <a:ext cx="308" cy="288"/>
            </a:xfrm>
            <a:prstGeom prst="rect">
              <a:avLst/>
            </a:prstGeom>
            <a:noFill/>
            <a:ln w="25400">
              <a:noFill/>
            </a:ln>
          </p:spPr>
          <p:txBody>
            <a:bodyPr wrap="none" anchor="ctr" anchorCtr="0">
              <a:spAutoFit/>
            </a:bodyPr>
            <a:p>
              <a:pPr algn="ctr"/>
              <a:r>
                <a:rPr lang="en-US" altLang="zh-CN" i="1" err="1">
                  <a:solidFill>
                    <a:srgbClr val="FF0000"/>
                  </a:solidFill>
                  <a:latin typeface="Times New Roman" panose="02020603050405020304" pitchFamily="18" charset="-94"/>
                  <a:ea typeface="宋体" panose="02010600030101010101" pitchFamily="2" charset="-122"/>
                </a:rPr>
                <a:t>u</a:t>
              </a:r>
              <a:r>
                <a:rPr lang="en-US" altLang="zh-CN" i="1" baseline="-25000" err="1">
                  <a:solidFill>
                    <a:srgbClr val="FF0000"/>
                  </a:solidFill>
                  <a:latin typeface="Times New Roman" panose="02020603050405020304" pitchFamily="18" charset="-94"/>
                  <a:ea typeface="宋体" panose="02010600030101010101" pitchFamily="2" charset="-122"/>
                </a:rPr>
                <a:t>C</a:t>
              </a:r>
              <a:endParaRPr lang="en-US" altLang="zh-CN">
                <a:latin typeface="Times New Roman" panose="02020603050405020304" pitchFamily="18" charset="-94"/>
                <a:ea typeface="宋体" panose="02010600030101010101" pitchFamily="2" charset="-122"/>
              </a:endParaRPr>
            </a:p>
          </p:txBody>
        </p:sp>
      </p:grpSp>
      <p:grpSp>
        <p:nvGrpSpPr>
          <p:cNvPr id="242714" name="组合 242713"/>
          <p:cNvGrpSpPr/>
          <p:nvPr/>
        </p:nvGrpSpPr>
        <p:grpSpPr>
          <a:xfrm>
            <a:off x="4814888" y="3081338"/>
            <a:ext cx="3392487" cy="3276600"/>
            <a:chOff x="1507" y="1250"/>
            <a:chExt cx="2137" cy="2064"/>
          </a:xfrm>
        </p:grpSpPr>
        <p:sp>
          <p:nvSpPr>
            <p:cNvPr id="69656" name="直接连接符 242714"/>
            <p:cNvSpPr/>
            <p:nvPr/>
          </p:nvSpPr>
          <p:spPr>
            <a:xfrm>
              <a:off x="1507" y="2450"/>
              <a:ext cx="1968" cy="0"/>
            </a:xfrm>
            <a:prstGeom prst="line">
              <a:avLst/>
            </a:prstGeom>
            <a:ln w="19050" cap="flat" cmpd="sng">
              <a:solidFill>
                <a:schemeClr val="tx1"/>
              </a:solidFill>
              <a:prstDash val="solid"/>
              <a:round/>
              <a:headEnd type="none" w="med" len="med"/>
              <a:tailEnd type="stealth" w="sm" len="med"/>
            </a:ln>
          </p:spPr>
        </p:sp>
        <p:sp>
          <p:nvSpPr>
            <p:cNvPr id="69657" name="直接连接符 242715"/>
            <p:cNvSpPr/>
            <p:nvPr/>
          </p:nvSpPr>
          <p:spPr>
            <a:xfrm flipV="1">
              <a:off x="1744" y="1394"/>
              <a:ext cx="0" cy="1920"/>
            </a:xfrm>
            <a:prstGeom prst="line">
              <a:avLst/>
            </a:prstGeom>
            <a:ln w="19050" cap="flat" cmpd="sng">
              <a:solidFill>
                <a:schemeClr val="tx1"/>
              </a:solidFill>
              <a:prstDash val="solid"/>
              <a:round/>
              <a:headEnd type="none" w="med" len="med"/>
              <a:tailEnd type="stealth" w="sm" len="med"/>
            </a:ln>
          </p:spPr>
        </p:sp>
        <p:sp>
          <p:nvSpPr>
            <p:cNvPr id="69658" name="文本框 242716"/>
            <p:cNvSpPr txBox="1"/>
            <p:nvPr/>
          </p:nvSpPr>
          <p:spPr>
            <a:xfrm>
              <a:off x="3475" y="2306"/>
              <a:ext cx="169" cy="288"/>
            </a:xfrm>
            <a:prstGeom prst="rect">
              <a:avLst/>
            </a:prstGeom>
            <a:noFill/>
            <a:ln w="25400">
              <a:noFill/>
            </a:ln>
          </p:spPr>
          <p:txBody>
            <a:bodyPr wrap="none" anchor="ctr" anchorCtr="0">
              <a:spAutoFit/>
            </a:bodyPr>
            <a:p>
              <a:pPr algn="ctr"/>
              <a:r>
                <a:rPr lang="en-US" altLang="zh-CN" i="1">
                  <a:latin typeface="Times New Roman" panose="02020603050405020304" pitchFamily="18" charset="-94"/>
                  <a:ea typeface="宋体" panose="02010600030101010101" pitchFamily="2" charset="-122"/>
                </a:rPr>
                <a:t>t</a:t>
              </a:r>
              <a:endParaRPr lang="en-US" altLang="zh-CN">
                <a:latin typeface="Times New Roman" panose="02020603050405020304" pitchFamily="18" charset="-94"/>
                <a:ea typeface="宋体" panose="02010600030101010101" pitchFamily="2" charset="-122"/>
              </a:endParaRPr>
            </a:p>
          </p:txBody>
        </p:sp>
        <p:sp>
          <p:nvSpPr>
            <p:cNvPr id="69659" name="文本框 242717"/>
            <p:cNvSpPr txBox="1"/>
            <p:nvPr/>
          </p:nvSpPr>
          <p:spPr>
            <a:xfrm>
              <a:off x="1778" y="1250"/>
              <a:ext cx="308" cy="288"/>
            </a:xfrm>
            <a:prstGeom prst="rect">
              <a:avLst/>
            </a:prstGeom>
            <a:noFill/>
            <a:ln w="25400">
              <a:noFill/>
            </a:ln>
          </p:spPr>
          <p:txBody>
            <a:bodyPr wrap="none" anchor="ctr" anchorCtr="0">
              <a:spAutoFit/>
            </a:bodyPr>
            <a:p>
              <a:pPr algn="ctr"/>
              <a:r>
                <a:rPr lang="en-US" altLang="zh-CN" i="1" err="1">
                  <a:latin typeface="Times New Roman" panose="02020603050405020304" pitchFamily="18" charset="-94"/>
                  <a:ea typeface="宋体" panose="02010600030101010101" pitchFamily="2" charset="-122"/>
                </a:rPr>
                <a:t>u</a:t>
              </a:r>
              <a:r>
                <a:rPr lang="en-US" altLang="zh-CN" i="1" baseline="-25000" err="1">
                  <a:latin typeface="Times New Roman" panose="02020603050405020304" pitchFamily="18" charset="-94"/>
                  <a:ea typeface="宋体" panose="02010600030101010101" pitchFamily="2" charset="-122"/>
                </a:rPr>
                <a:t>C</a:t>
              </a:r>
              <a:endParaRPr lang="en-US" altLang="zh-CN">
                <a:latin typeface="Times New Roman" panose="02020603050405020304" pitchFamily="18" charset="-94"/>
                <a:ea typeface="宋体" panose="02010600030101010101" pitchFamily="2" charset="-122"/>
              </a:endParaRPr>
            </a:p>
          </p:txBody>
        </p:sp>
        <p:sp>
          <p:nvSpPr>
            <p:cNvPr id="69660" name="文本框 242718"/>
            <p:cNvSpPr txBox="1"/>
            <p:nvPr/>
          </p:nvSpPr>
          <p:spPr>
            <a:xfrm>
              <a:off x="1552" y="2398"/>
              <a:ext cx="212" cy="288"/>
            </a:xfrm>
            <a:prstGeom prst="rect">
              <a:avLst/>
            </a:prstGeom>
            <a:noFill/>
            <a:ln w="9525">
              <a:noFill/>
            </a:ln>
          </p:spPr>
          <p:txBody>
            <a:bodyPr wrap="none" anchor="ctr" anchorCtr="0">
              <a:spAutoFit/>
            </a:bodyPr>
            <a:p>
              <a:pPr algn="ctr"/>
              <a:r>
                <a:rPr lang="en-US" altLang="zh-CN" i="1">
                  <a:latin typeface="Times New Roman" panose="02020603050405020304" pitchFamily="18" charset="-94"/>
                  <a:ea typeface="宋体" panose="02010600030101010101" pitchFamily="2" charset="-122"/>
                </a:rPr>
                <a:t>o</a:t>
              </a:r>
              <a:endParaRPr lang="en-US" altLang="zh-CN" b="0" i="1">
                <a:latin typeface="Times New Roman" panose="02020603050405020304" pitchFamily="18" charset="-94"/>
                <a:ea typeface="宋体" panose="02010600030101010101" pitchFamily="2" charset="-122"/>
              </a:endParaRPr>
            </a:p>
          </p:txBody>
        </p:sp>
      </p:grpSp>
      <p:sp>
        <p:nvSpPr>
          <p:cNvPr id="242720" name="矩形标注 242719"/>
          <p:cNvSpPr/>
          <p:nvPr/>
        </p:nvSpPr>
        <p:spPr>
          <a:xfrm>
            <a:off x="198438" y="3471863"/>
            <a:ext cx="1446212" cy="900112"/>
          </a:xfrm>
          <a:prstGeom prst="wedgeRectCallout">
            <a:avLst>
              <a:gd name="adj1" fmla="val 82931"/>
              <a:gd name="adj2" fmla="val -109083"/>
            </a:avLst>
          </a:prstGeom>
          <a:solidFill>
            <a:srgbClr val="FF66CC"/>
          </a:solidFill>
          <a:ln w="9525" cap="flat" cmpd="sng">
            <a:solidFill>
              <a:schemeClr val="tx1"/>
            </a:solidFill>
            <a:prstDash val="solid"/>
            <a:miter/>
            <a:headEnd type="none" w="med" len="med"/>
            <a:tailEnd type="none" w="med" len="med"/>
          </a:ln>
        </p:spPr>
        <p:txBody>
          <a:bodyPr wrap="none" anchor="ctr" anchorCtr="0"/>
          <a:p>
            <a:pPr algn="ctr"/>
            <a:r>
              <a:rPr lang="zh-CN" altLang="en-US" sz="1800" dirty="0">
                <a:latin typeface="Times New Roman" panose="02020603050405020304" pitchFamily="18" charset="-94"/>
                <a:ea typeface="宋体" panose="02010600030101010101" pitchFamily="2" charset="-122"/>
              </a:rPr>
              <a:t>强制分量</a:t>
            </a:r>
            <a:endParaRPr lang="zh-CN" altLang="en-US" sz="1800" dirty="0">
              <a:latin typeface="Times New Roman" panose="02020603050405020304" pitchFamily="18" charset="-94"/>
              <a:ea typeface="宋体" panose="02010600030101010101" pitchFamily="2" charset="-122"/>
            </a:endParaRPr>
          </a:p>
          <a:p>
            <a:pPr algn="ctr"/>
            <a:r>
              <a:rPr lang="en-US" altLang="zh-CN" sz="1800" dirty="0">
                <a:latin typeface="Times New Roman" panose="02020603050405020304" pitchFamily="18" charset="-94"/>
                <a:ea typeface="宋体" panose="02010600030101010101" pitchFamily="2" charset="-122"/>
              </a:rPr>
              <a:t>(</a:t>
            </a:r>
            <a:r>
              <a:rPr lang="zh-CN" altLang="en-US" sz="1800" dirty="0">
                <a:latin typeface="Times New Roman" panose="02020603050405020304" pitchFamily="18" charset="-94"/>
                <a:ea typeface="宋体" panose="02010600030101010101" pitchFamily="2" charset="-122"/>
              </a:rPr>
              <a:t>稳态解</a:t>
            </a:r>
            <a:r>
              <a:rPr lang="en-US" altLang="zh-CN" sz="1800">
                <a:latin typeface="Times New Roman" panose="02020603050405020304" pitchFamily="18" charset="-94"/>
                <a:ea typeface="宋体" panose="02010600030101010101" pitchFamily="2" charset="-122"/>
              </a:rPr>
              <a:t>)</a:t>
            </a:r>
            <a:endParaRPr lang="en-US" altLang="zh-CN" sz="1800">
              <a:latin typeface="Times New Roman" panose="02020603050405020304" pitchFamily="18" charset="-94"/>
              <a:ea typeface="宋体" panose="02010600030101010101" pitchFamily="2" charset="-122"/>
            </a:endParaRPr>
          </a:p>
        </p:txBody>
      </p:sp>
      <p:sp>
        <p:nvSpPr>
          <p:cNvPr id="242721" name="矩形标注 242720"/>
          <p:cNvSpPr/>
          <p:nvPr/>
        </p:nvSpPr>
        <p:spPr>
          <a:xfrm>
            <a:off x="2817813" y="3590925"/>
            <a:ext cx="1660525" cy="777875"/>
          </a:xfrm>
          <a:prstGeom prst="wedgeRectCallout">
            <a:avLst>
              <a:gd name="adj1" fmla="val -38528"/>
              <a:gd name="adj2" fmla="val -137144"/>
            </a:avLst>
          </a:prstGeom>
          <a:solidFill>
            <a:srgbClr val="00FFFF"/>
          </a:solidFill>
          <a:ln w="9525" cap="flat" cmpd="sng">
            <a:solidFill>
              <a:schemeClr val="tx1"/>
            </a:solidFill>
            <a:prstDash val="solid"/>
            <a:miter/>
            <a:headEnd type="none" w="med" len="med"/>
            <a:tailEnd type="none" w="med" len="med"/>
          </a:ln>
        </p:spPr>
        <p:txBody>
          <a:bodyPr wrap="none" anchor="ctr" anchorCtr="0"/>
          <a:p>
            <a:pPr algn="ctr"/>
            <a:r>
              <a:rPr lang="zh-CN" altLang="en-US" sz="1800" dirty="0">
                <a:latin typeface="Times New Roman" panose="02020603050405020304" pitchFamily="18" charset="-94"/>
                <a:ea typeface="宋体" panose="02010600030101010101" pitchFamily="2" charset="-122"/>
              </a:rPr>
              <a:t>自由分量</a:t>
            </a:r>
            <a:endParaRPr lang="zh-CN" altLang="en-US" sz="1800" dirty="0">
              <a:latin typeface="Times New Roman" panose="02020603050405020304" pitchFamily="18" charset="-94"/>
              <a:ea typeface="宋体" panose="02010600030101010101" pitchFamily="2" charset="-122"/>
            </a:endParaRPr>
          </a:p>
          <a:p>
            <a:pPr algn="ctr"/>
            <a:r>
              <a:rPr lang="en-US" altLang="zh-CN" sz="1800" dirty="0">
                <a:latin typeface="Times New Roman" panose="02020603050405020304" pitchFamily="18" charset="-94"/>
                <a:ea typeface="宋体" panose="02010600030101010101" pitchFamily="2" charset="-122"/>
              </a:rPr>
              <a:t>(</a:t>
            </a:r>
            <a:r>
              <a:rPr lang="zh-CN" altLang="en-US" sz="1800" dirty="0">
                <a:latin typeface="Times New Roman" panose="02020603050405020304" pitchFamily="18" charset="-94"/>
                <a:ea typeface="宋体" panose="02010600030101010101" pitchFamily="2" charset="-122"/>
              </a:rPr>
              <a:t>暂态解</a:t>
            </a:r>
            <a:r>
              <a:rPr lang="en-US" altLang="zh-CN" sz="1800">
                <a:latin typeface="Times New Roman" panose="02020603050405020304" pitchFamily="18" charset="-94"/>
                <a:ea typeface="宋体" panose="02010600030101010101" pitchFamily="2" charset="-122"/>
              </a:rPr>
              <a:t>)</a:t>
            </a:r>
            <a:endParaRPr lang="en-US" altLang="zh-CN" sz="1800">
              <a:latin typeface="Times New Roman" panose="02020603050405020304" pitchFamily="18" charset="-94"/>
              <a:ea typeface="宋体" panose="02010600030101010101" pitchFamily="2" charset="-122"/>
            </a:endParaRPr>
          </a:p>
        </p:txBody>
      </p:sp>
      <p:sp>
        <p:nvSpPr>
          <p:cNvPr id="69663" name="灯片编号占位符 1"/>
          <p:cNvSpPr>
            <a:spLocks noGrp="1"/>
          </p:cNvSpPr>
          <p:nvPr>
            <p:ph type="sldNum" sz="quarter" idx="12"/>
          </p:nvPr>
        </p:nvSpPr>
        <p:spPr>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fld id="{9A0DB2DC-4C9A-4742-B13C-FB6460FD3503}" type="slidenum">
              <a:rPr lang="zh-CN" altLang="zh-CN" sz="1400" b="0" dirty="0"/>
            </a:fld>
            <a:endParaRPr lang="zh-CN" altLang="zh-CN" sz="14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242698"/>
                                        </p:tgtEl>
                                        <p:attrNameLst>
                                          <p:attrName>style.visibility</p:attrName>
                                        </p:attrNameLst>
                                      </p:cBhvr>
                                      <p:to>
                                        <p:strVal val="visible"/>
                                      </p:to>
                                    </p:set>
                                    <p:animEffect transition="in" filter="box(out)">
                                      <p:cBhvr>
                                        <p:cTn id="7" dur="500"/>
                                        <p:tgtEl>
                                          <p:spTgt spid="242698"/>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499"/>
                                          </p:stCondLst>
                                        </p:cTn>
                                        <p:tgtEl>
                                          <p:spTgt spid="24269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242690"/>
                                        </p:tgtEl>
                                        <p:attrNameLst>
                                          <p:attrName>style.visibility</p:attrName>
                                        </p:attrNameLst>
                                      </p:cBhvr>
                                      <p:to>
                                        <p:strVal val="visible"/>
                                      </p:to>
                                    </p:set>
                                    <p:animEffect transition="in" filter="wipe(left)">
                                      <p:cBhvr>
                                        <p:cTn id="15" dur="500"/>
                                        <p:tgtEl>
                                          <p:spTgt spid="24269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242691"/>
                                        </p:tgtEl>
                                        <p:attrNameLst>
                                          <p:attrName>style.visibility</p:attrName>
                                        </p:attrNameLst>
                                      </p:cBhvr>
                                      <p:to>
                                        <p:strVal val="visible"/>
                                      </p:to>
                                    </p:set>
                                    <p:animEffect transition="in" filter="wipe(left)">
                                      <p:cBhvr>
                                        <p:cTn id="20" dur="500"/>
                                        <p:tgtEl>
                                          <p:spTgt spid="242691"/>
                                        </p:tgtEl>
                                      </p:cBhvr>
                                    </p:animEffect>
                                  </p:childTnLst>
                                </p:cTn>
                              </p:par>
                            </p:childTnLst>
                          </p:cTn>
                        </p:par>
                      </p:childTnLst>
                    </p:cTn>
                  </p:par>
                  <p:par>
                    <p:cTn id="21" fill="hold">
                      <p:stCondLst>
                        <p:cond delay="indefinite"/>
                      </p:stCondLst>
                      <p:childTnLst>
                        <p:par>
                          <p:cTn id="22" fill="hold">
                            <p:stCondLst>
                              <p:cond delay="0"/>
                            </p:stCondLst>
                            <p:childTnLst>
                              <p:par>
                                <p:cTn id="23" presetID="4" presetClass="entr" presetSubtype="32" fill="hold" nodeType="clickEffect">
                                  <p:stCondLst>
                                    <p:cond delay="0"/>
                                  </p:stCondLst>
                                  <p:childTnLst>
                                    <p:set>
                                      <p:cBhvr>
                                        <p:cTn id="24" dur="1" fill="hold">
                                          <p:stCondLst>
                                            <p:cond delay="0"/>
                                          </p:stCondLst>
                                        </p:cTn>
                                        <p:tgtEl>
                                          <p:spTgt spid="242694"/>
                                        </p:tgtEl>
                                        <p:attrNameLst>
                                          <p:attrName>style.visibility</p:attrName>
                                        </p:attrNameLst>
                                      </p:cBhvr>
                                      <p:to>
                                        <p:strVal val="visible"/>
                                      </p:to>
                                    </p:set>
                                    <p:animEffect transition="in" filter="box(out)">
                                      <p:cBhvr>
                                        <p:cTn id="25" dur="500"/>
                                        <p:tgtEl>
                                          <p:spTgt spid="242694"/>
                                        </p:tgtEl>
                                      </p:cBhvr>
                                    </p:animEffect>
                                  </p:childTnLst>
                                </p:cTn>
                              </p:par>
                            </p:childTnLst>
                          </p:cTn>
                        </p:par>
                        <p:par>
                          <p:cTn id="26" fill="hold">
                            <p:stCondLst>
                              <p:cond delay="500"/>
                            </p:stCondLst>
                            <p:childTnLst>
                              <p:par>
                                <p:cTn id="27" presetID="4" presetClass="entr" presetSubtype="32" fill="hold" grpId="0" nodeType="afterEffect">
                                  <p:stCondLst>
                                    <p:cond delay="0"/>
                                  </p:stCondLst>
                                  <p:childTnLst>
                                    <p:set>
                                      <p:cBhvr>
                                        <p:cTn id="28" dur="1" fill="hold">
                                          <p:stCondLst>
                                            <p:cond delay="0"/>
                                          </p:stCondLst>
                                        </p:cTn>
                                        <p:tgtEl>
                                          <p:spTgt spid="242692">
                                            <p:txEl>
                                              <p:charRg st="0" end="6"/>
                                            </p:txEl>
                                          </p:spTgt>
                                        </p:tgtEl>
                                        <p:attrNameLst>
                                          <p:attrName>style.visibility</p:attrName>
                                        </p:attrNameLst>
                                      </p:cBhvr>
                                      <p:to>
                                        <p:strVal val="visible"/>
                                      </p:to>
                                    </p:set>
                                    <p:animEffect transition="in" filter="box(out)">
                                      <p:cBhvr>
                                        <p:cTn id="29" dur="500"/>
                                        <p:tgtEl>
                                          <p:spTgt spid="242692">
                                            <p:txEl>
                                              <p:charRg st="0"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242696"/>
                                        </p:tgtEl>
                                        <p:attrNameLst>
                                          <p:attrName>style.visibility</p:attrName>
                                        </p:attrNameLst>
                                      </p:cBhvr>
                                      <p:to>
                                        <p:strVal val="visible"/>
                                      </p:to>
                                    </p:set>
                                    <p:animEffect transition="in" filter="wipe(left)">
                                      <p:cBhvr>
                                        <p:cTn id="34" dur="500"/>
                                        <p:tgtEl>
                                          <p:spTgt spid="242696"/>
                                        </p:tgtEl>
                                      </p:cBhvr>
                                    </p:animEffect>
                                  </p:childTnLst>
                                </p:cTn>
                              </p:par>
                            </p:childTnLst>
                          </p:cTn>
                        </p:par>
                        <p:par>
                          <p:cTn id="35" fill="hold">
                            <p:stCondLst>
                              <p:cond delay="500"/>
                            </p:stCondLst>
                            <p:childTnLst>
                              <p:par>
                                <p:cTn id="36" presetID="2" presetClass="entr" presetSubtype="8" fill="hold" grpId="0" nodeType="afterEffect">
                                  <p:stCondLst>
                                    <p:cond delay="0"/>
                                  </p:stCondLst>
                                  <p:childTnLst>
                                    <p:set>
                                      <p:cBhvr>
                                        <p:cTn id="37" dur="1" fill="hold">
                                          <p:stCondLst>
                                            <p:cond delay="0"/>
                                          </p:stCondLst>
                                        </p:cTn>
                                        <p:tgtEl>
                                          <p:spTgt spid="242720"/>
                                        </p:tgtEl>
                                        <p:attrNameLst>
                                          <p:attrName>style.visibility</p:attrName>
                                        </p:attrNameLst>
                                      </p:cBhvr>
                                      <p:to>
                                        <p:strVal val="visible"/>
                                      </p:to>
                                    </p:set>
                                    <p:anim calcmode="lin" valueType="num">
                                      <p:cBhvr additive="base">
                                        <p:cTn id="38" dur="500" fill="hold"/>
                                        <p:tgtEl>
                                          <p:spTgt spid="242720"/>
                                        </p:tgtEl>
                                        <p:attrNameLst>
                                          <p:attrName>ppt_x</p:attrName>
                                        </p:attrNameLst>
                                      </p:cBhvr>
                                      <p:tavLst>
                                        <p:tav tm="0">
                                          <p:val>
                                            <p:strVal val="0-#ppt_w/2"/>
                                          </p:val>
                                        </p:tav>
                                        <p:tav tm="100000">
                                          <p:val>
                                            <p:strVal val="#ppt_x"/>
                                          </p:val>
                                        </p:tav>
                                      </p:tavLst>
                                    </p:anim>
                                    <p:anim calcmode="lin" valueType="num">
                                      <p:cBhvr additive="base">
                                        <p:cTn id="39" dur="500" fill="hold"/>
                                        <p:tgtEl>
                                          <p:spTgt spid="242720"/>
                                        </p:tgtEl>
                                        <p:attrNameLst>
                                          <p:attrName>ppt_y</p:attrName>
                                        </p:attrNameLst>
                                      </p:cBhvr>
                                      <p:tavLst>
                                        <p:tav tm="0">
                                          <p:val>
                                            <p:strVal val="#ppt_y"/>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242695"/>
                                        </p:tgtEl>
                                        <p:attrNameLst>
                                          <p:attrName>style.visibility</p:attrName>
                                        </p:attrNameLst>
                                      </p:cBhvr>
                                      <p:to>
                                        <p:strVal val="visible"/>
                                      </p:to>
                                    </p:set>
                                    <p:animEffect transition="in" filter="wipe(left)">
                                      <p:cBhvr>
                                        <p:cTn id="44" dur="500"/>
                                        <p:tgtEl>
                                          <p:spTgt spid="242695"/>
                                        </p:tgtEl>
                                      </p:cBhvr>
                                    </p:animEffect>
                                  </p:childTnLst>
                                </p:cTn>
                              </p:par>
                            </p:childTnLst>
                          </p:cTn>
                        </p:par>
                        <p:par>
                          <p:cTn id="45" fill="hold">
                            <p:stCondLst>
                              <p:cond delay="500"/>
                            </p:stCondLst>
                            <p:childTnLst>
                              <p:par>
                                <p:cTn id="46" presetID="4" presetClass="entr" presetSubtype="32" fill="hold" grpId="0" nodeType="afterEffect">
                                  <p:stCondLst>
                                    <p:cond delay="0"/>
                                  </p:stCondLst>
                                  <p:childTnLst>
                                    <p:set>
                                      <p:cBhvr>
                                        <p:cTn id="47" dur="1" fill="hold">
                                          <p:stCondLst>
                                            <p:cond delay="0"/>
                                          </p:stCondLst>
                                        </p:cTn>
                                        <p:tgtEl>
                                          <p:spTgt spid="242721"/>
                                        </p:tgtEl>
                                        <p:attrNameLst>
                                          <p:attrName>style.visibility</p:attrName>
                                        </p:attrNameLst>
                                      </p:cBhvr>
                                      <p:to>
                                        <p:strVal val="visible"/>
                                      </p:to>
                                    </p:set>
                                    <p:animEffect transition="in" filter="box(out)">
                                      <p:cBhvr>
                                        <p:cTn id="48" dur="500"/>
                                        <p:tgtEl>
                                          <p:spTgt spid="242721"/>
                                        </p:tgtEl>
                                      </p:cBhvr>
                                    </p:animEffec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499"/>
                                          </p:stCondLst>
                                        </p:cTn>
                                        <p:tgtEl>
                                          <p:spTgt spid="242714"/>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nodeType="clickEffect">
                                  <p:stCondLst>
                                    <p:cond delay="0"/>
                                  </p:stCondLst>
                                  <p:childTnLst>
                                    <p:set>
                                      <p:cBhvr>
                                        <p:cTn id="56" dur="1" fill="hold">
                                          <p:stCondLst>
                                            <p:cond delay="0"/>
                                          </p:stCondLst>
                                        </p:cTn>
                                        <p:tgtEl>
                                          <p:spTgt spid="242704"/>
                                        </p:tgtEl>
                                        <p:attrNameLst>
                                          <p:attrName>style.visibility</p:attrName>
                                        </p:attrNameLst>
                                      </p:cBhvr>
                                      <p:to>
                                        <p:strVal val="visible"/>
                                      </p:to>
                                    </p:set>
                                    <p:animEffect transition="in" filter="wipe(left)">
                                      <p:cBhvr>
                                        <p:cTn id="57" dur="500"/>
                                        <p:tgtEl>
                                          <p:spTgt spid="242704"/>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nodeType="clickEffect">
                                  <p:stCondLst>
                                    <p:cond delay="0"/>
                                  </p:stCondLst>
                                  <p:childTnLst>
                                    <p:set>
                                      <p:cBhvr>
                                        <p:cTn id="61" dur="1" fill="hold">
                                          <p:stCondLst>
                                            <p:cond delay="0"/>
                                          </p:stCondLst>
                                        </p:cTn>
                                        <p:tgtEl>
                                          <p:spTgt spid="242700"/>
                                        </p:tgtEl>
                                        <p:attrNameLst>
                                          <p:attrName>style.visibility</p:attrName>
                                        </p:attrNameLst>
                                      </p:cBhvr>
                                      <p:to>
                                        <p:strVal val="visible"/>
                                      </p:to>
                                    </p:set>
                                    <p:animEffect transition="in" filter="wipe(left)">
                                      <p:cBhvr>
                                        <p:cTn id="62" dur="500"/>
                                        <p:tgtEl>
                                          <p:spTgt spid="242700"/>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nodeType="clickEffect">
                                  <p:stCondLst>
                                    <p:cond delay="0"/>
                                  </p:stCondLst>
                                  <p:childTnLst>
                                    <p:set>
                                      <p:cBhvr>
                                        <p:cTn id="66" dur="1" fill="hold">
                                          <p:stCondLst>
                                            <p:cond delay="0"/>
                                          </p:stCondLst>
                                        </p:cTn>
                                        <p:tgtEl>
                                          <p:spTgt spid="242708"/>
                                        </p:tgtEl>
                                        <p:attrNameLst>
                                          <p:attrName>style.visibility</p:attrName>
                                        </p:attrNameLst>
                                      </p:cBhvr>
                                      <p:to>
                                        <p:strVal val="visible"/>
                                      </p:to>
                                    </p:set>
                                    <p:animEffect transition="in" filter="wipe(left)">
                                      <p:cBhvr>
                                        <p:cTn id="67" dur="500"/>
                                        <p:tgtEl>
                                          <p:spTgt spid="2427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2690" grpId="0"/>
      <p:bldP spid="242691" grpId="0"/>
      <p:bldP spid="242692" grpId="0" advAuto="1000" build="p"/>
      <p:bldP spid="242699" grpId="0"/>
      <p:bldP spid="242720" grpId="0" animBg="1"/>
      <p:bldP spid="242721"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243715" name="对象 243714"/>
          <p:cNvGraphicFramePr/>
          <p:nvPr/>
        </p:nvGraphicFramePr>
        <p:xfrm>
          <a:off x="0" y="2436813"/>
          <a:ext cx="3536950" cy="2184400"/>
        </p:xfrm>
        <a:graphic>
          <a:graphicData uri="http://schemas.openxmlformats.org/presentationml/2006/ole">
            <mc:AlternateContent xmlns:mc="http://schemas.openxmlformats.org/markup-compatibility/2006">
              <mc:Choice xmlns:v="urn:schemas-microsoft-com:vml" Requires="v">
                <p:oleObj spid="_x0000_s3127" name="" r:id="rId1" imgW="3404870" imgH="2185670" progId="Visio.Drawing.5">
                  <p:embed/>
                </p:oleObj>
              </mc:Choice>
              <mc:Fallback>
                <p:oleObj name="" r:id="rId1" imgW="3404870" imgH="2185670" progId="Visio.Drawing.5">
                  <p:embed/>
                  <p:pic>
                    <p:nvPicPr>
                      <p:cNvPr id="0" name="图片 3126"/>
                      <p:cNvPicPr/>
                      <p:nvPr/>
                    </p:nvPicPr>
                    <p:blipFill>
                      <a:blip r:embed="rId2"/>
                      <a:stretch>
                        <a:fillRect/>
                      </a:stretch>
                    </p:blipFill>
                    <p:spPr>
                      <a:xfrm>
                        <a:off x="0" y="2436813"/>
                        <a:ext cx="3536950" cy="2184400"/>
                      </a:xfrm>
                      <a:prstGeom prst="rect">
                        <a:avLst/>
                      </a:prstGeom>
                      <a:noFill/>
                      <a:ln w="38100">
                        <a:noFill/>
                        <a:miter/>
                      </a:ln>
                    </p:spPr>
                  </p:pic>
                </p:oleObj>
              </mc:Fallback>
            </mc:AlternateContent>
          </a:graphicData>
        </a:graphic>
      </p:graphicFrame>
      <p:sp>
        <p:nvSpPr>
          <p:cNvPr id="243716" name="文本框 243715"/>
          <p:cNvSpPr txBox="1"/>
          <p:nvPr/>
        </p:nvSpPr>
        <p:spPr>
          <a:xfrm>
            <a:off x="1062038" y="4879975"/>
            <a:ext cx="1557337" cy="579438"/>
          </a:xfrm>
          <a:prstGeom prst="rect">
            <a:avLst/>
          </a:prstGeom>
          <a:noFill/>
          <a:ln w="9525">
            <a:noFill/>
          </a:ln>
        </p:spPr>
        <p:txBody>
          <a:bodyPr wrap="none" anchor="ctr" anchorCtr="0">
            <a:spAutoFit/>
          </a:bodyPr>
          <a:p>
            <a:pPr algn="ctr"/>
            <a:r>
              <a:rPr lang="en-US" altLang="zh-CN" sz="3200" i="1" err="1">
                <a:solidFill>
                  <a:srgbClr val="0000FF"/>
                </a:solidFill>
                <a:latin typeface="Times New Roman" panose="02020603050405020304" pitchFamily="18" charset="-94"/>
                <a:ea typeface="宋体" panose="02010600030101010101" pitchFamily="2" charset="-122"/>
              </a:rPr>
              <a:t>u</a:t>
            </a:r>
            <a:r>
              <a:rPr lang="en-US" altLang="zh-CN" i="1" baseline="-25000" err="1">
                <a:solidFill>
                  <a:srgbClr val="0000FF"/>
                </a:solidFill>
                <a:latin typeface="Times New Roman" panose="02020603050405020304" pitchFamily="18" charset="-94"/>
                <a:ea typeface="宋体" panose="02010600030101010101" pitchFamily="2" charset="-122"/>
              </a:rPr>
              <a:t>C</a:t>
            </a:r>
            <a:r>
              <a:rPr lang="en-US" altLang="zh-CN" i="1" baseline="-25000">
                <a:solidFill>
                  <a:srgbClr val="0000FF"/>
                </a:solidFill>
                <a:latin typeface="Times New Roman" panose="02020603050405020304" pitchFamily="18" charset="-94"/>
                <a:ea typeface="宋体" panose="02010600030101010101" pitchFamily="2" charset="-122"/>
              </a:rPr>
              <a:t> </a:t>
            </a:r>
            <a:r>
              <a:rPr lang="en-US" altLang="zh-CN">
                <a:solidFill>
                  <a:srgbClr val="0000FF"/>
                </a:solidFill>
                <a:latin typeface="Times New Roman" panose="02020603050405020304" pitchFamily="18" charset="-94"/>
                <a:ea typeface="宋体" panose="02010600030101010101" pitchFamily="2" charset="-122"/>
              </a:rPr>
              <a:t>(0</a:t>
            </a:r>
            <a:r>
              <a:rPr lang="en-US" altLang="zh-CN" baseline="-25000">
                <a:solidFill>
                  <a:srgbClr val="0000FF"/>
                </a:solidFill>
                <a:latin typeface="Times New Roman" panose="02020603050405020304" pitchFamily="18" charset="-94"/>
                <a:ea typeface="宋体" panose="02010600030101010101" pitchFamily="2" charset="-122"/>
                <a:sym typeface="Symbol" panose="05050102010706020507" pitchFamily="18" charset="2"/>
              </a:rPr>
              <a:t></a:t>
            </a:r>
            <a:r>
              <a:rPr lang="en-US" altLang="zh-CN">
                <a:solidFill>
                  <a:srgbClr val="0000FF"/>
                </a:solidFill>
                <a:latin typeface="Times New Roman" panose="02020603050405020304" pitchFamily="18" charset="-94"/>
                <a:ea typeface="宋体" panose="02010600030101010101" pitchFamily="2" charset="-122"/>
              </a:rPr>
              <a:t>)=</a:t>
            </a:r>
            <a:r>
              <a:rPr lang="en-US" altLang="zh-CN" i="1">
                <a:solidFill>
                  <a:srgbClr val="0000FF"/>
                </a:solidFill>
                <a:latin typeface="Times New Roman" panose="02020603050405020304" pitchFamily="18" charset="-94"/>
                <a:ea typeface="宋体" panose="02010600030101010101" pitchFamily="2" charset="-122"/>
              </a:rPr>
              <a:t>U</a:t>
            </a:r>
            <a:r>
              <a:rPr lang="en-US" altLang="zh-CN" baseline="-25000">
                <a:solidFill>
                  <a:srgbClr val="0000FF"/>
                </a:solidFill>
                <a:latin typeface="Times New Roman" panose="02020603050405020304" pitchFamily="18" charset="-94"/>
                <a:ea typeface="宋体" panose="02010600030101010101" pitchFamily="2" charset="-122"/>
              </a:rPr>
              <a:t>0</a:t>
            </a:r>
            <a:endParaRPr lang="en-US" altLang="zh-CN">
              <a:solidFill>
                <a:srgbClr val="0000FF"/>
              </a:solidFill>
              <a:latin typeface="Times New Roman" panose="02020603050405020304" pitchFamily="18" charset="-94"/>
              <a:ea typeface="宋体" panose="02010600030101010101" pitchFamily="2" charset="-122"/>
            </a:endParaRPr>
          </a:p>
        </p:txBody>
      </p:sp>
      <p:sp>
        <p:nvSpPr>
          <p:cNvPr id="243717" name="文本框 243716"/>
          <p:cNvSpPr txBox="1"/>
          <p:nvPr/>
        </p:nvSpPr>
        <p:spPr>
          <a:xfrm>
            <a:off x="517525" y="584200"/>
            <a:ext cx="5122863" cy="457200"/>
          </a:xfrm>
          <a:prstGeom prst="rect">
            <a:avLst/>
          </a:prstGeom>
          <a:noFill/>
          <a:ln w="9525">
            <a:noFill/>
          </a:ln>
        </p:spPr>
        <p:txBody>
          <a:bodyPr wrap="none" anchor="ctr" anchorCtr="0">
            <a:spAutoFit/>
          </a:bodyPr>
          <a:p>
            <a:r>
              <a:rPr lang="en-US" altLang="zh-CN">
                <a:solidFill>
                  <a:schemeClr val="accent2"/>
                </a:solidFill>
                <a:latin typeface="Times New Roman" panose="02020603050405020304" pitchFamily="18" charset="-94"/>
                <a:ea typeface="宋体" panose="02010600030101010101" pitchFamily="2" charset="-122"/>
              </a:rPr>
              <a:t>2.</a:t>
            </a:r>
            <a:r>
              <a:rPr lang="en-US" altLang="zh-CN" b="0">
                <a:solidFill>
                  <a:schemeClr val="accent2"/>
                </a:solidFill>
                <a:latin typeface="Times New Roman" panose="02020603050405020304" pitchFamily="18" charset="-94"/>
                <a:ea typeface="宋体" panose="02010600030101010101" pitchFamily="2" charset="-122"/>
              </a:rPr>
              <a:t>  </a:t>
            </a:r>
            <a:r>
              <a:rPr lang="zh-CN" altLang="en-US" dirty="0">
                <a:solidFill>
                  <a:schemeClr val="accent2"/>
                </a:solidFill>
                <a:latin typeface="Times New Roman" panose="02020603050405020304" pitchFamily="18" charset="-94"/>
                <a:ea typeface="宋体" panose="02010600030101010101" pitchFamily="2" charset="-122"/>
              </a:rPr>
              <a:t>全响应</a:t>
            </a:r>
            <a:r>
              <a:rPr lang="en-US" altLang="zh-CN" dirty="0">
                <a:solidFill>
                  <a:schemeClr val="accent2"/>
                </a:solidFill>
                <a:latin typeface="Times New Roman" panose="02020603050405020304" pitchFamily="18" charset="-94"/>
                <a:ea typeface="宋体" panose="02010600030101010101" pitchFamily="2" charset="-122"/>
              </a:rPr>
              <a:t>= </a:t>
            </a:r>
            <a:r>
              <a:rPr lang="zh-CN" altLang="en-US" dirty="0">
                <a:solidFill>
                  <a:schemeClr val="accent2"/>
                </a:solidFill>
                <a:latin typeface="Times New Roman" panose="02020603050405020304" pitchFamily="18" charset="-94"/>
                <a:ea typeface="宋体" panose="02010600030101010101" pitchFamily="2" charset="-122"/>
              </a:rPr>
              <a:t>零状态响应 </a:t>
            </a:r>
            <a:r>
              <a:rPr lang="en-US" altLang="zh-CN" dirty="0">
                <a:solidFill>
                  <a:schemeClr val="accent2"/>
                </a:solidFill>
                <a:latin typeface="Times New Roman" panose="02020603050405020304" pitchFamily="18" charset="-94"/>
                <a:ea typeface="宋体" panose="02010600030101010101" pitchFamily="2" charset="-122"/>
              </a:rPr>
              <a:t>+ </a:t>
            </a:r>
            <a:r>
              <a:rPr lang="zh-CN" altLang="en-US" dirty="0">
                <a:solidFill>
                  <a:schemeClr val="accent2"/>
                </a:solidFill>
                <a:latin typeface="Times New Roman" panose="02020603050405020304" pitchFamily="18" charset="-94"/>
                <a:ea typeface="宋体" panose="02010600030101010101" pitchFamily="2" charset="-122"/>
              </a:rPr>
              <a:t>零输入响应</a:t>
            </a:r>
            <a:endParaRPr lang="zh-CN" altLang="en-US">
              <a:solidFill>
                <a:schemeClr val="accent2"/>
              </a:solidFill>
              <a:latin typeface="Times New Roman" panose="02020603050405020304" pitchFamily="18" charset="-94"/>
              <a:ea typeface="宋体" panose="02010600030101010101" pitchFamily="2" charset="-122"/>
            </a:endParaRPr>
          </a:p>
        </p:txBody>
      </p:sp>
      <p:sp>
        <p:nvSpPr>
          <p:cNvPr id="243718" name="文本框 243717"/>
          <p:cNvSpPr txBox="1"/>
          <p:nvPr/>
        </p:nvSpPr>
        <p:spPr>
          <a:xfrm>
            <a:off x="3714750" y="3325813"/>
            <a:ext cx="473075" cy="701675"/>
          </a:xfrm>
          <a:prstGeom prst="rect">
            <a:avLst/>
          </a:prstGeom>
          <a:noFill/>
          <a:ln w="9525">
            <a:noFill/>
          </a:ln>
        </p:spPr>
        <p:txBody>
          <a:bodyPr wrap="none" anchor="t" anchorCtr="0">
            <a:spAutoFit/>
          </a:bodyPr>
          <a:p>
            <a:r>
              <a:rPr lang="en-US" altLang="zh-CN" sz="4000">
                <a:solidFill>
                  <a:srgbClr val="FF3300"/>
                </a:solidFill>
                <a:latin typeface="Times New Roman" panose="02020603050405020304" pitchFamily="18" charset="-94"/>
                <a:ea typeface="宋体" panose="02010600030101010101" pitchFamily="2" charset="-122"/>
              </a:rPr>
              <a:t>=</a:t>
            </a:r>
            <a:endParaRPr lang="en-US" altLang="zh-CN" sz="4000">
              <a:solidFill>
                <a:srgbClr val="FF3300"/>
              </a:solidFill>
              <a:latin typeface="Times New Roman" panose="02020603050405020304" pitchFamily="18" charset="-94"/>
              <a:ea typeface="宋体" panose="02010600030101010101" pitchFamily="2" charset="-122"/>
            </a:endParaRPr>
          </a:p>
        </p:txBody>
      </p:sp>
      <p:graphicFrame>
        <p:nvGraphicFramePr>
          <p:cNvPr id="243719" name="对象 243718"/>
          <p:cNvGraphicFramePr/>
          <p:nvPr/>
        </p:nvGraphicFramePr>
        <p:xfrm>
          <a:off x="3856038" y="1173163"/>
          <a:ext cx="3552825" cy="2184400"/>
        </p:xfrm>
        <a:graphic>
          <a:graphicData uri="http://schemas.openxmlformats.org/presentationml/2006/ole">
            <mc:AlternateContent xmlns:mc="http://schemas.openxmlformats.org/markup-compatibility/2006">
              <mc:Choice xmlns:v="urn:schemas-microsoft-com:vml" Requires="v">
                <p:oleObj spid="_x0000_s3128" name="" r:id="rId3" imgW="3404870" imgH="2185670" progId="Visio.Drawing.5">
                  <p:embed/>
                </p:oleObj>
              </mc:Choice>
              <mc:Fallback>
                <p:oleObj name="" r:id="rId3" imgW="3404870" imgH="2185670" progId="Visio.Drawing.5">
                  <p:embed/>
                  <p:pic>
                    <p:nvPicPr>
                      <p:cNvPr id="0" name="图片 3127"/>
                      <p:cNvPicPr/>
                      <p:nvPr/>
                    </p:nvPicPr>
                    <p:blipFill>
                      <a:blip r:embed="rId4"/>
                      <a:stretch>
                        <a:fillRect/>
                      </a:stretch>
                    </p:blipFill>
                    <p:spPr>
                      <a:xfrm>
                        <a:off x="3856038" y="1173163"/>
                        <a:ext cx="3552825" cy="2184400"/>
                      </a:xfrm>
                      <a:prstGeom prst="rect">
                        <a:avLst/>
                      </a:prstGeom>
                      <a:noFill/>
                      <a:ln w="38100">
                        <a:noFill/>
                        <a:miter/>
                      </a:ln>
                    </p:spPr>
                  </p:pic>
                </p:oleObj>
              </mc:Fallback>
            </mc:AlternateContent>
          </a:graphicData>
        </a:graphic>
      </p:graphicFrame>
      <p:sp>
        <p:nvSpPr>
          <p:cNvPr id="243720" name="文本框 243719"/>
          <p:cNvSpPr txBox="1"/>
          <p:nvPr/>
        </p:nvSpPr>
        <p:spPr>
          <a:xfrm>
            <a:off x="5657850" y="3336925"/>
            <a:ext cx="473075" cy="701675"/>
          </a:xfrm>
          <a:prstGeom prst="rect">
            <a:avLst/>
          </a:prstGeom>
          <a:noFill/>
          <a:ln w="9525">
            <a:noFill/>
          </a:ln>
        </p:spPr>
        <p:txBody>
          <a:bodyPr wrap="none" anchor="t" anchorCtr="0">
            <a:spAutoFit/>
          </a:bodyPr>
          <a:p>
            <a:r>
              <a:rPr lang="en-US" altLang="zh-CN" sz="4000">
                <a:solidFill>
                  <a:srgbClr val="FF3300"/>
                </a:solidFill>
                <a:latin typeface="Times New Roman" panose="02020603050405020304" pitchFamily="18" charset="-94"/>
                <a:ea typeface="宋体" panose="02010600030101010101" pitchFamily="2" charset="-122"/>
              </a:rPr>
              <a:t>+</a:t>
            </a:r>
            <a:endParaRPr lang="en-US" altLang="zh-CN" sz="4000">
              <a:solidFill>
                <a:srgbClr val="FF3300"/>
              </a:solidFill>
              <a:latin typeface="Times New Roman" panose="02020603050405020304" pitchFamily="18" charset="-94"/>
              <a:ea typeface="宋体" panose="02010600030101010101" pitchFamily="2" charset="-122"/>
            </a:endParaRPr>
          </a:p>
        </p:txBody>
      </p:sp>
      <p:sp>
        <p:nvSpPr>
          <p:cNvPr id="243721" name="文本框 243720"/>
          <p:cNvSpPr txBox="1"/>
          <p:nvPr/>
        </p:nvSpPr>
        <p:spPr>
          <a:xfrm>
            <a:off x="7327900" y="2008188"/>
            <a:ext cx="1565275" cy="579437"/>
          </a:xfrm>
          <a:prstGeom prst="rect">
            <a:avLst/>
          </a:prstGeom>
          <a:noFill/>
          <a:ln w="9525">
            <a:noFill/>
          </a:ln>
        </p:spPr>
        <p:txBody>
          <a:bodyPr wrap="none" anchor="ctr" anchorCtr="0">
            <a:spAutoFit/>
          </a:bodyPr>
          <a:p>
            <a:pPr algn="ctr"/>
            <a:r>
              <a:rPr lang="en-US" altLang="zh-CN" sz="3200" i="1" err="1">
                <a:solidFill>
                  <a:srgbClr val="0000FF"/>
                </a:solidFill>
                <a:latin typeface="Times New Roman" panose="02020603050405020304" pitchFamily="18" charset="-94"/>
                <a:ea typeface="宋体" panose="02010600030101010101" pitchFamily="2" charset="-122"/>
              </a:rPr>
              <a:t>u</a:t>
            </a:r>
            <a:r>
              <a:rPr lang="en-US" altLang="zh-CN" i="1" baseline="-25000" err="1">
                <a:solidFill>
                  <a:srgbClr val="0000FF"/>
                </a:solidFill>
                <a:latin typeface="Times New Roman" panose="02020603050405020304" pitchFamily="18" charset="-94"/>
                <a:ea typeface="宋体" panose="02010600030101010101" pitchFamily="2" charset="-122"/>
              </a:rPr>
              <a:t>C</a:t>
            </a:r>
            <a:r>
              <a:rPr lang="en-US" altLang="zh-CN" baseline="-25000">
                <a:solidFill>
                  <a:srgbClr val="0000FF"/>
                </a:solidFill>
                <a:latin typeface="Times New Roman" panose="02020603050405020304" pitchFamily="18" charset="-94"/>
                <a:ea typeface="宋体" panose="02010600030101010101" pitchFamily="2" charset="-122"/>
              </a:rPr>
              <a:t> 1</a:t>
            </a:r>
            <a:r>
              <a:rPr lang="en-US" altLang="zh-CN">
                <a:solidFill>
                  <a:srgbClr val="0000FF"/>
                </a:solidFill>
                <a:latin typeface="Times New Roman" panose="02020603050405020304" pitchFamily="18" charset="-94"/>
                <a:ea typeface="宋体" panose="02010600030101010101" pitchFamily="2" charset="-122"/>
              </a:rPr>
              <a:t>(0</a:t>
            </a:r>
            <a:r>
              <a:rPr lang="en-US" altLang="zh-CN" baseline="-25000">
                <a:solidFill>
                  <a:srgbClr val="0000FF"/>
                </a:solidFill>
                <a:latin typeface="Times New Roman" panose="02020603050405020304" pitchFamily="18" charset="-94"/>
                <a:ea typeface="宋体" panose="02010600030101010101" pitchFamily="2" charset="-122"/>
                <a:sym typeface="Symbol" panose="05050102010706020507" pitchFamily="18" charset="2"/>
              </a:rPr>
              <a:t></a:t>
            </a:r>
            <a:r>
              <a:rPr lang="en-US" altLang="zh-CN">
                <a:solidFill>
                  <a:srgbClr val="0000FF"/>
                </a:solidFill>
                <a:latin typeface="Times New Roman" panose="02020603050405020304" pitchFamily="18" charset="-94"/>
                <a:ea typeface="宋体" panose="02010600030101010101" pitchFamily="2" charset="-122"/>
              </a:rPr>
              <a:t> )=0</a:t>
            </a:r>
            <a:endParaRPr lang="en-US" altLang="zh-CN">
              <a:solidFill>
                <a:srgbClr val="0000FF"/>
              </a:solidFill>
              <a:latin typeface="Times New Roman" panose="02020603050405020304" pitchFamily="18" charset="-94"/>
              <a:ea typeface="宋体" panose="02010600030101010101" pitchFamily="2" charset="-122"/>
            </a:endParaRPr>
          </a:p>
        </p:txBody>
      </p:sp>
      <p:sp>
        <p:nvSpPr>
          <p:cNvPr id="243722" name="文本框 243721"/>
          <p:cNvSpPr txBox="1"/>
          <p:nvPr/>
        </p:nvSpPr>
        <p:spPr>
          <a:xfrm>
            <a:off x="7485063" y="4857750"/>
            <a:ext cx="1658937" cy="579438"/>
          </a:xfrm>
          <a:prstGeom prst="rect">
            <a:avLst/>
          </a:prstGeom>
          <a:noFill/>
          <a:ln w="9525">
            <a:noFill/>
          </a:ln>
        </p:spPr>
        <p:txBody>
          <a:bodyPr wrap="none" anchor="ctr" anchorCtr="0">
            <a:spAutoFit/>
          </a:bodyPr>
          <a:p>
            <a:pPr algn="ctr"/>
            <a:r>
              <a:rPr lang="en-US" altLang="zh-CN" sz="3200" i="1">
                <a:solidFill>
                  <a:srgbClr val="0000FF"/>
                </a:solidFill>
                <a:latin typeface="Times New Roman" panose="02020603050405020304" pitchFamily="18" charset="-94"/>
                <a:ea typeface="宋体" panose="02010600030101010101" pitchFamily="2" charset="-122"/>
              </a:rPr>
              <a:t>u</a:t>
            </a:r>
            <a:r>
              <a:rPr lang="en-US" altLang="zh-CN" i="1" baseline="-25000">
                <a:solidFill>
                  <a:srgbClr val="0000FF"/>
                </a:solidFill>
                <a:latin typeface="Times New Roman" panose="02020603050405020304" pitchFamily="18" charset="-94"/>
                <a:ea typeface="宋体" panose="02010600030101010101" pitchFamily="2" charset="-122"/>
              </a:rPr>
              <a:t>C2 </a:t>
            </a:r>
            <a:r>
              <a:rPr lang="en-US" altLang="zh-CN">
                <a:solidFill>
                  <a:srgbClr val="0000FF"/>
                </a:solidFill>
                <a:latin typeface="Times New Roman" panose="02020603050405020304" pitchFamily="18" charset="-94"/>
                <a:ea typeface="宋体" panose="02010600030101010101" pitchFamily="2" charset="-122"/>
              </a:rPr>
              <a:t>(0</a:t>
            </a:r>
            <a:r>
              <a:rPr lang="en-US" altLang="zh-CN" baseline="-25000">
                <a:solidFill>
                  <a:srgbClr val="0000FF"/>
                </a:solidFill>
                <a:latin typeface="Times New Roman" panose="02020603050405020304" pitchFamily="18" charset="-94"/>
                <a:ea typeface="宋体" panose="02010600030101010101" pitchFamily="2" charset="-122"/>
                <a:sym typeface="Symbol" panose="05050102010706020507" pitchFamily="18" charset="2"/>
              </a:rPr>
              <a:t></a:t>
            </a:r>
            <a:r>
              <a:rPr lang="en-US" altLang="zh-CN">
                <a:solidFill>
                  <a:srgbClr val="0000FF"/>
                </a:solidFill>
                <a:latin typeface="Times New Roman" panose="02020603050405020304" pitchFamily="18" charset="-94"/>
                <a:ea typeface="宋体" panose="02010600030101010101" pitchFamily="2" charset="-122"/>
              </a:rPr>
              <a:t>)=</a:t>
            </a:r>
            <a:r>
              <a:rPr lang="en-US" altLang="zh-CN" i="1">
                <a:solidFill>
                  <a:srgbClr val="0000FF"/>
                </a:solidFill>
                <a:latin typeface="Times New Roman" panose="02020603050405020304" pitchFamily="18" charset="-94"/>
                <a:ea typeface="宋体" panose="02010600030101010101" pitchFamily="2" charset="-122"/>
              </a:rPr>
              <a:t>U</a:t>
            </a:r>
            <a:r>
              <a:rPr lang="en-US" altLang="zh-CN" baseline="-25000">
                <a:solidFill>
                  <a:srgbClr val="0000FF"/>
                </a:solidFill>
                <a:latin typeface="Times New Roman" panose="02020603050405020304" pitchFamily="18" charset="-94"/>
                <a:ea typeface="宋体" panose="02010600030101010101" pitchFamily="2" charset="-122"/>
              </a:rPr>
              <a:t>0</a:t>
            </a:r>
            <a:endParaRPr lang="en-US" altLang="zh-CN" baseline="-25000">
              <a:solidFill>
                <a:srgbClr val="0000FF"/>
              </a:solidFill>
              <a:latin typeface="Times New Roman" panose="02020603050405020304" pitchFamily="18" charset="-94"/>
              <a:ea typeface="宋体" panose="02010600030101010101" pitchFamily="2" charset="-122"/>
            </a:endParaRPr>
          </a:p>
        </p:txBody>
      </p:sp>
      <p:graphicFrame>
        <p:nvGraphicFramePr>
          <p:cNvPr id="243723" name="对象 243722"/>
          <p:cNvGraphicFramePr/>
          <p:nvPr/>
        </p:nvGraphicFramePr>
        <p:xfrm>
          <a:off x="3911600" y="3960813"/>
          <a:ext cx="3552825" cy="2184400"/>
        </p:xfrm>
        <a:graphic>
          <a:graphicData uri="http://schemas.openxmlformats.org/presentationml/2006/ole">
            <mc:AlternateContent xmlns:mc="http://schemas.openxmlformats.org/markup-compatibility/2006">
              <mc:Choice xmlns:v="urn:schemas-microsoft-com:vml" Requires="v">
                <p:oleObj spid="_x0000_s3129" name="" r:id="rId5" imgW="3404870" imgH="2185670" progId="Visio.Drawing.5">
                  <p:embed/>
                </p:oleObj>
              </mc:Choice>
              <mc:Fallback>
                <p:oleObj name="" r:id="rId5" imgW="3404870" imgH="2185670" progId="Visio.Drawing.5">
                  <p:embed/>
                  <p:pic>
                    <p:nvPicPr>
                      <p:cNvPr id="0" name="图片 3128"/>
                      <p:cNvPicPr/>
                      <p:nvPr/>
                    </p:nvPicPr>
                    <p:blipFill>
                      <a:blip r:embed="rId6"/>
                      <a:stretch>
                        <a:fillRect/>
                      </a:stretch>
                    </p:blipFill>
                    <p:spPr>
                      <a:xfrm>
                        <a:off x="3911600" y="3960813"/>
                        <a:ext cx="3552825" cy="2184400"/>
                      </a:xfrm>
                      <a:prstGeom prst="rect">
                        <a:avLst/>
                      </a:prstGeom>
                      <a:noFill/>
                      <a:ln w="38100">
                        <a:noFill/>
                        <a:miter/>
                      </a:ln>
                    </p:spPr>
                  </p:pic>
                </p:oleObj>
              </mc:Fallback>
            </mc:AlternateContent>
          </a:graphicData>
        </a:graphic>
      </p:graphicFrame>
      <p:sp>
        <p:nvSpPr>
          <p:cNvPr id="70666" name="灯片编号占位符 1"/>
          <p:cNvSpPr>
            <a:spLocks noGrp="1"/>
          </p:cNvSpPr>
          <p:nvPr>
            <p:ph type="sldNum" sz="quarter" idx="12"/>
          </p:nvPr>
        </p:nvSpPr>
        <p:spPr>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fld id="{9A0DB2DC-4C9A-4742-B13C-FB6460FD3503}" type="slidenum">
              <a:rPr lang="zh-CN" altLang="zh-CN" sz="1400" b="0" dirty="0"/>
            </a:fld>
            <a:endParaRPr lang="zh-CN" altLang="zh-CN" sz="14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43717"/>
                                        </p:tgtEl>
                                        <p:attrNameLst>
                                          <p:attrName>style.visibility</p:attrName>
                                        </p:attrNameLst>
                                      </p:cBhvr>
                                      <p:to>
                                        <p:strVal val="visible"/>
                                      </p:to>
                                    </p:set>
                                    <p:anim calcmode="lin" valueType="num">
                                      <p:cBhvr additive="base">
                                        <p:cTn id="7" dur="500" fill="hold"/>
                                        <p:tgtEl>
                                          <p:spTgt spid="243717"/>
                                        </p:tgtEl>
                                        <p:attrNameLst>
                                          <p:attrName>ppt_x</p:attrName>
                                        </p:attrNameLst>
                                      </p:cBhvr>
                                      <p:tavLst>
                                        <p:tav tm="0">
                                          <p:val>
                                            <p:strVal val="0-#ppt_w/2"/>
                                          </p:val>
                                        </p:tav>
                                        <p:tav tm="100000">
                                          <p:val>
                                            <p:strVal val="#ppt_x"/>
                                          </p:val>
                                        </p:tav>
                                      </p:tavLst>
                                    </p:anim>
                                    <p:anim calcmode="lin" valueType="num">
                                      <p:cBhvr additive="base">
                                        <p:cTn id="8" dur="500" fill="hold"/>
                                        <p:tgtEl>
                                          <p:spTgt spid="24371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43715"/>
                                        </p:tgtEl>
                                        <p:attrNameLst>
                                          <p:attrName>style.visibility</p:attrName>
                                        </p:attrNameLst>
                                      </p:cBhvr>
                                      <p:to>
                                        <p:strVal val="visible"/>
                                      </p:to>
                                    </p:set>
                                    <p:anim calcmode="lin" valueType="num">
                                      <p:cBhvr additive="base">
                                        <p:cTn id="13" dur="500" fill="hold"/>
                                        <p:tgtEl>
                                          <p:spTgt spid="243715"/>
                                        </p:tgtEl>
                                        <p:attrNameLst>
                                          <p:attrName>ppt_x</p:attrName>
                                        </p:attrNameLst>
                                      </p:cBhvr>
                                      <p:tavLst>
                                        <p:tav tm="0">
                                          <p:val>
                                            <p:strVal val="0-#ppt_w/2"/>
                                          </p:val>
                                        </p:tav>
                                        <p:tav tm="100000">
                                          <p:val>
                                            <p:strVal val="#ppt_x"/>
                                          </p:val>
                                        </p:tav>
                                      </p:tavLst>
                                    </p:anim>
                                    <p:anim calcmode="lin" valueType="num">
                                      <p:cBhvr additive="base">
                                        <p:cTn id="14" dur="500" fill="hold"/>
                                        <p:tgtEl>
                                          <p:spTgt spid="243715"/>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243716"/>
                                        </p:tgtEl>
                                        <p:attrNameLst>
                                          <p:attrName>style.visibility</p:attrName>
                                        </p:attrNameLst>
                                      </p:cBhvr>
                                      <p:to>
                                        <p:strVal val="visible"/>
                                      </p:to>
                                    </p:se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243718"/>
                                        </p:tgtEl>
                                        <p:attrNameLst>
                                          <p:attrName>style.visibility</p:attrName>
                                        </p:attrNameLst>
                                      </p:cBhvr>
                                      <p:to>
                                        <p:strVal val="visible"/>
                                      </p:to>
                                    </p:set>
                                    <p:animEffect transition="in" filter="wipe(left)">
                                      <p:cBhvr>
                                        <p:cTn id="21" dur="500"/>
                                        <p:tgtEl>
                                          <p:spTgt spid="243718"/>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nodeType="clickEffect">
                                  <p:stCondLst>
                                    <p:cond delay="0"/>
                                  </p:stCondLst>
                                  <p:childTnLst>
                                    <p:set>
                                      <p:cBhvr>
                                        <p:cTn id="25" dur="1" fill="hold">
                                          <p:stCondLst>
                                            <p:cond delay="0"/>
                                          </p:stCondLst>
                                        </p:cTn>
                                        <p:tgtEl>
                                          <p:spTgt spid="243719"/>
                                        </p:tgtEl>
                                        <p:attrNameLst>
                                          <p:attrName>style.visibility</p:attrName>
                                        </p:attrNameLst>
                                      </p:cBhvr>
                                      <p:to>
                                        <p:strVal val="visible"/>
                                      </p:to>
                                    </p:set>
                                    <p:anim calcmode="lin" valueType="num">
                                      <p:cBhvr additive="base">
                                        <p:cTn id="26" dur="500" fill="hold"/>
                                        <p:tgtEl>
                                          <p:spTgt spid="243719"/>
                                        </p:tgtEl>
                                        <p:attrNameLst>
                                          <p:attrName>ppt_x</p:attrName>
                                        </p:attrNameLst>
                                      </p:cBhvr>
                                      <p:tavLst>
                                        <p:tav tm="0">
                                          <p:val>
                                            <p:strVal val="0-#ppt_w/2"/>
                                          </p:val>
                                        </p:tav>
                                        <p:tav tm="100000">
                                          <p:val>
                                            <p:strVal val="#ppt_x"/>
                                          </p:val>
                                        </p:tav>
                                      </p:tavLst>
                                    </p:anim>
                                    <p:anim calcmode="lin" valueType="num">
                                      <p:cBhvr additive="base">
                                        <p:cTn id="27" dur="500" fill="hold"/>
                                        <p:tgtEl>
                                          <p:spTgt spid="243719"/>
                                        </p:tgtEl>
                                        <p:attrNameLst>
                                          <p:attrName>ppt_y</p:attrName>
                                        </p:attrNameLst>
                                      </p:cBhvr>
                                      <p:tavLst>
                                        <p:tav tm="0">
                                          <p:val>
                                            <p:strVal val="#ppt_y"/>
                                          </p:val>
                                        </p:tav>
                                        <p:tav tm="100000">
                                          <p:val>
                                            <p:strVal val="#ppt_y"/>
                                          </p:val>
                                        </p:tav>
                                      </p:tavLst>
                                    </p:anim>
                                  </p:childTnLst>
                                </p:cTn>
                              </p:par>
                            </p:childTnLst>
                          </p:cTn>
                        </p:par>
                        <p:par>
                          <p:cTn id="28" fill="hold">
                            <p:stCondLst>
                              <p:cond delay="500"/>
                            </p:stCondLst>
                            <p:childTnLst>
                              <p:par>
                                <p:cTn id="29" presetID="22" presetClass="entr" presetSubtype="8" fill="hold" grpId="0" nodeType="afterEffect">
                                  <p:stCondLst>
                                    <p:cond delay="0"/>
                                  </p:stCondLst>
                                  <p:childTnLst>
                                    <p:set>
                                      <p:cBhvr>
                                        <p:cTn id="30" dur="1" fill="hold">
                                          <p:stCondLst>
                                            <p:cond delay="0"/>
                                          </p:stCondLst>
                                        </p:cTn>
                                        <p:tgtEl>
                                          <p:spTgt spid="243721"/>
                                        </p:tgtEl>
                                        <p:attrNameLst>
                                          <p:attrName>style.visibility</p:attrName>
                                        </p:attrNameLst>
                                      </p:cBhvr>
                                      <p:to>
                                        <p:strVal val="visible"/>
                                      </p:to>
                                    </p:set>
                                    <p:animEffect transition="in" filter="wipe(left)">
                                      <p:cBhvr>
                                        <p:cTn id="31" dur="500"/>
                                        <p:tgtEl>
                                          <p:spTgt spid="243721"/>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243720"/>
                                        </p:tgtEl>
                                        <p:attrNameLst>
                                          <p:attrName>style.visibility</p:attrName>
                                        </p:attrNameLst>
                                      </p:cBhvr>
                                      <p:to>
                                        <p:strVal val="visible"/>
                                      </p:to>
                                    </p:set>
                                    <p:animEffect transition="in" filter="wipe(left)">
                                      <p:cBhvr>
                                        <p:cTn id="36" dur="500"/>
                                        <p:tgtEl>
                                          <p:spTgt spid="243720"/>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nodeType="clickEffect">
                                  <p:stCondLst>
                                    <p:cond delay="0"/>
                                  </p:stCondLst>
                                  <p:childTnLst>
                                    <p:set>
                                      <p:cBhvr>
                                        <p:cTn id="40" dur="1" fill="hold">
                                          <p:stCondLst>
                                            <p:cond delay="0"/>
                                          </p:stCondLst>
                                        </p:cTn>
                                        <p:tgtEl>
                                          <p:spTgt spid="243723"/>
                                        </p:tgtEl>
                                        <p:attrNameLst>
                                          <p:attrName>style.visibility</p:attrName>
                                        </p:attrNameLst>
                                      </p:cBhvr>
                                      <p:to>
                                        <p:strVal val="visible"/>
                                      </p:to>
                                    </p:set>
                                    <p:anim calcmode="lin" valueType="num">
                                      <p:cBhvr additive="base">
                                        <p:cTn id="41" dur="500" fill="hold"/>
                                        <p:tgtEl>
                                          <p:spTgt spid="243723"/>
                                        </p:tgtEl>
                                        <p:attrNameLst>
                                          <p:attrName>ppt_x</p:attrName>
                                        </p:attrNameLst>
                                      </p:cBhvr>
                                      <p:tavLst>
                                        <p:tav tm="0">
                                          <p:val>
                                            <p:strVal val="0-#ppt_w/2"/>
                                          </p:val>
                                        </p:tav>
                                        <p:tav tm="100000">
                                          <p:val>
                                            <p:strVal val="#ppt_x"/>
                                          </p:val>
                                        </p:tav>
                                      </p:tavLst>
                                    </p:anim>
                                    <p:anim calcmode="lin" valueType="num">
                                      <p:cBhvr additive="base">
                                        <p:cTn id="42" dur="500" fill="hold"/>
                                        <p:tgtEl>
                                          <p:spTgt spid="243723"/>
                                        </p:tgtEl>
                                        <p:attrNameLst>
                                          <p:attrName>ppt_y</p:attrName>
                                        </p:attrNameLst>
                                      </p:cBhvr>
                                      <p:tavLst>
                                        <p:tav tm="0">
                                          <p:val>
                                            <p:strVal val="#ppt_y"/>
                                          </p:val>
                                        </p:tav>
                                        <p:tav tm="100000">
                                          <p:val>
                                            <p:strVal val="#ppt_y"/>
                                          </p:val>
                                        </p:tav>
                                      </p:tavLst>
                                    </p:anim>
                                  </p:childTnLst>
                                </p:cTn>
                              </p:par>
                            </p:childTnLst>
                          </p:cTn>
                        </p:par>
                        <p:par>
                          <p:cTn id="43" fill="hold">
                            <p:stCondLst>
                              <p:cond delay="500"/>
                            </p:stCondLst>
                            <p:childTnLst>
                              <p:par>
                                <p:cTn id="44" presetID="22" presetClass="entr" presetSubtype="8" fill="hold" grpId="0" nodeType="afterEffect">
                                  <p:stCondLst>
                                    <p:cond delay="0"/>
                                  </p:stCondLst>
                                  <p:childTnLst>
                                    <p:set>
                                      <p:cBhvr>
                                        <p:cTn id="45" dur="1" fill="hold">
                                          <p:stCondLst>
                                            <p:cond delay="0"/>
                                          </p:stCondLst>
                                        </p:cTn>
                                        <p:tgtEl>
                                          <p:spTgt spid="243722"/>
                                        </p:tgtEl>
                                        <p:attrNameLst>
                                          <p:attrName>style.visibility</p:attrName>
                                        </p:attrNameLst>
                                      </p:cBhvr>
                                      <p:to>
                                        <p:strVal val="visible"/>
                                      </p:to>
                                    </p:set>
                                    <p:animEffect transition="in" filter="wipe(left)">
                                      <p:cBhvr>
                                        <p:cTn id="46" dur="500"/>
                                        <p:tgtEl>
                                          <p:spTgt spid="2437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3716" grpId="0"/>
      <p:bldP spid="243717" grpId="0"/>
      <p:bldP spid="243718" grpId="0"/>
      <p:bldP spid="243720" grpId="0"/>
      <p:bldP spid="243721" grpId="0"/>
      <p:bldP spid="243722"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4748" name="直接连接符 244747"/>
          <p:cNvSpPr/>
          <p:nvPr/>
        </p:nvSpPr>
        <p:spPr>
          <a:xfrm>
            <a:off x="2078038" y="4148138"/>
            <a:ext cx="2532062" cy="0"/>
          </a:xfrm>
          <a:prstGeom prst="line">
            <a:avLst/>
          </a:prstGeom>
          <a:ln w="38100" cap="flat" cmpd="sng">
            <a:solidFill>
              <a:schemeClr val="tx1"/>
            </a:solidFill>
            <a:prstDash val="sysDot"/>
            <a:round/>
            <a:headEnd type="none" w="med" len="med"/>
            <a:tailEnd type="none" w="med" len="med"/>
          </a:ln>
        </p:spPr>
      </p:sp>
      <p:sp>
        <p:nvSpPr>
          <p:cNvPr id="244749" name="文本框 244748"/>
          <p:cNvSpPr txBox="1"/>
          <p:nvPr/>
        </p:nvSpPr>
        <p:spPr>
          <a:xfrm>
            <a:off x="1504950" y="3921125"/>
            <a:ext cx="517525" cy="457200"/>
          </a:xfrm>
          <a:prstGeom prst="rect">
            <a:avLst/>
          </a:prstGeom>
          <a:noFill/>
          <a:ln w="25400">
            <a:noFill/>
          </a:ln>
        </p:spPr>
        <p:txBody>
          <a:bodyPr wrap="none" anchor="ctr" anchorCtr="0">
            <a:spAutoFit/>
          </a:bodyPr>
          <a:p>
            <a:pPr algn="ctr"/>
            <a:r>
              <a:rPr lang="en-US" altLang="zh-CN" i="1">
                <a:latin typeface="Times New Roman" panose="02020603050405020304" pitchFamily="18" charset="-94"/>
                <a:ea typeface="宋体" panose="02010600030101010101" pitchFamily="2" charset="-122"/>
              </a:rPr>
              <a:t>U</a:t>
            </a:r>
            <a:r>
              <a:rPr lang="en-US" altLang="zh-CN" i="1" baseline="-25000">
                <a:latin typeface="Times New Roman" panose="02020603050405020304" pitchFamily="18" charset="-94"/>
                <a:ea typeface="宋体" panose="02010600030101010101" pitchFamily="2" charset="-122"/>
              </a:rPr>
              <a:t>S</a:t>
            </a:r>
            <a:endParaRPr lang="en-US" altLang="zh-CN" i="1" baseline="-25000">
              <a:latin typeface="Times New Roman" panose="02020603050405020304" pitchFamily="18" charset="-94"/>
              <a:ea typeface="宋体" panose="02010600030101010101" pitchFamily="2" charset="-122"/>
            </a:endParaRPr>
          </a:p>
        </p:txBody>
      </p:sp>
      <p:sp>
        <p:nvSpPr>
          <p:cNvPr id="244751" name="任意多边形 244750"/>
          <p:cNvSpPr/>
          <p:nvPr/>
        </p:nvSpPr>
        <p:spPr>
          <a:xfrm>
            <a:off x="2062163" y="4243388"/>
            <a:ext cx="2417762" cy="1600200"/>
          </a:xfrm>
          <a:custGeom>
            <a:avLst/>
            <a:gdLst/>
            <a:ahLst/>
            <a:cxnLst/>
            <a:pathLst>
              <a:path w="1344" h="344">
                <a:moveTo>
                  <a:pt x="0" y="344"/>
                </a:moveTo>
                <a:cubicBezTo>
                  <a:pt x="92" y="272"/>
                  <a:pt x="184" y="200"/>
                  <a:pt x="288" y="152"/>
                </a:cubicBezTo>
                <a:cubicBezTo>
                  <a:pt x="392" y="104"/>
                  <a:pt x="488" y="80"/>
                  <a:pt x="624" y="56"/>
                </a:cubicBezTo>
                <a:cubicBezTo>
                  <a:pt x="760" y="32"/>
                  <a:pt x="984" y="16"/>
                  <a:pt x="1104" y="8"/>
                </a:cubicBezTo>
                <a:cubicBezTo>
                  <a:pt x="1224" y="0"/>
                  <a:pt x="1304" y="8"/>
                  <a:pt x="1344" y="8"/>
                </a:cubicBezTo>
              </a:path>
            </a:pathLst>
          </a:custGeom>
          <a:noFill/>
          <a:ln w="25400" cap="flat" cmpd="sng">
            <a:solidFill>
              <a:srgbClr val="FF66CC"/>
            </a:solidFill>
            <a:prstDash val="solid"/>
            <a:round/>
            <a:headEnd type="none" w="med" len="med"/>
            <a:tailEnd type="none" w="med" len="med"/>
          </a:ln>
        </p:spPr>
        <p:txBody>
          <a:bodyPr/>
          <a:p>
            <a:endParaRPr lang="zh-CN" altLang="en-US"/>
          </a:p>
        </p:txBody>
      </p:sp>
      <p:sp>
        <p:nvSpPr>
          <p:cNvPr id="244752" name="矩形标注 244751"/>
          <p:cNvSpPr/>
          <p:nvPr/>
        </p:nvSpPr>
        <p:spPr>
          <a:xfrm>
            <a:off x="4567238" y="4451350"/>
            <a:ext cx="1498600" cy="695325"/>
          </a:xfrm>
          <a:prstGeom prst="wedgeRectCallout">
            <a:avLst>
              <a:gd name="adj1" fmla="val -100528"/>
              <a:gd name="adj2" fmla="val -64157"/>
            </a:avLst>
          </a:prstGeom>
          <a:solidFill>
            <a:srgbClr val="FF66CC"/>
          </a:solidFill>
          <a:ln w="9525" cap="flat" cmpd="sng">
            <a:solidFill>
              <a:schemeClr val="tx1"/>
            </a:solidFill>
            <a:prstDash val="solid"/>
            <a:miter/>
            <a:headEnd type="none" w="med" len="med"/>
            <a:tailEnd type="none" w="med" len="med"/>
          </a:ln>
        </p:spPr>
        <p:txBody>
          <a:bodyPr wrap="none" anchor="ctr" anchorCtr="0"/>
          <a:p>
            <a:pPr algn="ctr"/>
            <a:r>
              <a:rPr lang="zh-CN" altLang="en-US" sz="2000" dirty="0">
                <a:latin typeface="Times New Roman" panose="02020603050405020304" pitchFamily="18" charset="-94"/>
                <a:ea typeface="宋体" panose="02010600030101010101" pitchFamily="2" charset="-122"/>
              </a:rPr>
              <a:t>零状态</a:t>
            </a:r>
            <a:endParaRPr lang="zh-CN" altLang="en-US" sz="2000" dirty="0">
              <a:latin typeface="Times New Roman" panose="02020603050405020304" pitchFamily="18" charset="-94"/>
              <a:ea typeface="宋体" panose="02010600030101010101" pitchFamily="2" charset="-122"/>
            </a:endParaRPr>
          </a:p>
          <a:p>
            <a:pPr algn="ctr"/>
            <a:r>
              <a:rPr lang="zh-CN" altLang="en-US" sz="2000" dirty="0">
                <a:latin typeface="Times New Roman" panose="02020603050405020304" pitchFamily="18" charset="-94"/>
                <a:ea typeface="宋体" panose="02010600030101010101" pitchFamily="2" charset="-122"/>
              </a:rPr>
              <a:t>响应</a:t>
            </a:r>
            <a:endParaRPr lang="zh-CN" altLang="en-US" sz="2000">
              <a:solidFill>
                <a:srgbClr val="FF3300"/>
              </a:solidFill>
              <a:latin typeface="Times New Roman" panose="02020603050405020304" pitchFamily="18" charset="-94"/>
              <a:ea typeface="宋体" panose="02010600030101010101" pitchFamily="2" charset="-122"/>
            </a:endParaRPr>
          </a:p>
        </p:txBody>
      </p:sp>
      <p:sp>
        <p:nvSpPr>
          <p:cNvPr id="244738" name="矩形标注 244737"/>
          <p:cNvSpPr/>
          <p:nvPr/>
        </p:nvSpPr>
        <p:spPr>
          <a:xfrm>
            <a:off x="4100513" y="1903413"/>
            <a:ext cx="1471612" cy="806450"/>
          </a:xfrm>
          <a:prstGeom prst="wedgeRectCallout">
            <a:avLst>
              <a:gd name="adj1" fmla="val 46009"/>
              <a:gd name="adj2" fmla="val -91537"/>
            </a:avLst>
          </a:prstGeom>
          <a:solidFill>
            <a:srgbClr val="FF66CC"/>
          </a:solidFill>
          <a:ln w="9525" cap="flat" cmpd="sng">
            <a:solidFill>
              <a:schemeClr val="tx1"/>
            </a:solidFill>
            <a:prstDash val="solid"/>
            <a:miter/>
            <a:headEnd type="none" w="med" len="med"/>
            <a:tailEnd type="none" w="med" len="med"/>
          </a:ln>
        </p:spPr>
        <p:txBody>
          <a:bodyPr wrap="none" anchor="ctr" anchorCtr="0"/>
          <a:p>
            <a:pPr algn="ctr"/>
            <a:r>
              <a:rPr lang="zh-CN" altLang="en-US" dirty="0">
                <a:latin typeface="Times New Roman" panose="02020603050405020304" pitchFamily="18" charset="-94"/>
                <a:ea typeface="宋体" panose="02010600030101010101" pitchFamily="2" charset="-122"/>
              </a:rPr>
              <a:t>零状态</a:t>
            </a:r>
            <a:endParaRPr lang="zh-CN" altLang="en-US" dirty="0">
              <a:latin typeface="Times New Roman" panose="02020603050405020304" pitchFamily="18" charset="-94"/>
              <a:ea typeface="宋体" panose="02010600030101010101" pitchFamily="2" charset="-122"/>
            </a:endParaRPr>
          </a:p>
          <a:p>
            <a:pPr algn="ctr"/>
            <a:r>
              <a:rPr lang="zh-CN" altLang="en-US" dirty="0">
                <a:latin typeface="Times New Roman" panose="02020603050405020304" pitchFamily="18" charset="-94"/>
                <a:ea typeface="宋体" panose="02010600030101010101" pitchFamily="2" charset="-122"/>
              </a:rPr>
              <a:t>响应</a:t>
            </a:r>
            <a:endParaRPr lang="zh-CN" altLang="en-US" sz="2000">
              <a:solidFill>
                <a:srgbClr val="FF3300"/>
              </a:solidFill>
              <a:latin typeface="Times New Roman" panose="02020603050405020304" pitchFamily="18" charset="-94"/>
              <a:ea typeface="宋体" panose="02010600030101010101" pitchFamily="2" charset="-122"/>
            </a:endParaRPr>
          </a:p>
        </p:txBody>
      </p:sp>
      <p:sp>
        <p:nvSpPr>
          <p:cNvPr id="244739" name="矩形标注 244738"/>
          <p:cNvSpPr/>
          <p:nvPr/>
        </p:nvSpPr>
        <p:spPr>
          <a:xfrm>
            <a:off x="7156450" y="1971675"/>
            <a:ext cx="1355725" cy="779463"/>
          </a:xfrm>
          <a:prstGeom prst="wedgeRectCallout">
            <a:avLst>
              <a:gd name="adj1" fmla="val -51287"/>
              <a:gd name="adj2" fmla="val -102139"/>
            </a:avLst>
          </a:prstGeom>
          <a:solidFill>
            <a:srgbClr val="00FFFF"/>
          </a:solidFill>
          <a:ln w="9525" cap="flat" cmpd="sng">
            <a:solidFill>
              <a:schemeClr val="tx1"/>
            </a:solidFill>
            <a:prstDash val="solid"/>
            <a:miter/>
            <a:headEnd type="none" w="med" len="med"/>
            <a:tailEnd type="none" w="med" len="med"/>
          </a:ln>
        </p:spPr>
        <p:txBody>
          <a:bodyPr wrap="none" anchor="ctr" anchorCtr="0"/>
          <a:p>
            <a:pPr algn="ctr"/>
            <a:r>
              <a:rPr lang="zh-CN" altLang="en-US" dirty="0">
                <a:latin typeface="Times New Roman" panose="02020603050405020304" pitchFamily="18" charset="-94"/>
                <a:ea typeface="宋体" panose="02010600030101010101" pitchFamily="2" charset="-122"/>
              </a:rPr>
              <a:t>零输入</a:t>
            </a:r>
            <a:endParaRPr lang="zh-CN" altLang="en-US" dirty="0">
              <a:latin typeface="Times New Roman" panose="02020603050405020304" pitchFamily="18" charset="-94"/>
              <a:ea typeface="宋体" panose="02010600030101010101" pitchFamily="2" charset="-122"/>
            </a:endParaRPr>
          </a:p>
          <a:p>
            <a:pPr algn="ctr"/>
            <a:r>
              <a:rPr lang="zh-CN" altLang="en-US" dirty="0">
                <a:latin typeface="Times New Roman" panose="02020603050405020304" pitchFamily="18" charset="-94"/>
                <a:ea typeface="宋体" panose="02010600030101010101" pitchFamily="2" charset="-122"/>
              </a:rPr>
              <a:t>响应</a:t>
            </a:r>
            <a:endParaRPr lang="zh-CN" altLang="en-US" sz="2000">
              <a:solidFill>
                <a:srgbClr val="FF3300"/>
              </a:solidFill>
              <a:latin typeface="Times New Roman" panose="02020603050405020304" pitchFamily="18" charset="-94"/>
              <a:ea typeface="宋体" panose="02010600030101010101" pitchFamily="2" charset="-122"/>
            </a:endParaRPr>
          </a:p>
        </p:txBody>
      </p:sp>
      <p:graphicFrame>
        <p:nvGraphicFramePr>
          <p:cNvPr id="244740" name="对象 244739"/>
          <p:cNvGraphicFramePr/>
          <p:nvPr/>
        </p:nvGraphicFramePr>
        <p:xfrm>
          <a:off x="3900488" y="808038"/>
          <a:ext cx="5243512" cy="785812"/>
        </p:xfrm>
        <a:graphic>
          <a:graphicData uri="http://schemas.openxmlformats.org/presentationml/2006/ole">
            <mc:AlternateContent xmlns:mc="http://schemas.openxmlformats.org/markup-compatibility/2006">
              <mc:Choice xmlns:v="urn:schemas-microsoft-com:vml" Requires="v">
                <p:oleObj spid="_x0000_s3130" name="" r:id="rId1" imgW="2360295" imgH="355600" progId="Equation.3">
                  <p:embed/>
                </p:oleObj>
              </mc:Choice>
              <mc:Fallback>
                <p:oleObj name="" r:id="rId1" imgW="2360295" imgH="355600" progId="Equation.3">
                  <p:embed/>
                  <p:pic>
                    <p:nvPicPr>
                      <p:cNvPr id="0" name="图片 3129"/>
                      <p:cNvPicPr/>
                      <p:nvPr/>
                    </p:nvPicPr>
                    <p:blipFill>
                      <a:blip r:embed="rId2"/>
                      <a:stretch>
                        <a:fillRect/>
                      </a:stretch>
                    </p:blipFill>
                    <p:spPr>
                      <a:xfrm>
                        <a:off x="3900488" y="808038"/>
                        <a:ext cx="5243512" cy="785812"/>
                      </a:xfrm>
                      <a:prstGeom prst="rect">
                        <a:avLst/>
                      </a:prstGeom>
                      <a:noFill/>
                      <a:ln w="38100">
                        <a:noFill/>
                        <a:miter/>
                      </a:ln>
                    </p:spPr>
                  </p:pic>
                </p:oleObj>
              </mc:Fallback>
            </mc:AlternateContent>
          </a:graphicData>
        </a:graphic>
      </p:graphicFrame>
      <p:sp>
        <p:nvSpPr>
          <p:cNvPr id="244742" name="直接连接符 244741"/>
          <p:cNvSpPr/>
          <p:nvPr/>
        </p:nvSpPr>
        <p:spPr>
          <a:xfrm>
            <a:off x="1625600" y="5895975"/>
            <a:ext cx="3579813" cy="0"/>
          </a:xfrm>
          <a:prstGeom prst="line">
            <a:avLst/>
          </a:prstGeom>
          <a:ln w="25400" cap="flat" cmpd="sng">
            <a:solidFill>
              <a:schemeClr val="tx1"/>
            </a:solidFill>
            <a:prstDash val="solid"/>
            <a:round/>
            <a:headEnd type="none" w="med" len="med"/>
            <a:tailEnd type="triangle" w="med" len="med"/>
          </a:ln>
        </p:spPr>
      </p:sp>
      <p:sp>
        <p:nvSpPr>
          <p:cNvPr id="244743" name="直接连接符 244742"/>
          <p:cNvSpPr/>
          <p:nvPr/>
        </p:nvSpPr>
        <p:spPr>
          <a:xfrm flipH="1" flipV="1">
            <a:off x="2055813" y="3424238"/>
            <a:ext cx="15875" cy="2778125"/>
          </a:xfrm>
          <a:prstGeom prst="line">
            <a:avLst/>
          </a:prstGeom>
          <a:ln w="25400" cap="flat" cmpd="sng">
            <a:solidFill>
              <a:schemeClr val="tx1"/>
            </a:solidFill>
            <a:prstDash val="solid"/>
            <a:round/>
            <a:headEnd type="none" w="med" len="med"/>
            <a:tailEnd type="triangle" w="med" len="med"/>
          </a:ln>
        </p:spPr>
      </p:sp>
      <p:sp>
        <p:nvSpPr>
          <p:cNvPr id="244744" name="文本框 244743"/>
          <p:cNvSpPr txBox="1"/>
          <p:nvPr/>
        </p:nvSpPr>
        <p:spPr>
          <a:xfrm>
            <a:off x="5405438" y="5664200"/>
            <a:ext cx="268287" cy="457200"/>
          </a:xfrm>
          <a:prstGeom prst="rect">
            <a:avLst/>
          </a:prstGeom>
          <a:noFill/>
          <a:ln w="25400">
            <a:noFill/>
          </a:ln>
        </p:spPr>
        <p:txBody>
          <a:bodyPr wrap="none" anchor="ctr" anchorCtr="0">
            <a:spAutoFit/>
          </a:bodyPr>
          <a:p>
            <a:pPr algn="ctr"/>
            <a:r>
              <a:rPr lang="en-US" altLang="zh-CN" i="1">
                <a:latin typeface="Times New Roman" panose="02020603050405020304" pitchFamily="18" charset="-94"/>
                <a:ea typeface="宋体" panose="02010600030101010101" pitchFamily="2" charset="-122"/>
              </a:rPr>
              <a:t>t</a:t>
            </a:r>
            <a:endParaRPr lang="en-US" altLang="zh-CN">
              <a:latin typeface="Times New Roman" panose="02020603050405020304" pitchFamily="18" charset="-94"/>
              <a:ea typeface="宋体" panose="02010600030101010101" pitchFamily="2" charset="-122"/>
            </a:endParaRPr>
          </a:p>
        </p:txBody>
      </p:sp>
      <p:sp>
        <p:nvSpPr>
          <p:cNvPr id="244745" name="文本框 244744"/>
          <p:cNvSpPr txBox="1"/>
          <p:nvPr/>
        </p:nvSpPr>
        <p:spPr>
          <a:xfrm>
            <a:off x="2103438" y="3243263"/>
            <a:ext cx="444500" cy="457200"/>
          </a:xfrm>
          <a:prstGeom prst="rect">
            <a:avLst/>
          </a:prstGeom>
          <a:noFill/>
          <a:ln w="25400">
            <a:noFill/>
          </a:ln>
        </p:spPr>
        <p:txBody>
          <a:bodyPr wrap="none" anchor="ctr" anchorCtr="0">
            <a:spAutoFit/>
          </a:bodyPr>
          <a:p>
            <a:pPr algn="ctr"/>
            <a:r>
              <a:rPr lang="en-US" altLang="zh-CN" i="1" err="1">
                <a:latin typeface="Times New Roman" panose="02020603050405020304" pitchFamily="18" charset="-94"/>
                <a:ea typeface="宋体" panose="02010600030101010101" pitchFamily="2" charset="-122"/>
              </a:rPr>
              <a:t>u</a:t>
            </a:r>
            <a:r>
              <a:rPr lang="en-US" altLang="zh-CN" i="1" baseline="-25000" err="1">
                <a:latin typeface="Times New Roman" panose="02020603050405020304" pitchFamily="18" charset="-94"/>
                <a:ea typeface="宋体" panose="02010600030101010101" pitchFamily="2" charset="-122"/>
              </a:rPr>
              <a:t>c</a:t>
            </a:r>
            <a:endParaRPr lang="en-US" altLang="zh-CN">
              <a:latin typeface="Times New Roman" panose="02020603050405020304" pitchFamily="18" charset="-94"/>
              <a:ea typeface="宋体" panose="02010600030101010101" pitchFamily="2" charset="-122"/>
            </a:endParaRPr>
          </a:p>
        </p:txBody>
      </p:sp>
      <p:sp>
        <p:nvSpPr>
          <p:cNvPr id="244746" name="文本框 244745"/>
          <p:cNvSpPr txBox="1"/>
          <p:nvPr/>
        </p:nvSpPr>
        <p:spPr>
          <a:xfrm>
            <a:off x="1647825" y="5881688"/>
            <a:ext cx="336550" cy="457200"/>
          </a:xfrm>
          <a:prstGeom prst="rect">
            <a:avLst/>
          </a:prstGeom>
          <a:noFill/>
          <a:ln w="9525">
            <a:noFill/>
          </a:ln>
        </p:spPr>
        <p:txBody>
          <a:bodyPr wrap="none" anchor="ctr" anchorCtr="0">
            <a:spAutoFit/>
          </a:bodyPr>
          <a:p>
            <a:pPr algn="ctr"/>
            <a:r>
              <a:rPr lang="en-US" altLang="zh-CN" b="0">
                <a:latin typeface="Times New Roman" panose="02020603050405020304" pitchFamily="18" charset="-94"/>
                <a:ea typeface="宋体" panose="02010600030101010101" pitchFamily="2" charset="-122"/>
              </a:rPr>
              <a:t>0</a:t>
            </a:r>
            <a:endParaRPr lang="en-US" altLang="zh-CN" b="0">
              <a:latin typeface="Times New Roman" panose="02020603050405020304" pitchFamily="18" charset="-94"/>
              <a:ea typeface="宋体" panose="02010600030101010101" pitchFamily="2" charset="-122"/>
            </a:endParaRPr>
          </a:p>
        </p:txBody>
      </p:sp>
      <p:sp>
        <p:nvSpPr>
          <p:cNvPr id="244753" name="任意多边形 244752"/>
          <p:cNvSpPr/>
          <p:nvPr/>
        </p:nvSpPr>
        <p:spPr>
          <a:xfrm>
            <a:off x="2049463" y="4159250"/>
            <a:ext cx="2406650" cy="847725"/>
          </a:xfrm>
          <a:custGeom>
            <a:avLst/>
            <a:gdLst/>
            <a:ahLst/>
            <a:cxnLst/>
            <a:pathLst>
              <a:path w="1344" h="344">
                <a:moveTo>
                  <a:pt x="0" y="344"/>
                </a:moveTo>
                <a:cubicBezTo>
                  <a:pt x="92" y="272"/>
                  <a:pt x="184" y="200"/>
                  <a:pt x="288" y="152"/>
                </a:cubicBezTo>
                <a:cubicBezTo>
                  <a:pt x="392" y="104"/>
                  <a:pt x="488" y="80"/>
                  <a:pt x="624" y="56"/>
                </a:cubicBezTo>
                <a:cubicBezTo>
                  <a:pt x="760" y="32"/>
                  <a:pt x="984" y="16"/>
                  <a:pt x="1104" y="8"/>
                </a:cubicBezTo>
                <a:cubicBezTo>
                  <a:pt x="1224" y="0"/>
                  <a:pt x="1304" y="8"/>
                  <a:pt x="1344" y="8"/>
                </a:cubicBezTo>
              </a:path>
            </a:pathLst>
          </a:custGeom>
          <a:noFill/>
          <a:ln w="50800" cap="flat" cmpd="sng">
            <a:solidFill>
              <a:srgbClr val="FF0000"/>
            </a:solidFill>
            <a:prstDash val="solid"/>
            <a:round/>
            <a:headEnd type="none" w="med" len="med"/>
            <a:tailEnd type="none" w="med" len="med"/>
          </a:ln>
        </p:spPr>
        <p:txBody>
          <a:bodyPr/>
          <a:p>
            <a:endParaRPr lang="zh-CN" altLang="en-US"/>
          </a:p>
        </p:txBody>
      </p:sp>
      <p:sp>
        <p:nvSpPr>
          <p:cNvPr id="244755" name="矩形标注 244754"/>
          <p:cNvSpPr/>
          <p:nvPr/>
        </p:nvSpPr>
        <p:spPr>
          <a:xfrm>
            <a:off x="4560888" y="3327400"/>
            <a:ext cx="1439862" cy="620713"/>
          </a:xfrm>
          <a:prstGeom prst="wedgeRectCallout">
            <a:avLst>
              <a:gd name="adj1" fmla="val -144375"/>
              <a:gd name="adj2" fmla="val 105755"/>
            </a:avLst>
          </a:prstGeom>
          <a:solidFill>
            <a:srgbClr val="FF9933"/>
          </a:solidFill>
          <a:ln w="9525" cap="flat" cmpd="sng">
            <a:solidFill>
              <a:schemeClr val="tx1"/>
            </a:solidFill>
            <a:prstDash val="solid"/>
            <a:miter/>
            <a:headEnd type="none" w="med" len="med"/>
            <a:tailEnd type="none" w="med" len="med"/>
          </a:ln>
        </p:spPr>
        <p:txBody>
          <a:bodyPr wrap="none" anchor="ctr" anchorCtr="0"/>
          <a:p>
            <a:pPr algn="ctr"/>
            <a:r>
              <a:rPr lang="zh-CN" altLang="en-US" sz="2000" dirty="0">
                <a:latin typeface="Times New Roman" panose="02020603050405020304" pitchFamily="18" charset="-94"/>
                <a:ea typeface="宋体" panose="02010600030101010101" pitchFamily="2" charset="-122"/>
              </a:rPr>
              <a:t>全响应</a:t>
            </a:r>
            <a:endParaRPr lang="zh-CN" altLang="en-US" sz="2000">
              <a:solidFill>
                <a:srgbClr val="FF3300"/>
              </a:solidFill>
              <a:latin typeface="Times New Roman" panose="02020603050405020304" pitchFamily="18" charset="-94"/>
              <a:ea typeface="宋体" panose="02010600030101010101" pitchFamily="2" charset="-122"/>
            </a:endParaRPr>
          </a:p>
        </p:txBody>
      </p:sp>
      <p:sp>
        <p:nvSpPr>
          <p:cNvPr id="244757" name="矩形标注 244756"/>
          <p:cNvSpPr/>
          <p:nvPr/>
        </p:nvSpPr>
        <p:spPr>
          <a:xfrm>
            <a:off x="6135688" y="5056188"/>
            <a:ext cx="1530350" cy="712787"/>
          </a:xfrm>
          <a:prstGeom prst="wedgeRectCallout">
            <a:avLst>
              <a:gd name="adj1" fmla="val -176347"/>
              <a:gd name="adj2" fmla="val 40870"/>
            </a:avLst>
          </a:prstGeom>
          <a:solidFill>
            <a:srgbClr val="00FFFF"/>
          </a:solidFill>
          <a:ln w="9525" cap="flat" cmpd="sng">
            <a:solidFill>
              <a:schemeClr val="tx1"/>
            </a:solidFill>
            <a:prstDash val="solid"/>
            <a:miter/>
            <a:headEnd type="none" w="med" len="med"/>
            <a:tailEnd type="none" w="med" len="med"/>
          </a:ln>
        </p:spPr>
        <p:txBody>
          <a:bodyPr wrap="none" anchor="ctr" anchorCtr="0"/>
          <a:p>
            <a:pPr algn="ctr"/>
            <a:r>
              <a:rPr lang="zh-CN" altLang="en-US" dirty="0">
                <a:latin typeface="Times New Roman" panose="02020603050405020304" pitchFamily="18" charset="-94"/>
                <a:ea typeface="宋体" panose="02010600030101010101" pitchFamily="2" charset="-122"/>
              </a:rPr>
              <a:t>零输入</a:t>
            </a:r>
            <a:endParaRPr lang="zh-CN" altLang="en-US" dirty="0">
              <a:latin typeface="Times New Roman" panose="02020603050405020304" pitchFamily="18" charset="-94"/>
              <a:ea typeface="宋体" panose="02010600030101010101" pitchFamily="2" charset="-122"/>
            </a:endParaRPr>
          </a:p>
          <a:p>
            <a:pPr algn="ctr"/>
            <a:r>
              <a:rPr lang="zh-CN" altLang="en-US" dirty="0">
                <a:latin typeface="Times New Roman" panose="02020603050405020304" pitchFamily="18" charset="-94"/>
                <a:ea typeface="宋体" panose="02010600030101010101" pitchFamily="2" charset="-122"/>
              </a:rPr>
              <a:t>响应</a:t>
            </a:r>
            <a:endParaRPr lang="zh-CN" altLang="en-US" sz="2000">
              <a:solidFill>
                <a:srgbClr val="FF3300"/>
              </a:solidFill>
              <a:latin typeface="Times New Roman" panose="02020603050405020304" pitchFamily="18" charset="-94"/>
              <a:ea typeface="宋体" panose="02010600030101010101" pitchFamily="2" charset="-122"/>
            </a:endParaRPr>
          </a:p>
        </p:txBody>
      </p:sp>
      <p:sp>
        <p:nvSpPr>
          <p:cNvPr id="244758" name="文本框 244757"/>
          <p:cNvSpPr txBox="1"/>
          <p:nvPr/>
        </p:nvSpPr>
        <p:spPr>
          <a:xfrm>
            <a:off x="1254125" y="4900613"/>
            <a:ext cx="506413" cy="457200"/>
          </a:xfrm>
          <a:prstGeom prst="rect">
            <a:avLst/>
          </a:prstGeom>
          <a:noFill/>
          <a:ln w="25400">
            <a:noFill/>
          </a:ln>
        </p:spPr>
        <p:txBody>
          <a:bodyPr wrap="none" anchor="ctr" anchorCtr="0">
            <a:spAutoFit/>
          </a:bodyPr>
          <a:p>
            <a:pPr algn="ctr"/>
            <a:r>
              <a:rPr lang="en-US" altLang="zh-CN" i="1">
                <a:solidFill>
                  <a:schemeClr val="accent2"/>
                </a:solidFill>
                <a:latin typeface="Times New Roman" panose="02020603050405020304" pitchFamily="18" charset="-94"/>
                <a:ea typeface="宋体" panose="02010600030101010101" pitchFamily="2" charset="-122"/>
              </a:rPr>
              <a:t>U</a:t>
            </a:r>
            <a:r>
              <a:rPr lang="en-US" altLang="zh-CN" baseline="-25000">
                <a:solidFill>
                  <a:schemeClr val="accent2"/>
                </a:solidFill>
                <a:latin typeface="Times New Roman" panose="02020603050405020304" pitchFamily="18" charset="-94"/>
                <a:ea typeface="宋体" panose="02010600030101010101" pitchFamily="2" charset="-122"/>
              </a:rPr>
              <a:t>0</a:t>
            </a:r>
            <a:endParaRPr lang="en-US" altLang="zh-CN" i="1" baseline="-25000">
              <a:latin typeface="Times New Roman" panose="02020603050405020304" pitchFamily="18" charset="-94"/>
              <a:ea typeface="宋体" panose="02010600030101010101" pitchFamily="2" charset="-122"/>
            </a:endParaRPr>
          </a:p>
        </p:txBody>
      </p:sp>
      <p:sp>
        <p:nvSpPr>
          <p:cNvPr id="244754" name="直接连接符 244753"/>
          <p:cNvSpPr/>
          <p:nvPr/>
        </p:nvSpPr>
        <p:spPr>
          <a:xfrm>
            <a:off x="1535113" y="5006975"/>
            <a:ext cx="487362" cy="0"/>
          </a:xfrm>
          <a:prstGeom prst="line">
            <a:avLst/>
          </a:prstGeom>
          <a:ln w="28575" cap="flat" cmpd="sng">
            <a:solidFill>
              <a:srgbClr val="FF0000"/>
            </a:solidFill>
            <a:prstDash val="solid"/>
            <a:round/>
            <a:headEnd type="none" w="med" len="med"/>
            <a:tailEnd type="none" w="med" len="med"/>
          </a:ln>
        </p:spPr>
      </p:sp>
      <p:sp>
        <p:nvSpPr>
          <p:cNvPr id="244756" name="任意多边形 244755"/>
          <p:cNvSpPr/>
          <p:nvPr/>
        </p:nvSpPr>
        <p:spPr>
          <a:xfrm flipV="1">
            <a:off x="2078038" y="5064125"/>
            <a:ext cx="2620962" cy="742950"/>
          </a:xfrm>
          <a:custGeom>
            <a:avLst/>
            <a:gdLst/>
            <a:ahLst/>
            <a:cxnLst/>
            <a:pathLst>
              <a:path w="1344" h="344">
                <a:moveTo>
                  <a:pt x="0" y="344"/>
                </a:moveTo>
                <a:cubicBezTo>
                  <a:pt x="92" y="272"/>
                  <a:pt x="184" y="200"/>
                  <a:pt x="288" y="152"/>
                </a:cubicBezTo>
                <a:cubicBezTo>
                  <a:pt x="392" y="104"/>
                  <a:pt x="488" y="80"/>
                  <a:pt x="624" y="56"/>
                </a:cubicBezTo>
                <a:cubicBezTo>
                  <a:pt x="760" y="32"/>
                  <a:pt x="984" y="16"/>
                  <a:pt x="1104" y="8"/>
                </a:cubicBezTo>
                <a:cubicBezTo>
                  <a:pt x="1224" y="0"/>
                  <a:pt x="1304" y="8"/>
                  <a:pt x="1344" y="8"/>
                </a:cubicBezTo>
              </a:path>
            </a:pathLst>
          </a:custGeom>
          <a:noFill/>
          <a:ln w="50800" cap="flat" cmpd="sng">
            <a:solidFill>
              <a:srgbClr val="0000FF"/>
            </a:solidFill>
            <a:prstDash val="solid"/>
            <a:round/>
            <a:headEnd type="none" w="med" len="med"/>
            <a:tailEnd type="none" w="med" len="med"/>
          </a:ln>
        </p:spPr>
        <p:txBody>
          <a:bodyPr/>
          <a:p>
            <a:endParaRPr lang="zh-CN" altLang="en-US"/>
          </a:p>
        </p:txBody>
      </p:sp>
      <p:sp>
        <p:nvSpPr>
          <p:cNvPr id="244759" name="直接连接符 244758"/>
          <p:cNvSpPr/>
          <p:nvPr/>
        </p:nvSpPr>
        <p:spPr>
          <a:xfrm>
            <a:off x="1617663" y="5040313"/>
            <a:ext cx="450850" cy="14287"/>
          </a:xfrm>
          <a:prstGeom prst="line">
            <a:avLst/>
          </a:prstGeom>
          <a:ln w="50800" cap="flat" cmpd="sng">
            <a:solidFill>
              <a:srgbClr val="0000FF"/>
            </a:solidFill>
            <a:prstDash val="solid"/>
            <a:round/>
            <a:headEnd type="none" w="med" len="med"/>
            <a:tailEnd type="none" w="med" len="med"/>
          </a:ln>
        </p:spPr>
      </p:sp>
      <p:grpSp>
        <p:nvGrpSpPr>
          <p:cNvPr id="244762" name="组合 244761"/>
          <p:cNvGrpSpPr/>
          <p:nvPr/>
        </p:nvGrpSpPr>
        <p:grpSpPr>
          <a:xfrm>
            <a:off x="0" y="242888"/>
            <a:ext cx="3536950" cy="2978150"/>
            <a:chOff x="0" y="153"/>
            <a:chExt cx="2228" cy="1876"/>
          </a:xfrm>
        </p:grpSpPr>
        <p:graphicFrame>
          <p:nvGraphicFramePr>
            <p:cNvPr id="71701" name="对象 244759"/>
            <p:cNvGraphicFramePr/>
            <p:nvPr/>
          </p:nvGraphicFramePr>
          <p:xfrm>
            <a:off x="0" y="153"/>
            <a:ext cx="2228" cy="1376"/>
          </p:xfrm>
          <a:graphic>
            <a:graphicData uri="http://schemas.openxmlformats.org/presentationml/2006/ole">
              <mc:AlternateContent xmlns:mc="http://schemas.openxmlformats.org/markup-compatibility/2006">
                <mc:Choice xmlns:v="urn:schemas-microsoft-com:vml" Requires="v">
                  <p:oleObj spid="_x0000_s3131" name="" r:id="rId3" imgW="3404870" imgH="2185670" progId="Visio.Drawing.5">
                    <p:embed/>
                  </p:oleObj>
                </mc:Choice>
                <mc:Fallback>
                  <p:oleObj name="" r:id="rId3" imgW="3404870" imgH="2185670" progId="Visio.Drawing.5">
                    <p:embed/>
                    <p:pic>
                      <p:nvPicPr>
                        <p:cNvPr id="0" name="图片 3130"/>
                        <p:cNvPicPr/>
                        <p:nvPr/>
                      </p:nvPicPr>
                      <p:blipFill>
                        <a:blip r:embed="rId4"/>
                        <a:stretch>
                          <a:fillRect/>
                        </a:stretch>
                      </p:blipFill>
                      <p:spPr>
                        <a:xfrm>
                          <a:off x="0" y="153"/>
                          <a:ext cx="2228" cy="1376"/>
                        </a:xfrm>
                        <a:prstGeom prst="rect">
                          <a:avLst/>
                        </a:prstGeom>
                        <a:noFill/>
                        <a:ln w="38100">
                          <a:noFill/>
                          <a:miter/>
                        </a:ln>
                      </p:spPr>
                    </p:pic>
                  </p:oleObj>
                </mc:Fallback>
              </mc:AlternateContent>
            </a:graphicData>
          </a:graphic>
        </p:graphicFrame>
        <p:sp>
          <p:nvSpPr>
            <p:cNvPr id="71702" name="文本框 244760"/>
            <p:cNvSpPr txBox="1"/>
            <p:nvPr/>
          </p:nvSpPr>
          <p:spPr>
            <a:xfrm>
              <a:off x="794" y="1664"/>
              <a:ext cx="981" cy="365"/>
            </a:xfrm>
            <a:prstGeom prst="rect">
              <a:avLst/>
            </a:prstGeom>
            <a:noFill/>
            <a:ln w="9525">
              <a:noFill/>
            </a:ln>
          </p:spPr>
          <p:txBody>
            <a:bodyPr wrap="none" anchor="ctr" anchorCtr="0">
              <a:spAutoFit/>
            </a:bodyPr>
            <a:p>
              <a:pPr algn="ctr"/>
              <a:r>
                <a:rPr lang="en-US" altLang="zh-CN" sz="3200" i="1" err="1">
                  <a:solidFill>
                    <a:srgbClr val="0000FF"/>
                  </a:solidFill>
                  <a:latin typeface="Times New Roman" panose="02020603050405020304" pitchFamily="18" charset="-94"/>
                  <a:ea typeface="宋体" panose="02010600030101010101" pitchFamily="2" charset="-122"/>
                </a:rPr>
                <a:t>u</a:t>
              </a:r>
              <a:r>
                <a:rPr lang="en-US" altLang="zh-CN" i="1" baseline="-25000" err="1">
                  <a:solidFill>
                    <a:srgbClr val="0000FF"/>
                  </a:solidFill>
                  <a:latin typeface="Times New Roman" panose="02020603050405020304" pitchFamily="18" charset="-94"/>
                  <a:ea typeface="宋体" panose="02010600030101010101" pitchFamily="2" charset="-122"/>
                </a:rPr>
                <a:t>C</a:t>
              </a:r>
              <a:r>
                <a:rPr lang="en-US" altLang="zh-CN" i="1" baseline="-25000">
                  <a:solidFill>
                    <a:srgbClr val="0000FF"/>
                  </a:solidFill>
                  <a:latin typeface="Times New Roman" panose="02020603050405020304" pitchFamily="18" charset="-94"/>
                  <a:ea typeface="宋体" panose="02010600030101010101" pitchFamily="2" charset="-122"/>
                </a:rPr>
                <a:t> </a:t>
              </a:r>
              <a:r>
                <a:rPr lang="en-US" altLang="zh-CN">
                  <a:solidFill>
                    <a:srgbClr val="0000FF"/>
                  </a:solidFill>
                  <a:latin typeface="Times New Roman" panose="02020603050405020304" pitchFamily="18" charset="-94"/>
                  <a:ea typeface="宋体" panose="02010600030101010101" pitchFamily="2" charset="-122"/>
                </a:rPr>
                <a:t>(0</a:t>
              </a:r>
              <a:r>
                <a:rPr lang="en-US" altLang="zh-CN" baseline="-25000">
                  <a:solidFill>
                    <a:srgbClr val="0000FF"/>
                  </a:solidFill>
                  <a:latin typeface="Times New Roman" panose="02020603050405020304" pitchFamily="18" charset="-94"/>
                  <a:ea typeface="宋体" panose="02010600030101010101" pitchFamily="2" charset="-122"/>
                  <a:sym typeface="Symbol" panose="05050102010706020507" pitchFamily="18" charset="2"/>
                </a:rPr>
                <a:t></a:t>
              </a:r>
              <a:r>
                <a:rPr lang="en-US" altLang="zh-CN">
                  <a:solidFill>
                    <a:srgbClr val="0000FF"/>
                  </a:solidFill>
                  <a:latin typeface="Times New Roman" panose="02020603050405020304" pitchFamily="18" charset="-94"/>
                  <a:ea typeface="宋体" panose="02010600030101010101" pitchFamily="2" charset="-122"/>
                </a:rPr>
                <a:t>)=</a:t>
              </a:r>
              <a:r>
                <a:rPr lang="en-US" altLang="zh-CN" i="1">
                  <a:solidFill>
                    <a:srgbClr val="0000FF"/>
                  </a:solidFill>
                  <a:latin typeface="Times New Roman" panose="02020603050405020304" pitchFamily="18" charset="-94"/>
                  <a:ea typeface="宋体" panose="02010600030101010101" pitchFamily="2" charset="-122"/>
                </a:rPr>
                <a:t>U</a:t>
              </a:r>
              <a:r>
                <a:rPr lang="en-US" altLang="zh-CN" baseline="-25000">
                  <a:solidFill>
                    <a:srgbClr val="0000FF"/>
                  </a:solidFill>
                  <a:latin typeface="Times New Roman" panose="02020603050405020304" pitchFamily="18" charset="-94"/>
                  <a:ea typeface="宋体" panose="02010600030101010101" pitchFamily="2" charset="-122"/>
                </a:rPr>
                <a:t>0</a:t>
              </a:r>
              <a:endParaRPr lang="en-US" altLang="zh-CN">
                <a:solidFill>
                  <a:srgbClr val="0000FF"/>
                </a:solidFill>
                <a:latin typeface="Times New Roman" panose="02020603050405020304" pitchFamily="18" charset="-94"/>
                <a:ea typeface="宋体" panose="02010600030101010101" pitchFamily="2" charset="-122"/>
              </a:endParaRPr>
            </a:p>
          </p:txBody>
        </p:sp>
      </p:grpSp>
      <p:sp>
        <p:nvSpPr>
          <p:cNvPr id="244764" name="直接连接符 244763"/>
          <p:cNvSpPr/>
          <p:nvPr/>
        </p:nvSpPr>
        <p:spPr>
          <a:xfrm>
            <a:off x="4652963" y="1525588"/>
            <a:ext cx="1752600" cy="0"/>
          </a:xfrm>
          <a:prstGeom prst="line">
            <a:avLst/>
          </a:prstGeom>
          <a:ln w="9525" cap="flat" cmpd="sng">
            <a:solidFill>
              <a:srgbClr val="FF3300"/>
            </a:solidFill>
            <a:prstDash val="solid"/>
            <a:round/>
            <a:headEnd type="none" w="med" len="med"/>
            <a:tailEnd type="none" w="med" len="med"/>
          </a:ln>
        </p:spPr>
      </p:sp>
      <p:sp>
        <p:nvSpPr>
          <p:cNvPr id="244765" name="直接连接符 244764"/>
          <p:cNvSpPr/>
          <p:nvPr/>
        </p:nvSpPr>
        <p:spPr>
          <a:xfrm>
            <a:off x="6710363" y="1527175"/>
            <a:ext cx="823912" cy="0"/>
          </a:xfrm>
          <a:prstGeom prst="line">
            <a:avLst/>
          </a:prstGeom>
          <a:ln w="9525" cap="flat" cmpd="sng">
            <a:solidFill>
              <a:srgbClr val="FF3300"/>
            </a:solidFill>
            <a:prstDash val="solid"/>
            <a:round/>
            <a:headEnd type="none" w="med" len="med"/>
            <a:tailEnd type="none" w="med" len="med"/>
          </a:ln>
        </p:spPr>
      </p:sp>
      <p:sp>
        <p:nvSpPr>
          <p:cNvPr id="71705" name="灯片编号占位符 1"/>
          <p:cNvSpPr>
            <a:spLocks noGrp="1"/>
          </p:cNvSpPr>
          <p:nvPr>
            <p:ph type="sldNum" sz="quarter" idx="12"/>
          </p:nvPr>
        </p:nvSpPr>
        <p:spPr>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fld id="{9A0DB2DC-4C9A-4742-B13C-FB6460FD3503}" type="slidenum">
              <a:rPr lang="zh-CN" altLang="zh-CN" sz="1400" b="0" dirty="0"/>
            </a:fld>
            <a:endParaRPr lang="zh-CN" altLang="zh-CN" sz="14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44762"/>
                                        </p:tgtEl>
                                        <p:attrNameLst>
                                          <p:attrName>style.visibility</p:attrName>
                                        </p:attrNameLst>
                                      </p:cBhvr>
                                      <p:to>
                                        <p:strVal val="visible"/>
                                      </p:to>
                                    </p:set>
                                    <p:anim calcmode="lin" valueType="num">
                                      <p:cBhvr additive="base">
                                        <p:cTn id="7" dur="500" fill="hold"/>
                                        <p:tgtEl>
                                          <p:spTgt spid="244762"/>
                                        </p:tgtEl>
                                        <p:attrNameLst>
                                          <p:attrName>ppt_x</p:attrName>
                                        </p:attrNameLst>
                                      </p:cBhvr>
                                      <p:tavLst>
                                        <p:tav tm="0">
                                          <p:val>
                                            <p:strVal val="0-#ppt_w/2"/>
                                          </p:val>
                                        </p:tav>
                                        <p:tav tm="100000">
                                          <p:val>
                                            <p:strVal val="#ppt_x"/>
                                          </p:val>
                                        </p:tav>
                                      </p:tavLst>
                                    </p:anim>
                                    <p:anim calcmode="lin" valueType="num">
                                      <p:cBhvr additive="base">
                                        <p:cTn id="8" dur="500" fill="hold"/>
                                        <p:tgtEl>
                                          <p:spTgt spid="24476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nodeType="clickEffect">
                                  <p:stCondLst>
                                    <p:cond delay="0"/>
                                  </p:stCondLst>
                                  <p:childTnLst>
                                    <p:set>
                                      <p:cBhvr>
                                        <p:cTn id="12" dur="1" fill="hold">
                                          <p:stCondLst>
                                            <p:cond delay="0"/>
                                          </p:stCondLst>
                                        </p:cTn>
                                        <p:tgtEl>
                                          <p:spTgt spid="244740"/>
                                        </p:tgtEl>
                                        <p:attrNameLst>
                                          <p:attrName>style.visibility</p:attrName>
                                        </p:attrNameLst>
                                      </p:cBhvr>
                                      <p:to>
                                        <p:strVal val="visible"/>
                                      </p:to>
                                    </p:set>
                                    <p:animEffect transition="in" filter="dissolve">
                                      <p:cBhvr>
                                        <p:cTn id="13" dur="500"/>
                                        <p:tgtEl>
                                          <p:spTgt spid="244740"/>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244764"/>
                                        </p:tgtEl>
                                        <p:attrNameLst>
                                          <p:attrName>style.visibility</p:attrName>
                                        </p:attrNameLst>
                                      </p:cBhvr>
                                      <p:to>
                                        <p:strVal val="visible"/>
                                      </p:to>
                                    </p:set>
                                    <p:animEffect transition="in" filter="wipe(left)">
                                      <p:cBhvr>
                                        <p:cTn id="18" dur="500"/>
                                        <p:tgtEl>
                                          <p:spTgt spid="244764"/>
                                        </p:tgtEl>
                                      </p:cBhvr>
                                    </p:animEffect>
                                  </p:childTnLst>
                                </p:cTn>
                              </p:par>
                            </p:childTnLst>
                          </p:cTn>
                        </p:par>
                        <p:par>
                          <p:cTn id="19" fill="hold">
                            <p:stCondLst>
                              <p:cond delay="500"/>
                            </p:stCondLst>
                            <p:childTnLst>
                              <p:par>
                                <p:cTn id="20" presetID="12" presetClass="entr" presetSubtype="8" fill="hold" grpId="0" nodeType="afterEffect">
                                  <p:stCondLst>
                                    <p:cond delay="0"/>
                                  </p:stCondLst>
                                  <p:childTnLst>
                                    <p:set>
                                      <p:cBhvr>
                                        <p:cTn id="21" dur="1" fill="hold">
                                          <p:stCondLst>
                                            <p:cond delay="0"/>
                                          </p:stCondLst>
                                        </p:cTn>
                                        <p:tgtEl>
                                          <p:spTgt spid="244738"/>
                                        </p:tgtEl>
                                        <p:attrNameLst>
                                          <p:attrName>style.visibility</p:attrName>
                                        </p:attrNameLst>
                                      </p:cBhvr>
                                      <p:to>
                                        <p:strVal val="visible"/>
                                      </p:to>
                                    </p:set>
                                    <p:animEffect transition="in" filter="slide(fromLeft)">
                                      <p:cBhvr>
                                        <p:cTn id="22" dur="500"/>
                                        <p:tgtEl>
                                          <p:spTgt spid="24473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44765"/>
                                        </p:tgtEl>
                                        <p:attrNameLst>
                                          <p:attrName>style.visibility</p:attrName>
                                        </p:attrNameLst>
                                      </p:cBhvr>
                                      <p:to>
                                        <p:strVal val="visible"/>
                                      </p:to>
                                    </p:set>
                                    <p:animEffect transition="in" filter="wipe(left)">
                                      <p:cBhvr>
                                        <p:cTn id="27" dur="500"/>
                                        <p:tgtEl>
                                          <p:spTgt spid="244765"/>
                                        </p:tgtEl>
                                      </p:cBhvr>
                                    </p:animEffect>
                                  </p:childTnLst>
                                </p:cTn>
                              </p:par>
                            </p:childTnLst>
                          </p:cTn>
                        </p:par>
                        <p:par>
                          <p:cTn id="28" fill="hold">
                            <p:stCondLst>
                              <p:cond delay="500"/>
                            </p:stCondLst>
                            <p:childTnLst>
                              <p:par>
                                <p:cTn id="29" presetID="12" presetClass="entr" presetSubtype="8" fill="hold" grpId="0" nodeType="afterEffect">
                                  <p:stCondLst>
                                    <p:cond delay="0"/>
                                  </p:stCondLst>
                                  <p:childTnLst>
                                    <p:set>
                                      <p:cBhvr>
                                        <p:cTn id="30" dur="1" fill="hold">
                                          <p:stCondLst>
                                            <p:cond delay="0"/>
                                          </p:stCondLst>
                                        </p:cTn>
                                        <p:tgtEl>
                                          <p:spTgt spid="244739"/>
                                        </p:tgtEl>
                                        <p:attrNameLst>
                                          <p:attrName>style.visibility</p:attrName>
                                        </p:attrNameLst>
                                      </p:cBhvr>
                                      <p:to>
                                        <p:strVal val="visible"/>
                                      </p:to>
                                    </p:set>
                                    <p:animEffect transition="in" filter="slide(fromLeft)">
                                      <p:cBhvr>
                                        <p:cTn id="31" dur="500"/>
                                        <p:tgtEl>
                                          <p:spTgt spid="244739"/>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nodeType="clickEffect">
                                  <p:stCondLst>
                                    <p:cond delay="0"/>
                                  </p:stCondLst>
                                  <p:childTnLst>
                                    <p:set>
                                      <p:cBhvr>
                                        <p:cTn id="35" dur="1" fill="hold">
                                          <p:stCondLst>
                                            <p:cond delay="0"/>
                                          </p:stCondLst>
                                        </p:cTn>
                                        <p:tgtEl>
                                          <p:spTgt spid="244743"/>
                                        </p:tgtEl>
                                        <p:attrNameLst>
                                          <p:attrName>style.visibility</p:attrName>
                                        </p:attrNameLst>
                                      </p:cBhvr>
                                      <p:to>
                                        <p:strVal val="visible"/>
                                      </p:to>
                                    </p:set>
                                    <p:anim calcmode="lin" valueType="num">
                                      <p:cBhvr additive="base">
                                        <p:cTn id="36" dur="500" fill="hold"/>
                                        <p:tgtEl>
                                          <p:spTgt spid="244743"/>
                                        </p:tgtEl>
                                        <p:attrNameLst>
                                          <p:attrName>ppt_x</p:attrName>
                                        </p:attrNameLst>
                                      </p:cBhvr>
                                      <p:tavLst>
                                        <p:tav tm="0">
                                          <p:val>
                                            <p:strVal val="0-#ppt_w/2"/>
                                          </p:val>
                                        </p:tav>
                                        <p:tav tm="100000">
                                          <p:val>
                                            <p:strVal val="#ppt_x"/>
                                          </p:val>
                                        </p:tav>
                                      </p:tavLst>
                                    </p:anim>
                                    <p:anim calcmode="lin" valueType="num">
                                      <p:cBhvr additive="base">
                                        <p:cTn id="37" dur="500" fill="hold"/>
                                        <p:tgtEl>
                                          <p:spTgt spid="244743"/>
                                        </p:tgtEl>
                                        <p:attrNameLst>
                                          <p:attrName>ppt_y</p:attrName>
                                        </p:attrNameLst>
                                      </p:cBhvr>
                                      <p:tavLst>
                                        <p:tav tm="0">
                                          <p:val>
                                            <p:strVal val="#ppt_y"/>
                                          </p:val>
                                        </p:tav>
                                        <p:tav tm="100000">
                                          <p:val>
                                            <p:strVal val="#ppt_y"/>
                                          </p:val>
                                        </p:tav>
                                      </p:tavLst>
                                    </p:anim>
                                  </p:childTnLst>
                                </p:cTn>
                              </p:par>
                            </p:childTnLst>
                          </p:cTn>
                        </p:par>
                        <p:par>
                          <p:cTn id="38" fill="hold">
                            <p:stCondLst>
                              <p:cond delay="500"/>
                            </p:stCondLst>
                            <p:childTnLst>
                              <p:par>
                                <p:cTn id="39" presetID="2" presetClass="entr" presetSubtype="8" fill="hold" nodeType="afterEffect">
                                  <p:stCondLst>
                                    <p:cond delay="0"/>
                                  </p:stCondLst>
                                  <p:childTnLst>
                                    <p:set>
                                      <p:cBhvr>
                                        <p:cTn id="40" dur="1" fill="hold">
                                          <p:stCondLst>
                                            <p:cond delay="0"/>
                                          </p:stCondLst>
                                        </p:cTn>
                                        <p:tgtEl>
                                          <p:spTgt spid="244742"/>
                                        </p:tgtEl>
                                        <p:attrNameLst>
                                          <p:attrName>style.visibility</p:attrName>
                                        </p:attrNameLst>
                                      </p:cBhvr>
                                      <p:to>
                                        <p:strVal val="visible"/>
                                      </p:to>
                                    </p:set>
                                    <p:anim calcmode="lin" valueType="num">
                                      <p:cBhvr additive="base">
                                        <p:cTn id="41" dur="500" fill="hold"/>
                                        <p:tgtEl>
                                          <p:spTgt spid="244742"/>
                                        </p:tgtEl>
                                        <p:attrNameLst>
                                          <p:attrName>ppt_x</p:attrName>
                                        </p:attrNameLst>
                                      </p:cBhvr>
                                      <p:tavLst>
                                        <p:tav tm="0">
                                          <p:val>
                                            <p:strVal val="0-#ppt_w/2"/>
                                          </p:val>
                                        </p:tav>
                                        <p:tav tm="100000">
                                          <p:val>
                                            <p:strVal val="#ppt_x"/>
                                          </p:val>
                                        </p:tav>
                                      </p:tavLst>
                                    </p:anim>
                                    <p:anim calcmode="lin" valueType="num">
                                      <p:cBhvr additive="base">
                                        <p:cTn id="42" dur="500" fill="hold"/>
                                        <p:tgtEl>
                                          <p:spTgt spid="244742"/>
                                        </p:tgtEl>
                                        <p:attrNameLst>
                                          <p:attrName>ppt_y</p:attrName>
                                        </p:attrNameLst>
                                      </p:cBhvr>
                                      <p:tavLst>
                                        <p:tav tm="0">
                                          <p:val>
                                            <p:strVal val="#ppt_y"/>
                                          </p:val>
                                        </p:tav>
                                        <p:tav tm="100000">
                                          <p:val>
                                            <p:strVal val="#ppt_y"/>
                                          </p:val>
                                        </p:tav>
                                      </p:tavLst>
                                    </p:anim>
                                  </p:childTnLst>
                                </p:cTn>
                              </p:par>
                            </p:childTnLst>
                          </p:cTn>
                        </p:par>
                        <p:par>
                          <p:cTn id="43" fill="hold">
                            <p:stCondLst>
                              <p:cond delay="1000"/>
                            </p:stCondLst>
                            <p:childTnLst>
                              <p:par>
                                <p:cTn id="44" presetID="2" presetClass="entr" presetSubtype="8" fill="hold" grpId="0" nodeType="afterEffect">
                                  <p:stCondLst>
                                    <p:cond delay="0"/>
                                  </p:stCondLst>
                                  <p:childTnLst>
                                    <p:set>
                                      <p:cBhvr>
                                        <p:cTn id="45" dur="1" fill="hold">
                                          <p:stCondLst>
                                            <p:cond delay="0"/>
                                          </p:stCondLst>
                                        </p:cTn>
                                        <p:tgtEl>
                                          <p:spTgt spid="244744"/>
                                        </p:tgtEl>
                                        <p:attrNameLst>
                                          <p:attrName>style.visibility</p:attrName>
                                        </p:attrNameLst>
                                      </p:cBhvr>
                                      <p:to>
                                        <p:strVal val="visible"/>
                                      </p:to>
                                    </p:set>
                                    <p:anim calcmode="lin" valueType="num">
                                      <p:cBhvr additive="base">
                                        <p:cTn id="46" dur="500" fill="hold"/>
                                        <p:tgtEl>
                                          <p:spTgt spid="244744"/>
                                        </p:tgtEl>
                                        <p:attrNameLst>
                                          <p:attrName>ppt_x</p:attrName>
                                        </p:attrNameLst>
                                      </p:cBhvr>
                                      <p:tavLst>
                                        <p:tav tm="0">
                                          <p:val>
                                            <p:strVal val="0-#ppt_w/2"/>
                                          </p:val>
                                        </p:tav>
                                        <p:tav tm="100000">
                                          <p:val>
                                            <p:strVal val="#ppt_x"/>
                                          </p:val>
                                        </p:tav>
                                      </p:tavLst>
                                    </p:anim>
                                    <p:anim calcmode="lin" valueType="num">
                                      <p:cBhvr additive="base">
                                        <p:cTn id="47" dur="500" fill="hold"/>
                                        <p:tgtEl>
                                          <p:spTgt spid="244744"/>
                                        </p:tgtEl>
                                        <p:attrNameLst>
                                          <p:attrName>ppt_y</p:attrName>
                                        </p:attrNameLst>
                                      </p:cBhvr>
                                      <p:tavLst>
                                        <p:tav tm="0">
                                          <p:val>
                                            <p:strVal val="#ppt_y"/>
                                          </p:val>
                                        </p:tav>
                                        <p:tav tm="100000">
                                          <p:val>
                                            <p:strVal val="#ppt_y"/>
                                          </p:val>
                                        </p:tav>
                                      </p:tavLst>
                                    </p:anim>
                                  </p:childTnLst>
                                </p:cTn>
                              </p:par>
                            </p:childTnLst>
                          </p:cTn>
                        </p:par>
                        <p:par>
                          <p:cTn id="48" fill="hold">
                            <p:stCondLst>
                              <p:cond delay="1500"/>
                            </p:stCondLst>
                            <p:childTnLst>
                              <p:par>
                                <p:cTn id="49" presetID="2" presetClass="entr" presetSubtype="8" fill="hold" grpId="0" nodeType="afterEffect">
                                  <p:stCondLst>
                                    <p:cond delay="0"/>
                                  </p:stCondLst>
                                  <p:childTnLst>
                                    <p:set>
                                      <p:cBhvr>
                                        <p:cTn id="50" dur="1" fill="hold">
                                          <p:stCondLst>
                                            <p:cond delay="0"/>
                                          </p:stCondLst>
                                        </p:cTn>
                                        <p:tgtEl>
                                          <p:spTgt spid="244746"/>
                                        </p:tgtEl>
                                        <p:attrNameLst>
                                          <p:attrName>style.visibility</p:attrName>
                                        </p:attrNameLst>
                                      </p:cBhvr>
                                      <p:to>
                                        <p:strVal val="visible"/>
                                      </p:to>
                                    </p:set>
                                    <p:anim calcmode="lin" valueType="num">
                                      <p:cBhvr additive="base">
                                        <p:cTn id="51" dur="500" fill="hold"/>
                                        <p:tgtEl>
                                          <p:spTgt spid="244746"/>
                                        </p:tgtEl>
                                        <p:attrNameLst>
                                          <p:attrName>ppt_x</p:attrName>
                                        </p:attrNameLst>
                                      </p:cBhvr>
                                      <p:tavLst>
                                        <p:tav tm="0">
                                          <p:val>
                                            <p:strVal val="0-#ppt_w/2"/>
                                          </p:val>
                                        </p:tav>
                                        <p:tav tm="100000">
                                          <p:val>
                                            <p:strVal val="#ppt_x"/>
                                          </p:val>
                                        </p:tav>
                                      </p:tavLst>
                                    </p:anim>
                                    <p:anim calcmode="lin" valueType="num">
                                      <p:cBhvr additive="base">
                                        <p:cTn id="52" dur="500" fill="hold"/>
                                        <p:tgtEl>
                                          <p:spTgt spid="244746"/>
                                        </p:tgtEl>
                                        <p:attrNameLst>
                                          <p:attrName>ppt_y</p:attrName>
                                        </p:attrNameLst>
                                      </p:cBhvr>
                                      <p:tavLst>
                                        <p:tav tm="0">
                                          <p:val>
                                            <p:strVal val="#ppt_y"/>
                                          </p:val>
                                        </p:tav>
                                        <p:tav tm="100000">
                                          <p:val>
                                            <p:strVal val="#ppt_y"/>
                                          </p:val>
                                        </p:tav>
                                      </p:tavLst>
                                    </p:anim>
                                  </p:childTnLst>
                                </p:cTn>
                              </p:par>
                            </p:childTnLst>
                          </p:cTn>
                        </p:par>
                        <p:par>
                          <p:cTn id="53" fill="hold">
                            <p:stCondLst>
                              <p:cond delay="2000"/>
                            </p:stCondLst>
                            <p:childTnLst>
                              <p:par>
                                <p:cTn id="54" presetID="2" presetClass="entr" presetSubtype="8" fill="hold" grpId="0" nodeType="afterEffect">
                                  <p:stCondLst>
                                    <p:cond delay="0"/>
                                  </p:stCondLst>
                                  <p:childTnLst>
                                    <p:set>
                                      <p:cBhvr>
                                        <p:cTn id="55" dur="1" fill="hold">
                                          <p:stCondLst>
                                            <p:cond delay="0"/>
                                          </p:stCondLst>
                                        </p:cTn>
                                        <p:tgtEl>
                                          <p:spTgt spid="244745"/>
                                        </p:tgtEl>
                                        <p:attrNameLst>
                                          <p:attrName>style.visibility</p:attrName>
                                        </p:attrNameLst>
                                      </p:cBhvr>
                                      <p:to>
                                        <p:strVal val="visible"/>
                                      </p:to>
                                    </p:set>
                                    <p:anim calcmode="lin" valueType="num">
                                      <p:cBhvr additive="base">
                                        <p:cTn id="56" dur="500" fill="hold"/>
                                        <p:tgtEl>
                                          <p:spTgt spid="244745"/>
                                        </p:tgtEl>
                                        <p:attrNameLst>
                                          <p:attrName>ppt_x</p:attrName>
                                        </p:attrNameLst>
                                      </p:cBhvr>
                                      <p:tavLst>
                                        <p:tav tm="0">
                                          <p:val>
                                            <p:strVal val="0-#ppt_w/2"/>
                                          </p:val>
                                        </p:tav>
                                        <p:tav tm="100000">
                                          <p:val>
                                            <p:strVal val="#ppt_x"/>
                                          </p:val>
                                        </p:tav>
                                      </p:tavLst>
                                    </p:anim>
                                    <p:anim calcmode="lin" valueType="num">
                                      <p:cBhvr additive="base">
                                        <p:cTn id="57" dur="500" fill="hold"/>
                                        <p:tgtEl>
                                          <p:spTgt spid="244745"/>
                                        </p:tgtEl>
                                        <p:attrNameLst>
                                          <p:attrName>ppt_y</p:attrName>
                                        </p:attrNameLst>
                                      </p:cBhvr>
                                      <p:tavLst>
                                        <p:tav tm="0">
                                          <p:val>
                                            <p:strVal val="#ppt_y"/>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8" fill="hold" grpId="0" nodeType="clickEffect">
                                  <p:stCondLst>
                                    <p:cond delay="0"/>
                                  </p:stCondLst>
                                  <p:childTnLst>
                                    <p:set>
                                      <p:cBhvr>
                                        <p:cTn id="61" dur="1" fill="hold">
                                          <p:stCondLst>
                                            <p:cond delay="0"/>
                                          </p:stCondLst>
                                        </p:cTn>
                                        <p:tgtEl>
                                          <p:spTgt spid="244749"/>
                                        </p:tgtEl>
                                        <p:attrNameLst>
                                          <p:attrName>style.visibility</p:attrName>
                                        </p:attrNameLst>
                                      </p:cBhvr>
                                      <p:to>
                                        <p:strVal val="visible"/>
                                      </p:to>
                                    </p:set>
                                    <p:anim calcmode="lin" valueType="num">
                                      <p:cBhvr additive="base">
                                        <p:cTn id="62" dur="500" fill="hold"/>
                                        <p:tgtEl>
                                          <p:spTgt spid="244749"/>
                                        </p:tgtEl>
                                        <p:attrNameLst>
                                          <p:attrName>ppt_x</p:attrName>
                                        </p:attrNameLst>
                                      </p:cBhvr>
                                      <p:tavLst>
                                        <p:tav tm="0">
                                          <p:val>
                                            <p:strVal val="0-#ppt_w/2"/>
                                          </p:val>
                                        </p:tav>
                                        <p:tav tm="100000">
                                          <p:val>
                                            <p:strVal val="#ppt_x"/>
                                          </p:val>
                                        </p:tav>
                                      </p:tavLst>
                                    </p:anim>
                                    <p:anim calcmode="lin" valueType="num">
                                      <p:cBhvr additive="base">
                                        <p:cTn id="63" dur="500" fill="hold"/>
                                        <p:tgtEl>
                                          <p:spTgt spid="244749"/>
                                        </p:tgtEl>
                                        <p:attrNameLst>
                                          <p:attrName>ppt_y</p:attrName>
                                        </p:attrNameLst>
                                      </p:cBhvr>
                                      <p:tavLst>
                                        <p:tav tm="0">
                                          <p:val>
                                            <p:strVal val="#ppt_y"/>
                                          </p:val>
                                        </p:tav>
                                        <p:tav tm="100000">
                                          <p:val>
                                            <p:strVal val="#ppt_y"/>
                                          </p:val>
                                        </p:tav>
                                      </p:tavLst>
                                    </p:anim>
                                  </p:childTnLst>
                                </p:cTn>
                              </p:par>
                            </p:childTnLst>
                          </p:cTn>
                        </p:par>
                        <p:par>
                          <p:cTn id="64" fill="hold">
                            <p:stCondLst>
                              <p:cond delay="500"/>
                            </p:stCondLst>
                            <p:childTnLst>
                              <p:par>
                                <p:cTn id="65" presetID="2" presetClass="entr" presetSubtype="8" fill="hold" nodeType="afterEffect">
                                  <p:stCondLst>
                                    <p:cond delay="0"/>
                                  </p:stCondLst>
                                  <p:childTnLst>
                                    <p:set>
                                      <p:cBhvr>
                                        <p:cTn id="66" dur="1" fill="hold">
                                          <p:stCondLst>
                                            <p:cond delay="0"/>
                                          </p:stCondLst>
                                        </p:cTn>
                                        <p:tgtEl>
                                          <p:spTgt spid="244748"/>
                                        </p:tgtEl>
                                        <p:attrNameLst>
                                          <p:attrName>style.visibility</p:attrName>
                                        </p:attrNameLst>
                                      </p:cBhvr>
                                      <p:to>
                                        <p:strVal val="visible"/>
                                      </p:to>
                                    </p:set>
                                    <p:anim calcmode="lin" valueType="num">
                                      <p:cBhvr additive="base">
                                        <p:cTn id="67" dur="500" fill="hold"/>
                                        <p:tgtEl>
                                          <p:spTgt spid="244748"/>
                                        </p:tgtEl>
                                        <p:attrNameLst>
                                          <p:attrName>ppt_x</p:attrName>
                                        </p:attrNameLst>
                                      </p:cBhvr>
                                      <p:tavLst>
                                        <p:tav tm="0">
                                          <p:val>
                                            <p:strVal val="0-#ppt_w/2"/>
                                          </p:val>
                                        </p:tav>
                                        <p:tav tm="100000">
                                          <p:val>
                                            <p:strVal val="#ppt_x"/>
                                          </p:val>
                                        </p:tav>
                                      </p:tavLst>
                                    </p:anim>
                                    <p:anim calcmode="lin" valueType="num">
                                      <p:cBhvr additive="base">
                                        <p:cTn id="68" dur="500" fill="hold"/>
                                        <p:tgtEl>
                                          <p:spTgt spid="244748"/>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8" fill="hold" nodeType="clickEffect">
                                  <p:stCondLst>
                                    <p:cond delay="0"/>
                                  </p:stCondLst>
                                  <p:childTnLst>
                                    <p:set>
                                      <p:cBhvr>
                                        <p:cTn id="72" dur="1" fill="hold">
                                          <p:stCondLst>
                                            <p:cond delay="0"/>
                                          </p:stCondLst>
                                        </p:cTn>
                                        <p:tgtEl>
                                          <p:spTgt spid="244751"/>
                                        </p:tgtEl>
                                        <p:attrNameLst>
                                          <p:attrName>style.visibility</p:attrName>
                                        </p:attrNameLst>
                                      </p:cBhvr>
                                      <p:to>
                                        <p:strVal val="visible"/>
                                      </p:to>
                                    </p:set>
                                    <p:anim calcmode="lin" valueType="num">
                                      <p:cBhvr additive="base">
                                        <p:cTn id="73" dur="500" fill="hold"/>
                                        <p:tgtEl>
                                          <p:spTgt spid="244751"/>
                                        </p:tgtEl>
                                        <p:attrNameLst>
                                          <p:attrName>ppt_x</p:attrName>
                                        </p:attrNameLst>
                                      </p:cBhvr>
                                      <p:tavLst>
                                        <p:tav tm="0">
                                          <p:val>
                                            <p:strVal val="0-#ppt_w/2"/>
                                          </p:val>
                                        </p:tav>
                                        <p:tav tm="100000">
                                          <p:val>
                                            <p:strVal val="#ppt_x"/>
                                          </p:val>
                                        </p:tav>
                                      </p:tavLst>
                                    </p:anim>
                                    <p:anim calcmode="lin" valueType="num">
                                      <p:cBhvr additive="base">
                                        <p:cTn id="74" dur="500" fill="hold"/>
                                        <p:tgtEl>
                                          <p:spTgt spid="244751"/>
                                        </p:tgtEl>
                                        <p:attrNameLst>
                                          <p:attrName>ppt_y</p:attrName>
                                        </p:attrNameLst>
                                      </p:cBhvr>
                                      <p:tavLst>
                                        <p:tav tm="0">
                                          <p:val>
                                            <p:strVal val="#ppt_y"/>
                                          </p:val>
                                        </p:tav>
                                        <p:tav tm="100000">
                                          <p:val>
                                            <p:strVal val="#ppt_y"/>
                                          </p:val>
                                        </p:tav>
                                      </p:tavLst>
                                    </p:anim>
                                  </p:childTnLst>
                                </p:cTn>
                              </p:par>
                            </p:childTnLst>
                          </p:cTn>
                        </p:par>
                        <p:par>
                          <p:cTn id="75" fill="hold">
                            <p:stCondLst>
                              <p:cond delay="500"/>
                            </p:stCondLst>
                            <p:childTnLst>
                              <p:par>
                                <p:cTn id="76" presetID="2" presetClass="entr" presetSubtype="8" fill="hold" grpId="0" nodeType="afterEffect">
                                  <p:stCondLst>
                                    <p:cond delay="0"/>
                                  </p:stCondLst>
                                  <p:childTnLst>
                                    <p:set>
                                      <p:cBhvr>
                                        <p:cTn id="77" dur="1" fill="hold">
                                          <p:stCondLst>
                                            <p:cond delay="0"/>
                                          </p:stCondLst>
                                        </p:cTn>
                                        <p:tgtEl>
                                          <p:spTgt spid="244752"/>
                                        </p:tgtEl>
                                        <p:attrNameLst>
                                          <p:attrName>style.visibility</p:attrName>
                                        </p:attrNameLst>
                                      </p:cBhvr>
                                      <p:to>
                                        <p:strVal val="visible"/>
                                      </p:to>
                                    </p:set>
                                    <p:anim calcmode="lin" valueType="num">
                                      <p:cBhvr additive="base">
                                        <p:cTn id="78" dur="500" fill="hold"/>
                                        <p:tgtEl>
                                          <p:spTgt spid="244752"/>
                                        </p:tgtEl>
                                        <p:attrNameLst>
                                          <p:attrName>ppt_x</p:attrName>
                                        </p:attrNameLst>
                                      </p:cBhvr>
                                      <p:tavLst>
                                        <p:tav tm="0">
                                          <p:val>
                                            <p:strVal val="0-#ppt_w/2"/>
                                          </p:val>
                                        </p:tav>
                                        <p:tav tm="100000">
                                          <p:val>
                                            <p:strVal val="#ppt_x"/>
                                          </p:val>
                                        </p:tav>
                                      </p:tavLst>
                                    </p:anim>
                                    <p:anim calcmode="lin" valueType="num">
                                      <p:cBhvr additive="base">
                                        <p:cTn id="79" dur="500" fill="hold"/>
                                        <p:tgtEl>
                                          <p:spTgt spid="244752"/>
                                        </p:tgtEl>
                                        <p:attrNameLst>
                                          <p:attrName>ppt_y</p:attrName>
                                        </p:attrNameLst>
                                      </p:cBhvr>
                                      <p:tavLst>
                                        <p:tav tm="0">
                                          <p:val>
                                            <p:strVal val="#ppt_y"/>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 presetClass="entr" presetSubtype="8" fill="hold" nodeType="clickEffect">
                                  <p:stCondLst>
                                    <p:cond delay="0"/>
                                  </p:stCondLst>
                                  <p:childTnLst>
                                    <p:set>
                                      <p:cBhvr>
                                        <p:cTn id="83" dur="1" fill="hold">
                                          <p:stCondLst>
                                            <p:cond delay="0"/>
                                          </p:stCondLst>
                                        </p:cTn>
                                        <p:tgtEl>
                                          <p:spTgt spid="244759"/>
                                        </p:tgtEl>
                                        <p:attrNameLst>
                                          <p:attrName>style.visibility</p:attrName>
                                        </p:attrNameLst>
                                      </p:cBhvr>
                                      <p:to>
                                        <p:strVal val="visible"/>
                                      </p:to>
                                    </p:set>
                                    <p:anim calcmode="lin" valueType="num">
                                      <p:cBhvr additive="base">
                                        <p:cTn id="84" dur="500" fill="hold"/>
                                        <p:tgtEl>
                                          <p:spTgt spid="244759"/>
                                        </p:tgtEl>
                                        <p:attrNameLst>
                                          <p:attrName>ppt_x</p:attrName>
                                        </p:attrNameLst>
                                      </p:cBhvr>
                                      <p:tavLst>
                                        <p:tav tm="0">
                                          <p:val>
                                            <p:strVal val="0-#ppt_w/2"/>
                                          </p:val>
                                        </p:tav>
                                        <p:tav tm="100000">
                                          <p:val>
                                            <p:strVal val="#ppt_x"/>
                                          </p:val>
                                        </p:tav>
                                      </p:tavLst>
                                    </p:anim>
                                    <p:anim calcmode="lin" valueType="num">
                                      <p:cBhvr additive="base">
                                        <p:cTn id="85" dur="500" fill="hold"/>
                                        <p:tgtEl>
                                          <p:spTgt spid="244759"/>
                                        </p:tgtEl>
                                        <p:attrNameLst>
                                          <p:attrName>ppt_y</p:attrName>
                                        </p:attrNameLst>
                                      </p:cBhvr>
                                      <p:tavLst>
                                        <p:tav tm="0">
                                          <p:val>
                                            <p:strVal val="#ppt_y"/>
                                          </p:val>
                                        </p:tav>
                                        <p:tav tm="100000">
                                          <p:val>
                                            <p:strVal val="#ppt_y"/>
                                          </p:val>
                                        </p:tav>
                                      </p:tavLst>
                                    </p:anim>
                                  </p:childTnLst>
                                </p:cTn>
                              </p:par>
                            </p:childTnLst>
                          </p:cTn>
                        </p:par>
                        <p:par>
                          <p:cTn id="86" fill="hold">
                            <p:stCondLst>
                              <p:cond delay="500"/>
                            </p:stCondLst>
                            <p:childTnLst>
                              <p:par>
                                <p:cTn id="87" presetID="2" presetClass="entr" presetSubtype="8" fill="hold" nodeType="afterEffect">
                                  <p:stCondLst>
                                    <p:cond delay="0"/>
                                  </p:stCondLst>
                                  <p:childTnLst>
                                    <p:set>
                                      <p:cBhvr>
                                        <p:cTn id="88" dur="1" fill="hold">
                                          <p:stCondLst>
                                            <p:cond delay="0"/>
                                          </p:stCondLst>
                                        </p:cTn>
                                        <p:tgtEl>
                                          <p:spTgt spid="244756"/>
                                        </p:tgtEl>
                                        <p:attrNameLst>
                                          <p:attrName>style.visibility</p:attrName>
                                        </p:attrNameLst>
                                      </p:cBhvr>
                                      <p:to>
                                        <p:strVal val="visible"/>
                                      </p:to>
                                    </p:set>
                                    <p:anim calcmode="lin" valueType="num">
                                      <p:cBhvr additive="base">
                                        <p:cTn id="89" dur="500" fill="hold"/>
                                        <p:tgtEl>
                                          <p:spTgt spid="244756"/>
                                        </p:tgtEl>
                                        <p:attrNameLst>
                                          <p:attrName>ppt_x</p:attrName>
                                        </p:attrNameLst>
                                      </p:cBhvr>
                                      <p:tavLst>
                                        <p:tav tm="0">
                                          <p:val>
                                            <p:strVal val="0-#ppt_w/2"/>
                                          </p:val>
                                        </p:tav>
                                        <p:tav tm="100000">
                                          <p:val>
                                            <p:strVal val="#ppt_x"/>
                                          </p:val>
                                        </p:tav>
                                      </p:tavLst>
                                    </p:anim>
                                    <p:anim calcmode="lin" valueType="num">
                                      <p:cBhvr additive="base">
                                        <p:cTn id="90" dur="500" fill="hold"/>
                                        <p:tgtEl>
                                          <p:spTgt spid="244756"/>
                                        </p:tgtEl>
                                        <p:attrNameLst>
                                          <p:attrName>ppt_y</p:attrName>
                                        </p:attrNameLst>
                                      </p:cBhvr>
                                      <p:tavLst>
                                        <p:tav tm="0">
                                          <p:val>
                                            <p:strVal val="#ppt_y"/>
                                          </p:val>
                                        </p:tav>
                                        <p:tav tm="100000">
                                          <p:val>
                                            <p:strVal val="#ppt_y"/>
                                          </p:val>
                                        </p:tav>
                                      </p:tavLst>
                                    </p:anim>
                                  </p:childTnLst>
                                </p:cTn>
                              </p:par>
                            </p:childTnLst>
                          </p:cTn>
                        </p:par>
                        <p:par>
                          <p:cTn id="91" fill="hold">
                            <p:stCondLst>
                              <p:cond delay="1000"/>
                            </p:stCondLst>
                            <p:childTnLst>
                              <p:par>
                                <p:cTn id="92" presetID="2" presetClass="entr" presetSubtype="2" fill="hold" grpId="0" nodeType="afterEffect">
                                  <p:stCondLst>
                                    <p:cond delay="0"/>
                                  </p:stCondLst>
                                  <p:childTnLst>
                                    <p:set>
                                      <p:cBhvr>
                                        <p:cTn id="93" dur="1" fill="hold">
                                          <p:stCondLst>
                                            <p:cond delay="0"/>
                                          </p:stCondLst>
                                        </p:cTn>
                                        <p:tgtEl>
                                          <p:spTgt spid="244757"/>
                                        </p:tgtEl>
                                        <p:attrNameLst>
                                          <p:attrName>style.visibility</p:attrName>
                                        </p:attrNameLst>
                                      </p:cBhvr>
                                      <p:to>
                                        <p:strVal val="visible"/>
                                      </p:to>
                                    </p:set>
                                    <p:anim calcmode="lin" valueType="num">
                                      <p:cBhvr additive="base">
                                        <p:cTn id="94" dur="500" fill="hold"/>
                                        <p:tgtEl>
                                          <p:spTgt spid="244757"/>
                                        </p:tgtEl>
                                        <p:attrNameLst>
                                          <p:attrName>ppt_x</p:attrName>
                                        </p:attrNameLst>
                                      </p:cBhvr>
                                      <p:tavLst>
                                        <p:tav tm="0">
                                          <p:val>
                                            <p:strVal val="1+#ppt_w/2"/>
                                          </p:val>
                                        </p:tav>
                                        <p:tav tm="100000">
                                          <p:val>
                                            <p:strVal val="#ppt_x"/>
                                          </p:val>
                                        </p:tav>
                                      </p:tavLst>
                                    </p:anim>
                                    <p:anim calcmode="lin" valueType="num">
                                      <p:cBhvr additive="base">
                                        <p:cTn id="95" dur="500" fill="hold"/>
                                        <p:tgtEl>
                                          <p:spTgt spid="244757"/>
                                        </p:tgtEl>
                                        <p:attrNameLst>
                                          <p:attrName>ppt_y</p:attrName>
                                        </p:attrNameLst>
                                      </p:cBhvr>
                                      <p:tavLst>
                                        <p:tav tm="0">
                                          <p:val>
                                            <p:strVal val="#ppt_y"/>
                                          </p:val>
                                        </p:tav>
                                        <p:tav tm="100000">
                                          <p:val>
                                            <p:strVal val="#ppt_y"/>
                                          </p:val>
                                        </p:tav>
                                      </p:tavLst>
                                    </p:anim>
                                  </p:childTnLst>
                                </p:cTn>
                              </p:par>
                            </p:childTnLst>
                          </p:cTn>
                        </p:par>
                        <p:par>
                          <p:cTn id="96" fill="hold">
                            <p:stCondLst>
                              <p:cond delay="1500"/>
                            </p:stCondLst>
                            <p:childTnLst>
                              <p:par>
                                <p:cTn id="97" presetID="2" presetClass="entr" presetSubtype="8" fill="hold" grpId="0" nodeType="afterEffect">
                                  <p:stCondLst>
                                    <p:cond delay="0"/>
                                  </p:stCondLst>
                                  <p:childTnLst>
                                    <p:set>
                                      <p:cBhvr>
                                        <p:cTn id="98" dur="1" fill="hold">
                                          <p:stCondLst>
                                            <p:cond delay="0"/>
                                          </p:stCondLst>
                                        </p:cTn>
                                        <p:tgtEl>
                                          <p:spTgt spid="244758"/>
                                        </p:tgtEl>
                                        <p:attrNameLst>
                                          <p:attrName>style.visibility</p:attrName>
                                        </p:attrNameLst>
                                      </p:cBhvr>
                                      <p:to>
                                        <p:strVal val="visible"/>
                                      </p:to>
                                    </p:set>
                                    <p:anim calcmode="lin" valueType="num">
                                      <p:cBhvr additive="base">
                                        <p:cTn id="99" dur="500" fill="hold"/>
                                        <p:tgtEl>
                                          <p:spTgt spid="244758"/>
                                        </p:tgtEl>
                                        <p:attrNameLst>
                                          <p:attrName>ppt_x</p:attrName>
                                        </p:attrNameLst>
                                      </p:cBhvr>
                                      <p:tavLst>
                                        <p:tav tm="0">
                                          <p:val>
                                            <p:strVal val="0-#ppt_w/2"/>
                                          </p:val>
                                        </p:tav>
                                        <p:tav tm="100000">
                                          <p:val>
                                            <p:strVal val="#ppt_x"/>
                                          </p:val>
                                        </p:tav>
                                      </p:tavLst>
                                    </p:anim>
                                    <p:anim calcmode="lin" valueType="num">
                                      <p:cBhvr additive="base">
                                        <p:cTn id="100" dur="500" fill="hold"/>
                                        <p:tgtEl>
                                          <p:spTgt spid="244758"/>
                                        </p:tgtEl>
                                        <p:attrNameLst>
                                          <p:attrName>ppt_y</p:attrName>
                                        </p:attrNameLst>
                                      </p:cBhvr>
                                      <p:tavLst>
                                        <p:tav tm="0">
                                          <p:val>
                                            <p:strVal val="#ppt_y"/>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2" presetClass="entr" presetSubtype="8" fill="hold" nodeType="clickEffect">
                                  <p:stCondLst>
                                    <p:cond delay="0"/>
                                  </p:stCondLst>
                                  <p:childTnLst>
                                    <p:set>
                                      <p:cBhvr>
                                        <p:cTn id="104" dur="1" fill="hold">
                                          <p:stCondLst>
                                            <p:cond delay="0"/>
                                          </p:stCondLst>
                                        </p:cTn>
                                        <p:tgtEl>
                                          <p:spTgt spid="244754"/>
                                        </p:tgtEl>
                                        <p:attrNameLst>
                                          <p:attrName>style.visibility</p:attrName>
                                        </p:attrNameLst>
                                      </p:cBhvr>
                                      <p:to>
                                        <p:strVal val="visible"/>
                                      </p:to>
                                    </p:set>
                                    <p:anim calcmode="lin" valueType="num">
                                      <p:cBhvr additive="base">
                                        <p:cTn id="105" dur="500" fill="hold"/>
                                        <p:tgtEl>
                                          <p:spTgt spid="244754"/>
                                        </p:tgtEl>
                                        <p:attrNameLst>
                                          <p:attrName>ppt_x</p:attrName>
                                        </p:attrNameLst>
                                      </p:cBhvr>
                                      <p:tavLst>
                                        <p:tav tm="0">
                                          <p:val>
                                            <p:strVal val="0-#ppt_w/2"/>
                                          </p:val>
                                        </p:tav>
                                        <p:tav tm="100000">
                                          <p:val>
                                            <p:strVal val="#ppt_x"/>
                                          </p:val>
                                        </p:tav>
                                      </p:tavLst>
                                    </p:anim>
                                    <p:anim calcmode="lin" valueType="num">
                                      <p:cBhvr additive="base">
                                        <p:cTn id="106" dur="500" fill="hold"/>
                                        <p:tgtEl>
                                          <p:spTgt spid="244754"/>
                                        </p:tgtEl>
                                        <p:attrNameLst>
                                          <p:attrName>ppt_y</p:attrName>
                                        </p:attrNameLst>
                                      </p:cBhvr>
                                      <p:tavLst>
                                        <p:tav tm="0">
                                          <p:val>
                                            <p:strVal val="#ppt_y"/>
                                          </p:val>
                                        </p:tav>
                                        <p:tav tm="100000">
                                          <p:val>
                                            <p:strVal val="#ppt_y"/>
                                          </p:val>
                                        </p:tav>
                                      </p:tavLst>
                                    </p:anim>
                                  </p:childTnLst>
                                </p:cTn>
                              </p:par>
                            </p:childTnLst>
                          </p:cTn>
                        </p:par>
                        <p:par>
                          <p:cTn id="107" fill="hold">
                            <p:stCondLst>
                              <p:cond delay="500"/>
                            </p:stCondLst>
                            <p:childTnLst>
                              <p:par>
                                <p:cTn id="108" presetID="2" presetClass="entr" presetSubtype="8" fill="hold" nodeType="afterEffect">
                                  <p:stCondLst>
                                    <p:cond delay="0"/>
                                  </p:stCondLst>
                                  <p:childTnLst>
                                    <p:set>
                                      <p:cBhvr>
                                        <p:cTn id="109" dur="1" fill="hold">
                                          <p:stCondLst>
                                            <p:cond delay="0"/>
                                          </p:stCondLst>
                                        </p:cTn>
                                        <p:tgtEl>
                                          <p:spTgt spid="244753"/>
                                        </p:tgtEl>
                                        <p:attrNameLst>
                                          <p:attrName>style.visibility</p:attrName>
                                        </p:attrNameLst>
                                      </p:cBhvr>
                                      <p:to>
                                        <p:strVal val="visible"/>
                                      </p:to>
                                    </p:set>
                                    <p:anim calcmode="lin" valueType="num">
                                      <p:cBhvr additive="base">
                                        <p:cTn id="110" dur="500" fill="hold"/>
                                        <p:tgtEl>
                                          <p:spTgt spid="244753"/>
                                        </p:tgtEl>
                                        <p:attrNameLst>
                                          <p:attrName>ppt_x</p:attrName>
                                        </p:attrNameLst>
                                      </p:cBhvr>
                                      <p:tavLst>
                                        <p:tav tm="0">
                                          <p:val>
                                            <p:strVal val="0-#ppt_w/2"/>
                                          </p:val>
                                        </p:tav>
                                        <p:tav tm="100000">
                                          <p:val>
                                            <p:strVal val="#ppt_x"/>
                                          </p:val>
                                        </p:tav>
                                      </p:tavLst>
                                    </p:anim>
                                    <p:anim calcmode="lin" valueType="num">
                                      <p:cBhvr additive="base">
                                        <p:cTn id="111" dur="500" fill="hold"/>
                                        <p:tgtEl>
                                          <p:spTgt spid="244753"/>
                                        </p:tgtEl>
                                        <p:attrNameLst>
                                          <p:attrName>ppt_y</p:attrName>
                                        </p:attrNameLst>
                                      </p:cBhvr>
                                      <p:tavLst>
                                        <p:tav tm="0">
                                          <p:val>
                                            <p:strVal val="#ppt_y"/>
                                          </p:val>
                                        </p:tav>
                                        <p:tav tm="100000">
                                          <p:val>
                                            <p:strVal val="#ppt_y"/>
                                          </p:val>
                                        </p:tav>
                                      </p:tavLst>
                                    </p:anim>
                                  </p:childTnLst>
                                </p:cTn>
                              </p:par>
                            </p:childTnLst>
                          </p:cTn>
                        </p:par>
                      </p:childTnLst>
                    </p:cTn>
                  </p:par>
                  <p:par>
                    <p:cTn id="112" fill="hold">
                      <p:stCondLst>
                        <p:cond delay="indefinite"/>
                      </p:stCondLst>
                      <p:childTnLst>
                        <p:par>
                          <p:cTn id="113" fill="hold">
                            <p:stCondLst>
                              <p:cond delay="0"/>
                            </p:stCondLst>
                            <p:childTnLst>
                              <p:par>
                                <p:cTn id="114" presetID="2" presetClass="entr" presetSubtype="2" fill="hold" grpId="0" nodeType="clickEffect">
                                  <p:stCondLst>
                                    <p:cond delay="0"/>
                                  </p:stCondLst>
                                  <p:childTnLst>
                                    <p:set>
                                      <p:cBhvr>
                                        <p:cTn id="115" dur="1" fill="hold">
                                          <p:stCondLst>
                                            <p:cond delay="0"/>
                                          </p:stCondLst>
                                        </p:cTn>
                                        <p:tgtEl>
                                          <p:spTgt spid="244755"/>
                                        </p:tgtEl>
                                        <p:attrNameLst>
                                          <p:attrName>style.visibility</p:attrName>
                                        </p:attrNameLst>
                                      </p:cBhvr>
                                      <p:to>
                                        <p:strVal val="visible"/>
                                      </p:to>
                                    </p:set>
                                    <p:anim calcmode="lin" valueType="num">
                                      <p:cBhvr additive="base">
                                        <p:cTn id="116" dur="500" fill="hold"/>
                                        <p:tgtEl>
                                          <p:spTgt spid="244755"/>
                                        </p:tgtEl>
                                        <p:attrNameLst>
                                          <p:attrName>ppt_x</p:attrName>
                                        </p:attrNameLst>
                                      </p:cBhvr>
                                      <p:tavLst>
                                        <p:tav tm="0">
                                          <p:val>
                                            <p:strVal val="1+#ppt_w/2"/>
                                          </p:val>
                                        </p:tav>
                                        <p:tav tm="100000">
                                          <p:val>
                                            <p:strVal val="#ppt_x"/>
                                          </p:val>
                                        </p:tav>
                                      </p:tavLst>
                                    </p:anim>
                                    <p:anim calcmode="lin" valueType="num">
                                      <p:cBhvr additive="base">
                                        <p:cTn id="117" dur="500" fill="hold"/>
                                        <p:tgtEl>
                                          <p:spTgt spid="2447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4749" grpId="0"/>
      <p:bldP spid="244752" grpId="0" animBg="1"/>
      <p:bldP spid="244738" grpId="0" animBg="1"/>
      <p:bldP spid="244739" grpId="0" animBg="1"/>
      <p:bldP spid="244744" grpId="0"/>
      <p:bldP spid="244745" grpId="0"/>
      <p:bldP spid="244746" grpId="0"/>
      <p:bldP spid="244755" grpId="0" animBg="1"/>
      <p:bldP spid="244757" grpId="0" animBg="1"/>
      <p:bldP spid="244758"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9442" name="文本框 189441"/>
          <p:cNvSpPr txBox="1"/>
          <p:nvPr/>
        </p:nvSpPr>
        <p:spPr>
          <a:xfrm>
            <a:off x="992188" y="819150"/>
            <a:ext cx="1806575" cy="457200"/>
          </a:xfrm>
          <a:prstGeom prst="rect">
            <a:avLst/>
          </a:prstGeom>
          <a:solidFill>
            <a:srgbClr val="FFCC99"/>
          </a:solidFill>
          <a:ln w="9525">
            <a:noFill/>
          </a:ln>
        </p:spPr>
        <p:txBody>
          <a:bodyPr wrap="none" anchor="ctr" anchorCtr="0">
            <a:spAutoFit/>
          </a:bodyPr>
          <a:p>
            <a:pPr algn="ctr">
              <a:spcBef>
                <a:spcPct val="50000"/>
              </a:spcBef>
            </a:pPr>
            <a:r>
              <a:rPr lang="zh-CN" altLang="en-US" dirty="0">
                <a:latin typeface="Times New Roman" panose="02020603050405020304" pitchFamily="18" charset="-94"/>
                <a:ea typeface="宋体" panose="02010600030101010101" pitchFamily="2" charset="-122"/>
              </a:rPr>
              <a:t>全响应小结</a:t>
            </a:r>
            <a:r>
              <a:rPr lang="en-US" altLang="zh-CN">
                <a:latin typeface="Times New Roman" panose="02020603050405020304" pitchFamily="18" charset="-94"/>
                <a:ea typeface="宋体" panose="02010600030101010101" pitchFamily="2" charset="-122"/>
              </a:rPr>
              <a:t>:</a:t>
            </a:r>
            <a:endParaRPr lang="en-US" altLang="zh-CN">
              <a:latin typeface="Times New Roman" panose="02020603050405020304" pitchFamily="18" charset="-94"/>
              <a:ea typeface="宋体" panose="02010600030101010101" pitchFamily="2" charset="-122"/>
            </a:endParaRPr>
          </a:p>
        </p:txBody>
      </p:sp>
      <p:sp>
        <p:nvSpPr>
          <p:cNvPr id="189443" name="文本框 189442"/>
          <p:cNvSpPr txBox="1"/>
          <p:nvPr/>
        </p:nvSpPr>
        <p:spPr>
          <a:xfrm>
            <a:off x="1255713" y="1649413"/>
            <a:ext cx="6635750" cy="968375"/>
          </a:xfrm>
          <a:prstGeom prst="rect">
            <a:avLst/>
          </a:prstGeom>
          <a:noFill/>
          <a:ln w="9525">
            <a:noFill/>
          </a:ln>
        </p:spPr>
        <p:txBody>
          <a:bodyPr anchor="ctr" anchorCtr="0">
            <a:spAutoFit/>
          </a:bodyPr>
          <a:p>
            <a:pPr marL="381000" indent="-381000" algn="just">
              <a:lnSpc>
                <a:spcPct val="120000"/>
              </a:lnSpc>
              <a:spcBef>
                <a:spcPct val="50000"/>
              </a:spcBef>
            </a:pPr>
            <a:r>
              <a:rPr lang="en-US" altLang="zh-CN" dirty="0">
                <a:latin typeface="Times New Roman" panose="02020603050405020304" pitchFamily="18" charset="-94"/>
                <a:ea typeface="宋体" panose="02010600030101010101" pitchFamily="2" charset="-122"/>
              </a:rPr>
              <a:t>1. </a:t>
            </a:r>
            <a:r>
              <a:rPr lang="zh-CN" altLang="en-US" dirty="0">
                <a:latin typeface="Times New Roman" panose="02020603050405020304" pitchFamily="18" charset="-94"/>
                <a:ea typeface="宋体" panose="02010600030101010101" pitchFamily="2" charset="-122"/>
              </a:rPr>
              <a:t>全响应的不同分解方法只是便于更好地理解过渡过程的本质</a:t>
            </a:r>
            <a:r>
              <a:rPr lang="en-US" altLang="zh-CN">
                <a:latin typeface="Times New Roman" panose="02020603050405020304" pitchFamily="18" charset="-94"/>
                <a:ea typeface="宋体" panose="02010600030101010101" pitchFamily="2" charset="-122"/>
              </a:rPr>
              <a:t>;</a:t>
            </a:r>
            <a:endParaRPr lang="en-US" altLang="zh-CN">
              <a:latin typeface="Times New Roman" panose="02020603050405020304" pitchFamily="18" charset="-94"/>
              <a:ea typeface="宋体" panose="02010600030101010101" pitchFamily="2" charset="-122"/>
            </a:endParaRPr>
          </a:p>
        </p:txBody>
      </p:sp>
      <p:sp>
        <p:nvSpPr>
          <p:cNvPr id="189444" name="文本框 189443"/>
          <p:cNvSpPr txBox="1"/>
          <p:nvPr/>
        </p:nvSpPr>
        <p:spPr>
          <a:xfrm>
            <a:off x="1287463" y="2897188"/>
            <a:ext cx="6435725" cy="968375"/>
          </a:xfrm>
          <a:prstGeom prst="rect">
            <a:avLst/>
          </a:prstGeom>
          <a:noFill/>
          <a:ln w="9525">
            <a:noFill/>
          </a:ln>
        </p:spPr>
        <p:txBody>
          <a:bodyPr anchor="ctr" anchorCtr="0">
            <a:spAutoFit/>
          </a:bodyPr>
          <a:p>
            <a:pPr marL="285750" indent="-285750" algn="just">
              <a:lnSpc>
                <a:spcPct val="120000"/>
              </a:lnSpc>
              <a:spcBef>
                <a:spcPct val="50000"/>
              </a:spcBef>
            </a:pPr>
            <a:r>
              <a:rPr lang="en-US" altLang="zh-CN" dirty="0">
                <a:latin typeface="Times New Roman" panose="02020603050405020304" pitchFamily="18" charset="-94"/>
                <a:ea typeface="宋体" panose="02010600030101010101" pitchFamily="2" charset="-122"/>
              </a:rPr>
              <a:t>2. </a:t>
            </a:r>
            <a:r>
              <a:rPr lang="zh-CN" altLang="en-US" dirty="0">
                <a:latin typeface="Times New Roman" panose="02020603050405020304" pitchFamily="18" charset="-94"/>
                <a:ea typeface="宋体" panose="02010600030101010101" pitchFamily="2" charset="-122"/>
              </a:rPr>
              <a:t>零输入响应与零状态响应的分解方法其本质是叠加，因此只适用于线性电路；</a:t>
            </a:r>
            <a:endParaRPr lang="zh-CN" altLang="en-US">
              <a:latin typeface="Times New Roman" panose="02020603050405020304" pitchFamily="18" charset="-94"/>
              <a:ea typeface="宋体" panose="02010600030101010101" pitchFamily="2" charset="-122"/>
            </a:endParaRPr>
          </a:p>
        </p:txBody>
      </p:sp>
      <p:sp>
        <p:nvSpPr>
          <p:cNvPr id="189445" name="文本框 189444"/>
          <p:cNvSpPr txBox="1"/>
          <p:nvPr/>
        </p:nvSpPr>
        <p:spPr>
          <a:xfrm>
            <a:off x="1211263" y="4125913"/>
            <a:ext cx="6683375" cy="968375"/>
          </a:xfrm>
          <a:prstGeom prst="rect">
            <a:avLst/>
          </a:prstGeom>
          <a:noFill/>
          <a:ln w="9525">
            <a:noFill/>
          </a:ln>
        </p:spPr>
        <p:txBody>
          <a:bodyPr anchor="ctr" anchorCtr="0">
            <a:spAutoFit/>
          </a:bodyPr>
          <a:p>
            <a:pPr marL="381000" indent="-381000" algn="just">
              <a:lnSpc>
                <a:spcPct val="120000"/>
              </a:lnSpc>
              <a:spcBef>
                <a:spcPct val="50000"/>
              </a:spcBef>
            </a:pPr>
            <a:r>
              <a:rPr lang="en-US" altLang="zh-CN" dirty="0">
                <a:latin typeface="Times New Roman" panose="02020603050405020304" pitchFamily="18" charset="-94"/>
                <a:ea typeface="宋体" panose="02010600030101010101" pitchFamily="2" charset="-122"/>
              </a:rPr>
              <a:t>3. </a:t>
            </a:r>
            <a:r>
              <a:rPr lang="zh-CN" altLang="en-US" dirty="0">
                <a:latin typeface="Times New Roman" panose="02020603050405020304" pitchFamily="18" charset="-94"/>
                <a:ea typeface="宋体" panose="02010600030101010101" pitchFamily="2" charset="-122"/>
              </a:rPr>
              <a:t>零输入响应与零状态响应均满足齐性原理，但全响应不满足。</a:t>
            </a:r>
            <a:endParaRPr lang="zh-CN" altLang="en-US">
              <a:latin typeface="Times New Roman" panose="02020603050405020304" pitchFamily="18" charset="-94"/>
              <a:ea typeface="宋体" panose="02010600030101010101" pitchFamily="2" charset="-122"/>
            </a:endParaRPr>
          </a:p>
        </p:txBody>
      </p:sp>
      <p:sp>
        <p:nvSpPr>
          <p:cNvPr id="72709" name="灯片编号占位符 1"/>
          <p:cNvSpPr>
            <a:spLocks noGrp="1"/>
          </p:cNvSpPr>
          <p:nvPr>
            <p:ph type="sldNum" sz="quarter" idx="12"/>
          </p:nvPr>
        </p:nvSpPr>
        <p:spPr>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fld id="{9A0DB2DC-4C9A-4742-B13C-FB6460FD3503}" type="slidenum">
              <a:rPr lang="zh-CN" altLang="zh-CN" sz="1400" b="0" dirty="0"/>
            </a:fld>
            <a:endParaRPr lang="zh-CN" altLang="zh-CN" sz="14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189442"/>
                                        </p:tgtEl>
                                        <p:attrNameLst>
                                          <p:attrName>style.visibility</p:attrName>
                                        </p:attrNameLst>
                                      </p:cBhvr>
                                      <p:to>
                                        <p:strVal val="visible"/>
                                      </p:to>
                                    </p:set>
                                    <p:anim calcmode="lin" valueType="num">
                                      <p:cBhvr>
                                        <p:cTn id="7" dur="1000" fill="hold"/>
                                        <p:tgtEl>
                                          <p:spTgt spid="189442"/>
                                        </p:tgtEl>
                                        <p:attrNameLst>
                                          <p:attrName>ppt_w</p:attrName>
                                        </p:attrNameLst>
                                      </p:cBhvr>
                                      <p:tavLst>
                                        <p:tav tm="0">
                                          <p:val>
                                            <p:fltVal val="0.000000"/>
                                          </p:val>
                                        </p:tav>
                                        <p:tav tm="100000">
                                          <p:val>
                                            <p:strVal val="#ppt_w"/>
                                          </p:val>
                                        </p:tav>
                                      </p:tavLst>
                                    </p:anim>
                                    <p:anim calcmode="lin" valueType="num">
                                      <p:cBhvr>
                                        <p:cTn id="8" dur="1000" fill="hold"/>
                                        <p:tgtEl>
                                          <p:spTgt spid="189442"/>
                                        </p:tgtEl>
                                        <p:attrNameLst>
                                          <p:attrName>ppt_h</p:attrName>
                                        </p:attrNameLst>
                                      </p:cBhvr>
                                      <p:tavLst>
                                        <p:tav tm="0">
                                          <p:val>
                                            <p:fltVal val="0.000000"/>
                                          </p:val>
                                        </p:tav>
                                        <p:tav tm="100000">
                                          <p:val>
                                            <p:strVal val="#ppt_h"/>
                                          </p:val>
                                        </p:tav>
                                      </p:tavLst>
                                    </p:anim>
                                    <p:anim calcmode="lin" valueType="num">
                                      <p:cBhvr>
                                        <p:cTn id="9" dur="1000" fill="hold"/>
                                        <p:tgtEl>
                                          <p:spTgt spid="189442"/>
                                        </p:tgtEl>
                                        <p:attrNameLst>
                                          <p:attrName>ppt_x</p:attrName>
                                        </p:attrNameLst>
                                      </p:cBhvr>
                                      <p:tavLst>
                                        <p:tav tm="0" fmla="#ppt_x+(cos(-2*pi*(1-$))*-#ppt_x-sin(-2*pi*(1-$))*(1-#ppt_y))*(1-$)">
                                          <p:val>
                                            <p:fltVal val="0.000000"/>
                                          </p:val>
                                        </p:tav>
                                        <p:tav tm="100000">
                                          <p:val>
                                            <p:fltVal val="1.000000"/>
                                          </p:val>
                                        </p:tav>
                                      </p:tavLst>
                                    </p:anim>
                                    <p:anim calcmode="lin" valueType="num">
                                      <p:cBhvr>
                                        <p:cTn id="10" dur="1000" fill="hold"/>
                                        <p:tgtEl>
                                          <p:spTgt spid="189442"/>
                                        </p:tgtEl>
                                        <p:attrNameLst>
                                          <p:attrName>ppt_y</p:attrName>
                                        </p:attrNameLst>
                                      </p:cBhvr>
                                      <p:tavLst>
                                        <p:tav tm="0" fmla="#ppt_y+(sin(-2*pi*(1-$))*-#ppt_x+cos(-2*pi*(1-$))*(1-#ppt_y))*(1-$)">
                                          <p:val>
                                            <p:fltVal val="0.000000"/>
                                          </p:val>
                                        </p:tav>
                                        <p:tav tm="100000">
                                          <p:val>
                                            <p:fltVal val="1.000000"/>
                                          </p:val>
                                        </p:tav>
                                      </p:tavLst>
                                    </p:anim>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89443"/>
                                        </p:tgtEl>
                                        <p:attrNameLst>
                                          <p:attrName>style.visibility</p:attrName>
                                        </p:attrNameLst>
                                      </p:cBhvr>
                                      <p:to>
                                        <p:strVal val="visible"/>
                                      </p:to>
                                    </p:set>
                                    <p:animEffect transition="in" filter="wipe(left)">
                                      <p:cBhvr>
                                        <p:cTn id="15" dur="500"/>
                                        <p:tgtEl>
                                          <p:spTgt spid="18944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89444"/>
                                        </p:tgtEl>
                                        <p:attrNameLst>
                                          <p:attrName>style.visibility</p:attrName>
                                        </p:attrNameLst>
                                      </p:cBhvr>
                                      <p:to>
                                        <p:strVal val="visible"/>
                                      </p:to>
                                    </p:set>
                                    <p:animEffect transition="in" filter="wipe(left)">
                                      <p:cBhvr>
                                        <p:cTn id="20" dur="500"/>
                                        <p:tgtEl>
                                          <p:spTgt spid="18944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89445"/>
                                        </p:tgtEl>
                                        <p:attrNameLst>
                                          <p:attrName>style.visibility</p:attrName>
                                        </p:attrNameLst>
                                      </p:cBhvr>
                                      <p:to>
                                        <p:strVal val="visible"/>
                                      </p:to>
                                    </p:set>
                                    <p:animEffect transition="in" filter="wipe(left)">
                                      <p:cBhvr>
                                        <p:cTn id="25" dur="500"/>
                                        <p:tgtEl>
                                          <p:spTgt spid="1894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9442" grpId="0" animBg="1"/>
      <p:bldP spid="189443" grpId="0"/>
      <p:bldP spid="189444" grpId="0"/>
      <p:bldP spid="189445"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7042" name="文本框 87041"/>
          <p:cNvSpPr txBox="1"/>
          <p:nvPr/>
        </p:nvSpPr>
        <p:spPr>
          <a:xfrm>
            <a:off x="304800" y="174625"/>
            <a:ext cx="4848225" cy="519113"/>
          </a:xfrm>
          <a:prstGeom prst="rect">
            <a:avLst/>
          </a:prstGeom>
          <a:noFill/>
          <a:ln w="9525">
            <a:noFill/>
          </a:ln>
        </p:spPr>
        <p:txBody>
          <a:bodyPr wrap="none" anchor="t" anchorCtr="0">
            <a:spAutoFit/>
          </a:bodyPr>
          <a:p>
            <a:r>
              <a:rPr lang="zh-CN" altLang="en-US" sz="2800" dirty="0">
                <a:solidFill>
                  <a:srgbClr val="FF3300"/>
                </a:solidFill>
                <a:latin typeface="Times New Roman" panose="02020603050405020304" pitchFamily="18" charset="-94"/>
                <a:ea typeface="宋体" panose="02010600030101010101" pitchFamily="2" charset="-122"/>
              </a:rPr>
              <a:t>二、用三要素法分析一阶电路</a:t>
            </a:r>
            <a:endParaRPr lang="zh-CN" altLang="en-US">
              <a:latin typeface="Times New Roman" panose="02020603050405020304" pitchFamily="18" charset="-94"/>
              <a:ea typeface="宋体" panose="02010600030101010101" pitchFamily="2" charset="-122"/>
            </a:endParaRPr>
          </a:p>
        </p:txBody>
      </p:sp>
      <p:sp>
        <p:nvSpPr>
          <p:cNvPr id="87045" name="文本框 87044"/>
          <p:cNvSpPr txBox="1"/>
          <p:nvPr/>
        </p:nvSpPr>
        <p:spPr>
          <a:xfrm>
            <a:off x="755650" y="808038"/>
            <a:ext cx="7842250" cy="457200"/>
          </a:xfrm>
          <a:prstGeom prst="rect">
            <a:avLst/>
          </a:prstGeom>
          <a:noFill/>
          <a:ln w="9525">
            <a:noFill/>
          </a:ln>
        </p:spPr>
        <p:txBody>
          <a:bodyPr wrap="none" anchor="ctr" anchorCtr="0">
            <a:spAutoFit/>
          </a:bodyPr>
          <a:p>
            <a:r>
              <a:rPr lang="zh-CN" altLang="en-US" dirty="0">
                <a:latin typeface="Times New Roman" panose="02020603050405020304" pitchFamily="18" charset="-94"/>
                <a:ea typeface="宋体" panose="02010600030101010101" pitchFamily="2" charset="-122"/>
              </a:rPr>
              <a:t>一阶电路的数学描述是一阶微分方程 </a:t>
            </a:r>
            <a:r>
              <a:rPr lang="en-US" altLang="zh-CN" dirty="0">
                <a:latin typeface="Times New Roman" panose="02020603050405020304" pitchFamily="18" charset="-94"/>
                <a:ea typeface="宋体" panose="02010600030101010101" pitchFamily="2" charset="-122"/>
              </a:rPr>
              <a:t>,  </a:t>
            </a:r>
            <a:r>
              <a:rPr lang="zh-CN" altLang="en-US" dirty="0">
                <a:latin typeface="Times New Roman" panose="02020603050405020304" pitchFamily="18" charset="-94"/>
                <a:ea typeface="宋体" panose="02010600030101010101" pitchFamily="2" charset="-122"/>
              </a:rPr>
              <a:t>其解的一般形式为</a:t>
            </a:r>
            <a:endParaRPr lang="zh-CN" altLang="en-US">
              <a:latin typeface="Times New Roman" panose="02020603050405020304" pitchFamily="18" charset="-94"/>
              <a:ea typeface="宋体" panose="02010600030101010101" pitchFamily="2" charset="-122"/>
            </a:endParaRPr>
          </a:p>
        </p:txBody>
      </p:sp>
      <p:graphicFrame>
        <p:nvGraphicFramePr>
          <p:cNvPr id="87046" name="对象 87045"/>
          <p:cNvGraphicFramePr/>
          <p:nvPr/>
        </p:nvGraphicFramePr>
        <p:xfrm>
          <a:off x="769938" y="1514475"/>
          <a:ext cx="4386262" cy="614363"/>
        </p:xfrm>
        <a:graphic>
          <a:graphicData uri="http://schemas.openxmlformats.org/presentationml/2006/ole">
            <mc:AlternateContent xmlns:mc="http://schemas.openxmlformats.org/markup-compatibility/2006">
              <mc:Choice xmlns:v="urn:schemas-microsoft-com:vml" Requires="v">
                <p:oleObj spid="_x0000_s3229" name="" r:id="rId1" imgW="1802130" imgH="254000" progId="Equation.3">
                  <p:embed/>
                </p:oleObj>
              </mc:Choice>
              <mc:Fallback>
                <p:oleObj name="" r:id="rId1" imgW="1802130" imgH="254000" progId="Equation.3">
                  <p:embed/>
                  <p:pic>
                    <p:nvPicPr>
                      <p:cNvPr id="0" name="图片 3228"/>
                      <p:cNvPicPr/>
                      <p:nvPr/>
                    </p:nvPicPr>
                    <p:blipFill>
                      <a:blip r:embed="rId2"/>
                      <a:stretch>
                        <a:fillRect/>
                      </a:stretch>
                    </p:blipFill>
                    <p:spPr>
                      <a:xfrm>
                        <a:off x="769938" y="1514475"/>
                        <a:ext cx="4386262" cy="614363"/>
                      </a:xfrm>
                      <a:prstGeom prst="rect">
                        <a:avLst/>
                      </a:prstGeom>
                      <a:noFill/>
                      <a:ln w="38100">
                        <a:noFill/>
                        <a:miter/>
                      </a:ln>
                    </p:spPr>
                  </p:pic>
                </p:oleObj>
              </mc:Fallback>
            </mc:AlternateContent>
          </a:graphicData>
        </a:graphic>
      </p:graphicFrame>
      <p:sp>
        <p:nvSpPr>
          <p:cNvPr id="87047" name="文本框 87046"/>
          <p:cNvSpPr txBox="1"/>
          <p:nvPr/>
        </p:nvSpPr>
        <p:spPr>
          <a:xfrm>
            <a:off x="527050" y="3765550"/>
            <a:ext cx="1431925" cy="457200"/>
          </a:xfrm>
          <a:prstGeom prst="rect">
            <a:avLst/>
          </a:prstGeom>
          <a:noFill/>
          <a:ln w="9525">
            <a:noFill/>
          </a:ln>
        </p:spPr>
        <p:txBody>
          <a:bodyPr anchor="ctr" anchorCtr="0">
            <a:spAutoFit/>
          </a:bodyPr>
          <a:p>
            <a:r>
              <a:rPr lang="zh-CN" altLang="en-US" dirty="0">
                <a:latin typeface="Times New Roman" panose="02020603050405020304" pitchFamily="18" charset="-94"/>
                <a:ea typeface="宋体" panose="02010600030101010101" pitchFamily="2" charset="-122"/>
              </a:rPr>
              <a:t>令 </a:t>
            </a:r>
            <a:r>
              <a:rPr lang="en-US" altLang="zh-CN" i="1">
                <a:latin typeface="Times New Roman" panose="02020603050405020304" pitchFamily="18" charset="-94"/>
                <a:ea typeface="宋体" panose="02010600030101010101" pitchFamily="2" charset="-122"/>
              </a:rPr>
              <a:t>t </a:t>
            </a:r>
            <a:r>
              <a:rPr lang="en-US" altLang="zh-CN">
                <a:latin typeface="Times New Roman" panose="02020603050405020304" pitchFamily="18" charset="-94"/>
                <a:ea typeface="宋体" panose="02010600030101010101" pitchFamily="2" charset="-122"/>
              </a:rPr>
              <a:t>= 0</a:t>
            </a:r>
            <a:r>
              <a:rPr lang="en-US" altLang="zh-CN" baseline="-25000">
                <a:latin typeface="Times New Roman" panose="02020603050405020304" pitchFamily="18" charset="-94"/>
                <a:ea typeface="宋体" panose="02010600030101010101" pitchFamily="2" charset="-122"/>
              </a:rPr>
              <a:t>+</a:t>
            </a:r>
            <a:endParaRPr lang="en-US" altLang="zh-CN" b="0">
              <a:latin typeface="Times New Roman" panose="02020603050405020304" pitchFamily="18" charset="-94"/>
              <a:ea typeface="宋体" panose="02010600030101010101" pitchFamily="2" charset="-122"/>
            </a:endParaRPr>
          </a:p>
        </p:txBody>
      </p:sp>
      <p:graphicFrame>
        <p:nvGraphicFramePr>
          <p:cNvPr id="87048" name="对象 87047"/>
          <p:cNvGraphicFramePr/>
          <p:nvPr/>
        </p:nvGraphicFramePr>
        <p:xfrm>
          <a:off x="1822450" y="3692525"/>
          <a:ext cx="3886200" cy="587375"/>
        </p:xfrm>
        <a:graphic>
          <a:graphicData uri="http://schemas.openxmlformats.org/presentationml/2006/ole">
            <mc:AlternateContent xmlns:mc="http://schemas.openxmlformats.org/markup-compatibility/2006">
              <mc:Choice xmlns:v="urn:schemas-microsoft-com:vml" Requires="v">
                <p:oleObj spid="_x0000_s3227" name="" r:id="rId3" imgW="1929765" imgH="292100" progId="Equation.3">
                  <p:embed/>
                </p:oleObj>
              </mc:Choice>
              <mc:Fallback>
                <p:oleObj name="" r:id="rId3" imgW="1929765" imgH="292100" progId="Equation.3">
                  <p:embed/>
                  <p:pic>
                    <p:nvPicPr>
                      <p:cNvPr id="0" name="图片 3226"/>
                      <p:cNvPicPr/>
                      <p:nvPr/>
                    </p:nvPicPr>
                    <p:blipFill>
                      <a:blip r:embed="rId4"/>
                      <a:stretch>
                        <a:fillRect/>
                      </a:stretch>
                    </p:blipFill>
                    <p:spPr>
                      <a:xfrm>
                        <a:off x="1822450" y="3692525"/>
                        <a:ext cx="3886200" cy="587375"/>
                      </a:xfrm>
                      <a:prstGeom prst="rect">
                        <a:avLst/>
                      </a:prstGeom>
                      <a:noFill/>
                      <a:ln w="38100">
                        <a:noFill/>
                        <a:miter/>
                      </a:ln>
                    </p:spPr>
                  </p:pic>
                </p:oleObj>
              </mc:Fallback>
            </mc:AlternateContent>
          </a:graphicData>
        </a:graphic>
      </p:graphicFrame>
      <p:graphicFrame>
        <p:nvGraphicFramePr>
          <p:cNvPr id="87049" name="对象 87048"/>
          <p:cNvGraphicFramePr/>
          <p:nvPr/>
        </p:nvGraphicFramePr>
        <p:xfrm>
          <a:off x="6092825" y="3646488"/>
          <a:ext cx="3063875" cy="585787"/>
        </p:xfrm>
        <a:graphic>
          <a:graphicData uri="http://schemas.openxmlformats.org/presentationml/2006/ole">
            <mc:AlternateContent xmlns:mc="http://schemas.openxmlformats.org/markup-compatibility/2006">
              <mc:Choice xmlns:v="urn:schemas-microsoft-com:vml" Requires="v">
                <p:oleObj spid="_x0000_s3231" name="" r:id="rId5" imgW="1523365" imgH="292100" progId="Equation.3">
                  <p:embed/>
                </p:oleObj>
              </mc:Choice>
              <mc:Fallback>
                <p:oleObj name="" r:id="rId5" imgW="1523365" imgH="292100" progId="Equation.3">
                  <p:embed/>
                  <p:pic>
                    <p:nvPicPr>
                      <p:cNvPr id="0" name="图片 3230"/>
                      <p:cNvPicPr/>
                      <p:nvPr/>
                    </p:nvPicPr>
                    <p:blipFill>
                      <a:blip r:embed="rId6"/>
                      <a:stretch>
                        <a:fillRect/>
                      </a:stretch>
                    </p:blipFill>
                    <p:spPr>
                      <a:xfrm>
                        <a:off x="6092825" y="3646488"/>
                        <a:ext cx="3063875" cy="585787"/>
                      </a:xfrm>
                      <a:prstGeom prst="rect">
                        <a:avLst/>
                      </a:prstGeom>
                      <a:noFill/>
                      <a:ln w="38100">
                        <a:noFill/>
                        <a:miter/>
                      </a:ln>
                    </p:spPr>
                  </p:pic>
                </p:oleObj>
              </mc:Fallback>
            </mc:AlternateContent>
          </a:graphicData>
        </a:graphic>
      </p:graphicFrame>
      <p:graphicFrame>
        <p:nvGraphicFramePr>
          <p:cNvPr id="87052" name="对象 87051"/>
          <p:cNvGraphicFramePr/>
          <p:nvPr/>
        </p:nvGraphicFramePr>
        <p:xfrm>
          <a:off x="5200650" y="1230313"/>
          <a:ext cx="2532063" cy="906462"/>
        </p:xfrm>
        <a:graphic>
          <a:graphicData uri="http://schemas.openxmlformats.org/presentationml/2006/ole">
            <mc:AlternateContent xmlns:mc="http://schemas.openxmlformats.org/markup-compatibility/2006">
              <mc:Choice xmlns:v="urn:schemas-microsoft-com:vml" Requires="v">
                <p:oleObj spid="_x0000_s3230" name="" r:id="rId7" imgW="1129030" imgH="405765" progId="Equation.3">
                  <p:embed/>
                </p:oleObj>
              </mc:Choice>
              <mc:Fallback>
                <p:oleObj name="" r:id="rId7" imgW="1129030" imgH="405765" progId="Equation.3">
                  <p:embed/>
                  <p:pic>
                    <p:nvPicPr>
                      <p:cNvPr id="0" name="图片 3229"/>
                      <p:cNvPicPr/>
                      <p:nvPr/>
                    </p:nvPicPr>
                    <p:blipFill>
                      <a:blip r:embed="rId8"/>
                      <a:stretch>
                        <a:fillRect/>
                      </a:stretch>
                    </p:blipFill>
                    <p:spPr>
                      <a:xfrm>
                        <a:off x="5200650" y="1230313"/>
                        <a:ext cx="2532063" cy="906462"/>
                      </a:xfrm>
                      <a:prstGeom prst="rect">
                        <a:avLst/>
                      </a:prstGeom>
                      <a:noFill/>
                      <a:ln w="38100">
                        <a:noFill/>
                        <a:miter/>
                      </a:ln>
                    </p:spPr>
                  </p:pic>
                </p:oleObj>
              </mc:Fallback>
            </mc:AlternateContent>
          </a:graphicData>
        </a:graphic>
      </p:graphicFrame>
      <p:sp>
        <p:nvSpPr>
          <p:cNvPr id="87053" name="矩形 87052"/>
          <p:cNvSpPr/>
          <p:nvPr/>
        </p:nvSpPr>
        <p:spPr>
          <a:xfrm>
            <a:off x="636588" y="2438400"/>
            <a:ext cx="7537450" cy="457200"/>
          </a:xfrm>
          <a:prstGeom prst="rect">
            <a:avLst/>
          </a:prstGeom>
          <a:noFill/>
          <a:ln w="9525">
            <a:noFill/>
          </a:ln>
        </p:spPr>
        <p:txBody>
          <a:bodyPr wrap="none" anchor="ctr" anchorCtr="0">
            <a:spAutoFit/>
          </a:bodyPr>
          <a:p>
            <a:pPr algn="ctr"/>
            <a:r>
              <a:rPr lang="zh-CN" altLang="en-US" dirty="0">
                <a:latin typeface="Times New Roman" panose="02020603050405020304" pitchFamily="18" charset="-94"/>
                <a:ea typeface="宋体" panose="02010600030101010101" pitchFamily="2" charset="-122"/>
              </a:rPr>
              <a:t>特解与外施激励的变化规律有关，所以称为强制分量。</a:t>
            </a:r>
            <a:endParaRPr lang="zh-CN" altLang="en-US">
              <a:latin typeface="Times New Roman" panose="02020603050405020304" pitchFamily="18" charset="-94"/>
              <a:ea typeface="宋体" panose="02010600030101010101" pitchFamily="2" charset="-122"/>
            </a:endParaRPr>
          </a:p>
        </p:txBody>
      </p:sp>
      <p:sp>
        <p:nvSpPr>
          <p:cNvPr id="87054" name="矩形 87053"/>
          <p:cNvSpPr/>
          <p:nvPr/>
        </p:nvSpPr>
        <p:spPr>
          <a:xfrm>
            <a:off x="638175" y="3078163"/>
            <a:ext cx="5392738" cy="457200"/>
          </a:xfrm>
          <a:prstGeom prst="rect">
            <a:avLst/>
          </a:prstGeom>
          <a:noFill/>
          <a:ln w="9525">
            <a:noFill/>
          </a:ln>
        </p:spPr>
        <p:txBody>
          <a:bodyPr wrap="none" anchor="ctr" anchorCtr="0">
            <a:spAutoFit/>
          </a:bodyPr>
          <a:p>
            <a:pPr algn="ctr"/>
            <a:r>
              <a:rPr lang="zh-CN" altLang="en-US" dirty="0">
                <a:latin typeface="Times New Roman" panose="02020603050405020304" pitchFamily="18" charset="-94"/>
                <a:ea typeface="宋体" panose="02010600030101010101" pitchFamily="2" charset="-122"/>
              </a:rPr>
              <a:t>通解只取决于特征根，称为自由分量。</a:t>
            </a:r>
            <a:endParaRPr lang="zh-CN" altLang="en-US">
              <a:latin typeface="Times New Roman" panose="02020603050405020304" pitchFamily="18" charset="-94"/>
              <a:ea typeface="宋体" panose="02010600030101010101" pitchFamily="2" charset="-122"/>
            </a:endParaRPr>
          </a:p>
        </p:txBody>
      </p:sp>
      <p:graphicFrame>
        <p:nvGraphicFramePr>
          <p:cNvPr id="87055" name="对象 87054"/>
          <p:cNvGraphicFramePr/>
          <p:nvPr/>
        </p:nvGraphicFramePr>
        <p:xfrm>
          <a:off x="868363" y="4510088"/>
          <a:ext cx="5230812" cy="1863725"/>
        </p:xfrm>
        <a:graphic>
          <a:graphicData uri="http://schemas.openxmlformats.org/presentationml/2006/ole">
            <mc:AlternateContent xmlns:mc="http://schemas.openxmlformats.org/markup-compatibility/2006">
              <mc:Choice xmlns:v="urn:schemas-microsoft-com:vml" Requires="v">
                <p:oleObj spid="_x0000_s3232" name="" r:id="rId9" imgW="2526030" imgH="901065" progId="Equation.3">
                  <p:embed/>
                </p:oleObj>
              </mc:Choice>
              <mc:Fallback>
                <p:oleObj name="" r:id="rId9" imgW="2526030" imgH="901065" progId="Equation.3">
                  <p:embed/>
                  <p:pic>
                    <p:nvPicPr>
                      <p:cNvPr id="0" name="图片 3231"/>
                      <p:cNvPicPr/>
                      <p:nvPr/>
                    </p:nvPicPr>
                    <p:blipFill>
                      <a:blip r:embed="rId10"/>
                      <a:stretch>
                        <a:fillRect/>
                      </a:stretch>
                    </p:blipFill>
                    <p:spPr>
                      <a:xfrm>
                        <a:off x="868363" y="4510088"/>
                        <a:ext cx="5230812" cy="1863725"/>
                      </a:xfrm>
                      <a:prstGeom prst="rect">
                        <a:avLst/>
                      </a:prstGeom>
                      <a:noFill/>
                      <a:ln w="38100">
                        <a:noFill/>
                        <a:miter/>
                      </a:ln>
                    </p:spPr>
                  </p:pic>
                </p:oleObj>
              </mc:Fallback>
            </mc:AlternateContent>
          </a:graphicData>
        </a:graphic>
      </p:graphicFrame>
      <p:sp>
        <p:nvSpPr>
          <p:cNvPr id="73739" name="灯片编号占位符 1"/>
          <p:cNvSpPr>
            <a:spLocks noGrp="1"/>
          </p:cNvSpPr>
          <p:nvPr>
            <p:ph type="sldNum" sz="quarter" idx="12"/>
          </p:nvPr>
        </p:nvSpPr>
        <p:spPr>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fld id="{9A0DB2DC-4C9A-4742-B13C-FB6460FD3503}" type="slidenum">
              <a:rPr lang="zh-CN" altLang="zh-CN" sz="1400" b="0" dirty="0"/>
            </a:fld>
            <a:endParaRPr lang="zh-CN" altLang="zh-CN" sz="14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7042"/>
                                        </p:tgtEl>
                                        <p:attrNameLst>
                                          <p:attrName>style.visibility</p:attrName>
                                        </p:attrNameLst>
                                      </p:cBhvr>
                                      <p:to>
                                        <p:strVal val="visible"/>
                                      </p:to>
                                    </p:set>
                                    <p:anim calcmode="lin" valueType="num">
                                      <p:cBhvr additive="base">
                                        <p:cTn id="7" dur="500" fill="hold"/>
                                        <p:tgtEl>
                                          <p:spTgt spid="87042"/>
                                        </p:tgtEl>
                                        <p:attrNameLst>
                                          <p:attrName>ppt_x</p:attrName>
                                        </p:attrNameLst>
                                      </p:cBhvr>
                                      <p:tavLst>
                                        <p:tav tm="0">
                                          <p:val>
                                            <p:strVal val="0-#ppt_w/2"/>
                                          </p:val>
                                        </p:tav>
                                        <p:tav tm="100000">
                                          <p:val>
                                            <p:strVal val="#ppt_x"/>
                                          </p:val>
                                        </p:tav>
                                      </p:tavLst>
                                    </p:anim>
                                    <p:anim calcmode="lin" valueType="num">
                                      <p:cBhvr additive="base">
                                        <p:cTn id="8" dur="500" fill="hold"/>
                                        <p:tgtEl>
                                          <p:spTgt spid="8704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7045"/>
                                        </p:tgtEl>
                                        <p:attrNameLst>
                                          <p:attrName>style.visibility</p:attrName>
                                        </p:attrNameLst>
                                      </p:cBhvr>
                                      <p:to>
                                        <p:strVal val="visible"/>
                                      </p:to>
                                    </p:set>
                                    <p:anim calcmode="lin" valueType="num">
                                      <p:cBhvr additive="base">
                                        <p:cTn id="13" dur="500" fill="hold"/>
                                        <p:tgtEl>
                                          <p:spTgt spid="87045"/>
                                        </p:tgtEl>
                                        <p:attrNameLst>
                                          <p:attrName>ppt_x</p:attrName>
                                        </p:attrNameLst>
                                      </p:cBhvr>
                                      <p:tavLst>
                                        <p:tav tm="0">
                                          <p:val>
                                            <p:strVal val="0-#ppt_w/2"/>
                                          </p:val>
                                        </p:tav>
                                        <p:tav tm="100000">
                                          <p:val>
                                            <p:strVal val="#ppt_x"/>
                                          </p:val>
                                        </p:tav>
                                      </p:tavLst>
                                    </p:anim>
                                    <p:anim calcmode="lin" valueType="num">
                                      <p:cBhvr additive="base">
                                        <p:cTn id="14" dur="500" fill="hold"/>
                                        <p:tgtEl>
                                          <p:spTgt spid="8704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nodeType="clickEffect">
                                  <p:stCondLst>
                                    <p:cond delay="0"/>
                                  </p:stCondLst>
                                  <p:childTnLst>
                                    <p:set>
                                      <p:cBhvr>
                                        <p:cTn id="18" dur="1" fill="hold">
                                          <p:stCondLst>
                                            <p:cond delay="0"/>
                                          </p:stCondLst>
                                        </p:cTn>
                                        <p:tgtEl>
                                          <p:spTgt spid="87046"/>
                                        </p:tgtEl>
                                        <p:attrNameLst>
                                          <p:attrName>style.visibility</p:attrName>
                                        </p:attrNameLst>
                                      </p:cBhvr>
                                      <p:to>
                                        <p:strVal val="visible"/>
                                      </p:to>
                                    </p:set>
                                    <p:animEffect transition="in" filter="dissolve">
                                      <p:cBhvr>
                                        <p:cTn id="19" dur="500"/>
                                        <p:tgtEl>
                                          <p:spTgt spid="87046"/>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stCondLst>
                                    <p:cond delay="0"/>
                                  </p:stCondLst>
                                  <p:childTnLst>
                                    <p:set>
                                      <p:cBhvr>
                                        <p:cTn id="23" dur="1" fill="hold">
                                          <p:stCondLst>
                                            <p:cond delay="0"/>
                                          </p:stCondLst>
                                        </p:cTn>
                                        <p:tgtEl>
                                          <p:spTgt spid="87052"/>
                                        </p:tgtEl>
                                        <p:attrNameLst>
                                          <p:attrName>style.visibility</p:attrName>
                                        </p:attrNameLst>
                                      </p:cBhvr>
                                      <p:to>
                                        <p:strVal val="visible"/>
                                      </p:to>
                                    </p:set>
                                    <p:anim calcmode="lin" valueType="num">
                                      <p:cBhvr additive="base">
                                        <p:cTn id="24" dur="500" fill="hold"/>
                                        <p:tgtEl>
                                          <p:spTgt spid="87052"/>
                                        </p:tgtEl>
                                        <p:attrNameLst>
                                          <p:attrName>ppt_x</p:attrName>
                                        </p:attrNameLst>
                                      </p:cBhvr>
                                      <p:tavLst>
                                        <p:tav tm="0">
                                          <p:val>
                                            <p:strVal val="0-#ppt_w/2"/>
                                          </p:val>
                                        </p:tav>
                                        <p:tav tm="100000">
                                          <p:val>
                                            <p:strVal val="#ppt_x"/>
                                          </p:val>
                                        </p:tav>
                                      </p:tavLst>
                                    </p:anim>
                                    <p:anim calcmode="lin" valueType="num">
                                      <p:cBhvr additive="base">
                                        <p:cTn id="25" dur="500" fill="hold"/>
                                        <p:tgtEl>
                                          <p:spTgt spid="87052"/>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87053"/>
                                        </p:tgtEl>
                                        <p:attrNameLst>
                                          <p:attrName>style.visibility</p:attrName>
                                        </p:attrNameLst>
                                      </p:cBhvr>
                                      <p:to>
                                        <p:strVal val="visible"/>
                                      </p:to>
                                    </p:set>
                                    <p:anim calcmode="lin" valueType="num">
                                      <p:cBhvr additive="base">
                                        <p:cTn id="30" dur="500" fill="hold"/>
                                        <p:tgtEl>
                                          <p:spTgt spid="87053"/>
                                        </p:tgtEl>
                                        <p:attrNameLst>
                                          <p:attrName>ppt_x</p:attrName>
                                        </p:attrNameLst>
                                      </p:cBhvr>
                                      <p:tavLst>
                                        <p:tav tm="0">
                                          <p:val>
                                            <p:strVal val="0-#ppt_w/2"/>
                                          </p:val>
                                        </p:tav>
                                        <p:tav tm="100000">
                                          <p:val>
                                            <p:strVal val="#ppt_x"/>
                                          </p:val>
                                        </p:tav>
                                      </p:tavLst>
                                    </p:anim>
                                    <p:anim calcmode="lin" valueType="num">
                                      <p:cBhvr additive="base">
                                        <p:cTn id="31" dur="500" fill="hold"/>
                                        <p:tgtEl>
                                          <p:spTgt spid="87053"/>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grpId="0" nodeType="clickEffect">
                                  <p:stCondLst>
                                    <p:cond delay="0"/>
                                  </p:stCondLst>
                                  <p:childTnLst>
                                    <p:set>
                                      <p:cBhvr>
                                        <p:cTn id="35" dur="1" fill="hold">
                                          <p:stCondLst>
                                            <p:cond delay="0"/>
                                          </p:stCondLst>
                                        </p:cTn>
                                        <p:tgtEl>
                                          <p:spTgt spid="87054"/>
                                        </p:tgtEl>
                                        <p:attrNameLst>
                                          <p:attrName>style.visibility</p:attrName>
                                        </p:attrNameLst>
                                      </p:cBhvr>
                                      <p:to>
                                        <p:strVal val="visible"/>
                                      </p:to>
                                    </p:set>
                                    <p:anim calcmode="lin" valueType="num">
                                      <p:cBhvr additive="base">
                                        <p:cTn id="36" dur="500" fill="hold"/>
                                        <p:tgtEl>
                                          <p:spTgt spid="87054"/>
                                        </p:tgtEl>
                                        <p:attrNameLst>
                                          <p:attrName>ppt_x</p:attrName>
                                        </p:attrNameLst>
                                      </p:cBhvr>
                                      <p:tavLst>
                                        <p:tav tm="0">
                                          <p:val>
                                            <p:strVal val="0-#ppt_w/2"/>
                                          </p:val>
                                        </p:tav>
                                        <p:tav tm="100000">
                                          <p:val>
                                            <p:strVal val="#ppt_x"/>
                                          </p:val>
                                        </p:tav>
                                      </p:tavLst>
                                    </p:anim>
                                    <p:anim calcmode="lin" valueType="num">
                                      <p:cBhvr additive="base">
                                        <p:cTn id="37" dur="500" fill="hold"/>
                                        <p:tgtEl>
                                          <p:spTgt spid="87054"/>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2" presetClass="entr" presetSubtype="8" fill="hold" grpId="0" nodeType="clickEffect">
                                  <p:stCondLst>
                                    <p:cond delay="0"/>
                                  </p:stCondLst>
                                  <p:childTnLst>
                                    <p:set>
                                      <p:cBhvr>
                                        <p:cTn id="41" dur="1" fill="hold">
                                          <p:stCondLst>
                                            <p:cond delay="0"/>
                                          </p:stCondLst>
                                        </p:cTn>
                                        <p:tgtEl>
                                          <p:spTgt spid="87047"/>
                                        </p:tgtEl>
                                        <p:attrNameLst>
                                          <p:attrName>style.visibility</p:attrName>
                                        </p:attrNameLst>
                                      </p:cBhvr>
                                      <p:to>
                                        <p:strVal val="visible"/>
                                      </p:to>
                                    </p:set>
                                    <p:animEffect transition="in" filter="slide(fromLeft)">
                                      <p:cBhvr>
                                        <p:cTn id="42" dur="500"/>
                                        <p:tgtEl>
                                          <p:spTgt spid="87047"/>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8" fill="hold" nodeType="clickEffect">
                                  <p:stCondLst>
                                    <p:cond delay="0"/>
                                  </p:stCondLst>
                                  <p:childTnLst>
                                    <p:set>
                                      <p:cBhvr>
                                        <p:cTn id="46" dur="1" fill="hold">
                                          <p:stCondLst>
                                            <p:cond delay="0"/>
                                          </p:stCondLst>
                                        </p:cTn>
                                        <p:tgtEl>
                                          <p:spTgt spid="87048"/>
                                        </p:tgtEl>
                                        <p:attrNameLst>
                                          <p:attrName>style.visibility</p:attrName>
                                        </p:attrNameLst>
                                      </p:cBhvr>
                                      <p:to>
                                        <p:strVal val="visible"/>
                                      </p:to>
                                    </p:set>
                                    <p:animEffect transition="in" filter="slide(fromLeft)">
                                      <p:cBhvr>
                                        <p:cTn id="47" dur="500"/>
                                        <p:tgtEl>
                                          <p:spTgt spid="87048"/>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8" fill="hold" nodeType="clickEffect">
                                  <p:stCondLst>
                                    <p:cond delay="0"/>
                                  </p:stCondLst>
                                  <p:childTnLst>
                                    <p:set>
                                      <p:cBhvr>
                                        <p:cTn id="51" dur="1" fill="hold">
                                          <p:stCondLst>
                                            <p:cond delay="0"/>
                                          </p:stCondLst>
                                        </p:cTn>
                                        <p:tgtEl>
                                          <p:spTgt spid="87049"/>
                                        </p:tgtEl>
                                        <p:attrNameLst>
                                          <p:attrName>style.visibility</p:attrName>
                                        </p:attrNameLst>
                                      </p:cBhvr>
                                      <p:to>
                                        <p:strVal val="visible"/>
                                      </p:to>
                                    </p:set>
                                    <p:animEffect transition="in" filter="slide(fromLeft)">
                                      <p:cBhvr>
                                        <p:cTn id="52" dur="500"/>
                                        <p:tgtEl>
                                          <p:spTgt spid="87049"/>
                                        </p:tgtEl>
                                      </p:cBhvr>
                                    </p:animEffect>
                                  </p:childTnLst>
                                </p:cTn>
                              </p:par>
                            </p:childTnLst>
                          </p:cTn>
                        </p:par>
                      </p:childTnLst>
                    </p:cTn>
                  </p:par>
                  <p:par>
                    <p:cTn id="53" fill="hold">
                      <p:stCondLst>
                        <p:cond delay="indefinite"/>
                      </p:stCondLst>
                      <p:childTnLst>
                        <p:par>
                          <p:cTn id="54" fill="hold">
                            <p:stCondLst>
                              <p:cond delay="0"/>
                            </p:stCondLst>
                            <p:childTnLst>
                              <p:par>
                                <p:cTn id="55" presetID="17" presetClass="entr" presetSubtype="10" fill="hold" nodeType="clickEffect">
                                  <p:stCondLst>
                                    <p:cond delay="0"/>
                                  </p:stCondLst>
                                  <p:childTnLst>
                                    <p:set>
                                      <p:cBhvr>
                                        <p:cTn id="56" dur="1" fill="hold">
                                          <p:stCondLst>
                                            <p:cond delay="0"/>
                                          </p:stCondLst>
                                        </p:cTn>
                                        <p:tgtEl>
                                          <p:spTgt spid="87055"/>
                                        </p:tgtEl>
                                        <p:attrNameLst>
                                          <p:attrName>style.visibility</p:attrName>
                                        </p:attrNameLst>
                                      </p:cBhvr>
                                      <p:to>
                                        <p:strVal val="visible"/>
                                      </p:to>
                                    </p:set>
                                    <p:anim calcmode="lin" valueType="num">
                                      <p:cBhvr>
                                        <p:cTn id="57" dur="500" fill="hold"/>
                                        <p:tgtEl>
                                          <p:spTgt spid="87055"/>
                                        </p:tgtEl>
                                        <p:attrNameLst>
                                          <p:attrName>ppt_w</p:attrName>
                                        </p:attrNameLst>
                                      </p:cBhvr>
                                      <p:tavLst>
                                        <p:tav tm="0">
                                          <p:val>
                                            <p:fltVal val="0.000000"/>
                                          </p:val>
                                        </p:tav>
                                        <p:tav tm="100000">
                                          <p:val>
                                            <p:strVal val="#ppt_w"/>
                                          </p:val>
                                        </p:tav>
                                      </p:tavLst>
                                    </p:anim>
                                    <p:anim calcmode="lin" valueType="num">
                                      <p:cBhvr>
                                        <p:cTn id="58" dur="500" fill="hold"/>
                                        <p:tgtEl>
                                          <p:spTgt spid="8705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2" grpId="0"/>
      <p:bldP spid="87045" grpId="0"/>
      <p:bldP spid="87047" grpId="0"/>
      <p:bldP spid="87053" grpId="0"/>
      <p:bldP spid="87054"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5765" name="矩形 245764"/>
          <p:cNvSpPr/>
          <p:nvPr/>
        </p:nvSpPr>
        <p:spPr>
          <a:xfrm>
            <a:off x="541338" y="960438"/>
            <a:ext cx="2276475" cy="579437"/>
          </a:xfrm>
          <a:prstGeom prst="rect">
            <a:avLst/>
          </a:prstGeom>
          <a:noFill/>
          <a:ln w="9525">
            <a:noFill/>
          </a:ln>
        </p:spPr>
        <p:txBody>
          <a:bodyPr wrap="none" anchor="ctr" anchorCtr="0">
            <a:spAutoFit/>
          </a:bodyPr>
          <a:p>
            <a:pPr algn="ctr"/>
            <a:r>
              <a:rPr lang="en-US" altLang="zh-CN" dirty="0">
                <a:solidFill>
                  <a:srgbClr val="FF0000"/>
                </a:solidFill>
                <a:latin typeface="Times New Roman" panose="02020603050405020304" pitchFamily="18" charset="-94"/>
                <a:ea typeface="宋体" panose="02010600030101010101" pitchFamily="2" charset="-122"/>
              </a:rPr>
              <a:t>1</a:t>
            </a:r>
            <a:r>
              <a:rPr lang="zh-CN" altLang="en-US" dirty="0">
                <a:solidFill>
                  <a:srgbClr val="FF0000"/>
                </a:solidFill>
                <a:latin typeface="Times New Roman" panose="02020603050405020304" pitchFamily="18" charset="-94"/>
                <a:ea typeface="宋体" panose="02010600030101010101" pitchFamily="2" charset="-122"/>
              </a:rPr>
              <a:t>、</a:t>
            </a:r>
            <a:r>
              <a:rPr lang="en-US" altLang="zh-CN" sz="3200">
                <a:solidFill>
                  <a:srgbClr val="FF0000"/>
                </a:solidFill>
                <a:latin typeface="Times New Roman" panose="02020603050405020304" pitchFamily="18" charset="-94"/>
                <a:ea typeface="宋体" panose="02010600030101010101" pitchFamily="2" charset="-122"/>
              </a:rPr>
              <a:t>τ</a:t>
            </a:r>
            <a:r>
              <a:rPr lang="zh-CN" altLang="zh-CN" dirty="0">
                <a:solidFill>
                  <a:srgbClr val="FF0000"/>
                </a:solidFill>
                <a:latin typeface="Times New Roman" panose="02020603050405020304" pitchFamily="18" charset="-94"/>
                <a:ea typeface="宋体" panose="02010600030101010101" pitchFamily="2" charset="-122"/>
              </a:rPr>
              <a:t>时间常数</a:t>
            </a:r>
            <a:endParaRPr lang="en-US" altLang="zh-CN">
              <a:latin typeface="Times New Roman" panose="02020603050405020304" pitchFamily="18" charset="-94"/>
              <a:ea typeface="宋体" panose="02010600030101010101" pitchFamily="2" charset="-122"/>
            </a:endParaRPr>
          </a:p>
        </p:txBody>
      </p:sp>
      <p:grpSp>
        <p:nvGrpSpPr>
          <p:cNvPr id="245771" name="组合 245770"/>
          <p:cNvGrpSpPr/>
          <p:nvPr/>
        </p:nvGrpSpPr>
        <p:grpSpPr>
          <a:xfrm>
            <a:off x="1150938" y="1752600"/>
            <a:ext cx="3257550" cy="465138"/>
            <a:chOff x="725" y="797"/>
            <a:chExt cx="2052" cy="293"/>
          </a:xfrm>
        </p:grpSpPr>
        <p:sp>
          <p:nvSpPr>
            <p:cNvPr id="74755" name="矩形 245765"/>
            <p:cNvSpPr/>
            <p:nvPr/>
          </p:nvSpPr>
          <p:spPr>
            <a:xfrm>
              <a:off x="725" y="797"/>
              <a:ext cx="780" cy="288"/>
            </a:xfrm>
            <a:prstGeom prst="rect">
              <a:avLst/>
            </a:prstGeom>
            <a:noFill/>
            <a:ln w="9525">
              <a:noFill/>
            </a:ln>
          </p:spPr>
          <p:txBody>
            <a:bodyPr wrap="none" anchor="ctr" anchorCtr="0">
              <a:spAutoFit/>
            </a:bodyPr>
            <a:p>
              <a:pPr algn="ctr"/>
              <a:r>
                <a:rPr lang="en-US" altLang="zh-CN" dirty="0">
                  <a:latin typeface="Times New Roman" panose="02020603050405020304" pitchFamily="18" charset="-94"/>
                  <a:ea typeface="宋体" panose="02010600030101010101" pitchFamily="2" charset="-122"/>
                </a:rPr>
                <a:t>RC</a:t>
              </a:r>
              <a:r>
                <a:rPr lang="zh-CN" altLang="en-US" dirty="0">
                  <a:latin typeface="Times New Roman" panose="02020603050405020304" pitchFamily="18" charset="-94"/>
                  <a:ea typeface="宋体" panose="02010600030101010101" pitchFamily="2" charset="-122"/>
                </a:rPr>
                <a:t>电路</a:t>
              </a:r>
              <a:endParaRPr lang="zh-CN" altLang="en-US">
                <a:latin typeface="Times New Roman" panose="02020603050405020304" pitchFamily="18" charset="-94"/>
                <a:ea typeface="宋体" panose="02010600030101010101" pitchFamily="2" charset="-122"/>
              </a:endParaRPr>
            </a:p>
          </p:txBody>
        </p:sp>
        <p:graphicFrame>
          <p:nvGraphicFramePr>
            <p:cNvPr id="74756" name="对象 245766"/>
            <p:cNvGraphicFramePr/>
            <p:nvPr/>
          </p:nvGraphicFramePr>
          <p:xfrm>
            <a:off x="1900" y="800"/>
            <a:ext cx="877" cy="290"/>
          </p:xfrm>
          <a:graphic>
            <a:graphicData uri="http://schemas.openxmlformats.org/presentationml/2006/ole">
              <mc:AlternateContent xmlns:mc="http://schemas.openxmlformats.org/markup-compatibility/2006">
                <mc:Choice xmlns:v="urn:schemas-microsoft-com:vml" Requires="v">
                  <p:oleObj spid="_x0000_s3226" name="" r:id="rId1" imgW="608965" imgH="203200" progId="Equation.3">
                    <p:embed/>
                  </p:oleObj>
                </mc:Choice>
                <mc:Fallback>
                  <p:oleObj name="" r:id="rId1" imgW="608965" imgH="203200" progId="Equation.3">
                    <p:embed/>
                    <p:pic>
                      <p:nvPicPr>
                        <p:cNvPr id="0" name="图片 3225"/>
                        <p:cNvPicPr/>
                        <p:nvPr/>
                      </p:nvPicPr>
                      <p:blipFill>
                        <a:blip r:embed="rId2"/>
                        <a:stretch>
                          <a:fillRect/>
                        </a:stretch>
                      </p:blipFill>
                      <p:spPr>
                        <a:xfrm>
                          <a:off x="1900" y="800"/>
                          <a:ext cx="877" cy="290"/>
                        </a:xfrm>
                        <a:prstGeom prst="rect">
                          <a:avLst/>
                        </a:prstGeom>
                        <a:noFill/>
                        <a:ln w="38100">
                          <a:noFill/>
                          <a:miter/>
                        </a:ln>
                      </p:spPr>
                    </p:pic>
                  </p:oleObj>
                </mc:Fallback>
              </mc:AlternateContent>
            </a:graphicData>
          </a:graphic>
        </p:graphicFrame>
      </p:grpSp>
      <p:grpSp>
        <p:nvGrpSpPr>
          <p:cNvPr id="245772" name="组合 245771"/>
          <p:cNvGrpSpPr/>
          <p:nvPr/>
        </p:nvGrpSpPr>
        <p:grpSpPr>
          <a:xfrm>
            <a:off x="4848225" y="1431925"/>
            <a:ext cx="2641600" cy="1098550"/>
            <a:chOff x="3054" y="595"/>
            <a:chExt cx="1664" cy="692"/>
          </a:xfrm>
        </p:grpSpPr>
        <p:sp>
          <p:nvSpPr>
            <p:cNvPr id="74758" name="矩形 245767"/>
            <p:cNvSpPr/>
            <p:nvPr/>
          </p:nvSpPr>
          <p:spPr>
            <a:xfrm>
              <a:off x="3054" y="808"/>
              <a:ext cx="769" cy="288"/>
            </a:xfrm>
            <a:prstGeom prst="rect">
              <a:avLst/>
            </a:prstGeom>
            <a:noFill/>
            <a:ln w="9525">
              <a:noFill/>
            </a:ln>
          </p:spPr>
          <p:txBody>
            <a:bodyPr wrap="none" anchor="ctr" anchorCtr="0">
              <a:spAutoFit/>
            </a:bodyPr>
            <a:p>
              <a:pPr algn="ctr"/>
              <a:r>
                <a:rPr lang="en-US" altLang="zh-CN" dirty="0">
                  <a:latin typeface="Times New Roman" panose="02020603050405020304" pitchFamily="18" charset="-94"/>
                  <a:ea typeface="宋体" panose="02010600030101010101" pitchFamily="2" charset="-122"/>
                </a:rPr>
                <a:t>RL</a:t>
              </a:r>
              <a:r>
                <a:rPr lang="zh-CN" altLang="en-US" dirty="0">
                  <a:latin typeface="Times New Roman" panose="02020603050405020304" pitchFamily="18" charset="-94"/>
                  <a:ea typeface="宋体" panose="02010600030101010101" pitchFamily="2" charset="-122"/>
                </a:rPr>
                <a:t>电路</a:t>
              </a:r>
              <a:endParaRPr lang="zh-CN" altLang="en-US">
                <a:latin typeface="Times New Roman" panose="02020603050405020304" pitchFamily="18" charset="-94"/>
                <a:ea typeface="宋体" panose="02010600030101010101" pitchFamily="2" charset="-122"/>
              </a:endParaRPr>
            </a:p>
          </p:txBody>
        </p:sp>
        <p:graphicFrame>
          <p:nvGraphicFramePr>
            <p:cNvPr id="74759" name="对象 245769"/>
            <p:cNvGraphicFramePr/>
            <p:nvPr/>
          </p:nvGraphicFramePr>
          <p:xfrm>
            <a:off x="4008" y="595"/>
            <a:ext cx="710" cy="692"/>
          </p:xfrm>
          <a:graphic>
            <a:graphicData uri="http://schemas.openxmlformats.org/presentationml/2006/ole">
              <mc:AlternateContent xmlns:mc="http://schemas.openxmlformats.org/markup-compatibility/2006">
                <mc:Choice xmlns:v="urn:schemas-microsoft-com:vml" Requires="v">
                  <p:oleObj spid="_x0000_s3228" name="" r:id="rId3" imgW="495300" imgH="482600" progId="Equation.3">
                    <p:embed/>
                  </p:oleObj>
                </mc:Choice>
                <mc:Fallback>
                  <p:oleObj name="" r:id="rId3" imgW="495300" imgH="482600" progId="Equation.3">
                    <p:embed/>
                    <p:pic>
                      <p:nvPicPr>
                        <p:cNvPr id="0" name="图片 3227"/>
                        <p:cNvPicPr/>
                        <p:nvPr/>
                      </p:nvPicPr>
                      <p:blipFill>
                        <a:blip r:embed="rId4"/>
                        <a:stretch>
                          <a:fillRect/>
                        </a:stretch>
                      </p:blipFill>
                      <p:spPr>
                        <a:xfrm>
                          <a:off x="4008" y="595"/>
                          <a:ext cx="710" cy="692"/>
                        </a:xfrm>
                        <a:prstGeom prst="rect">
                          <a:avLst/>
                        </a:prstGeom>
                        <a:noFill/>
                        <a:ln w="38100">
                          <a:noFill/>
                          <a:miter/>
                        </a:ln>
                      </p:spPr>
                    </p:pic>
                  </p:oleObj>
                </mc:Fallback>
              </mc:AlternateContent>
            </a:graphicData>
          </a:graphic>
        </p:graphicFrame>
      </p:grpSp>
      <p:sp>
        <p:nvSpPr>
          <p:cNvPr id="245773" name="矩形 245772"/>
          <p:cNvSpPr/>
          <p:nvPr/>
        </p:nvSpPr>
        <p:spPr>
          <a:xfrm>
            <a:off x="747713" y="3062288"/>
            <a:ext cx="2287587" cy="457200"/>
          </a:xfrm>
          <a:prstGeom prst="rect">
            <a:avLst/>
          </a:prstGeom>
          <a:noFill/>
          <a:ln w="9525">
            <a:noFill/>
          </a:ln>
        </p:spPr>
        <p:txBody>
          <a:bodyPr wrap="none" anchor="ctr" anchorCtr="0">
            <a:spAutoFit/>
          </a:bodyPr>
          <a:p>
            <a:pPr algn="ctr"/>
            <a:r>
              <a:rPr lang="en-US" altLang="zh-CN" dirty="0">
                <a:solidFill>
                  <a:srgbClr val="FF0000"/>
                </a:solidFill>
                <a:latin typeface="Times New Roman" panose="02020603050405020304" pitchFamily="18" charset="-94"/>
                <a:ea typeface="宋体" panose="02010600030101010101" pitchFamily="2" charset="-122"/>
              </a:rPr>
              <a:t>2</a:t>
            </a:r>
            <a:r>
              <a:rPr lang="zh-CN" altLang="en-US" dirty="0">
                <a:solidFill>
                  <a:srgbClr val="FF0000"/>
                </a:solidFill>
                <a:latin typeface="Times New Roman" panose="02020603050405020304" pitchFamily="18" charset="-94"/>
                <a:ea typeface="宋体" panose="02010600030101010101" pitchFamily="2" charset="-122"/>
              </a:rPr>
              <a:t>、 </a:t>
            </a:r>
            <a:r>
              <a:rPr lang="en-US" altLang="zh-CN" i="1">
                <a:solidFill>
                  <a:srgbClr val="FF0000"/>
                </a:solidFill>
                <a:latin typeface="Times New Roman" panose="02020603050405020304" pitchFamily="18" charset="-94"/>
                <a:ea typeface="宋体" panose="02010600030101010101" pitchFamily="2" charset="-122"/>
              </a:rPr>
              <a:t>f</a:t>
            </a:r>
            <a:r>
              <a:rPr lang="en-US" altLang="zh-CN">
                <a:solidFill>
                  <a:srgbClr val="FF0000"/>
                </a:solidFill>
                <a:latin typeface="Times New Roman" panose="02020603050405020304" pitchFamily="18" charset="-94"/>
                <a:ea typeface="宋体" panose="02010600030101010101" pitchFamily="2" charset="-122"/>
              </a:rPr>
              <a:t>(0</a:t>
            </a:r>
            <a:r>
              <a:rPr lang="en-US" altLang="zh-CN" baseline="-25000">
                <a:solidFill>
                  <a:srgbClr val="FF0000"/>
                </a:solidFill>
                <a:latin typeface="Times New Roman" panose="02020603050405020304" pitchFamily="18" charset="-94"/>
                <a:ea typeface="宋体" panose="02010600030101010101" pitchFamily="2" charset="-122"/>
              </a:rPr>
              <a:t>+</a:t>
            </a:r>
            <a:r>
              <a:rPr lang="en-US" altLang="zh-CN">
                <a:solidFill>
                  <a:srgbClr val="FF0000"/>
                </a:solidFill>
                <a:latin typeface="Times New Roman" panose="02020603050405020304" pitchFamily="18" charset="-94"/>
                <a:ea typeface="宋体" panose="02010600030101010101" pitchFamily="2" charset="-122"/>
              </a:rPr>
              <a:t>)</a:t>
            </a:r>
            <a:r>
              <a:rPr lang="en-US" altLang="zh-CN">
                <a:latin typeface="Times New Roman" panose="02020603050405020304" pitchFamily="18" charset="-94"/>
                <a:ea typeface="宋体" panose="02010600030101010101" pitchFamily="2" charset="-122"/>
              </a:rPr>
              <a:t> </a:t>
            </a:r>
            <a:r>
              <a:rPr lang="zh-CN" altLang="zh-CN" dirty="0">
                <a:solidFill>
                  <a:srgbClr val="FF0000"/>
                </a:solidFill>
                <a:latin typeface="Times New Roman" panose="02020603050405020304" pitchFamily="18" charset="-94"/>
                <a:ea typeface="宋体" panose="02010600030101010101" pitchFamily="2" charset="-122"/>
              </a:rPr>
              <a:t>初始值</a:t>
            </a:r>
            <a:endParaRPr lang="en-US" altLang="zh-CN">
              <a:solidFill>
                <a:srgbClr val="FF0000"/>
              </a:solidFill>
              <a:latin typeface="Times New Roman" panose="02020603050405020304" pitchFamily="18" charset="-94"/>
              <a:ea typeface="宋体" panose="02010600030101010101" pitchFamily="2" charset="-122"/>
            </a:endParaRPr>
          </a:p>
        </p:txBody>
      </p:sp>
      <p:sp>
        <p:nvSpPr>
          <p:cNvPr id="245774" name="矩形 245773"/>
          <p:cNvSpPr/>
          <p:nvPr/>
        </p:nvSpPr>
        <p:spPr>
          <a:xfrm>
            <a:off x="1108075" y="2378075"/>
            <a:ext cx="3892550" cy="457200"/>
          </a:xfrm>
          <a:prstGeom prst="rect">
            <a:avLst/>
          </a:prstGeom>
          <a:noFill/>
          <a:ln w="9525">
            <a:noFill/>
          </a:ln>
        </p:spPr>
        <p:txBody>
          <a:bodyPr wrap="none" anchor="ctr" anchorCtr="0">
            <a:spAutoFit/>
          </a:bodyPr>
          <a:p>
            <a:pPr algn="ctr"/>
            <a:r>
              <a:rPr lang="en-US" altLang="zh-CN" dirty="0">
                <a:latin typeface="Times New Roman" panose="02020603050405020304" pitchFamily="18" charset="-94"/>
                <a:ea typeface="宋体" panose="02010600030101010101" pitchFamily="2" charset="-122"/>
              </a:rPr>
              <a:t>R</a:t>
            </a:r>
            <a:r>
              <a:rPr lang="zh-CN" altLang="en-US" dirty="0">
                <a:latin typeface="Times New Roman" panose="02020603050405020304" pitchFamily="18" charset="-94"/>
                <a:ea typeface="宋体" panose="02010600030101010101" pitchFamily="2" charset="-122"/>
              </a:rPr>
              <a:t>为</a:t>
            </a:r>
            <a:r>
              <a:rPr lang="en-US" altLang="zh-CN" dirty="0">
                <a:latin typeface="Times New Roman" panose="02020603050405020304" pitchFamily="18" charset="-94"/>
                <a:ea typeface="宋体" panose="02010600030101010101" pitchFamily="2" charset="-122"/>
              </a:rPr>
              <a:t>C</a:t>
            </a:r>
            <a:r>
              <a:rPr lang="zh-CN" altLang="en-US" dirty="0">
                <a:latin typeface="Times New Roman" panose="02020603050405020304" pitchFamily="18" charset="-94"/>
                <a:ea typeface="宋体" panose="02010600030101010101" pitchFamily="2" charset="-122"/>
              </a:rPr>
              <a:t>或</a:t>
            </a:r>
            <a:r>
              <a:rPr lang="en-US" altLang="zh-CN" dirty="0">
                <a:latin typeface="Times New Roman" panose="02020603050405020304" pitchFamily="18" charset="-94"/>
                <a:ea typeface="宋体" panose="02010600030101010101" pitchFamily="2" charset="-122"/>
              </a:rPr>
              <a:t>L</a:t>
            </a:r>
            <a:r>
              <a:rPr lang="zh-CN" altLang="en-US" dirty="0">
                <a:latin typeface="Times New Roman" panose="02020603050405020304" pitchFamily="18" charset="-94"/>
                <a:ea typeface="宋体" panose="02010600030101010101" pitchFamily="2" charset="-122"/>
              </a:rPr>
              <a:t>两端的等效电阻。</a:t>
            </a:r>
            <a:endParaRPr lang="zh-CN" altLang="en-US">
              <a:latin typeface="Times New Roman" panose="02020603050405020304" pitchFamily="18" charset="-94"/>
              <a:ea typeface="宋体" panose="02010600030101010101" pitchFamily="2" charset="-122"/>
            </a:endParaRPr>
          </a:p>
        </p:txBody>
      </p:sp>
      <p:sp>
        <p:nvSpPr>
          <p:cNvPr id="245776" name="矩形 245775"/>
          <p:cNvSpPr/>
          <p:nvPr/>
        </p:nvSpPr>
        <p:spPr>
          <a:xfrm>
            <a:off x="3048000" y="3668713"/>
            <a:ext cx="4502150" cy="457200"/>
          </a:xfrm>
          <a:prstGeom prst="rect">
            <a:avLst/>
          </a:prstGeom>
          <a:noFill/>
          <a:ln w="9525">
            <a:noFill/>
          </a:ln>
        </p:spPr>
        <p:txBody>
          <a:bodyPr wrap="none" anchor="ctr" anchorCtr="0">
            <a:spAutoFit/>
          </a:bodyPr>
          <a:p>
            <a:pPr algn="ctr"/>
            <a:r>
              <a:rPr lang="en-US" altLang="zh-CN" i="1">
                <a:latin typeface="Times New Roman" panose="02020603050405020304" pitchFamily="18" charset="-94"/>
                <a:ea typeface="宋体" panose="02010600030101010101" pitchFamily="2" charset="-122"/>
              </a:rPr>
              <a:t>u</a:t>
            </a:r>
            <a:r>
              <a:rPr lang="en-US" altLang="zh-CN" i="1" baseline="-25000">
                <a:latin typeface="Times New Roman" panose="02020603050405020304" pitchFamily="18" charset="-94"/>
                <a:ea typeface="宋体" panose="02010600030101010101" pitchFamily="2" charset="-122"/>
              </a:rPr>
              <a:t>C</a:t>
            </a:r>
            <a:r>
              <a:rPr lang="en-US" altLang="zh-CN">
                <a:latin typeface="Times New Roman" panose="02020603050405020304" pitchFamily="18" charset="-94"/>
                <a:ea typeface="宋体" panose="02010600030101010101" pitchFamily="2" charset="-122"/>
              </a:rPr>
              <a:t>(0</a:t>
            </a:r>
            <a:r>
              <a:rPr lang="en-US" altLang="zh-CN" baseline="-25000">
                <a:latin typeface="Times New Roman" panose="02020603050405020304" pitchFamily="18" charset="-94"/>
                <a:ea typeface="宋体" panose="02010600030101010101" pitchFamily="2" charset="-122"/>
              </a:rPr>
              <a:t>+</a:t>
            </a:r>
            <a:r>
              <a:rPr lang="en-US" altLang="zh-CN">
                <a:latin typeface="Times New Roman" panose="02020603050405020304" pitchFamily="18" charset="-94"/>
                <a:ea typeface="宋体" panose="02010600030101010101" pitchFamily="2" charset="-122"/>
              </a:rPr>
              <a:t>)= </a:t>
            </a:r>
            <a:r>
              <a:rPr lang="en-US" altLang="zh-CN" i="1">
                <a:latin typeface="Times New Roman" panose="02020603050405020304" pitchFamily="18" charset="-94"/>
                <a:ea typeface="宋体" panose="02010600030101010101" pitchFamily="2" charset="-122"/>
              </a:rPr>
              <a:t>u</a:t>
            </a:r>
            <a:r>
              <a:rPr lang="en-US" altLang="zh-CN" i="1" baseline="-25000">
                <a:latin typeface="Times New Roman" panose="02020603050405020304" pitchFamily="18" charset="-94"/>
                <a:ea typeface="宋体" panose="02010600030101010101" pitchFamily="2" charset="-122"/>
              </a:rPr>
              <a:t>C</a:t>
            </a:r>
            <a:r>
              <a:rPr lang="en-US" altLang="zh-CN">
                <a:latin typeface="Times New Roman" panose="02020603050405020304" pitchFamily="18" charset="-94"/>
                <a:ea typeface="宋体" panose="02010600030101010101" pitchFamily="2" charset="-122"/>
              </a:rPr>
              <a:t>(0</a:t>
            </a:r>
            <a:r>
              <a:rPr lang="en-US" altLang="zh-CN" baseline="-25000">
                <a:latin typeface="Times New Roman" panose="02020603050405020304" pitchFamily="18" charset="-94"/>
                <a:ea typeface="宋体" panose="02010600030101010101" pitchFamily="2" charset="-122"/>
                <a:sym typeface="Symbol" panose="05050102010706020507" pitchFamily="18" charset="2"/>
              </a:rPr>
              <a:t></a:t>
            </a:r>
            <a:r>
              <a:rPr lang="en-US" altLang="zh-CN" dirty="0">
                <a:latin typeface="Times New Roman" panose="02020603050405020304" pitchFamily="18" charset="-94"/>
                <a:ea typeface="宋体" panose="02010600030101010101" pitchFamily="2" charset="-122"/>
              </a:rPr>
              <a:t>) </a:t>
            </a:r>
            <a:r>
              <a:rPr lang="zh-CN" altLang="en-US" dirty="0">
                <a:latin typeface="Times New Roman" panose="02020603050405020304" pitchFamily="18" charset="-94"/>
                <a:ea typeface="宋体" panose="02010600030101010101" pitchFamily="2" charset="-122"/>
              </a:rPr>
              <a:t>和 </a:t>
            </a:r>
            <a:r>
              <a:rPr lang="en-US" altLang="zh-CN" i="1">
                <a:latin typeface="Times New Roman" panose="02020603050405020304" pitchFamily="18" charset="-94"/>
                <a:ea typeface="宋体" panose="02010600030101010101" pitchFamily="2" charset="-122"/>
              </a:rPr>
              <a:t>i</a:t>
            </a:r>
            <a:r>
              <a:rPr lang="en-US" altLang="zh-CN" i="1" baseline="-25000">
                <a:latin typeface="Times New Roman" panose="02020603050405020304" pitchFamily="18" charset="-94"/>
                <a:ea typeface="宋体" panose="02010600030101010101" pitchFamily="2" charset="-122"/>
              </a:rPr>
              <a:t>L</a:t>
            </a:r>
            <a:r>
              <a:rPr lang="en-US" altLang="zh-CN">
                <a:latin typeface="Times New Roman" panose="02020603050405020304" pitchFamily="18" charset="-94"/>
                <a:ea typeface="宋体" panose="02010600030101010101" pitchFamily="2" charset="-122"/>
              </a:rPr>
              <a:t>(0</a:t>
            </a:r>
            <a:r>
              <a:rPr lang="en-US" altLang="zh-CN" baseline="-25000">
                <a:latin typeface="Times New Roman" panose="02020603050405020304" pitchFamily="18" charset="-94"/>
                <a:ea typeface="宋体" panose="02010600030101010101" pitchFamily="2" charset="-122"/>
              </a:rPr>
              <a:t>+</a:t>
            </a:r>
            <a:r>
              <a:rPr lang="en-US" altLang="zh-CN">
                <a:latin typeface="Times New Roman" panose="02020603050405020304" pitchFamily="18" charset="-94"/>
                <a:ea typeface="宋体" panose="02010600030101010101" pitchFamily="2" charset="-122"/>
              </a:rPr>
              <a:t>) = </a:t>
            </a:r>
            <a:r>
              <a:rPr lang="en-US" altLang="zh-CN" i="1">
                <a:latin typeface="Times New Roman" panose="02020603050405020304" pitchFamily="18" charset="-94"/>
                <a:ea typeface="宋体" panose="02010600030101010101" pitchFamily="2" charset="-122"/>
              </a:rPr>
              <a:t>i</a:t>
            </a:r>
            <a:r>
              <a:rPr lang="en-US" altLang="zh-CN" i="1" baseline="-25000">
                <a:latin typeface="Times New Roman" panose="02020603050405020304" pitchFamily="18" charset="-94"/>
                <a:ea typeface="宋体" panose="02010600030101010101" pitchFamily="2" charset="-122"/>
              </a:rPr>
              <a:t>L</a:t>
            </a:r>
            <a:r>
              <a:rPr lang="en-US" altLang="zh-CN">
                <a:latin typeface="Times New Roman" panose="02020603050405020304" pitchFamily="18" charset="-94"/>
                <a:ea typeface="宋体" panose="02010600030101010101" pitchFamily="2" charset="-122"/>
              </a:rPr>
              <a:t>(0</a:t>
            </a:r>
            <a:r>
              <a:rPr lang="en-US" altLang="zh-CN" baseline="-25000">
                <a:latin typeface="Times New Roman" panose="02020603050405020304" pitchFamily="18" charset="-94"/>
                <a:ea typeface="宋体" panose="02010600030101010101" pitchFamily="2" charset="-122"/>
                <a:sym typeface="Symbol" panose="05050102010706020507" pitchFamily="18" charset="2"/>
              </a:rPr>
              <a:t></a:t>
            </a:r>
            <a:r>
              <a:rPr lang="en-US" altLang="zh-CN">
                <a:latin typeface="Times New Roman" panose="02020603050405020304" pitchFamily="18" charset="-94"/>
                <a:ea typeface="宋体" panose="02010600030101010101" pitchFamily="2" charset="-122"/>
              </a:rPr>
              <a:t>) </a:t>
            </a:r>
            <a:r>
              <a:rPr lang="zh-CN" altLang="en-US">
                <a:latin typeface="Times New Roman" panose="02020603050405020304" pitchFamily="18" charset="-94"/>
                <a:ea typeface="宋体" panose="02010600030101010101" pitchFamily="2" charset="-122"/>
              </a:rPr>
              <a:t>；</a:t>
            </a:r>
            <a:endParaRPr lang="zh-CN" altLang="en-US">
              <a:latin typeface="Times New Roman" panose="02020603050405020304" pitchFamily="18" charset="-94"/>
              <a:ea typeface="宋体" panose="02010600030101010101" pitchFamily="2" charset="-122"/>
            </a:endParaRPr>
          </a:p>
        </p:txBody>
      </p:sp>
      <p:sp>
        <p:nvSpPr>
          <p:cNvPr id="245777" name="矩形 245776"/>
          <p:cNvSpPr/>
          <p:nvPr/>
        </p:nvSpPr>
        <p:spPr>
          <a:xfrm>
            <a:off x="3051175" y="4660900"/>
            <a:ext cx="5632450" cy="457200"/>
          </a:xfrm>
          <a:prstGeom prst="rect">
            <a:avLst/>
          </a:prstGeom>
          <a:noFill/>
          <a:ln w="9525">
            <a:noFill/>
          </a:ln>
        </p:spPr>
        <p:txBody>
          <a:bodyPr wrap="none" anchor="ctr" anchorCtr="0">
            <a:spAutoFit/>
          </a:bodyPr>
          <a:p>
            <a:pPr algn="ctr"/>
            <a:r>
              <a:rPr lang="zh-CN" altLang="en-US" dirty="0">
                <a:latin typeface="Times New Roman" panose="02020603050405020304" pitchFamily="18" charset="-94"/>
                <a:ea typeface="宋体" panose="02010600030101010101" pitchFamily="2" charset="-122"/>
              </a:rPr>
              <a:t>画</a:t>
            </a:r>
            <a:r>
              <a:rPr lang="en-US" altLang="zh-CN">
                <a:latin typeface="Times New Roman" panose="02020603050405020304" pitchFamily="18" charset="-94"/>
                <a:ea typeface="宋体" panose="02010600030101010101" pitchFamily="2" charset="-122"/>
              </a:rPr>
              <a:t>0</a:t>
            </a:r>
            <a:r>
              <a:rPr lang="en-US" altLang="zh-CN" baseline="-25000">
                <a:latin typeface="Times New Roman" panose="02020603050405020304" pitchFamily="18" charset="-94"/>
                <a:ea typeface="宋体" panose="02010600030101010101" pitchFamily="2" charset="-122"/>
              </a:rPr>
              <a:t>+</a:t>
            </a:r>
            <a:r>
              <a:rPr lang="zh-CN" altLang="en-US" dirty="0">
                <a:latin typeface="Times New Roman" panose="02020603050405020304" pitchFamily="18" charset="-94"/>
                <a:ea typeface="宋体" panose="02010600030101010101" pitchFamily="2" charset="-122"/>
              </a:rPr>
              <a:t>等效电路，求所需的</a:t>
            </a:r>
            <a:r>
              <a:rPr lang="en-US" altLang="zh-CN" i="1">
                <a:latin typeface="Times New Roman" panose="02020603050405020304" pitchFamily="18" charset="-94"/>
                <a:ea typeface="宋体" panose="02010600030101010101" pitchFamily="2" charset="-122"/>
              </a:rPr>
              <a:t>u</a:t>
            </a:r>
            <a:r>
              <a:rPr lang="en-US" altLang="zh-CN">
                <a:latin typeface="Times New Roman" panose="02020603050405020304" pitchFamily="18" charset="-94"/>
                <a:ea typeface="宋体" panose="02010600030101010101" pitchFamily="2" charset="-122"/>
              </a:rPr>
              <a:t>(0</a:t>
            </a:r>
            <a:r>
              <a:rPr lang="en-US" altLang="zh-CN" baseline="-25000">
                <a:latin typeface="Times New Roman" panose="02020603050405020304" pitchFamily="18" charset="-94"/>
                <a:ea typeface="宋体" panose="02010600030101010101" pitchFamily="2" charset="-122"/>
              </a:rPr>
              <a:t>+</a:t>
            </a:r>
            <a:r>
              <a:rPr lang="en-US" altLang="zh-CN">
                <a:latin typeface="Times New Roman" panose="02020603050405020304" pitchFamily="18" charset="-94"/>
                <a:ea typeface="宋体" panose="02010600030101010101" pitchFamily="2" charset="-122"/>
              </a:rPr>
              <a:t>)</a:t>
            </a:r>
            <a:r>
              <a:rPr lang="zh-CN" altLang="en-US">
                <a:latin typeface="Times New Roman" panose="02020603050405020304" pitchFamily="18" charset="-94"/>
                <a:ea typeface="宋体" panose="02010600030101010101" pitchFamily="2" charset="-122"/>
              </a:rPr>
              <a:t>、</a:t>
            </a:r>
            <a:r>
              <a:rPr lang="en-US" altLang="zh-CN" i="1">
                <a:latin typeface="Times New Roman" panose="02020603050405020304" pitchFamily="18" charset="-94"/>
                <a:ea typeface="宋体" panose="02010600030101010101" pitchFamily="2" charset="-122"/>
              </a:rPr>
              <a:t>i</a:t>
            </a:r>
            <a:r>
              <a:rPr lang="en-US" altLang="zh-CN">
                <a:latin typeface="Times New Roman" panose="02020603050405020304" pitchFamily="18" charset="-94"/>
                <a:ea typeface="宋体" panose="02010600030101010101" pitchFamily="2" charset="-122"/>
              </a:rPr>
              <a:t>(0</a:t>
            </a:r>
            <a:r>
              <a:rPr lang="en-US" altLang="zh-CN" baseline="-25000">
                <a:latin typeface="Times New Roman" panose="02020603050405020304" pitchFamily="18" charset="-94"/>
                <a:ea typeface="宋体" panose="02010600030101010101" pitchFamily="2" charset="-122"/>
              </a:rPr>
              <a:t>+</a:t>
            </a:r>
            <a:r>
              <a:rPr lang="en-US" altLang="zh-CN" dirty="0">
                <a:latin typeface="Times New Roman" panose="02020603050405020304" pitchFamily="18" charset="-94"/>
                <a:ea typeface="宋体" panose="02010600030101010101" pitchFamily="2" charset="-122"/>
              </a:rPr>
              <a:t>)</a:t>
            </a:r>
            <a:r>
              <a:rPr lang="zh-CN" altLang="en-US" dirty="0">
                <a:latin typeface="Times New Roman" panose="02020603050405020304" pitchFamily="18" charset="-94"/>
                <a:ea typeface="宋体" panose="02010600030101010101" pitchFamily="2" charset="-122"/>
              </a:rPr>
              <a:t>等。</a:t>
            </a:r>
            <a:endParaRPr lang="zh-CN" altLang="en-US" dirty="0">
              <a:latin typeface="Times New Roman" panose="02020603050405020304" pitchFamily="18" charset="-94"/>
              <a:ea typeface="宋体" panose="02010600030101010101" pitchFamily="2" charset="-122"/>
            </a:endParaRPr>
          </a:p>
        </p:txBody>
      </p:sp>
      <p:sp>
        <p:nvSpPr>
          <p:cNvPr id="245781" name="矩形 245780"/>
          <p:cNvSpPr/>
          <p:nvPr/>
        </p:nvSpPr>
        <p:spPr>
          <a:xfrm>
            <a:off x="506413" y="3735388"/>
            <a:ext cx="2022475" cy="457200"/>
          </a:xfrm>
          <a:prstGeom prst="rect">
            <a:avLst/>
          </a:prstGeom>
          <a:noFill/>
          <a:ln w="9525">
            <a:noFill/>
          </a:ln>
        </p:spPr>
        <p:txBody>
          <a:bodyPr wrap="none" anchor="ctr" anchorCtr="0">
            <a:spAutoFit/>
          </a:bodyPr>
          <a:p>
            <a:pPr algn="ctr"/>
            <a:r>
              <a:rPr lang="zh-CN" altLang="en-US" dirty="0">
                <a:latin typeface="Times New Roman" panose="02020603050405020304" pitchFamily="18" charset="-94"/>
                <a:ea typeface="宋体" panose="02010600030101010101" pitchFamily="2" charset="-122"/>
              </a:rPr>
              <a:t>独立初始条件</a:t>
            </a:r>
            <a:endParaRPr lang="zh-CN" altLang="en-US" dirty="0">
              <a:latin typeface="Times New Roman" panose="02020603050405020304" pitchFamily="18" charset="-94"/>
              <a:ea typeface="宋体" panose="02010600030101010101" pitchFamily="2" charset="-122"/>
            </a:endParaRPr>
          </a:p>
        </p:txBody>
      </p:sp>
      <p:sp>
        <p:nvSpPr>
          <p:cNvPr id="245782" name="矩形 245781"/>
          <p:cNvSpPr/>
          <p:nvPr/>
        </p:nvSpPr>
        <p:spPr>
          <a:xfrm>
            <a:off x="488950" y="4513263"/>
            <a:ext cx="2328863" cy="639762"/>
          </a:xfrm>
          <a:prstGeom prst="rect">
            <a:avLst/>
          </a:prstGeom>
          <a:noFill/>
          <a:ln w="9525">
            <a:noFill/>
          </a:ln>
        </p:spPr>
        <p:txBody>
          <a:bodyPr wrap="none" anchor="ctr" anchorCtr="0">
            <a:spAutoFit/>
          </a:bodyPr>
          <a:p>
            <a:pPr algn="ctr">
              <a:lnSpc>
                <a:spcPct val="150000"/>
              </a:lnSpc>
            </a:pPr>
            <a:r>
              <a:rPr lang="zh-CN" altLang="en-US" dirty="0">
                <a:latin typeface="Times New Roman" panose="02020603050405020304" pitchFamily="18" charset="-94"/>
                <a:ea typeface="宋体" panose="02010600030101010101" pitchFamily="2" charset="-122"/>
              </a:rPr>
              <a:t>非独立初始条件</a:t>
            </a:r>
            <a:endParaRPr lang="zh-CN" altLang="en-US" dirty="0">
              <a:solidFill>
                <a:srgbClr val="FF0000"/>
              </a:solidFill>
              <a:latin typeface="Times New Roman" panose="02020603050405020304" pitchFamily="18" charset="-94"/>
              <a:ea typeface="宋体" panose="02010600030101010101" pitchFamily="2" charset="-122"/>
            </a:endParaRPr>
          </a:p>
        </p:txBody>
      </p:sp>
      <p:sp>
        <p:nvSpPr>
          <p:cNvPr id="245783" name="矩形 245782"/>
          <p:cNvSpPr/>
          <p:nvPr/>
        </p:nvSpPr>
        <p:spPr>
          <a:xfrm>
            <a:off x="885825" y="5380038"/>
            <a:ext cx="2143125" cy="457200"/>
          </a:xfrm>
          <a:prstGeom prst="rect">
            <a:avLst/>
          </a:prstGeom>
          <a:noFill/>
          <a:ln w="9525">
            <a:noFill/>
          </a:ln>
        </p:spPr>
        <p:txBody>
          <a:bodyPr wrap="none" anchor="ctr" anchorCtr="0">
            <a:spAutoFit/>
          </a:bodyPr>
          <a:p>
            <a:pPr algn="ctr"/>
            <a:r>
              <a:rPr lang="en-US" altLang="zh-CN" dirty="0">
                <a:solidFill>
                  <a:srgbClr val="FF0000"/>
                </a:solidFill>
                <a:latin typeface="Times New Roman" panose="02020603050405020304" pitchFamily="18" charset="-94"/>
                <a:ea typeface="宋体" panose="02010600030101010101" pitchFamily="2" charset="-122"/>
              </a:rPr>
              <a:t>3</a:t>
            </a:r>
            <a:r>
              <a:rPr lang="zh-CN" altLang="en-US" dirty="0">
                <a:solidFill>
                  <a:srgbClr val="FF0000"/>
                </a:solidFill>
                <a:latin typeface="Times New Roman" panose="02020603050405020304" pitchFamily="18" charset="-94"/>
                <a:ea typeface="宋体" panose="02010600030101010101" pitchFamily="2" charset="-122"/>
              </a:rPr>
              <a:t>、 </a:t>
            </a:r>
            <a:r>
              <a:rPr lang="en-US" altLang="zh-CN" i="1">
                <a:solidFill>
                  <a:srgbClr val="FF0000"/>
                </a:solidFill>
                <a:latin typeface="Times New Roman" panose="02020603050405020304" pitchFamily="18" charset="-94"/>
                <a:ea typeface="宋体" panose="02010600030101010101" pitchFamily="2" charset="-122"/>
              </a:rPr>
              <a:t>f</a:t>
            </a:r>
            <a:r>
              <a:rPr lang="en-US" altLang="zh-CN" sz="2000" baseline="50000">
                <a:solidFill>
                  <a:srgbClr val="FF0000"/>
                </a:solidFill>
                <a:latin typeface="Times New Roman" panose="02020603050405020304" pitchFamily="18" charset="-94"/>
                <a:ea typeface="宋体" panose="02010600030101010101" pitchFamily="2" charset="-122"/>
              </a:rPr>
              <a:t>ˊ</a:t>
            </a:r>
            <a:r>
              <a:rPr lang="en-US" altLang="zh-CN" sz="2000">
                <a:solidFill>
                  <a:srgbClr val="FF0000"/>
                </a:solidFill>
                <a:latin typeface="Times New Roman" panose="02020603050405020304" pitchFamily="18" charset="-94"/>
                <a:ea typeface="宋体" panose="02010600030101010101" pitchFamily="2" charset="-122"/>
              </a:rPr>
              <a:t>(</a:t>
            </a:r>
            <a:r>
              <a:rPr lang="en-US" altLang="zh-CN" sz="2000" i="1">
                <a:solidFill>
                  <a:srgbClr val="FF0000"/>
                </a:solidFill>
                <a:latin typeface="Times New Roman" panose="02020603050405020304" pitchFamily="18" charset="-94"/>
                <a:ea typeface="宋体" panose="02010600030101010101" pitchFamily="2" charset="-122"/>
              </a:rPr>
              <a:t>t</a:t>
            </a:r>
            <a:r>
              <a:rPr lang="en-US" altLang="zh-CN" sz="2000">
                <a:solidFill>
                  <a:srgbClr val="FF0000"/>
                </a:solidFill>
                <a:latin typeface="Times New Roman" panose="02020603050405020304" pitchFamily="18" charset="-94"/>
                <a:ea typeface="宋体" panose="02010600030101010101" pitchFamily="2" charset="-122"/>
              </a:rPr>
              <a:t>)</a:t>
            </a:r>
            <a:r>
              <a:rPr lang="zh-CN" altLang="zh-CN" dirty="0">
                <a:solidFill>
                  <a:srgbClr val="FF0000"/>
                </a:solidFill>
                <a:latin typeface="Times New Roman" panose="02020603050405020304" pitchFamily="18" charset="-94"/>
                <a:ea typeface="宋体" panose="02010600030101010101" pitchFamily="2" charset="-122"/>
              </a:rPr>
              <a:t>稳态解</a:t>
            </a:r>
            <a:endParaRPr lang="en-US" altLang="zh-CN">
              <a:solidFill>
                <a:srgbClr val="FF0000"/>
              </a:solidFill>
              <a:latin typeface="Times New Roman" panose="02020603050405020304" pitchFamily="18" charset="-94"/>
              <a:ea typeface="宋体" panose="02010600030101010101" pitchFamily="2" charset="-122"/>
            </a:endParaRPr>
          </a:p>
        </p:txBody>
      </p:sp>
      <p:sp>
        <p:nvSpPr>
          <p:cNvPr id="245785" name="矩形 245784"/>
          <p:cNvSpPr/>
          <p:nvPr/>
        </p:nvSpPr>
        <p:spPr>
          <a:xfrm>
            <a:off x="3228975" y="5365750"/>
            <a:ext cx="3248025" cy="457200"/>
          </a:xfrm>
          <a:prstGeom prst="rect">
            <a:avLst/>
          </a:prstGeom>
          <a:noFill/>
          <a:ln w="9525">
            <a:noFill/>
          </a:ln>
        </p:spPr>
        <p:txBody>
          <a:bodyPr wrap="none" anchor="ctr" anchorCtr="0">
            <a:spAutoFit/>
          </a:bodyPr>
          <a:p>
            <a:pPr algn="ctr"/>
            <a:r>
              <a:rPr lang="zh-CN" altLang="en-US" dirty="0">
                <a:latin typeface="Times New Roman" panose="02020603050405020304" pitchFamily="18" charset="-94"/>
                <a:ea typeface="宋体" panose="02010600030101010101" pitchFamily="2" charset="-122"/>
              </a:rPr>
              <a:t>电路达到稳态时的解。</a:t>
            </a:r>
            <a:endParaRPr lang="zh-CN" altLang="en-US" dirty="0">
              <a:latin typeface="Times New Roman" panose="02020603050405020304" pitchFamily="18" charset="-94"/>
              <a:ea typeface="宋体" panose="02010600030101010101" pitchFamily="2" charset="-122"/>
            </a:endParaRPr>
          </a:p>
        </p:txBody>
      </p:sp>
      <p:graphicFrame>
        <p:nvGraphicFramePr>
          <p:cNvPr id="245786" name="对象 245785"/>
          <p:cNvGraphicFramePr/>
          <p:nvPr/>
        </p:nvGraphicFramePr>
        <p:xfrm>
          <a:off x="1385888" y="0"/>
          <a:ext cx="5945187" cy="906463"/>
        </p:xfrm>
        <a:graphic>
          <a:graphicData uri="http://schemas.openxmlformats.org/presentationml/2006/ole">
            <mc:AlternateContent xmlns:mc="http://schemas.openxmlformats.org/markup-compatibility/2006">
              <mc:Choice xmlns:v="urn:schemas-microsoft-com:vml" Requires="v">
                <p:oleObj spid="_x0000_s3235" name="" r:id="rId5" imgW="2651760" imgH="405765" progId="Equation.3">
                  <p:embed/>
                </p:oleObj>
              </mc:Choice>
              <mc:Fallback>
                <p:oleObj name="" r:id="rId5" imgW="2651760" imgH="405765" progId="Equation.3">
                  <p:embed/>
                  <p:pic>
                    <p:nvPicPr>
                      <p:cNvPr id="0" name="图片 3234"/>
                      <p:cNvPicPr/>
                      <p:nvPr/>
                    </p:nvPicPr>
                    <p:blipFill>
                      <a:blip r:embed="rId6"/>
                      <a:stretch>
                        <a:fillRect/>
                      </a:stretch>
                    </p:blipFill>
                    <p:spPr>
                      <a:xfrm>
                        <a:off x="1385888" y="0"/>
                        <a:ext cx="5945187" cy="906463"/>
                      </a:xfrm>
                      <a:prstGeom prst="rect">
                        <a:avLst/>
                      </a:prstGeom>
                      <a:noFill/>
                      <a:ln w="38100">
                        <a:noFill/>
                        <a:miter/>
                      </a:ln>
                    </p:spPr>
                  </p:pic>
                </p:oleObj>
              </mc:Fallback>
            </mc:AlternateContent>
          </a:graphicData>
        </a:graphic>
      </p:graphicFrame>
      <p:sp>
        <p:nvSpPr>
          <p:cNvPr id="74769" name="灯片编号占位符 1"/>
          <p:cNvSpPr>
            <a:spLocks noGrp="1"/>
          </p:cNvSpPr>
          <p:nvPr>
            <p:ph type="sldNum" sz="quarter" idx="12"/>
          </p:nvPr>
        </p:nvSpPr>
        <p:spPr>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fld id="{9A0DB2DC-4C9A-4742-B13C-FB6460FD3503}" type="slidenum">
              <a:rPr lang="zh-CN" altLang="zh-CN" sz="1400" b="0" dirty="0"/>
            </a:fld>
            <a:endParaRPr lang="zh-CN" altLang="zh-CN" sz="1400" b="0" dirty="0"/>
          </a:p>
        </p:txBody>
      </p:sp>
      <p:sp>
        <p:nvSpPr>
          <p:cNvPr id="59413" name="Text Box 20"/>
          <p:cNvSpPr/>
          <p:nvPr>
            <p:custDataLst>
              <p:tags r:id="rId7"/>
            </p:custDataLst>
          </p:nvPr>
        </p:nvSpPr>
        <p:spPr>
          <a:xfrm>
            <a:off x="0" y="6248400"/>
            <a:ext cx="8715375" cy="460375"/>
          </a:xfrm>
          <a:prstGeom prst="rect">
            <a:avLst/>
          </a:prstGeom>
          <a:noFill/>
          <a:ln w="9525">
            <a:noFill/>
          </a:ln>
        </p:spPr>
        <p:txBody>
          <a:bodyPr wrap="square" anchor="t" anchorCtr="0">
            <a:spAutoFit/>
          </a:bodyPr>
          <a:p>
            <a:pPr>
              <a:spcBef>
                <a:spcPct val="50000"/>
              </a:spcBef>
              <a:buFontTx/>
            </a:pPr>
            <a:r>
              <a:rPr lang="zh-CN" altLang="en-US" dirty="0">
                <a:solidFill>
                  <a:schemeClr val="accent2"/>
                </a:solidFill>
                <a:latin typeface="Times New Roman" panose="02020603050405020304" charset="0"/>
                <a:ea typeface="宋体" panose="02010600030101010101" pitchFamily="2" charset="-122"/>
                <a:sym typeface="Times New Roman" panose="02020603050405020304" charset="0"/>
              </a:rPr>
              <a:t>★通常情况下，先计算电容电压或电感电流，再求其他电量。</a:t>
            </a:r>
            <a:endParaRPr lang="zh-CN" altLang="en-US" dirty="0">
              <a:solidFill>
                <a:schemeClr val="accent2"/>
              </a:solidFill>
              <a:latin typeface="Times New Roman" panose="02020603050405020304" charset="0"/>
              <a:ea typeface="宋体" panose="02010600030101010101" pitchFamily="2" charset="-122"/>
              <a:sym typeface="Times New Roman" panose="0202060305040502030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45786"/>
                                        </p:tgtEl>
                                        <p:attrNameLst>
                                          <p:attrName>style.visibility</p:attrName>
                                        </p:attrNameLst>
                                      </p:cBhvr>
                                      <p:to>
                                        <p:strVal val="visible"/>
                                      </p:to>
                                    </p:set>
                                    <p:anim calcmode="lin" valueType="num">
                                      <p:cBhvr additive="base">
                                        <p:cTn id="7" dur="500" fill="hold"/>
                                        <p:tgtEl>
                                          <p:spTgt spid="245786"/>
                                        </p:tgtEl>
                                        <p:attrNameLst>
                                          <p:attrName>ppt_x</p:attrName>
                                        </p:attrNameLst>
                                      </p:cBhvr>
                                      <p:tavLst>
                                        <p:tav tm="0">
                                          <p:val>
                                            <p:strVal val="0-#ppt_w/2"/>
                                          </p:val>
                                        </p:tav>
                                        <p:tav tm="100000">
                                          <p:val>
                                            <p:strVal val="#ppt_x"/>
                                          </p:val>
                                        </p:tav>
                                      </p:tavLst>
                                    </p:anim>
                                    <p:anim calcmode="lin" valueType="num">
                                      <p:cBhvr additive="base">
                                        <p:cTn id="8" dur="500" fill="hold"/>
                                        <p:tgtEl>
                                          <p:spTgt spid="24578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45765"/>
                                        </p:tgtEl>
                                        <p:attrNameLst>
                                          <p:attrName>style.visibility</p:attrName>
                                        </p:attrNameLst>
                                      </p:cBhvr>
                                      <p:to>
                                        <p:strVal val="visible"/>
                                      </p:to>
                                    </p:set>
                                    <p:anim calcmode="lin" valueType="num">
                                      <p:cBhvr additive="base">
                                        <p:cTn id="13" dur="500" fill="hold"/>
                                        <p:tgtEl>
                                          <p:spTgt spid="245765"/>
                                        </p:tgtEl>
                                        <p:attrNameLst>
                                          <p:attrName>ppt_x</p:attrName>
                                        </p:attrNameLst>
                                      </p:cBhvr>
                                      <p:tavLst>
                                        <p:tav tm="0">
                                          <p:val>
                                            <p:strVal val="0-#ppt_w/2"/>
                                          </p:val>
                                        </p:tav>
                                        <p:tav tm="100000">
                                          <p:val>
                                            <p:strVal val="#ppt_x"/>
                                          </p:val>
                                        </p:tav>
                                      </p:tavLst>
                                    </p:anim>
                                    <p:anim calcmode="lin" valueType="num">
                                      <p:cBhvr additive="base">
                                        <p:cTn id="14" dur="500" fill="hold"/>
                                        <p:tgtEl>
                                          <p:spTgt spid="24576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245771"/>
                                        </p:tgtEl>
                                        <p:attrNameLst>
                                          <p:attrName>style.visibility</p:attrName>
                                        </p:attrNameLst>
                                      </p:cBhvr>
                                      <p:to>
                                        <p:strVal val="visible"/>
                                      </p:to>
                                    </p:set>
                                    <p:anim calcmode="lin" valueType="num">
                                      <p:cBhvr additive="base">
                                        <p:cTn id="19" dur="500" fill="hold"/>
                                        <p:tgtEl>
                                          <p:spTgt spid="245771"/>
                                        </p:tgtEl>
                                        <p:attrNameLst>
                                          <p:attrName>ppt_x</p:attrName>
                                        </p:attrNameLst>
                                      </p:cBhvr>
                                      <p:tavLst>
                                        <p:tav tm="0">
                                          <p:val>
                                            <p:strVal val="0-#ppt_w/2"/>
                                          </p:val>
                                        </p:tav>
                                        <p:tav tm="100000">
                                          <p:val>
                                            <p:strVal val="#ppt_x"/>
                                          </p:val>
                                        </p:tav>
                                      </p:tavLst>
                                    </p:anim>
                                    <p:anim calcmode="lin" valueType="num">
                                      <p:cBhvr additive="base">
                                        <p:cTn id="20" dur="500" fill="hold"/>
                                        <p:tgtEl>
                                          <p:spTgt spid="245771"/>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245772"/>
                                        </p:tgtEl>
                                        <p:attrNameLst>
                                          <p:attrName>style.visibility</p:attrName>
                                        </p:attrNameLst>
                                      </p:cBhvr>
                                      <p:to>
                                        <p:strVal val="visible"/>
                                      </p:to>
                                    </p:set>
                                    <p:anim calcmode="lin" valueType="num">
                                      <p:cBhvr additive="base">
                                        <p:cTn id="25" dur="500" fill="hold"/>
                                        <p:tgtEl>
                                          <p:spTgt spid="245772"/>
                                        </p:tgtEl>
                                        <p:attrNameLst>
                                          <p:attrName>ppt_x</p:attrName>
                                        </p:attrNameLst>
                                      </p:cBhvr>
                                      <p:tavLst>
                                        <p:tav tm="0">
                                          <p:val>
                                            <p:strVal val="0-#ppt_w/2"/>
                                          </p:val>
                                        </p:tav>
                                        <p:tav tm="100000">
                                          <p:val>
                                            <p:strVal val="#ppt_x"/>
                                          </p:val>
                                        </p:tav>
                                      </p:tavLst>
                                    </p:anim>
                                    <p:anim calcmode="lin" valueType="num">
                                      <p:cBhvr additive="base">
                                        <p:cTn id="26" dur="500" fill="hold"/>
                                        <p:tgtEl>
                                          <p:spTgt spid="245772"/>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45774"/>
                                        </p:tgtEl>
                                        <p:attrNameLst>
                                          <p:attrName>style.visibility</p:attrName>
                                        </p:attrNameLst>
                                      </p:cBhvr>
                                      <p:to>
                                        <p:strVal val="visible"/>
                                      </p:to>
                                    </p:set>
                                    <p:anim calcmode="lin" valueType="num">
                                      <p:cBhvr additive="base">
                                        <p:cTn id="31" dur="500" fill="hold"/>
                                        <p:tgtEl>
                                          <p:spTgt spid="245774"/>
                                        </p:tgtEl>
                                        <p:attrNameLst>
                                          <p:attrName>ppt_x</p:attrName>
                                        </p:attrNameLst>
                                      </p:cBhvr>
                                      <p:tavLst>
                                        <p:tav tm="0">
                                          <p:val>
                                            <p:strVal val="0-#ppt_w/2"/>
                                          </p:val>
                                        </p:tav>
                                        <p:tav tm="100000">
                                          <p:val>
                                            <p:strVal val="#ppt_x"/>
                                          </p:val>
                                        </p:tav>
                                      </p:tavLst>
                                    </p:anim>
                                    <p:anim calcmode="lin" valueType="num">
                                      <p:cBhvr additive="base">
                                        <p:cTn id="32" dur="500" fill="hold"/>
                                        <p:tgtEl>
                                          <p:spTgt spid="245774"/>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45773"/>
                                        </p:tgtEl>
                                        <p:attrNameLst>
                                          <p:attrName>style.visibility</p:attrName>
                                        </p:attrNameLst>
                                      </p:cBhvr>
                                      <p:to>
                                        <p:strVal val="visible"/>
                                      </p:to>
                                    </p:set>
                                    <p:anim calcmode="lin" valueType="num">
                                      <p:cBhvr additive="base">
                                        <p:cTn id="37" dur="500" fill="hold"/>
                                        <p:tgtEl>
                                          <p:spTgt spid="245773"/>
                                        </p:tgtEl>
                                        <p:attrNameLst>
                                          <p:attrName>ppt_x</p:attrName>
                                        </p:attrNameLst>
                                      </p:cBhvr>
                                      <p:tavLst>
                                        <p:tav tm="0">
                                          <p:val>
                                            <p:strVal val="0-#ppt_w/2"/>
                                          </p:val>
                                        </p:tav>
                                        <p:tav tm="100000">
                                          <p:val>
                                            <p:strVal val="#ppt_x"/>
                                          </p:val>
                                        </p:tav>
                                      </p:tavLst>
                                    </p:anim>
                                    <p:anim calcmode="lin" valueType="num">
                                      <p:cBhvr additive="base">
                                        <p:cTn id="38" dur="500" fill="hold"/>
                                        <p:tgtEl>
                                          <p:spTgt spid="245773"/>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45781"/>
                                        </p:tgtEl>
                                        <p:attrNameLst>
                                          <p:attrName>style.visibility</p:attrName>
                                        </p:attrNameLst>
                                      </p:cBhvr>
                                      <p:to>
                                        <p:strVal val="visible"/>
                                      </p:to>
                                    </p:set>
                                    <p:anim calcmode="lin" valueType="num">
                                      <p:cBhvr additive="base">
                                        <p:cTn id="43" dur="500" fill="hold"/>
                                        <p:tgtEl>
                                          <p:spTgt spid="245781"/>
                                        </p:tgtEl>
                                        <p:attrNameLst>
                                          <p:attrName>ppt_x</p:attrName>
                                        </p:attrNameLst>
                                      </p:cBhvr>
                                      <p:tavLst>
                                        <p:tav tm="0">
                                          <p:val>
                                            <p:strVal val="0-#ppt_w/2"/>
                                          </p:val>
                                        </p:tav>
                                        <p:tav tm="100000">
                                          <p:val>
                                            <p:strVal val="#ppt_x"/>
                                          </p:val>
                                        </p:tav>
                                      </p:tavLst>
                                    </p:anim>
                                    <p:anim calcmode="lin" valueType="num">
                                      <p:cBhvr additive="base">
                                        <p:cTn id="44" dur="500" fill="hold"/>
                                        <p:tgtEl>
                                          <p:spTgt spid="245781"/>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245776"/>
                                        </p:tgtEl>
                                        <p:attrNameLst>
                                          <p:attrName>style.visibility</p:attrName>
                                        </p:attrNameLst>
                                      </p:cBhvr>
                                      <p:to>
                                        <p:strVal val="visible"/>
                                      </p:to>
                                    </p:set>
                                    <p:anim calcmode="lin" valueType="num">
                                      <p:cBhvr additive="base">
                                        <p:cTn id="49" dur="500" fill="hold"/>
                                        <p:tgtEl>
                                          <p:spTgt spid="245776"/>
                                        </p:tgtEl>
                                        <p:attrNameLst>
                                          <p:attrName>ppt_x</p:attrName>
                                        </p:attrNameLst>
                                      </p:cBhvr>
                                      <p:tavLst>
                                        <p:tav tm="0">
                                          <p:val>
                                            <p:strVal val="0-#ppt_w/2"/>
                                          </p:val>
                                        </p:tav>
                                        <p:tav tm="100000">
                                          <p:val>
                                            <p:strVal val="#ppt_x"/>
                                          </p:val>
                                        </p:tav>
                                      </p:tavLst>
                                    </p:anim>
                                    <p:anim calcmode="lin" valueType="num">
                                      <p:cBhvr additive="base">
                                        <p:cTn id="50" dur="500" fill="hold"/>
                                        <p:tgtEl>
                                          <p:spTgt spid="245776"/>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245782"/>
                                        </p:tgtEl>
                                        <p:attrNameLst>
                                          <p:attrName>style.visibility</p:attrName>
                                        </p:attrNameLst>
                                      </p:cBhvr>
                                      <p:to>
                                        <p:strVal val="visible"/>
                                      </p:to>
                                    </p:set>
                                    <p:anim calcmode="lin" valueType="num">
                                      <p:cBhvr additive="base">
                                        <p:cTn id="55" dur="500" fill="hold"/>
                                        <p:tgtEl>
                                          <p:spTgt spid="245782"/>
                                        </p:tgtEl>
                                        <p:attrNameLst>
                                          <p:attrName>ppt_x</p:attrName>
                                        </p:attrNameLst>
                                      </p:cBhvr>
                                      <p:tavLst>
                                        <p:tav tm="0">
                                          <p:val>
                                            <p:strVal val="0-#ppt_w/2"/>
                                          </p:val>
                                        </p:tav>
                                        <p:tav tm="100000">
                                          <p:val>
                                            <p:strVal val="#ppt_x"/>
                                          </p:val>
                                        </p:tav>
                                      </p:tavLst>
                                    </p:anim>
                                    <p:anim calcmode="lin" valueType="num">
                                      <p:cBhvr additive="base">
                                        <p:cTn id="56" dur="500" fill="hold"/>
                                        <p:tgtEl>
                                          <p:spTgt spid="245782"/>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245777"/>
                                        </p:tgtEl>
                                        <p:attrNameLst>
                                          <p:attrName>style.visibility</p:attrName>
                                        </p:attrNameLst>
                                      </p:cBhvr>
                                      <p:to>
                                        <p:strVal val="visible"/>
                                      </p:to>
                                    </p:set>
                                    <p:anim calcmode="lin" valueType="num">
                                      <p:cBhvr additive="base">
                                        <p:cTn id="61" dur="500" fill="hold"/>
                                        <p:tgtEl>
                                          <p:spTgt spid="245777"/>
                                        </p:tgtEl>
                                        <p:attrNameLst>
                                          <p:attrName>ppt_x</p:attrName>
                                        </p:attrNameLst>
                                      </p:cBhvr>
                                      <p:tavLst>
                                        <p:tav tm="0">
                                          <p:val>
                                            <p:strVal val="0-#ppt_w/2"/>
                                          </p:val>
                                        </p:tav>
                                        <p:tav tm="100000">
                                          <p:val>
                                            <p:strVal val="#ppt_x"/>
                                          </p:val>
                                        </p:tav>
                                      </p:tavLst>
                                    </p:anim>
                                    <p:anim calcmode="lin" valueType="num">
                                      <p:cBhvr additive="base">
                                        <p:cTn id="62" dur="500" fill="hold"/>
                                        <p:tgtEl>
                                          <p:spTgt spid="245777"/>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8" fill="hold" grpId="0" nodeType="clickEffect">
                                  <p:stCondLst>
                                    <p:cond delay="0"/>
                                  </p:stCondLst>
                                  <p:childTnLst>
                                    <p:set>
                                      <p:cBhvr>
                                        <p:cTn id="66" dur="1" fill="hold">
                                          <p:stCondLst>
                                            <p:cond delay="0"/>
                                          </p:stCondLst>
                                        </p:cTn>
                                        <p:tgtEl>
                                          <p:spTgt spid="245783"/>
                                        </p:tgtEl>
                                        <p:attrNameLst>
                                          <p:attrName>style.visibility</p:attrName>
                                        </p:attrNameLst>
                                      </p:cBhvr>
                                      <p:to>
                                        <p:strVal val="visible"/>
                                      </p:to>
                                    </p:set>
                                    <p:anim calcmode="lin" valueType="num">
                                      <p:cBhvr additive="base">
                                        <p:cTn id="67" dur="500" fill="hold"/>
                                        <p:tgtEl>
                                          <p:spTgt spid="245783"/>
                                        </p:tgtEl>
                                        <p:attrNameLst>
                                          <p:attrName>ppt_x</p:attrName>
                                        </p:attrNameLst>
                                      </p:cBhvr>
                                      <p:tavLst>
                                        <p:tav tm="0">
                                          <p:val>
                                            <p:strVal val="0-#ppt_w/2"/>
                                          </p:val>
                                        </p:tav>
                                        <p:tav tm="100000">
                                          <p:val>
                                            <p:strVal val="#ppt_x"/>
                                          </p:val>
                                        </p:tav>
                                      </p:tavLst>
                                    </p:anim>
                                    <p:anim calcmode="lin" valueType="num">
                                      <p:cBhvr additive="base">
                                        <p:cTn id="68" dur="500" fill="hold"/>
                                        <p:tgtEl>
                                          <p:spTgt spid="245783"/>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8" fill="hold" grpId="0" nodeType="clickEffect">
                                  <p:stCondLst>
                                    <p:cond delay="0"/>
                                  </p:stCondLst>
                                  <p:childTnLst>
                                    <p:set>
                                      <p:cBhvr>
                                        <p:cTn id="72" dur="1" fill="hold">
                                          <p:stCondLst>
                                            <p:cond delay="0"/>
                                          </p:stCondLst>
                                        </p:cTn>
                                        <p:tgtEl>
                                          <p:spTgt spid="245785"/>
                                        </p:tgtEl>
                                        <p:attrNameLst>
                                          <p:attrName>style.visibility</p:attrName>
                                        </p:attrNameLst>
                                      </p:cBhvr>
                                      <p:to>
                                        <p:strVal val="visible"/>
                                      </p:to>
                                    </p:set>
                                    <p:anim calcmode="lin" valueType="num">
                                      <p:cBhvr additive="base">
                                        <p:cTn id="73" dur="500" fill="hold"/>
                                        <p:tgtEl>
                                          <p:spTgt spid="245785"/>
                                        </p:tgtEl>
                                        <p:attrNameLst>
                                          <p:attrName>ppt_x</p:attrName>
                                        </p:attrNameLst>
                                      </p:cBhvr>
                                      <p:tavLst>
                                        <p:tav tm="0">
                                          <p:val>
                                            <p:strVal val="0-#ppt_w/2"/>
                                          </p:val>
                                        </p:tav>
                                        <p:tav tm="100000">
                                          <p:val>
                                            <p:strVal val="#ppt_x"/>
                                          </p:val>
                                        </p:tav>
                                      </p:tavLst>
                                    </p:anim>
                                    <p:anim calcmode="lin" valueType="num">
                                      <p:cBhvr additive="base">
                                        <p:cTn id="74" dur="500" fill="hold"/>
                                        <p:tgtEl>
                                          <p:spTgt spid="245785"/>
                                        </p:tgtEl>
                                        <p:attrNameLst>
                                          <p:attrName>ppt_y</p:attrName>
                                        </p:attrNameLst>
                                      </p:cBhvr>
                                      <p:tavLst>
                                        <p:tav tm="0">
                                          <p:val>
                                            <p:strVal val="#ppt_y"/>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9" presetClass="entr" presetSubtype="0" fill="hold" grpId="0" nodeType="clickEffect">
                                  <p:stCondLst>
                                    <p:cond delay="0"/>
                                  </p:stCondLst>
                                  <p:childTnLst>
                                    <p:set>
                                      <p:cBhvr>
                                        <p:cTn id="78" dur="1" fill="hold">
                                          <p:stCondLst>
                                            <p:cond delay="0"/>
                                          </p:stCondLst>
                                        </p:cTn>
                                        <p:tgtEl>
                                          <p:spTgt spid="59413"/>
                                        </p:tgtEl>
                                        <p:attrNameLst>
                                          <p:attrName>style.visibility</p:attrName>
                                        </p:attrNameLst>
                                      </p:cBhvr>
                                      <p:to>
                                        <p:strVal val="visible"/>
                                      </p:to>
                                    </p:set>
                                    <p:animEffect filter="dissolve">
                                      <p:cBhvr>
                                        <p:cTn id="79" dur="500"/>
                                        <p:tgtEl>
                                          <p:spTgt spid="594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65" grpId="0"/>
      <p:bldP spid="245773" grpId="0"/>
      <p:bldP spid="245774" grpId="0"/>
      <p:bldP spid="245776" grpId="0"/>
      <p:bldP spid="245777" grpId="0"/>
      <p:bldP spid="245781" grpId="0"/>
      <p:bldP spid="245782" grpId="0"/>
      <p:bldP spid="245783" grpId="0"/>
      <p:bldP spid="245785" grpId="0"/>
      <p:bldP spid="59413" grpId="0" bldLvl="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7812" name="矩形 247811"/>
          <p:cNvSpPr/>
          <p:nvPr/>
        </p:nvSpPr>
        <p:spPr>
          <a:xfrm>
            <a:off x="684213" y="1363663"/>
            <a:ext cx="1716087" cy="457200"/>
          </a:xfrm>
          <a:prstGeom prst="rect">
            <a:avLst/>
          </a:prstGeom>
          <a:noFill/>
          <a:ln w="9525">
            <a:noFill/>
          </a:ln>
        </p:spPr>
        <p:txBody>
          <a:bodyPr wrap="none" anchor="ctr" anchorCtr="0">
            <a:spAutoFit/>
          </a:bodyPr>
          <a:p>
            <a:pPr algn="ctr"/>
            <a:r>
              <a:rPr lang="zh-CN" altLang="en-US" dirty="0">
                <a:solidFill>
                  <a:schemeClr val="accent2"/>
                </a:solidFill>
                <a:latin typeface="Times New Roman" panose="02020603050405020304" pitchFamily="18" charset="-94"/>
                <a:ea typeface="宋体" panose="02010600030101010101" pitchFamily="2" charset="-122"/>
              </a:rPr>
              <a:t>直流激励：</a:t>
            </a:r>
            <a:endParaRPr lang="zh-CN" altLang="en-US" dirty="0">
              <a:latin typeface="Times New Roman" panose="02020603050405020304" pitchFamily="18" charset="-94"/>
              <a:ea typeface="宋体" panose="02010600030101010101" pitchFamily="2" charset="-122"/>
            </a:endParaRPr>
          </a:p>
        </p:txBody>
      </p:sp>
      <p:graphicFrame>
        <p:nvGraphicFramePr>
          <p:cNvPr id="247813" name="对象 247812"/>
          <p:cNvGraphicFramePr/>
          <p:nvPr/>
        </p:nvGraphicFramePr>
        <p:xfrm>
          <a:off x="2490788" y="1355725"/>
          <a:ext cx="1804987" cy="496888"/>
        </p:xfrm>
        <a:graphic>
          <a:graphicData uri="http://schemas.openxmlformats.org/presentationml/2006/ole">
            <mc:AlternateContent xmlns:mc="http://schemas.openxmlformats.org/markup-compatibility/2006">
              <mc:Choice xmlns:v="urn:schemas-microsoft-com:vml" Requires="v">
                <p:oleObj spid="_x0000_s3233" name="" r:id="rId1" imgW="1053465" imgH="292100" progId="Equation.3">
                  <p:embed/>
                </p:oleObj>
              </mc:Choice>
              <mc:Fallback>
                <p:oleObj name="" r:id="rId1" imgW="1053465" imgH="292100" progId="Equation.3">
                  <p:embed/>
                  <p:pic>
                    <p:nvPicPr>
                      <p:cNvPr id="0" name="图片 3232"/>
                      <p:cNvPicPr/>
                      <p:nvPr/>
                    </p:nvPicPr>
                    <p:blipFill>
                      <a:blip r:embed="rId2"/>
                      <a:stretch>
                        <a:fillRect/>
                      </a:stretch>
                    </p:blipFill>
                    <p:spPr>
                      <a:xfrm>
                        <a:off x="2490788" y="1355725"/>
                        <a:ext cx="1804987" cy="496888"/>
                      </a:xfrm>
                      <a:prstGeom prst="rect">
                        <a:avLst/>
                      </a:prstGeom>
                      <a:noFill/>
                      <a:ln w="38100">
                        <a:noFill/>
                        <a:miter/>
                      </a:ln>
                    </p:spPr>
                  </p:pic>
                </p:oleObj>
              </mc:Fallback>
            </mc:AlternateContent>
          </a:graphicData>
        </a:graphic>
      </p:graphicFrame>
      <p:sp>
        <p:nvSpPr>
          <p:cNvPr id="247814" name="矩形 247813"/>
          <p:cNvSpPr/>
          <p:nvPr/>
        </p:nvSpPr>
        <p:spPr>
          <a:xfrm>
            <a:off x="4841875" y="1395413"/>
            <a:ext cx="2139950" cy="457200"/>
          </a:xfrm>
          <a:prstGeom prst="rect">
            <a:avLst/>
          </a:prstGeom>
          <a:noFill/>
          <a:ln w="9525">
            <a:noFill/>
          </a:ln>
        </p:spPr>
        <p:txBody>
          <a:bodyPr wrap="none" anchor="ctr" anchorCtr="0">
            <a:spAutoFit/>
          </a:bodyPr>
          <a:p>
            <a:pPr algn="ctr"/>
            <a:r>
              <a:rPr lang="en-US" altLang="zh-CN" dirty="0">
                <a:latin typeface="Times New Roman" panose="02020603050405020304" pitchFamily="18" charset="-94"/>
                <a:ea typeface="宋体" panose="02010600030101010101" pitchFamily="2" charset="-122"/>
              </a:rPr>
              <a:t>C</a:t>
            </a:r>
            <a:r>
              <a:rPr lang="zh-CN" altLang="en-US" dirty="0">
                <a:latin typeface="Times New Roman" panose="02020603050405020304" pitchFamily="18" charset="-94"/>
                <a:ea typeface="宋体" panose="02010600030101010101" pitchFamily="2" charset="-122"/>
              </a:rPr>
              <a:t>开路、</a:t>
            </a:r>
            <a:r>
              <a:rPr lang="en-US" altLang="zh-CN" dirty="0">
                <a:latin typeface="Times New Roman" panose="02020603050405020304" pitchFamily="18" charset="-94"/>
                <a:ea typeface="宋体" panose="02010600030101010101" pitchFamily="2" charset="-122"/>
              </a:rPr>
              <a:t>L</a:t>
            </a:r>
            <a:r>
              <a:rPr lang="zh-CN" altLang="en-US" dirty="0">
                <a:latin typeface="Times New Roman" panose="02020603050405020304" pitchFamily="18" charset="-94"/>
                <a:ea typeface="宋体" panose="02010600030101010101" pitchFamily="2" charset="-122"/>
              </a:rPr>
              <a:t>短路</a:t>
            </a:r>
            <a:endParaRPr lang="zh-CN" altLang="en-US">
              <a:latin typeface="Times New Roman" panose="02020603050405020304" pitchFamily="18" charset="-94"/>
              <a:ea typeface="宋体" panose="02010600030101010101" pitchFamily="2" charset="-122"/>
            </a:endParaRPr>
          </a:p>
        </p:txBody>
      </p:sp>
      <p:graphicFrame>
        <p:nvGraphicFramePr>
          <p:cNvPr id="247815" name="对象 247814"/>
          <p:cNvGraphicFramePr/>
          <p:nvPr/>
        </p:nvGraphicFramePr>
        <p:xfrm>
          <a:off x="1004888" y="0"/>
          <a:ext cx="5945187" cy="906463"/>
        </p:xfrm>
        <a:graphic>
          <a:graphicData uri="http://schemas.openxmlformats.org/presentationml/2006/ole">
            <mc:AlternateContent xmlns:mc="http://schemas.openxmlformats.org/markup-compatibility/2006">
              <mc:Choice xmlns:v="urn:schemas-microsoft-com:vml" Requires="v">
                <p:oleObj spid="_x0000_s3234" name="" r:id="rId3" imgW="2651760" imgH="405765" progId="Equation.3">
                  <p:embed/>
                </p:oleObj>
              </mc:Choice>
              <mc:Fallback>
                <p:oleObj name="" r:id="rId3" imgW="2651760" imgH="405765" progId="Equation.3">
                  <p:embed/>
                  <p:pic>
                    <p:nvPicPr>
                      <p:cNvPr id="0" name="图片 3233"/>
                      <p:cNvPicPr/>
                      <p:nvPr/>
                    </p:nvPicPr>
                    <p:blipFill>
                      <a:blip r:embed="rId4"/>
                      <a:stretch>
                        <a:fillRect/>
                      </a:stretch>
                    </p:blipFill>
                    <p:spPr>
                      <a:xfrm>
                        <a:off x="1004888" y="0"/>
                        <a:ext cx="5945187" cy="906463"/>
                      </a:xfrm>
                      <a:prstGeom prst="rect">
                        <a:avLst/>
                      </a:prstGeom>
                      <a:noFill/>
                      <a:ln w="38100">
                        <a:noFill/>
                        <a:miter/>
                      </a:ln>
                    </p:spPr>
                  </p:pic>
                </p:oleObj>
              </mc:Fallback>
            </mc:AlternateContent>
          </a:graphicData>
        </a:graphic>
      </p:graphicFrame>
      <p:grpSp>
        <p:nvGrpSpPr>
          <p:cNvPr id="247819" name="组合 247818"/>
          <p:cNvGrpSpPr/>
          <p:nvPr/>
        </p:nvGrpSpPr>
        <p:grpSpPr>
          <a:xfrm>
            <a:off x="396875" y="1866900"/>
            <a:ext cx="8426450" cy="1135063"/>
            <a:chOff x="250" y="1176"/>
            <a:chExt cx="5308" cy="715"/>
          </a:xfrm>
        </p:grpSpPr>
        <p:graphicFrame>
          <p:nvGraphicFramePr>
            <p:cNvPr id="76806" name="对象 247810"/>
            <p:cNvGraphicFramePr/>
            <p:nvPr/>
          </p:nvGraphicFramePr>
          <p:xfrm>
            <a:off x="452" y="1176"/>
            <a:ext cx="4918" cy="548"/>
          </p:xfrm>
          <a:graphic>
            <a:graphicData uri="http://schemas.openxmlformats.org/presentationml/2006/ole">
              <mc:AlternateContent xmlns:mc="http://schemas.openxmlformats.org/markup-compatibility/2006">
                <mc:Choice xmlns:v="urn:schemas-microsoft-com:vml" Requires="v">
                  <p:oleObj spid="_x0000_s3236" name="" r:id="rId5" imgW="3629025" imgH="405765" progId="Equation.3">
                    <p:embed/>
                  </p:oleObj>
                </mc:Choice>
                <mc:Fallback>
                  <p:oleObj name="" r:id="rId5" imgW="3629025" imgH="405765" progId="Equation.3">
                    <p:embed/>
                    <p:pic>
                      <p:nvPicPr>
                        <p:cNvPr id="0" name="图片 3235"/>
                        <p:cNvPicPr/>
                        <p:nvPr/>
                      </p:nvPicPr>
                      <p:blipFill>
                        <a:blip r:embed="rId6"/>
                        <a:stretch>
                          <a:fillRect/>
                        </a:stretch>
                      </p:blipFill>
                      <p:spPr>
                        <a:xfrm>
                          <a:off x="452" y="1176"/>
                          <a:ext cx="4918" cy="548"/>
                        </a:xfrm>
                        <a:prstGeom prst="rect">
                          <a:avLst/>
                        </a:prstGeom>
                        <a:noFill/>
                        <a:ln w="38100">
                          <a:noFill/>
                          <a:miter/>
                        </a:ln>
                      </p:spPr>
                    </p:pic>
                  </p:oleObj>
                </mc:Fallback>
              </mc:AlternateContent>
            </a:graphicData>
          </a:graphic>
        </p:graphicFrame>
        <p:sp>
          <p:nvSpPr>
            <p:cNvPr id="76807" name="矩形 247817"/>
            <p:cNvSpPr/>
            <p:nvPr/>
          </p:nvSpPr>
          <p:spPr>
            <a:xfrm>
              <a:off x="250" y="1219"/>
              <a:ext cx="5308" cy="672"/>
            </a:xfrm>
            <a:prstGeom prst="rect">
              <a:avLst/>
            </a:prstGeom>
            <a:noFill/>
            <a:ln w="9525" cap="flat" cmpd="sng">
              <a:solidFill>
                <a:srgbClr val="FF0000"/>
              </a:solidFill>
              <a:prstDash val="solid"/>
              <a:miter/>
              <a:headEnd type="none" w="med" len="med"/>
              <a:tailEnd type="none" w="med" len="med"/>
            </a:ln>
          </p:spPr>
          <p:txBody>
            <a:bodyPr anchor="t" anchorCtr="0"/>
            <a:p>
              <a:pPr algn="ctr"/>
              <a:endParaRPr lang="zh-CN" altLang="en-US">
                <a:latin typeface="Times New Roman" panose="02020603050405020304" pitchFamily="18" charset="-94"/>
                <a:ea typeface="宋体" panose="02010600030101010101" pitchFamily="2" charset="-122"/>
              </a:endParaRPr>
            </a:p>
          </p:txBody>
        </p:sp>
      </p:grpSp>
      <p:sp>
        <p:nvSpPr>
          <p:cNvPr id="76808" name="灯片编号占位符 1"/>
          <p:cNvSpPr>
            <a:spLocks noGrp="1"/>
          </p:cNvSpPr>
          <p:nvPr>
            <p:ph type="sldNum" sz="quarter" idx="12"/>
          </p:nvPr>
        </p:nvSpPr>
        <p:spPr>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fld id="{9A0DB2DC-4C9A-4742-B13C-FB6460FD3503}" type="slidenum">
              <a:rPr lang="zh-CN" altLang="zh-CN" sz="1400" b="0" dirty="0"/>
            </a:fld>
            <a:endParaRPr lang="zh-CN" altLang="zh-CN" sz="14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47815"/>
                                        </p:tgtEl>
                                        <p:attrNameLst>
                                          <p:attrName>style.visibility</p:attrName>
                                        </p:attrNameLst>
                                      </p:cBhvr>
                                      <p:to>
                                        <p:strVal val="visible"/>
                                      </p:to>
                                    </p:set>
                                    <p:anim calcmode="lin" valueType="num">
                                      <p:cBhvr additive="base">
                                        <p:cTn id="7" dur="500" fill="hold"/>
                                        <p:tgtEl>
                                          <p:spTgt spid="247815"/>
                                        </p:tgtEl>
                                        <p:attrNameLst>
                                          <p:attrName>ppt_x</p:attrName>
                                        </p:attrNameLst>
                                      </p:cBhvr>
                                      <p:tavLst>
                                        <p:tav tm="0">
                                          <p:val>
                                            <p:strVal val="0-#ppt_w/2"/>
                                          </p:val>
                                        </p:tav>
                                        <p:tav tm="100000">
                                          <p:val>
                                            <p:strVal val="#ppt_x"/>
                                          </p:val>
                                        </p:tav>
                                      </p:tavLst>
                                    </p:anim>
                                    <p:anim calcmode="lin" valueType="num">
                                      <p:cBhvr additive="base">
                                        <p:cTn id="8" dur="500" fill="hold"/>
                                        <p:tgtEl>
                                          <p:spTgt spid="24781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47812"/>
                                        </p:tgtEl>
                                        <p:attrNameLst>
                                          <p:attrName>style.visibility</p:attrName>
                                        </p:attrNameLst>
                                      </p:cBhvr>
                                      <p:to>
                                        <p:strVal val="visible"/>
                                      </p:to>
                                    </p:set>
                                    <p:anim calcmode="lin" valueType="num">
                                      <p:cBhvr additive="base">
                                        <p:cTn id="13" dur="500" fill="hold"/>
                                        <p:tgtEl>
                                          <p:spTgt spid="247812"/>
                                        </p:tgtEl>
                                        <p:attrNameLst>
                                          <p:attrName>ppt_x</p:attrName>
                                        </p:attrNameLst>
                                      </p:cBhvr>
                                      <p:tavLst>
                                        <p:tav tm="0">
                                          <p:val>
                                            <p:strVal val="0-#ppt_w/2"/>
                                          </p:val>
                                        </p:tav>
                                        <p:tav tm="100000">
                                          <p:val>
                                            <p:strVal val="#ppt_x"/>
                                          </p:val>
                                        </p:tav>
                                      </p:tavLst>
                                    </p:anim>
                                    <p:anim calcmode="lin" valueType="num">
                                      <p:cBhvr additive="base">
                                        <p:cTn id="14" dur="500" fill="hold"/>
                                        <p:tgtEl>
                                          <p:spTgt spid="24781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247813"/>
                                        </p:tgtEl>
                                        <p:attrNameLst>
                                          <p:attrName>style.visibility</p:attrName>
                                        </p:attrNameLst>
                                      </p:cBhvr>
                                      <p:to>
                                        <p:strVal val="visible"/>
                                      </p:to>
                                    </p:set>
                                    <p:anim calcmode="lin" valueType="num">
                                      <p:cBhvr additive="base">
                                        <p:cTn id="19" dur="500" fill="hold"/>
                                        <p:tgtEl>
                                          <p:spTgt spid="247813"/>
                                        </p:tgtEl>
                                        <p:attrNameLst>
                                          <p:attrName>ppt_x</p:attrName>
                                        </p:attrNameLst>
                                      </p:cBhvr>
                                      <p:tavLst>
                                        <p:tav tm="0">
                                          <p:val>
                                            <p:strVal val="0-#ppt_w/2"/>
                                          </p:val>
                                        </p:tav>
                                        <p:tav tm="100000">
                                          <p:val>
                                            <p:strVal val="#ppt_x"/>
                                          </p:val>
                                        </p:tav>
                                      </p:tavLst>
                                    </p:anim>
                                    <p:anim calcmode="lin" valueType="num">
                                      <p:cBhvr additive="base">
                                        <p:cTn id="20" dur="500" fill="hold"/>
                                        <p:tgtEl>
                                          <p:spTgt spid="247813"/>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47814"/>
                                        </p:tgtEl>
                                        <p:attrNameLst>
                                          <p:attrName>style.visibility</p:attrName>
                                        </p:attrNameLst>
                                      </p:cBhvr>
                                      <p:to>
                                        <p:strVal val="visible"/>
                                      </p:to>
                                    </p:set>
                                    <p:anim calcmode="lin" valueType="num">
                                      <p:cBhvr additive="base">
                                        <p:cTn id="25" dur="500" fill="hold"/>
                                        <p:tgtEl>
                                          <p:spTgt spid="247814"/>
                                        </p:tgtEl>
                                        <p:attrNameLst>
                                          <p:attrName>ppt_x</p:attrName>
                                        </p:attrNameLst>
                                      </p:cBhvr>
                                      <p:tavLst>
                                        <p:tav tm="0">
                                          <p:val>
                                            <p:strVal val="0-#ppt_w/2"/>
                                          </p:val>
                                        </p:tav>
                                        <p:tav tm="100000">
                                          <p:val>
                                            <p:strVal val="#ppt_x"/>
                                          </p:val>
                                        </p:tav>
                                      </p:tavLst>
                                    </p:anim>
                                    <p:anim calcmode="lin" valueType="num">
                                      <p:cBhvr additive="base">
                                        <p:cTn id="26" dur="500" fill="hold"/>
                                        <p:tgtEl>
                                          <p:spTgt spid="247814"/>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247819"/>
                                        </p:tgtEl>
                                        <p:attrNameLst>
                                          <p:attrName>style.visibility</p:attrName>
                                        </p:attrNameLst>
                                      </p:cBhvr>
                                      <p:to>
                                        <p:strVal val="visible"/>
                                      </p:to>
                                    </p:set>
                                    <p:anim calcmode="lin" valueType="num">
                                      <p:cBhvr additive="base">
                                        <p:cTn id="31" dur="500" fill="hold"/>
                                        <p:tgtEl>
                                          <p:spTgt spid="247819"/>
                                        </p:tgtEl>
                                        <p:attrNameLst>
                                          <p:attrName>ppt_x</p:attrName>
                                        </p:attrNameLst>
                                      </p:cBhvr>
                                      <p:tavLst>
                                        <p:tav tm="0">
                                          <p:val>
                                            <p:strVal val="0-#ppt_w/2"/>
                                          </p:val>
                                        </p:tav>
                                        <p:tav tm="100000">
                                          <p:val>
                                            <p:strVal val="#ppt_x"/>
                                          </p:val>
                                        </p:tav>
                                      </p:tavLst>
                                    </p:anim>
                                    <p:anim calcmode="lin" valueType="num">
                                      <p:cBhvr additive="base">
                                        <p:cTn id="32" dur="500" fill="hold"/>
                                        <p:tgtEl>
                                          <p:spTgt spid="2478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7812" grpId="0"/>
      <p:bldP spid="247814"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7825" name="灯片编号占位符 3"/>
          <p:cNvSpPr>
            <a:spLocks noGrp="1"/>
          </p:cNvSpPr>
          <p:nvPr>
            <p:ph type="sldNum" sz="quarter" idx="12"/>
          </p:nvPr>
        </p:nvSpPr>
        <p:spPr>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buFontTx/>
            </a:pPr>
            <a:fld id="{9A0DB2DC-4C9A-4742-B13C-FB6460FD3503}" type="slidenum">
              <a:rPr lang="zh-CN" altLang="en-US" sz="1400" b="0" dirty="0">
                <a:latin typeface="Times New Roman" panose="02020603050405020304" charset="0"/>
                <a:sym typeface="Times New Roman" panose="02020603050405020304" charset="0"/>
              </a:rPr>
            </a:fld>
            <a:endParaRPr lang="zh-CN" altLang="en-US" sz="1400" b="0" dirty="0">
              <a:latin typeface="Times New Roman" panose="02020603050405020304" charset="0"/>
              <a:sym typeface="Times New Roman" panose="02020603050405020304" charset="0"/>
            </a:endParaRPr>
          </a:p>
        </p:txBody>
      </p:sp>
      <p:pic>
        <p:nvPicPr>
          <p:cNvPr id="77826" name="Picture 2"/>
          <p:cNvPicPr>
            <a:picLocks noChangeAspect="1"/>
          </p:cNvPicPr>
          <p:nvPr/>
        </p:nvPicPr>
        <p:blipFill>
          <a:blip r:embed="rId1">
            <a:clrChange>
              <a:clrFrom>
                <a:srgbClr val="FFFFFF"/>
              </a:clrFrom>
              <a:clrTo>
                <a:srgbClr val="FFFFFF">
                  <a:alpha val="0"/>
                </a:srgbClr>
              </a:clrTo>
            </a:clrChange>
            <a:lum bright="-100000"/>
          </a:blip>
          <a:stretch>
            <a:fillRect/>
          </a:stretch>
        </p:blipFill>
        <p:spPr>
          <a:xfrm>
            <a:off x="120650" y="284163"/>
            <a:ext cx="9023350" cy="803275"/>
          </a:xfrm>
          <a:prstGeom prst="rect">
            <a:avLst/>
          </a:prstGeom>
          <a:noFill/>
          <a:ln w="9525">
            <a:noFill/>
          </a:ln>
        </p:spPr>
      </p:pic>
      <p:pic>
        <p:nvPicPr>
          <p:cNvPr id="77827" name="Object 3"/>
          <p:cNvPicPr>
            <a:picLocks noChangeAspect="1"/>
          </p:cNvPicPr>
          <p:nvPr/>
        </p:nvPicPr>
        <p:blipFill>
          <a:blip r:embed="rId2"/>
          <a:stretch>
            <a:fillRect/>
          </a:stretch>
        </p:blipFill>
        <p:spPr>
          <a:xfrm>
            <a:off x="511175" y="1270000"/>
            <a:ext cx="4381500" cy="2232025"/>
          </a:xfrm>
          <a:prstGeom prst="rect">
            <a:avLst/>
          </a:prstGeom>
          <a:noFill/>
          <a:ln w="9525">
            <a:noFill/>
          </a:ln>
        </p:spPr>
      </p:pic>
      <p:sp>
        <p:nvSpPr>
          <p:cNvPr id="77828" name="Rectangle 4"/>
          <p:cNvSpPr/>
          <p:nvPr/>
        </p:nvSpPr>
        <p:spPr>
          <a:xfrm>
            <a:off x="346075" y="3679825"/>
            <a:ext cx="638175" cy="519113"/>
          </a:xfrm>
          <a:prstGeom prst="rect">
            <a:avLst/>
          </a:prstGeom>
          <a:noFill/>
          <a:ln w="9525">
            <a:noFill/>
          </a:ln>
        </p:spPr>
        <p:txBody>
          <a:bodyPr wrap="none" anchor="ctr" anchorCtr="0">
            <a:spAutoFit/>
          </a:bodyPr>
          <a:p>
            <a:pPr>
              <a:buFontTx/>
            </a:pPr>
            <a:r>
              <a:rPr lang="zh-CN" altLang="en-US" sz="2800" dirty="0">
                <a:solidFill>
                  <a:srgbClr val="000000"/>
                </a:solidFill>
                <a:latin typeface="Arial" panose="020B0604020202020204" pitchFamily="34" charset="0"/>
                <a:ea typeface="宋体" panose="02010600030101010101" pitchFamily="2" charset="-122"/>
                <a:sym typeface="Arial" panose="020B0604020202020204" pitchFamily="34" charset="0"/>
              </a:rPr>
              <a:t>解 </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77829" name="Rectangle 5"/>
          <p:cNvSpPr/>
          <p:nvPr/>
        </p:nvSpPr>
        <p:spPr>
          <a:xfrm>
            <a:off x="0" y="3262313"/>
            <a:ext cx="9144000" cy="1587"/>
          </a:xfrm>
          <a:prstGeom prst="rect">
            <a:avLst/>
          </a:prstGeom>
          <a:noFill/>
          <a:ln w="9525">
            <a:noFill/>
          </a:ln>
        </p:spPr>
        <p:txBody>
          <a:bodyPr wrap="none" anchor="ctr" anchorCtr="0">
            <a:spAutoFit/>
          </a:bodyPr>
          <a:p>
            <a:pPr>
              <a:buFontTx/>
            </a:pPr>
            <a:endParaRPr lang="zh-CN" altLang="zh-CN" dirty="0">
              <a:solidFill>
                <a:srgbClr val="000000"/>
              </a:solidFill>
              <a:latin typeface="Times New Roman" panose="02020603050405020304" charset="0"/>
              <a:ea typeface="宋体" panose="02010600030101010101" pitchFamily="2" charset="-122"/>
              <a:sym typeface="Times New Roman" panose="02020603050405020304" charset="0"/>
            </a:endParaRPr>
          </a:p>
        </p:txBody>
      </p:sp>
      <p:pic>
        <p:nvPicPr>
          <p:cNvPr id="62471" name="Object 6"/>
          <p:cNvPicPr>
            <a:picLocks noChangeAspect="1"/>
          </p:cNvPicPr>
          <p:nvPr/>
        </p:nvPicPr>
        <p:blipFill>
          <a:blip r:embed="rId3"/>
          <a:stretch>
            <a:fillRect/>
          </a:stretch>
        </p:blipFill>
        <p:spPr>
          <a:xfrm>
            <a:off x="1358900" y="3465513"/>
            <a:ext cx="4441825" cy="855662"/>
          </a:xfrm>
          <a:prstGeom prst="rect">
            <a:avLst/>
          </a:prstGeom>
          <a:noFill/>
          <a:ln w="9525">
            <a:noFill/>
          </a:ln>
        </p:spPr>
      </p:pic>
      <p:pic>
        <p:nvPicPr>
          <p:cNvPr id="77831" name="Object 7"/>
          <p:cNvPicPr>
            <a:picLocks noChangeAspect="1"/>
          </p:cNvPicPr>
          <p:nvPr/>
        </p:nvPicPr>
        <p:blipFill>
          <a:blip r:embed="rId4"/>
          <a:stretch>
            <a:fillRect/>
          </a:stretch>
        </p:blipFill>
        <p:spPr>
          <a:xfrm>
            <a:off x="5041900" y="2403475"/>
            <a:ext cx="3584575" cy="509588"/>
          </a:xfrm>
          <a:prstGeom prst="rect">
            <a:avLst/>
          </a:prstGeom>
          <a:noFill/>
          <a:ln w="9525">
            <a:noFill/>
          </a:ln>
        </p:spPr>
      </p:pic>
      <p:sp>
        <p:nvSpPr>
          <p:cNvPr id="77832" name="Rectangle 8"/>
          <p:cNvSpPr/>
          <p:nvPr/>
        </p:nvSpPr>
        <p:spPr>
          <a:xfrm>
            <a:off x="0" y="3333750"/>
            <a:ext cx="9144000" cy="0"/>
          </a:xfrm>
          <a:prstGeom prst="rect">
            <a:avLst/>
          </a:prstGeom>
          <a:noFill/>
          <a:ln w="9525">
            <a:noFill/>
          </a:ln>
        </p:spPr>
        <p:txBody>
          <a:bodyPr wrap="none" anchor="ctr" anchorCtr="0">
            <a:spAutoFit/>
          </a:bodyPr>
          <a:p>
            <a:pPr>
              <a:buFontTx/>
            </a:pPr>
            <a:endParaRPr lang="zh-CN" altLang="zh-CN" dirty="0">
              <a:solidFill>
                <a:srgbClr val="000000"/>
              </a:solidFill>
              <a:latin typeface="Times New Roman" panose="02020603050405020304" charset="0"/>
              <a:ea typeface="宋体" panose="02010600030101010101" pitchFamily="2" charset="-122"/>
              <a:sym typeface="Times New Roman" panose="02020603050405020304" charset="0"/>
            </a:endParaRPr>
          </a:p>
        </p:txBody>
      </p:sp>
      <p:pic>
        <p:nvPicPr>
          <p:cNvPr id="62474" name="Object 9"/>
          <p:cNvPicPr>
            <a:picLocks noChangeAspect="1"/>
          </p:cNvPicPr>
          <p:nvPr/>
        </p:nvPicPr>
        <p:blipFill>
          <a:blip r:embed="rId5"/>
          <a:stretch>
            <a:fillRect/>
          </a:stretch>
        </p:blipFill>
        <p:spPr>
          <a:xfrm>
            <a:off x="6356350" y="3771900"/>
            <a:ext cx="1993900" cy="546100"/>
          </a:xfrm>
          <a:prstGeom prst="rect">
            <a:avLst/>
          </a:prstGeom>
          <a:noFill/>
          <a:ln w="9525">
            <a:noFill/>
          </a:ln>
        </p:spPr>
      </p:pic>
      <p:sp>
        <p:nvSpPr>
          <p:cNvPr id="77834" name="Rectangle 10"/>
          <p:cNvSpPr/>
          <p:nvPr/>
        </p:nvSpPr>
        <p:spPr>
          <a:xfrm>
            <a:off x="0" y="3314700"/>
            <a:ext cx="9144000" cy="0"/>
          </a:xfrm>
          <a:prstGeom prst="rect">
            <a:avLst/>
          </a:prstGeom>
          <a:noFill/>
          <a:ln w="9525">
            <a:noFill/>
          </a:ln>
        </p:spPr>
        <p:txBody>
          <a:bodyPr wrap="none" anchor="ctr" anchorCtr="0">
            <a:spAutoFit/>
          </a:bodyPr>
          <a:p>
            <a:pPr>
              <a:buFontTx/>
            </a:pPr>
            <a:endParaRPr lang="zh-CN" altLang="zh-CN" dirty="0">
              <a:solidFill>
                <a:srgbClr val="000000"/>
              </a:solidFill>
              <a:latin typeface="Times New Roman" panose="02020603050405020304" charset="0"/>
              <a:ea typeface="宋体" panose="02010600030101010101" pitchFamily="2" charset="-122"/>
              <a:sym typeface="Times New Roman" panose="02020603050405020304" charset="0"/>
            </a:endParaRPr>
          </a:p>
        </p:txBody>
      </p:sp>
      <p:pic>
        <p:nvPicPr>
          <p:cNvPr id="62476" name="Object 11"/>
          <p:cNvPicPr>
            <a:picLocks noChangeAspect="1"/>
          </p:cNvPicPr>
          <p:nvPr/>
        </p:nvPicPr>
        <p:blipFill>
          <a:blip r:embed="rId6"/>
          <a:stretch>
            <a:fillRect/>
          </a:stretch>
        </p:blipFill>
        <p:spPr>
          <a:xfrm>
            <a:off x="1368425" y="4406900"/>
            <a:ext cx="6137275" cy="563563"/>
          </a:xfrm>
          <a:prstGeom prst="rect">
            <a:avLst/>
          </a:prstGeom>
          <a:noFill/>
          <a:ln w="9525">
            <a:noFill/>
          </a:ln>
        </p:spPr>
      </p:pic>
      <p:pic>
        <p:nvPicPr>
          <p:cNvPr id="62477" name="Object 13"/>
          <p:cNvPicPr>
            <a:picLocks noChangeAspect="1"/>
          </p:cNvPicPr>
          <p:nvPr/>
        </p:nvPicPr>
        <p:blipFill>
          <a:blip r:embed="rId7"/>
          <a:stretch>
            <a:fillRect/>
          </a:stretch>
        </p:blipFill>
        <p:spPr>
          <a:xfrm>
            <a:off x="1409700" y="5010150"/>
            <a:ext cx="5837238" cy="554038"/>
          </a:xfrm>
          <a:prstGeom prst="rect">
            <a:avLst/>
          </a:prstGeom>
          <a:noFill/>
          <a:ln w="9525">
            <a:noFill/>
          </a:ln>
        </p:spPr>
      </p:pic>
      <p:sp>
        <p:nvSpPr>
          <p:cNvPr id="77837" name="Rectangle 14"/>
          <p:cNvSpPr/>
          <p:nvPr/>
        </p:nvSpPr>
        <p:spPr>
          <a:xfrm>
            <a:off x="0" y="3259138"/>
            <a:ext cx="9144000" cy="1587"/>
          </a:xfrm>
          <a:prstGeom prst="rect">
            <a:avLst/>
          </a:prstGeom>
          <a:noFill/>
          <a:ln w="9525">
            <a:noFill/>
          </a:ln>
        </p:spPr>
        <p:txBody>
          <a:bodyPr wrap="none" anchor="ctr" anchorCtr="0">
            <a:spAutoFit/>
          </a:bodyPr>
          <a:p>
            <a:pPr>
              <a:buFontTx/>
            </a:pPr>
            <a:endParaRPr lang="zh-CN" altLang="zh-CN" dirty="0">
              <a:solidFill>
                <a:srgbClr val="000000"/>
              </a:solidFill>
              <a:latin typeface="Times New Roman" panose="02020603050405020304" charset="0"/>
              <a:ea typeface="宋体" panose="02010600030101010101" pitchFamily="2" charset="-122"/>
              <a:sym typeface="Times New Roman" panose="02020603050405020304" charset="0"/>
            </a:endParaRPr>
          </a:p>
        </p:txBody>
      </p:sp>
      <p:pic>
        <p:nvPicPr>
          <p:cNvPr id="62479" name="Object 15"/>
          <p:cNvPicPr>
            <a:picLocks noChangeAspect="1"/>
          </p:cNvPicPr>
          <p:nvPr/>
        </p:nvPicPr>
        <p:blipFill>
          <a:blip r:embed="rId8"/>
          <a:stretch>
            <a:fillRect/>
          </a:stretch>
        </p:blipFill>
        <p:spPr>
          <a:xfrm>
            <a:off x="1384300" y="5464175"/>
            <a:ext cx="4114800" cy="860425"/>
          </a:xfrm>
          <a:prstGeom prst="rect">
            <a:avLst/>
          </a:prstGeom>
          <a:noFill/>
          <a:ln w="9525">
            <a:noFill/>
          </a:ln>
        </p:spPr>
      </p:pic>
      <p:pic>
        <p:nvPicPr>
          <p:cNvPr id="62480" name="Object 16"/>
          <p:cNvPicPr>
            <a:picLocks noChangeAspect="1"/>
          </p:cNvPicPr>
          <p:nvPr/>
        </p:nvPicPr>
        <p:blipFill>
          <a:blip r:embed="rId9"/>
          <a:stretch>
            <a:fillRect/>
          </a:stretch>
        </p:blipFill>
        <p:spPr>
          <a:xfrm>
            <a:off x="1336675" y="6115050"/>
            <a:ext cx="4297363" cy="862013"/>
          </a:xfrm>
          <a:prstGeom prst="rect">
            <a:avLst/>
          </a:prstGeom>
          <a:noFill/>
          <a:ln w="9525">
            <a:noFill/>
          </a:ln>
        </p:spPr>
      </p:pic>
      <p:sp>
        <p:nvSpPr>
          <p:cNvPr id="77840" name="Text Box 17"/>
          <p:cNvSpPr/>
          <p:nvPr/>
        </p:nvSpPr>
        <p:spPr>
          <a:xfrm>
            <a:off x="0" y="2162175"/>
            <a:ext cx="641350" cy="457200"/>
          </a:xfrm>
          <a:prstGeom prst="rect">
            <a:avLst/>
          </a:prstGeom>
          <a:noFill/>
          <a:ln w="9525">
            <a:noFill/>
          </a:ln>
        </p:spPr>
        <p:txBody>
          <a:bodyPr anchor="t" anchorCtr="0">
            <a:spAutoFit/>
          </a:bodyPr>
          <a:p>
            <a:pPr>
              <a:spcBef>
                <a:spcPct val="50000"/>
              </a:spcBef>
              <a:buFontTx/>
            </a:pPr>
            <a:r>
              <a:rPr lang="en-US" altLang="zh-CN" dirty="0">
                <a:solidFill>
                  <a:srgbClr val="000000"/>
                </a:solidFill>
                <a:latin typeface="Times New Roman" panose="02020603050405020304" charset="0"/>
                <a:ea typeface="宋体" panose="02010600030101010101" pitchFamily="2" charset="-122"/>
                <a:sym typeface="Times New Roman" panose="02020603050405020304" charset="0"/>
              </a:rPr>
              <a:t>6V</a:t>
            </a:r>
            <a:endParaRPr lang="zh-CN" altLang="en-US" dirty="0">
              <a:latin typeface="Times New Roman" panose="02020603050405020304" charset="0"/>
              <a:ea typeface="宋体" panose="02010600030101010101" pitchFamily="2" charset="-122"/>
              <a:sym typeface="Times New Roman" panose="02020603050405020304" charset="0"/>
            </a:endParaRPr>
          </a:p>
        </p:txBody>
      </p:sp>
      <p:pic>
        <p:nvPicPr>
          <p:cNvPr id="77841" name="Picture 22"/>
          <p:cNvPicPr>
            <a:picLocks noChangeAspect="1"/>
          </p:cNvPicPr>
          <p:nvPr/>
        </p:nvPicPr>
        <p:blipFill>
          <a:blip r:embed="rId10"/>
          <a:stretch>
            <a:fillRect/>
          </a:stretch>
        </p:blipFill>
        <p:spPr>
          <a:xfrm>
            <a:off x="657225" y="252413"/>
            <a:ext cx="1181100" cy="419100"/>
          </a:xfrm>
          <a:prstGeom prst="rect">
            <a:avLst/>
          </a:prstGeom>
          <a:noFill/>
          <a:ln w="9525">
            <a:noFill/>
          </a:ln>
        </p:spPr>
      </p:pic>
      <p:sp>
        <p:nvSpPr>
          <p:cNvPr id="77842" name="Text Box 23"/>
          <p:cNvSpPr/>
          <p:nvPr/>
        </p:nvSpPr>
        <p:spPr>
          <a:xfrm>
            <a:off x="623888" y="185738"/>
            <a:ext cx="1287462" cy="460375"/>
          </a:xfrm>
          <a:prstGeom prst="rect">
            <a:avLst/>
          </a:prstGeom>
          <a:noFill/>
          <a:ln w="9525">
            <a:noFill/>
          </a:ln>
        </p:spPr>
        <p:txBody>
          <a:bodyPr anchor="t" anchorCtr="0">
            <a:spAutoFit/>
          </a:bodyPr>
          <a:p>
            <a:pPr>
              <a:spcBef>
                <a:spcPct val="50000"/>
              </a:spcBef>
              <a:buFontTx/>
            </a:pPr>
            <a:r>
              <a:rPr lang="zh-CN" altLang="en-US" dirty="0">
                <a:solidFill>
                  <a:srgbClr val="000000"/>
                </a:solidFill>
                <a:latin typeface="Times New Roman" panose="02020603050405020304" charset="0"/>
                <a:ea typeface="宋体" panose="02010600030101010101" pitchFamily="2" charset="-122"/>
                <a:sym typeface="Times New Roman" panose="02020603050405020304" charset="0"/>
              </a:rPr>
              <a:t>例</a:t>
            </a:r>
            <a:r>
              <a:rPr lang="en-US" altLang="zh-CN" dirty="0">
                <a:solidFill>
                  <a:srgbClr val="000000"/>
                </a:solidFill>
                <a:latin typeface="Times New Roman" panose="02020603050405020304" charset="0"/>
                <a:ea typeface="宋体" panose="02010600030101010101" pitchFamily="2" charset="-122"/>
                <a:sym typeface="Times New Roman" panose="02020603050405020304" charset="0"/>
              </a:rPr>
              <a:t>1</a:t>
            </a:r>
            <a:r>
              <a:rPr lang="zh-CN" altLang="en-US" dirty="0">
                <a:solidFill>
                  <a:srgbClr val="000000"/>
                </a:solidFill>
                <a:latin typeface="Times New Roman" panose="02020603050405020304" charset="0"/>
                <a:ea typeface="宋体" panose="02010600030101010101" pitchFamily="2" charset="-122"/>
                <a:sym typeface="Times New Roman" panose="02020603050405020304" charset="0"/>
              </a:rPr>
              <a:t>：</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77843" name="灯片编号占位符 1"/>
          <p:cNvSpPr/>
          <p:nvPr/>
        </p:nvSpPr>
        <p:spPr>
          <a:xfrm>
            <a:off x="6553200" y="6248400"/>
            <a:ext cx="1905000" cy="457200"/>
          </a:xfrm>
          <a:prstGeom prst="rect">
            <a:avLst/>
          </a:prstGeom>
          <a:noFill/>
          <a:ln w="9525">
            <a:noFill/>
          </a:ln>
        </p:spPr>
        <p:txBody>
          <a:bodyPr anchor="t" anchorCtr="0"/>
          <a:p>
            <a:pPr algn="r">
              <a:buFontTx/>
            </a:pPr>
            <a:fld id="{9A0DB2DC-4C9A-4742-B13C-FB6460FD3503}" type="slidenum">
              <a:rPr lang="zh-CN" altLang="en-US" sz="1400" b="0" dirty="0">
                <a:latin typeface="Times New Roman" panose="02020603050405020304" charset="0"/>
                <a:ea typeface="宋体" panose="02010600030101010101" pitchFamily="2" charset="-122"/>
                <a:sym typeface="Times New Roman" panose="02020603050405020304" charset="0"/>
              </a:rPr>
            </a:fld>
            <a:endParaRPr lang="zh-CN" altLang="en-US" sz="1400" b="0" dirty="0">
              <a:latin typeface="Times New Roman" panose="02020603050405020304" charset="0"/>
              <a:ea typeface="宋体" panose="02010600030101010101" pitchFamily="2" charset="-122"/>
              <a:sym typeface="Times New Roman" panose="0202060305040502030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2471"/>
                                        </p:tgtEl>
                                        <p:attrNameLst>
                                          <p:attrName>style.visibility</p:attrName>
                                        </p:attrNameLst>
                                      </p:cBhvr>
                                      <p:to>
                                        <p:strVal val="visible"/>
                                      </p:to>
                                    </p:set>
                                    <p:animEffect filter="blinds(horizontal)">
                                      <p:cBhvr>
                                        <p:cTn id="7" dur="500"/>
                                        <p:tgtEl>
                                          <p:spTgt spid="6247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2474"/>
                                        </p:tgtEl>
                                        <p:attrNameLst>
                                          <p:attrName>style.visibility</p:attrName>
                                        </p:attrNameLst>
                                      </p:cBhvr>
                                      <p:to>
                                        <p:strVal val="visible"/>
                                      </p:to>
                                    </p:set>
                                    <p:animEffect filter="blinds(horizontal)">
                                      <p:cBhvr>
                                        <p:cTn id="12" dur="500"/>
                                        <p:tgtEl>
                                          <p:spTgt spid="6247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2476"/>
                                        </p:tgtEl>
                                        <p:attrNameLst>
                                          <p:attrName>style.visibility</p:attrName>
                                        </p:attrNameLst>
                                      </p:cBhvr>
                                      <p:to>
                                        <p:strVal val="visible"/>
                                      </p:to>
                                    </p:set>
                                    <p:animEffect filter="blinds(horizontal)">
                                      <p:cBhvr>
                                        <p:cTn id="17" dur="500"/>
                                        <p:tgtEl>
                                          <p:spTgt spid="6247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62477"/>
                                        </p:tgtEl>
                                        <p:attrNameLst>
                                          <p:attrName>style.visibility</p:attrName>
                                        </p:attrNameLst>
                                      </p:cBhvr>
                                      <p:to>
                                        <p:strVal val="visible"/>
                                      </p:to>
                                    </p:set>
                                    <p:animEffect filter="blinds(horizontal)">
                                      <p:cBhvr>
                                        <p:cTn id="22" dur="500"/>
                                        <p:tgtEl>
                                          <p:spTgt spid="6247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62479"/>
                                        </p:tgtEl>
                                        <p:attrNameLst>
                                          <p:attrName>style.visibility</p:attrName>
                                        </p:attrNameLst>
                                      </p:cBhvr>
                                      <p:to>
                                        <p:strVal val="visible"/>
                                      </p:to>
                                    </p:set>
                                    <p:animEffect filter="wipe(down)">
                                      <p:cBhvr>
                                        <p:cTn id="27" dur="500"/>
                                        <p:tgtEl>
                                          <p:spTgt spid="62479"/>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62480"/>
                                        </p:tgtEl>
                                        <p:attrNameLst>
                                          <p:attrName>style.visibility</p:attrName>
                                        </p:attrNameLst>
                                      </p:cBhvr>
                                      <p:to>
                                        <p:strVal val="visible"/>
                                      </p:to>
                                    </p:set>
                                    <p:animEffect filter="dissolve">
                                      <p:cBhvr>
                                        <p:cTn id="32" dur="500"/>
                                        <p:tgtEl>
                                          <p:spTgt spid="624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250883" name="对象 250882"/>
          <p:cNvGraphicFramePr/>
          <p:nvPr/>
        </p:nvGraphicFramePr>
        <p:xfrm>
          <a:off x="922338" y="298450"/>
          <a:ext cx="4224337" cy="2603500"/>
        </p:xfrm>
        <a:graphic>
          <a:graphicData uri="http://schemas.openxmlformats.org/presentationml/2006/ole">
            <mc:AlternateContent xmlns:mc="http://schemas.openxmlformats.org/markup-compatibility/2006">
              <mc:Choice xmlns:v="urn:schemas-microsoft-com:vml" Requires="v">
                <p:oleObj spid="_x0000_s3239" name="" r:id="rId1" imgW="4017010" imgH="2602865" progId="Visio.Drawing.5">
                  <p:embed/>
                </p:oleObj>
              </mc:Choice>
              <mc:Fallback>
                <p:oleObj name="" r:id="rId1" imgW="4017010" imgH="2602865" progId="Visio.Drawing.5">
                  <p:embed/>
                  <p:pic>
                    <p:nvPicPr>
                      <p:cNvPr id="0" name="图片 3238"/>
                      <p:cNvPicPr/>
                      <p:nvPr/>
                    </p:nvPicPr>
                    <p:blipFill>
                      <a:blip r:embed="rId2"/>
                      <a:stretch>
                        <a:fillRect/>
                      </a:stretch>
                    </p:blipFill>
                    <p:spPr>
                      <a:xfrm>
                        <a:off x="922338" y="298450"/>
                        <a:ext cx="4224337" cy="2603500"/>
                      </a:xfrm>
                      <a:prstGeom prst="rect">
                        <a:avLst/>
                      </a:prstGeom>
                      <a:noFill/>
                      <a:ln w="38100">
                        <a:noFill/>
                        <a:miter/>
                      </a:ln>
                    </p:spPr>
                  </p:pic>
                </p:oleObj>
              </mc:Fallback>
            </mc:AlternateContent>
          </a:graphicData>
        </a:graphic>
      </p:graphicFrame>
      <p:sp>
        <p:nvSpPr>
          <p:cNvPr id="250882" name="文本框 250881"/>
          <p:cNvSpPr txBox="1"/>
          <p:nvPr/>
        </p:nvSpPr>
        <p:spPr>
          <a:xfrm>
            <a:off x="0" y="631825"/>
            <a:ext cx="719138" cy="457200"/>
          </a:xfrm>
          <a:prstGeom prst="rect">
            <a:avLst/>
          </a:prstGeom>
          <a:noFill/>
          <a:ln w="25400">
            <a:noFill/>
          </a:ln>
        </p:spPr>
        <p:txBody>
          <a:bodyPr wrap="none" anchor="ctr" anchorCtr="0">
            <a:spAutoFit/>
          </a:bodyPr>
          <a:p>
            <a:pPr algn="ctr"/>
            <a:r>
              <a:rPr lang="zh-CN" altLang="en-US">
                <a:solidFill>
                  <a:schemeClr val="accent2"/>
                </a:solidFill>
                <a:latin typeface="Times New Roman" panose="02020603050405020304" pitchFamily="18" charset="-94"/>
                <a:ea typeface="宋体" panose="02010600030101010101" pitchFamily="2" charset="-122"/>
              </a:rPr>
              <a:t>例</a:t>
            </a:r>
            <a:r>
              <a:rPr lang="en-US" altLang="zh-CN">
                <a:solidFill>
                  <a:schemeClr val="accent2"/>
                </a:solidFill>
                <a:latin typeface="Times New Roman" panose="02020603050405020304" pitchFamily="18" charset="-94"/>
                <a:ea typeface="宋体" panose="02010600030101010101" pitchFamily="2" charset="-122"/>
              </a:rPr>
              <a:t>2.</a:t>
            </a:r>
            <a:endParaRPr lang="en-US" altLang="zh-CN">
              <a:solidFill>
                <a:schemeClr val="accent2"/>
              </a:solidFill>
              <a:latin typeface="Times New Roman" panose="02020603050405020304" pitchFamily="18" charset="-94"/>
              <a:ea typeface="宋体" panose="02010600030101010101" pitchFamily="2" charset="-122"/>
            </a:endParaRPr>
          </a:p>
        </p:txBody>
      </p:sp>
      <p:sp>
        <p:nvSpPr>
          <p:cNvPr id="250884" name="文本框 250883"/>
          <p:cNvSpPr txBox="1"/>
          <p:nvPr/>
        </p:nvSpPr>
        <p:spPr>
          <a:xfrm>
            <a:off x="5561013" y="411163"/>
            <a:ext cx="3262312" cy="457200"/>
          </a:xfrm>
          <a:prstGeom prst="rect">
            <a:avLst/>
          </a:prstGeom>
          <a:noFill/>
          <a:ln w="9525">
            <a:noFill/>
          </a:ln>
        </p:spPr>
        <p:txBody>
          <a:bodyPr wrap="none" anchor="ctr" anchorCtr="0">
            <a:spAutoFit/>
          </a:bodyPr>
          <a:p>
            <a:r>
              <a:rPr lang="zh-CN" altLang="zh-CN" dirty="0">
                <a:latin typeface="Times New Roman" panose="02020603050405020304" pitchFamily="18" charset="-94"/>
                <a:ea typeface="宋体" panose="02010600030101010101" pitchFamily="2" charset="-122"/>
              </a:rPr>
              <a:t>S闭合后的</a:t>
            </a:r>
            <a:r>
              <a:rPr lang="en-US" altLang="zh-CN" i="1" err="1">
                <a:latin typeface="Times New Roman" panose="02020603050405020304" pitchFamily="18" charset="-94"/>
                <a:ea typeface="宋体" panose="02010600030101010101" pitchFamily="2" charset="-122"/>
              </a:rPr>
              <a:t>i</a:t>
            </a:r>
            <a:r>
              <a:rPr lang="en-US" altLang="zh-CN" i="1" baseline="-25000" err="1">
                <a:latin typeface="Times New Roman" panose="02020603050405020304" pitchFamily="18" charset="-94"/>
                <a:ea typeface="宋体" panose="02010600030101010101" pitchFamily="2" charset="-122"/>
              </a:rPr>
              <a:t>L</a:t>
            </a:r>
            <a:r>
              <a:rPr lang="en-US" altLang="zh-CN" err="1">
                <a:latin typeface="Times New Roman" panose="02020603050405020304" pitchFamily="18" charset="-94"/>
                <a:ea typeface="宋体" panose="02010600030101010101" pitchFamily="2" charset="-122"/>
              </a:rPr>
              <a:t>(</a:t>
            </a:r>
            <a:r>
              <a:rPr lang="en-US" altLang="zh-CN" i="1" err="1">
                <a:latin typeface="Times New Roman" panose="02020603050405020304" pitchFamily="18" charset="-94"/>
                <a:ea typeface="宋体" panose="02010600030101010101" pitchFamily="2" charset="-122"/>
              </a:rPr>
              <a:t>t</a:t>
            </a:r>
            <a:r>
              <a:rPr lang="zh-CN" altLang="zh-CN">
                <a:latin typeface="Times New Roman" panose="02020603050405020304" pitchFamily="18" charset="-94"/>
                <a:ea typeface="宋体" panose="02010600030101010101" pitchFamily="2" charset="-122"/>
              </a:rPr>
              <a:t>) 和</a:t>
            </a:r>
            <a:r>
              <a:rPr lang="en-US" altLang="zh-CN" i="1">
                <a:latin typeface="Times New Roman" panose="02020603050405020304" pitchFamily="18" charset="-94"/>
                <a:ea typeface="宋体" panose="02010600030101010101" pitchFamily="2" charset="-122"/>
              </a:rPr>
              <a:t>i</a:t>
            </a:r>
            <a:r>
              <a:rPr lang="en-US" altLang="zh-CN" i="1" baseline="-25000">
                <a:latin typeface="Times New Roman" panose="02020603050405020304" pitchFamily="18" charset="-94"/>
                <a:ea typeface="宋体" panose="02010600030101010101" pitchFamily="2" charset="-122"/>
              </a:rPr>
              <a:t> </a:t>
            </a:r>
            <a:r>
              <a:rPr lang="en-US" altLang="zh-CN">
                <a:latin typeface="Times New Roman" panose="02020603050405020304" pitchFamily="18" charset="-94"/>
                <a:ea typeface="宋体" panose="02010600030101010101" pitchFamily="2" charset="-122"/>
              </a:rPr>
              <a:t>(</a:t>
            </a:r>
            <a:r>
              <a:rPr lang="en-US" altLang="zh-CN" i="1">
                <a:latin typeface="Times New Roman" panose="02020603050405020304" pitchFamily="18" charset="-94"/>
                <a:ea typeface="宋体" panose="02010600030101010101" pitchFamily="2" charset="-122"/>
              </a:rPr>
              <a:t>t</a:t>
            </a:r>
            <a:r>
              <a:rPr lang="en-US" altLang="zh-CN">
                <a:latin typeface="Times New Roman" panose="02020603050405020304" pitchFamily="18" charset="-94"/>
                <a:ea typeface="宋体" panose="02010600030101010101" pitchFamily="2" charset="-122"/>
              </a:rPr>
              <a:t>) </a:t>
            </a:r>
            <a:r>
              <a:rPr lang="zh-CN" altLang="en-US">
                <a:latin typeface="Times New Roman" panose="02020603050405020304" pitchFamily="18" charset="-94"/>
                <a:ea typeface="宋体" panose="02010600030101010101" pitchFamily="2" charset="-122"/>
              </a:rPr>
              <a:t>。</a:t>
            </a:r>
            <a:endParaRPr lang="zh-CN" altLang="en-US">
              <a:latin typeface="Times New Roman" panose="02020603050405020304" pitchFamily="18" charset="-94"/>
              <a:ea typeface="宋体" panose="02010600030101010101" pitchFamily="2" charset="-122"/>
            </a:endParaRPr>
          </a:p>
        </p:txBody>
      </p:sp>
      <p:sp>
        <p:nvSpPr>
          <p:cNvPr id="250885" name="文本框 250884"/>
          <p:cNvSpPr txBox="1"/>
          <p:nvPr/>
        </p:nvSpPr>
        <p:spPr>
          <a:xfrm>
            <a:off x="5815013" y="1173163"/>
            <a:ext cx="490537" cy="457200"/>
          </a:xfrm>
          <a:prstGeom prst="rect">
            <a:avLst/>
          </a:prstGeom>
          <a:noFill/>
          <a:ln w="9525">
            <a:noFill/>
          </a:ln>
        </p:spPr>
        <p:txBody>
          <a:bodyPr wrap="none" anchor="ctr" anchorCtr="0">
            <a:spAutoFit/>
          </a:bodyPr>
          <a:p>
            <a:pPr algn="ctr"/>
            <a:r>
              <a:rPr lang="zh-CN" altLang="en-US">
                <a:solidFill>
                  <a:schemeClr val="accent2"/>
                </a:solidFill>
                <a:latin typeface="Times New Roman" panose="02020603050405020304" pitchFamily="18" charset="-94"/>
                <a:ea typeface="宋体" panose="02010600030101010101" pitchFamily="2" charset="-122"/>
              </a:rPr>
              <a:t>解</a:t>
            </a:r>
            <a:endParaRPr lang="zh-CN" altLang="en-US" b="0">
              <a:solidFill>
                <a:schemeClr val="accent2"/>
              </a:solidFill>
              <a:latin typeface="Times New Roman" panose="02020603050405020304" pitchFamily="18" charset="-94"/>
              <a:ea typeface="宋体" panose="02010600030101010101" pitchFamily="2" charset="-122"/>
            </a:endParaRPr>
          </a:p>
        </p:txBody>
      </p:sp>
      <p:sp>
        <p:nvSpPr>
          <p:cNvPr id="250886" name="矩形 250885"/>
          <p:cNvSpPr/>
          <p:nvPr/>
        </p:nvSpPr>
        <p:spPr>
          <a:xfrm>
            <a:off x="6502400" y="1173163"/>
            <a:ext cx="1716088" cy="457200"/>
          </a:xfrm>
          <a:prstGeom prst="rect">
            <a:avLst/>
          </a:prstGeom>
          <a:noFill/>
          <a:ln w="9525">
            <a:noFill/>
          </a:ln>
        </p:spPr>
        <p:txBody>
          <a:bodyPr wrap="none" anchor="ctr" anchorCtr="0">
            <a:spAutoFit/>
          </a:bodyPr>
          <a:p>
            <a:pPr algn="ctr"/>
            <a:r>
              <a:rPr lang="zh-CN" altLang="en-US" dirty="0">
                <a:latin typeface="Times New Roman" panose="02020603050405020304" pitchFamily="18" charset="-94"/>
                <a:ea typeface="宋体" panose="02010600030101010101" pitchFamily="2" charset="-122"/>
              </a:rPr>
              <a:t>用三要素法</a:t>
            </a:r>
            <a:endParaRPr lang="zh-CN" altLang="en-US" sz="2800" dirty="0">
              <a:solidFill>
                <a:srgbClr val="FF3300"/>
              </a:solidFill>
              <a:latin typeface="Times New Roman" panose="02020603050405020304" pitchFamily="18" charset="-94"/>
              <a:ea typeface="宋体" panose="02010600030101010101" pitchFamily="2" charset="-122"/>
            </a:endParaRPr>
          </a:p>
        </p:txBody>
      </p:sp>
      <p:graphicFrame>
        <p:nvGraphicFramePr>
          <p:cNvPr id="250887" name="对象 250886"/>
          <p:cNvGraphicFramePr/>
          <p:nvPr/>
        </p:nvGraphicFramePr>
        <p:xfrm>
          <a:off x="4745038" y="1843088"/>
          <a:ext cx="4398962" cy="692150"/>
        </p:xfrm>
        <a:graphic>
          <a:graphicData uri="http://schemas.openxmlformats.org/presentationml/2006/ole">
            <mc:AlternateContent xmlns:mc="http://schemas.openxmlformats.org/markup-compatibility/2006">
              <mc:Choice xmlns:v="urn:schemas-microsoft-com:vml" Requires="v">
                <p:oleObj spid="_x0000_s3247" name="" r:id="rId3" imgW="2575560" imgH="405765" progId="Equation.3">
                  <p:embed/>
                </p:oleObj>
              </mc:Choice>
              <mc:Fallback>
                <p:oleObj name="" r:id="rId3" imgW="2575560" imgH="405765" progId="Equation.3">
                  <p:embed/>
                  <p:pic>
                    <p:nvPicPr>
                      <p:cNvPr id="0" name="图片 3246"/>
                      <p:cNvPicPr/>
                      <p:nvPr/>
                    </p:nvPicPr>
                    <p:blipFill>
                      <a:blip r:embed="rId4"/>
                      <a:stretch>
                        <a:fillRect/>
                      </a:stretch>
                    </p:blipFill>
                    <p:spPr>
                      <a:xfrm>
                        <a:off x="4745038" y="1843088"/>
                        <a:ext cx="4398962" cy="692150"/>
                      </a:xfrm>
                      <a:prstGeom prst="rect">
                        <a:avLst/>
                      </a:prstGeom>
                      <a:noFill/>
                      <a:ln w="38100">
                        <a:noFill/>
                        <a:miter/>
                      </a:ln>
                    </p:spPr>
                  </p:pic>
                </p:oleObj>
              </mc:Fallback>
            </mc:AlternateContent>
          </a:graphicData>
        </a:graphic>
      </p:graphicFrame>
      <p:graphicFrame>
        <p:nvGraphicFramePr>
          <p:cNvPr id="250888" name="对象 250887"/>
          <p:cNvGraphicFramePr/>
          <p:nvPr/>
        </p:nvGraphicFramePr>
        <p:xfrm>
          <a:off x="219075" y="3121025"/>
          <a:ext cx="2355850" cy="2493963"/>
        </p:xfrm>
        <a:graphic>
          <a:graphicData uri="http://schemas.openxmlformats.org/presentationml/2006/ole">
            <mc:AlternateContent xmlns:mc="http://schemas.openxmlformats.org/markup-compatibility/2006">
              <mc:Choice xmlns:v="urn:schemas-microsoft-com:vml" Requires="v">
                <p:oleObj spid="_x0000_s3238" name="" r:id="rId5" imgW="2115185" imgH="2233930" progId="Visio.Drawing.5">
                  <p:embed/>
                </p:oleObj>
              </mc:Choice>
              <mc:Fallback>
                <p:oleObj name="" r:id="rId5" imgW="2115185" imgH="2233930" progId="Visio.Drawing.5">
                  <p:embed/>
                  <p:pic>
                    <p:nvPicPr>
                      <p:cNvPr id="0" name="图片 3237"/>
                      <p:cNvPicPr/>
                      <p:nvPr/>
                    </p:nvPicPr>
                    <p:blipFill>
                      <a:blip r:embed="rId6"/>
                      <a:stretch>
                        <a:fillRect/>
                      </a:stretch>
                    </p:blipFill>
                    <p:spPr>
                      <a:xfrm>
                        <a:off x="219075" y="3121025"/>
                        <a:ext cx="2355850" cy="2493963"/>
                      </a:xfrm>
                      <a:prstGeom prst="rect">
                        <a:avLst/>
                      </a:prstGeom>
                      <a:noFill/>
                      <a:ln w="38100">
                        <a:noFill/>
                        <a:miter/>
                      </a:ln>
                    </p:spPr>
                  </p:pic>
                </p:oleObj>
              </mc:Fallback>
            </mc:AlternateContent>
          </a:graphicData>
        </a:graphic>
      </p:graphicFrame>
      <p:graphicFrame>
        <p:nvGraphicFramePr>
          <p:cNvPr id="250889" name="对象 250888"/>
          <p:cNvGraphicFramePr/>
          <p:nvPr/>
        </p:nvGraphicFramePr>
        <p:xfrm>
          <a:off x="2573338" y="3181350"/>
          <a:ext cx="3206750" cy="2233613"/>
        </p:xfrm>
        <a:graphic>
          <a:graphicData uri="http://schemas.openxmlformats.org/presentationml/2006/ole">
            <mc:AlternateContent xmlns:mc="http://schemas.openxmlformats.org/markup-compatibility/2006">
              <mc:Choice xmlns:v="urn:schemas-microsoft-com:vml" Requires="v">
                <p:oleObj spid="_x0000_s3240" name="" r:id="rId7" imgW="3212465" imgH="2233930" progId="Visio.Drawing.5">
                  <p:embed/>
                </p:oleObj>
              </mc:Choice>
              <mc:Fallback>
                <p:oleObj name="" r:id="rId7" imgW="3212465" imgH="2233930" progId="Visio.Drawing.5">
                  <p:embed/>
                  <p:pic>
                    <p:nvPicPr>
                      <p:cNvPr id="0" name="图片 3239"/>
                      <p:cNvPicPr/>
                      <p:nvPr/>
                    </p:nvPicPr>
                    <p:blipFill>
                      <a:blip r:embed="rId8"/>
                      <a:stretch>
                        <a:fillRect/>
                      </a:stretch>
                    </p:blipFill>
                    <p:spPr>
                      <a:xfrm>
                        <a:off x="2573338" y="3181350"/>
                        <a:ext cx="3206750" cy="2233613"/>
                      </a:xfrm>
                      <a:prstGeom prst="rect">
                        <a:avLst/>
                      </a:prstGeom>
                      <a:noFill/>
                      <a:ln w="38100">
                        <a:noFill/>
                        <a:miter/>
                      </a:ln>
                    </p:spPr>
                  </p:pic>
                </p:oleObj>
              </mc:Fallback>
            </mc:AlternateContent>
          </a:graphicData>
        </a:graphic>
      </p:graphicFrame>
      <p:graphicFrame>
        <p:nvGraphicFramePr>
          <p:cNvPr id="250890" name="对象 250889"/>
          <p:cNvGraphicFramePr/>
          <p:nvPr/>
        </p:nvGraphicFramePr>
        <p:xfrm>
          <a:off x="5527675" y="3203575"/>
          <a:ext cx="409575" cy="2130425"/>
        </p:xfrm>
        <a:graphic>
          <a:graphicData uri="http://schemas.openxmlformats.org/presentationml/2006/ole">
            <mc:AlternateContent xmlns:mc="http://schemas.openxmlformats.org/markup-compatibility/2006">
              <mc:Choice xmlns:v="urn:schemas-microsoft-com:vml" Requires="v">
                <p:oleObj spid="_x0000_s3245" name="" r:id="rId9" imgW="414655" imgH="2130425" progId="Visio.Drawing.5">
                  <p:embed/>
                </p:oleObj>
              </mc:Choice>
              <mc:Fallback>
                <p:oleObj name="" r:id="rId9" imgW="414655" imgH="2130425" progId="Visio.Drawing.5">
                  <p:embed/>
                  <p:pic>
                    <p:nvPicPr>
                      <p:cNvPr id="0" name="图片 3244"/>
                      <p:cNvPicPr/>
                      <p:nvPr/>
                    </p:nvPicPr>
                    <p:blipFill>
                      <a:blip r:embed="rId10"/>
                      <a:stretch>
                        <a:fillRect/>
                      </a:stretch>
                    </p:blipFill>
                    <p:spPr>
                      <a:xfrm>
                        <a:off x="5527675" y="3203575"/>
                        <a:ext cx="409575" cy="2130425"/>
                      </a:xfrm>
                      <a:prstGeom prst="rect">
                        <a:avLst/>
                      </a:prstGeom>
                      <a:noFill/>
                      <a:ln w="38100">
                        <a:noFill/>
                        <a:miter/>
                      </a:ln>
                    </p:spPr>
                  </p:pic>
                </p:oleObj>
              </mc:Fallback>
            </mc:AlternateContent>
          </a:graphicData>
        </a:graphic>
      </p:graphicFrame>
      <p:graphicFrame>
        <p:nvGraphicFramePr>
          <p:cNvPr id="250891" name="对象 250890"/>
          <p:cNvGraphicFramePr/>
          <p:nvPr/>
        </p:nvGraphicFramePr>
        <p:xfrm>
          <a:off x="6038850" y="3141663"/>
          <a:ext cx="3081338" cy="458787"/>
        </p:xfrm>
        <a:graphic>
          <a:graphicData uri="http://schemas.openxmlformats.org/presentationml/2006/ole">
            <mc:AlternateContent xmlns:mc="http://schemas.openxmlformats.org/markup-compatibility/2006">
              <mc:Choice xmlns:v="urn:schemas-microsoft-com:vml" Requires="v">
                <p:oleObj spid="_x0000_s3248" name="" r:id="rId11" imgW="1612265" imgH="241300" progId="Equation.3">
                  <p:embed/>
                </p:oleObj>
              </mc:Choice>
              <mc:Fallback>
                <p:oleObj name="" r:id="rId11" imgW="1612265" imgH="241300" progId="Equation.3">
                  <p:embed/>
                  <p:pic>
                    <p:nvPicPr>
                      <p:cNvPr id="0" name="图片 3247"/>
                      <p:cNvPicPr/>
                      <p:nvPr/>
                    </p:nvPicPr>
                    <p:blipFill>
                      <a:blip r:embed="rId12"/>
                      <a:stretch>
                        <a:fillRect/>
                      </a:stretch>
                    </p:blipFill>
                    <p:spPr>
                      <a:xfrm>
                        <a:off x="6038850" y="3141663"/>
                        <a:ext cx="3081338" cy="458787"/>
                      </a:xfrm>
                      <a:prstGeom prst="rect">
                        <a:avLst/>
                      </a:prstGeom>
                      <a:noFill/>
                      <a:ln w="38100">
                        <a:noFill/>
                        <a:miter/>
                      </a:ln>
                    </p:spPr>
                  </p:pic>
                </p:oleObj>
              </mc:Fallback>
            </mc:AlternateContent>
          </a:graphicData>
        </a:graphic>
      </p:graphicFrame>
      <p:graphicFrame>
        <p:nvGraphicFramePr>
          <p:cNvPr id="250892" name="对象 250891"/>
          <p:cNvGraphicFramePr/>
          <p:nvPr/>
        </p:nvGraphicFramePr>
        <p:xfrm>
          <a:off x="6600825" y="3941763"/>
          <a:ext cx="1376363" cy="481012"/>
        </p:xfrm>
        <a:graphic>
          <a:graphicData uri="http://schemas.openxmlformats.org/presentationml/2006/ole">
            <mc:AlternateContent xmlns:mc="http://schemas.openxmlformats.org/markup-compatibility/2006">
              <mc:Choice xmlns:v="urn:schemas-microsoft-com:vml" Requires="v">
                <p:oleObj spid="_x0000_s3246" name="" r:id="rId13" imgW="723265" imgH="254000" progId="Equation.3">
                  <p:embed/>
                </p:oleObj>
              </mc:Choice>
              <mc:Fallback>
                <p:oleObj name="" r:id="rId13" imgW="723265" imgH="254000" progId="Equation.3">
                  <p:embed/>
                  <p:pic>
                    <p:nvPicPr>
                      <p:cNvPr id="0" name="图片 3245"/>
                      <p:cNvPicPr/>
                      <p:nvPr/>
                    </p:nvPicPr>
                    <p:blipFill>
                      <a:blip r:embed="rId14"/>
                      <a:stretch>
                        <a:fillRect/>
                      </a:stretch>
                    </p:blipFill>
                    <p:spPr>
                      <a:xfrm>
                        <a:off x="6600825" y="3941763"/>
                        <a:ext cx="1376363" cy="481012"/>
                      </a:xfrm>
                      <a:prstGeom prst="rect">
                        <a:avLst/>
                      </a:prstGeom>
                      <a:noFill/>
                      <a:ln w="38100">
                        <a:noFill/>
                        <a:miter/>
                      </a:ln>
                    </p:spPr>
                  </p:pic>
                </p:oleObj>
              </mc:Fallback>
            </mc:AlternateContent>
          </a:graphicData>
        </a:graphic>
      </p:graphicFrame>
      <p:graphicFrame>
        <p:nvGraphicFramePr>
          <p:cNvPr id="250893" name="对象 250892"/>
          <p:cNvGraphicFramePr/>
          <p:nvPr/>
        </p:nvGraphicFramePr>
        <p:xfrm>
          <a:off x="349250" y="5737225"/>
          <a:ext cx="1587500" cy="863600"/>
        </p:xfrm>
        <a:graphic>
          <a:graphicData uri="http://schemas.openxmlformats.org/presentationml/2006/ole">
            <mc:AlternateContent xmlns:mc="http://schemas.openxmlformats.org/markup-compatibility/2006">
              <mc:Choice xmlns:v="urn:schemas-microsoft-com:vml" Requires="v">
                <p:oleObj spid="_x0000_s3242" name="" r:id="rId15" imgW="977265" imgH="533400" progId="Equation.3">
                  <p:embed/>
                </p:oleObj>
              </mc:Choice>
              <mc:Fallback>
                <p:oleObj name="" r:id="rId15" imgW="977265" imgH="533400" progId="Equation.3">
                  <p:embed/>
                  <p:pic>
                    <p:nvPicPr>
                      <p:cNvPr id="0" name="图片 3241"/>
                      <p:cNvPicPr/>
                      <p:nvPr/>
                    </p:nvPicPr>
                    <p:blipFill>
                      <a:blip r:embed="rId16"/>
                      <a:stretch>
                        <a:fillRect/>
                      </a:stretch>
                    </p:blipFill>
                    <p:spPr>
                      <a:xfrm>
                        <a:off x="349250" y="5737225"/>
                        <a:ext cx="1587500" cy="863600"/>
                      </a:xfrm>
                      <a:prstGeom prst="rect">
                        <a:avLst/>
                      </a:prstGeom>
                      <a:noFill/>
                      <a:ln w="38100">
                        <a:noFill/>
                        <a:miter/>
                      </a:ln>
                    </p:spPr>
                  </p:pic>
                </p:oleObj>
              </mc:Fallback>
            </mc:AlternateContent>
          </a:graphicData>
        </a:graphic>
      </p:graphicFrame>
      <p:graphicFrame>
        <p:nvGraphicFramePr>
          <p:cNvPr id="250894" name="对象 250893"/>
          <p:cNvGraphicFramePr/>
          <p:nvPr/>
        </p:nvGraphicFramePr>
        <p:xfrm>
          <a:off x="2360613" y="5937250"/>
          <a:ext cx="1939925" cy="433388"/>
        </p:xfrm>
        <a:graphic>
          <a:graphicData uri="http://schemas.openxmlformats.org/presentationml/2006/ole">
            <mc:AlternateContent xmlns:mc="http://schemas.openxmlformats.org/markup-compatibility/2006">
              <mc:Choice xmlns:v="urn:schemas-microsoft-com:vml" Requires="v">
                <p:oleObj spid="_x0000_s3237" name="" r:id="rId17" imgW="1129030" imgH="254000" progId="Equation.3">
                  <p:embed/>
                </p:oleObj>
              </mc:Choice>
              <mc:Fallback>
                <p:oleObj name="" r:id="rId17" imgW="1129030" imgH="254000" progId="Equation.3">
                  <p:embed/>
                  <p:pic>
                    <p:nvPicPr>
                      <p:cNvPr id="0" name="图片 3236"/>
                      <p:cNvPicPr/>
                      <p:nvPr/>
                    </p:nvPicPr>
                    <p:blipFill>
                      <a:blip r:embed="rId18"/>
                      <a:stretch>
                        <a:fillRect/>
                      </a:stretch>
                    </p:blipFill>
                    <p:spPr>
                      <a:xfrm>
                        <a:off x="2360613" y="5937250"/>
                        <a:ext cx="1939925" cy="433388"/>
                      </a:xfrm>
                      <a:prstGeom prst="rect">
                        <a:avLst/>
                      </a:prstGeom>
                      <a:noFill/>
                      <a:ln w="38100">
                        <a:noFill/>
                        <a:miter/>
                      </a:ln>
                    </p:spPr>
                  </p:pic>
                </p:oleObj>
              </mc:Fallback>
            </mc:AlternateContent>
          </a:graphicData>
        </a:graphic>
      </p:graphicFrame>
      <p:graphicFrame>
        <p:nvGraphicFramePr>
          <p:cNvPr id="250895" name="对象 250894"/>
          <p:cNvGraphicFramePr/>
          <p:nvPr/>
        </p:nvGraphicFramePr>
        <p:xfrm>
          <a:off x="4295775" y="5975350"/>
          <a:ext cx="935038" cy="327025"/>
        </p:xfrm>
        <a:graphic>
          <a:graphicData uri="http://schemas.openxmlformats.org/presentationml/2006/ole">
            <mc:AlternateContent xmlns:mc="http://schemas.openxmlformats.org/markup-compatibility/2006">
              <mc:Choice xmlns:v="urn:schemas-microsoft-com:vml" Requires="v">
                <p:oleObj spid="_x0000_s3241" name="" r:id="rId19" imgW="546100" imgH="190500" progId="Equation.3">
                  <p:embed/>
                </p:oleObj>
              </mc:Choice>
              <mc:Fallback>
                <p:oleObj name="" r:id="rId19" imgW="546100" imgH="190500" progId="Equation.3">
                  <p:embed/>
                  <p:pic>
                    <p:nvPicPr>
                      <p:cNvPr id="0" name="图片 3240"/>
                      <p:cNvPicPr/>
                      <p:nvPr/>
                    </p:nvPicPr>
                    <p:blipFill>
                      <a:blip r:embed="rId20"/>
                      <a:stretch>
                        <a:fillRect/>
                      </a:stretch>
                    </p:blipFill>
                    <p:spPr>
                      <a:xfrm>
                        <a:off x="4295775" y="5975350"/>
                        <a:ext cx="935038" cy="327025"/>
                      </a:xfrm>
                      <a:prstGeom prst="rect">
                        <a:avLst/>
                      </a:prstGeom>
                      <a:noFill/>
                      <a:ln w="38100">
                        <a:noFill/>
                        <a:miter/>
                      </a:ln>
                    </p:spPr>
                  </p:pic>
                </p:oleObj>
              </mc:Fallback>
            </mc:AlternateContent>
          </a:graphicData>
        </a:graphic>
      </p:graphicFrame>
      <p:graphicFrame>
        <p:nvGraphicFramePr>
          <p:cNvPr id="250896" name="对象 250895"/>
          <p:cNvGraphicFramePr/>
          <p:nvPr/>
        </p:nvGraphicFramePr>
        <p:xfrm>
          <a:off x="5767388" y="5683250"/>
          <a:ext cx="1590675" cy="912813"/>
        </p:xfrm>
        <a:graphic>
          <a:graphicData uri="http://schemas.openxmlformats.org/presentationml/2006/ole">
            <mc:AlternateContent xmlns:mc="http://schemas.openxmlformats.org/markup-compatibility/2006">
              <mc:Choice xmlns:v="urn:schemas-microsoft-com:vml" Requires="v">
                <p:oleObj spid="_x0000_s3243" name="" r:id="rId21" imgW="926465" imgH="533400" progId="Equation.3">
                  <p:embed/>
                </p:oleObj>
              </mc:Choice>
              <mc:Fallback>
                <p:oleObj name="" r:id="rId21" imgW="926465" imgH="533400" progId="Equation.3">
                  <p:embed/>
                  <p:pic>
                    <p:nvPicPr>
                      <p:cNvPr id="0" name="图片 3242"/>
                      <p:cNvPicPr/>
                      <p:nvPr/>
                    </p:nvPicPr>
                    <p:blipFill>
                      <a:blip r:embed="rId22"/>
                      <a:stretch>
                        <a:fillRect/>
                      </a:stretch>
                    </p:blipFill>
                    <p:spPr>
                      <a:xfrm>
                        <a:off x="5767388" y="5683250"/>
                        <a:ext cx="1590675" cy="912813"/>
                      </a:xfrm>
                      <a:prstGeom prst="rect">
                        <a:avLst/>
                      </a:prstGeom>
                      <a:noFill/>
                      <a:ln w="38100">
                        <a:noFill/>
                        <a:miter/>
                      </a:ln>
                    </p:spPr>
                  </p:pic>
                </p:oleObj>
              </mc:Fallback>
            </mc:AlternateContent>
          </a:graphicData>
        </a:graphic>
      </p:graphicFrame>
      <p:graphicFrame>
        <p:nvGraphicFramePr>
          <p:cNvPr id="250897" name="对象 250896"/>
          <p:cNvGraphicFramePr/>
          <p:nvPr/>
        </p:nvGraphicFramePr>
        <p:xfrm>
          <a:off x="7399338" y="5934075"/>
          <a:ext cx="762000" cy="346075"/>
        </p:xfrm>
        <a:graphic>
          <a:graphicData uri="http://schemas.openxmlformats.org/presentationml/2006/ole">
            <mc:AlternateContent xmlns:mc="http://schemas.openxmlformats.org/markup-compatibility/2006">
              <mc:Choice xmlns:v="urn:schemas-microsoft-com:vml" Requires="v">
                <p:oleObj spid="_x0000_s3244" name="" r:id="rId23" imgW="443865" imgH="203200" progId="Equation.3">
                  <p:embed/>
                </p:oleObj>
              </mc:Choice>
              <mc:Fallback>
                <p:oleObj name="" r:id="rId23" imgW="443865" imgH="203200" progId="Equation.3">
                  <p:embed/>
                  <p:pic>
                    <p:nvPicPr>
                      <p:cNvPr id="0" name="图片 3243"/>
                      <p:cNvPicPr/>
                      <p:nvPr/>
                    </p:nvPicPr>
                    <p:blipFill>
                      <a:blip r:embed="rId24"/>
                      <a:stretch>
                        <a:fillRect/>
                      </a:stretch>
                    </p:blipFill>
                    <p:spPr>
                      <a:xfrm>
                        <a:off x="7399338" y="5934075"/>
                        <a:ext cx="762000" cy="346075"/>
                      </a:xfrm>
                      <a:prstGeom prst="rect">
                        <a:avLst/>
                      </a:prstGeom>
                      <a:noFill/>
                      <a:ln w="38100">
                        <a:noFill/>
                        <a:miter/>
                      </a:ln>
                    </p:spPr>
                  </p:pic>
                </p:oleObj>
              </mc:Fallback>
            </mc:AlternateContent>
          </a:graphicData>
        </a:graphic>
      </p:graphicFrame>
      <p:sp>
        <p:nvSpPr>
          <p:cNvPr id="250899" name="矩形 250898"/>
          <p:cNvSpPr/>
          <p:nvPr/>
        </p:nvSpPr>
        <p:spPr>
          <a:xfrm>
            <a:off x="839788" y="198438"/>
            <a:ext cx="2911475" cy="2727325"/>
          </a:xfrm>
          <a:prstGeom prst="rect">
            <a:avLst/>
          </a:prstGeom>
          <a:noFill/>
          <a:ln w="9525" cap="flat" cmpd="sng">
            <a:solidFill>
              <a:srgbClr val="FF0000"/>
            </a:solidFill>
            <a:prstDash val="sysDot"/>
            <a:miter/>
            <a:headEnd type="none" w="med" len="med"/>
            <a:tailEnd type="none" w="med" len="med"/>
          </a:ln>
        </p:spPr>
        <p:txBody>
          <a:bodyPr anchor="t" anchorCtr="0"/>
          <a:p>
            <a:pPr algn="ctr"/>
            <a:endParaRPr lang="zh-CN" altLang="en-US">
              <a:latin typeface="Times New Roman" panose="02020603050405020304" pitchFamily="18" charset="-94"/>
              <a:ea typeface="宋体" panose="02010600030101010101" pitchFamily="2" charset="-122"/>
            </a:endParaRPr>
          </a:p>
        </p:txBody>
      </p:sp>
      <p:sp>
        <p:nvSpPr>
          <p:cNvPr id="78866" name="灯片编号占位符 1"/>
          <p:cNvSpPr>
            <a:spLocks noGrp="1"/>
          </p:cNvSpPr>
          <p:nvPr>
            <p:ph type="sldNum" sz="quarter" idx="12"/>
          </p:nvPr>
        </p:nvSpPr>
        <p:spPr>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fld id="{9A0DB2DC-4C9A-4742-B13C-FB6460FD3503}" type="slidenum">
              <a:rPr lang="zh-CN" altLang="zh-CN" sz="1400" b="0" dirty="0"/>
            </a:fld>
            <a:endParaRPr lang="zh-CN" altLang="zh-CN" sz="14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250882"/>
                                        </p:tgtEl>
                                        <p:attrNameLst>
                                          <p:attrName>style.visibility</p:attrName>
                                        </p:attrNameLst>
                                      </p:cBhvr>
                                      <p:to>
                                        <p:strVal val="visible"/>
                                      </p:to>
                                    </p:set>
                                    <p:anim calcmode="lin" valueType="num">
                                      <p:cBhvr>
                                        <p:cTn id="7" dur="1000" fill="hold"/>
                                        <p:tgtEl>
                                          <p:spTgt spid="250882"/>
                                        </p:tgtEl>
                                        <p:attrNameLst>
                                          <p:attrName>ppt_w</p:attrName>
                                        </p:attrNameLst>
                                      </p:cBhvr>
                                      <p:tavLst>
                                        <p:tav tm="0">
                                          <p:val>
                                            <p:fltVal val="0.000000"/>
                                          </p:val>
                                        </p:tav>
                                        <p:tav tm="100000">
                                          <p:val>
                                            <p:strVal val="#ppt_w"/>
                                          </p:val>
                                        </p:tav>
                                      </p:tavLst>
                                    </p:anim>
                                    <p:anim calcmode="lin" valueType="num">
                                      <p:cBhvr>
                                        <p:cTn id="8" dur="1000" fill="hold"/>
                                        <p:tgtEl>
                                          <p:spTgt spid="250882"/>
                                        </p:tgtEl>
                                        <p:attrNameLst>
                                          <p:attrName>ppt_h</p:attrName>
                                        </p:attrNameLst>
                                      </p:cBhvr>
                                      <p:tavLst>
                                        <p:tav tm="0">
                                          <p:val>
                                            <p:fltVal val="0.000000"/>
                                          </p:val>
                                        </p:tav>
                                        <p:tav tm="100000">
                                          <p:val>
                                            <p:strVal val="#ppt_h"/>
                                          </p:val>
                                        </p:tav>
                                      </p:tavLst>
                                    </p:anim>
                                    <p:anim calcmode="lin" valueType="num">
                                      <p:cBhvr>
                                        <p:cTn id="9" dur="1000" fill="hold"/>
                                        <p:tgtEl>
                                          <p:spTgt spid="250882"/>
                                        </p:tgtEl>
                                        <p:attrNameLst>
                                          <p:attrName>ppt_x</p:attrName>
                                        </p:attrNameLst>
                                      </p:cBhvr>
                                      <p:tavLst>
                                        <p:tav tm="0" fmla="#ppt_x+(cos(-2*pi*(1-$))*-#ppt_x-sin(-2*pi*(1-$))*(1-#ppt_y))*(1-$)">
                                          <p:val>
                                            <p:fltVal val="0.000000"/>
                                          </p:val>
                                        </p:tav>
                                        <p:tav tm="100000">
                                          <p:val>
                                            <p:fltVal val="1.000000"/>
                                          </p:val>
                                        </p:tav>
                                      </p:tavLst>
                                    </p:anim>
                                    <p:anim calcmode="lin" valueType="num">
                                      <p:cBhvr>
                                        <p:cTn id="10" dur="1000" fill="hold"/>
                                        <p:tgtEl>
                                          <p:spTgt spid="250882"/>
                                        </p:tgtEl>
                                        <p:attrNameLst>
                                          <p:attrName>ppt_y</p:attrName>
                                        </p:attrNameLst>
                                      </p:cBhvr>
                                      <p:tavLst>
                                        <p:tav tm="0" fmla="#ppt_y+(sin(-2*pi*(1-$))*-#ppt_x+cos(-2*pi*(1-$))*(1-#ppt_y))*(1-$)">
                                          <p:val>
                                            <p:fltVal val="0.000000"/>
                                          </p:val>
                                        </p:tav>
                                        <p:tav tm="100000">
                                          <p:val>
                                            <p:fltVal val="1.000000"/>
                                          </p:val>
                                        </p:tav>
                                      </p:tavLst>
                                    </p:anim>
                                  </p:childTnLst>
                                </p:cTn>
                              </p:par>
                            </p:childTnLst>
                          </p:cTn>
                        </p:par>
                        <p:par>
                          <p:cTn id="11" fill="hold">
                            <p:stCondLst>
                              <p:cond delay="1000"/>
                            </p:stCondLst>
                            <p:childTnLst>
                              <p:par>
                                <p:cTn id="12" presetID="2" presetClass="entr" presetSubtype="8" fill="hold" nodeType="afterEffect">
                                  <p:stCondLst>
                                    <p:cond delay="0"/>
                                  </p:stCondLst>
                                  <p:childTnLst>
                                    <p:set>
                                      <p:cBhvr>
                                        <p:cTn id="13" dur="1" fill="hold">
                                          <p:stCondLst>
                                            <p:cond delay="0"/>
                                          </p:stCondLst>
                                        </p:cTn>
                                        <p:tgtEl>
                                          <p:spTgt spid="250883"/>
                                        </p:tgtEl>
                                        <p:attrNameLst>
                                          <p:attrName>style.visibility</p:attrName>
                                        </p:attrNameLst>
                                      </p:cBhvr>
                                      <p:to>
                                        <p:strVal val="visible"/>
                                      </p:to>
                                    </p:set>
                                    <p:anim calcmode="lin" valueType="num">
                                      <p:cBhvr additive="base">
                                        <p:cTn id="14" dur="500" fill="hold"/>
                                        <p:tgtEl>
                                          <p:spTgt spid="250883"/>
                                        </p:tgtEl>
                                        <p:attrNameLst>
                                          <p:attrName>ppt_x</p:attrName>
                                        </p:attrNameLst>
                                      </p:cBhvr>
                                      <p:tavLst>
                                        <p:tav tm="0">
                                          <p:val>
                                            <p:strVal val="0-#ppt_w/2"/>
                                          </p:val>
                                        </p:tav>
                                        <p:tav tm="100000">
                                          <p:val>
                                            <p:strVal val="#ppt_x"/>
                                          </p:val>
                                        </p:tav>
                                      </p:tavLst>
                                    </p:anim>
                                    <p:anim calcmode="lin" valueType="num">
                                      <p:cBhvr additive="base">
                                        <p:cTn id="15" dur="500" fill="hold"/>
                                        <p:tgtEl>
                                          <p:spTgt spid="250883"/>
                                        </p:tgtEl>
                                        <p:attrNameLst>
                                          <p:attrName>ppt_y</p:attrName>
                                        </p:attrNameLst>
                                      </p:cBhvr>
                                      <p:tavLst>
                                        <p:tav tm="0">
                                          <p:val>
                                            <p:strVal val="#ppt_y"/>
                                          </p:val>
                                        </p:tav>
                                        <p:tav tm="100000">
                                          <p:val>
                                            <p:strVal val="#ppt_y"/>
                                          </p:val>
                                        </p:tav>
                                      </p:tavLst>
                                    </p:anim>
                                  </p:childTnLst>
                                </p:cTn>
                              </p:par>
                            </p:childTnLst>
                          </p:cTn>
                        </p:par>
                        <p:par>
                          <p:cTn id="16" fill="hold">
                            <p:stCondLst>
                              <p:cond delay="1500"/>
                            </p:stCondLst>
                            <p:childTnLst>
                              <p:par>
                                <p:cTn id="17" presetID="2" presetClass="entr" presetSubtype="2" fill="hold" grpId="0" nodeType="afterEffect">
                                  <p:stCondLst>
                                    <p:cond delay="0"/>
                                  </p:stCondLst>
                                  <p:childTnLst>
                                    <p:set>
                                      <p:cBhvr>
                                        <p:cTn id="18" dur="1" fill="hold">
                                          <p:stCondLst>
                                            <p:cond delay="0"/>
                                          </p:stCondLst>
                                        </p:cTn>
                                        <p:tgtEl>
                                          <p:spTgt spid="250884"/>
                                        </p:tgtEl>
                                        <p:attrNameLst>
                                          <p:attrName>style.visibility</p:attrName>
                                        </p:attrNameLst>
                                      </p:cBhvr>
                                      <p:to>
                                        <p:strVal val="visible"/>
                                      </p:to>
                                    </p:set>
                                    <p:anim calcmode="lin" valueType="num">
                                      <p:cBhvr additive="base">
                                        <p:cTn id="19" dur="500" fill="hold"/>
                                        <p:tgtEl>
                                          <p:spTgt spid="250884"/>
                                        </p:tgtEl>
                                        <p:attrNameLst>
                                          <p:attrName>ppt_x</p:attrName>
                                        </p:attrNameLst>
                                      </p:cBhvr>
                                      <p:tavLst>
                                        <p:tav tm="0">
                                          <p:val>
                                            <p:strVal val="1+#ppt_w/2"/>
                                          </p:val>
                                        </p:tav>
                                        <p:tav tm="100000">
                                          <p:val>
                                            <p:strVal val="#ppt_x"/>
                                          </p:val>
                                        </p:tav>
                                      </p:tavLst>
                                    </p:anim>
                                    <p:anim calcmode="lin" valueType="num">
                                      <p:cBhvr additive="base">
                                        <p:cTn id="20" dur="500" fill="hold"/>
                                        <p:tgtEl>
                                          <p:spTgt spid="25088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5" presetClass="entr" presetSubtype="0" fill="hold" grpId="0" nodeType="clickEffect">
                                  <p:stCondLst>
                                    <p:cond delay="0"/>
                                  </p:stCondLst>
                                  <p:childTnLst>
                                    <p:set>
                                      <p:cBhvr>
                                        <p:cTn id="24" dur="1" fill="hold">
                                          <p:stCondLst>
                                            <p:cond delay="0"/>
                                          </p:stCondLst>
                                        </p:cTn>
                                        <p:tgtEl>
                                          <p:spTgt spid="250885"/>
                                        </p:tgtEl>
                                        <p:attrNameLst>
                                          <p:attrName>style.visibility</p:attrName>
                                        </p:attrNameLst>
                                      </p:cBhvr>
                                      <p:to>
                                        <p:strVal val="visible"/>
                                      </p:to>
                                    </p:set>
                                    <p:anim calcmode="lin" valueType="num">
                                      <p:cBhvr>
                                        <p:cTn id="25" dur="1000" fill="hold"/>
                                        <p:tgtEl>
                                          <p:spTgt spid="250885"/>
                                        </p:tgtEl>
                                        <p:attrNameLst>
                                          <p:attrName>ppt_w</p:attrName>
                                        </p:attrNameLst>
                                      </p:cBhvr>
                                      <p:tavLst>
                                        <p:tav tm="0">
                                          <p:val>
                                            <p:fltVal val="0.000000"/>
                                          </p:val>
                                        </p:tav>
                                        <p:tav tm="100000">
                                          <p:val>
                                            <p:strVal val="#ppt_w"/>
                                          </p:val>
                                        </p:tav>
                                      </p:tavLst>
                                    </p:anim>
                                    <p:anim calcmode="lin" valueType="num">
                                      <p:cBhvr>
                                        <p:cTn id="26" dur="1000" fill="hold"/>
                                        <p:tgtEl>
                                          <p:spTgt spid="250885"/>
                                        </p:tgtEl>
                                        <p:attrNameLst>
                                          <p:attrName>ppt_h</p:attrName>
                                        </p:attrNameLst>
                                      </p:cBhvr>
                                      <p:tavLst>
                                        <p:tav tm="0">
                                          <p:val>
                                            <p:fltVal val="0.000000"/>
                                          </p:val>
                                        </p:tav>
                                        <p:tav tm="100000">
                                          <p:val>
                                            <p:strVal val="#ppt_h"/>
                                          </p:val>
                                        </p:tav>
                                      </p:tavLst>
                                    </p:anim>
                                    <p:anim calcmode="lin" valueType="num">
                                      <p:cBhvr>
                                        <p:cTn id="27" dur="1000" fill="hold"/>
                                        <p:tgtEl>
                                          <p:spTgt spid="250885"/>
                                        </p:tgtEl>
                                        <p:attrNameLst>
                                          <p:attrName>ppt_x</p:attrName>
                                        </p:attrNameLst>
                                      </p:cBhvr>
                                      <p:tavLst>
                                        <p:tav tm="0" fmla="#ppt_x+(cos(-2*pi*(1-$))*-#ppt_x-sin(-2*pi*(1-$))*(1-#ppt_y))*(1-$)">
                                          <p:val>
                                            <p:fltVal val="0.000000"/>
                                          </p:val>
                                        </p:tav>
                                        <p:tav tm="100000">
                                          <p:val>
                                            <p:fltVal val="1.000000"/>
                                          </p:val>
                                        </p:tav>
                                      </p:tavLst>
                                    </p:anim>
                                    <p:anim calcmode="lin" valueType="num">
                                      <p:cBhvr>
                                        <p:cTn id="28" dur="1000" fill="hold"/>
                                        <p:tgtEl>
                                          <p:spTgt spid="250885"/>
                                        </p:tgtEl>
                                        <p:attrNameLst>
                                          <p:attrName>ppt_y</p:attrName>
                                        </p:attrNameLst>
                                      </p:cBhvr>
                                      <p:tavLst>
                                        <p:tav tm="0" fmla="#ppt_y+(sin(-2*pi*(1-$))*-#ppt_x+cos(-2*pi*(1-$))*(1-#ppt_y))*(1-$)">
                                          <p:val>
                                            <p:fltVal val="0.000000"/>
                                          </p:val>
                                        </p:tav>
                                        <p:tav tm="100000">
                                          <p:val>
                                            <p:fltVal val="1.000000"/>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250886"/>
                                        </p:tgtEl>
                                        <p:attrNameLst>
                                          <p:attrName>style.visibility</p:attrName>
                                        </p:attrNameLst>
                                      </p:cBhvr>
                                      <p:to>
                                        <p:strVal val="visible"/>
                                      </p:to>
                                    </p:set>
                                    <p:anim calcmode="lin" valueType="num">
                                      <p:cBhvr additive="base">
                                        <p:cTn id="33" dur="500" fill="hold"/>
                                        <p:tgtEl>
                                          <p:spTgt spid="250886"/>
                                        </p:tgtEl>
                                        <p:attrNameLst>
                                          <p:attrName>ppt_x</p:attrName>
                                        </p:attrNameLst>
                                      </p:cBhvr>
                                      <p:tavLst>
                                        <p:tav tm="0">
                                          <p:val>
                                            <p:strVal val="0-#ppt_w/2"/>
                                          </p:val>
                                        </p:tav>
                                        <p:tav tm="100000">
                                          <p:val>
                                            <p:strVal val="#ppt_x"/>
                                          </p:val>
                                        </p:tav>
                                      </p:tavLst>
                                    </p:anim>
                                    <p:anim calcmode="lin" valueType="num">
                                      <p:cBhvr additive="base">
                                        <p:cTn id="34" dur="500" fill="hold"/>
                                        <p:tgtEl>
                                          <p:spTgt spid="250886"/>
                                        </p:tgtEl>
                                        <p:attrNameLst>
                                          <p:attrName>ppt_y</p:attrName>
                                        </p:attrNameLst>
                                      </p:cBhvr>
                                      <p:tavLst>
                                        <p:tav tm="0">
                                          <p:val>
                                            <p:strVal val="#ppt_y"/>
                                          </p:val>
                                        </p:tav>
                                        <p:tav tm="100000">
                                          <p:val>
                                            <p:strVal val="#ppt_y"/>
                                          </p:val>
                                        </p:tav>
                                      </p:tavLst>
                                    </p:anim>
                                  </p:childTnLst>
                                </p:cTn>
                              </p:par>
                            </p:childTnLst>
                          </p:cTn>
                        </p:par>
                        <p:par>
                          <p:cTn id="35" fill="hold">
                            <p:stCondLst>
                              <p:cond delay="500"/>
                            </p:stCondLst>
                            <p:childTnLst>
                              <p:par>
                                <p:cTn id="36" presetID="9" presetClass="entr" presetSubtype="0" fill="hold" nodeType="afterEffect">
                                  <p:stCondLst>
                                    <p:cond delay="0"/>
                                  </p:stCondLst>
                                  <p:childTnLst>
                                    <p:set>
                                      <p:cBhvr>
                                        <p:cTn id="37" dur="1" fill="hold">
                                          <p:stCondLst>
                                            <p:cond delay="0"/>
                                          </p:stCondLst>
                                        </p:cTn>
                                        <p:tgtEl>
                                          <p:spTgt spid="250887"/>
                                        </p:tgtEl>
                                        <p:attrNameLst>
                                          <p:attrName>style.visibility</p:attrName>
                                        </p:attrNameLst>
                                      </p:cBhvr>
                                      <p:to>
                                        <p:strVal val="visible"/>
                                      </p:to>
                                    </p:set>
                                    <p:animEffect transition="in" filter="dissolve">
                                      <p:cBhvr>
                                        <p:cTn id="38" dur="500"/>
                                        <p:tgtEl>
                                          <p:spTgt spid="250887"/>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250899"/>
                                        </p:tgtEl>
                                        <p:attrNameLst>
                                          <p:attrName>style.visibility</p:attrName>
                                        </p:attrNameLst>
                                      </p:cBhvr>
                                      <p:to>
                                        <p:strVal val="visible"/>
                                      </p:to>
                                    </p:set>
                                    <p:anim calcmode="lin" valueType="num">
                                      <p:cBhvr additive="base">
                                        <p:cTn id="43" dur="500" fill="hold"/>
                                        <p:tgtEl>
                                          <p:spTgt spid="250899"/>
                                        </p:tgtEl>
                                        <p:attrNameLst>
                                          <p:attrName>ppt_x</p:attrName>
                                        </p:attrNameLst>
                                      </p:cBhvr>
                                      <p:tavLst>
                                        <p:tav tm="0">
                                          <p:val>
                                            <p:strVal val="0-#ppt_w/2"/>
                                          </p:val>
                                        </p:tav>
                                        <p:tav tm="100000">
                                          <p:val>
                                            <p:strVal val="#ppt_x"/>
                                          </p:val>
                                        </p:tav>
                                      </p:tavLst>
                                    </p:anim>
                                    <p:anim calcmode="lin" valueType="num">
                                      <p:cBhvr additive="base">
                                        <p:cTn id="44" dur="500" fill="hold"/>
                                        <p:tgtEl>
                                          <p:spTgt spid="250899"/>
                                        </p:tgtEl>
                                        <p:attrNameLst>
                                          <p:attrName>ppt_y</p:attrName>
                                        </p:attrNameLst>
                                      </p:cBhvr>
                                      <p:tavLst>
                                        <p:tav tm="0">
                                          <p:val>
                                            <p:strVal val="#ppt_y"/>
                                          </p:val>
                                        </p:tav>
                                        <p:tav tm="100000">
                                          <p:val>
                                            <p:strVal val="#ppt_y"/>
                                          </p:val>
                                        </p:tav>
                                      </p:tavLst>
                                    </p:anim>
                                  </p:childTnLst>
                                </p:cTn>
                              </p:par>
                            </p:childTnLst>
                          </p:cTn>
                        </p:par>
                        <p:par>
                          <p:cTn id="45" fill="hold">
                            <p:stCondLst>
                              <p:cond delay="500"/>
                            </p:stCondLst>
                            <p:childTnLst>
                              <p:par>
                                <p:cTn id="46" presetID="2" presetClass="entr" presetSubtype="8" fill="hold" nodeType="afterEffect">
                                  <p:stCondLst>
                                    <p:cond delay="0"/>
                                  </p:stCondLst>
                                  <p:childTnLst>
                                    <p:set>
                                      <p:cBhvr>
                                        <p:cTn id="47" dur="1" fill="hold">
                                          <p:stCondLst>
                                            <p:cond delay="0"/>
                                          </p:stCondLst>
                                        </p:cTn>
                                        <p:tgtEl>
                                          <p:spTgt spid="250888"/>
                                        </p:tgtEl>
                                        <p:attrNameLst>
                                          <p:attrName>style.visibility</p:attrName>
                                        </p:attrNameLst>
                                      </p:cBhvr>
                                      <p:to>
                                        <p:strVal val="visible"/>
                                      </p:to>
                                    </p:set>
                                    <p:anim calcmode="lin" valueType="num">
                                      <p:cBhvr additive="base">
                                        <p:cTn id="48" dur="500" fill="hold"/>
                                        <p:tgtEl>
                                          <p:spTgt spid="250888"/>
                                        </p:tgtEl>
                                        <p:attrNameLst>
                                          <p:attrName>ppt_x</p:attrName>
                                        </p:attrNameLst>
                                      </p:cBhvr>
                                      <p:tavLst>
                                        <p:tav tm="0">
                                          <p:val>
                                            <p:strVal val="0-#ppt_w/2"/>
                                          </p:val>
                                        </p:tav>
                                        <p:tav tm="100000">
                                          <p:val>
                                            <p:strVal val="#ppt_x"/>
                                          </p:val>
                                        </p:tav>
                                      </p:tavLst>
                                    </p:anim>
                                    <p:anim calcmode="lin" valueType="num">
                                      <p:cBhvr additive="base">
                                        <p:cTn id="49" dur="500" fill="hold"/>
                                        <p:tgtEl>
                                          <p:spTgt spid="250888"/>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8" fill="hold" nodeType="clickEffect">
                                  <p:stCondLst>
                                    <p:cond delay="0"/>
                                  </p:stCondLst>
                                  <p:childTnLst>
                                    <p:set>
                                      <p:cBhvr>
                                        <p:cTn id="53" dur="1" fill="hold">
                                          <p:stCondLst>
                                            <p:cond delay="0"/>
                                          </p:stCondLst>
                                        </p:cTn>
                                        <p:tgtEl>
                                          <p:spTgt spid="250889"/>
                                        </p:tgtEl>
                                        <p:attrNameLst>
                                          <p:attrName>style.visibility</p:attrName>
                                        </p:attrNameLst>
                                      </p:cBhvr>
                                      <p:to>
                                        <p:strVal val="visible"/>
                                      </p:to>
                                    </p:set>
                                    <p:anim calcmode="lin" valueType="num">
                                      <p:cBhvr additive="base">
                                        <p:cTn id="54" dur="500" fill="hold"/>
                                        <p:tgtEl>
                                          <p:spTgt spid="250889"/>
                                        </p:tgtEl>
                                        <p:attrNameLst>
                                          <p:attrName>ppt_x</p:attrName>
                                        </p:attrNameLst>
                                      </p:cBhvr>
                                      <p:tavLst>
                                        <p:tav tm="0">
                                          <p:val>
                                            <p:strVal val="0-#ppt_w/2"/>
                                          </p:val>
                                        </p:tav>
                                        <p:tav tm="100000">
                                          <p:val>
                                            <p:strVal val="#ppt_x"/>
                                          </p:val>
                                        </p:tav>
                                      </p:tavLst>
                                    </p:anim>
                                    <p:anim calcmode="lin" valueType="num">
                                      <p:cBhvr additive="base">
                                        <p:cTn id="55" dur="500" fill="hold"/>
                                        <p:tgtEl>
                                          <p:spTgt spid="250889"/>
                                        </p:tgtEl>
                                        <p:attrNameLst>
                                          <p:attrName>ppt_y</p:attrName>
                                        </p:attrNameLst>
                                      </p:cBhvr>
                                      <p:tavLst>
                                        <p:tav tm="0">
                                          <p:val>
                                            <p:strVal val="#ppt_y"/>
                                          </p:val>
                                        </p:tav>
                                        <p:tav tm="100000">
                                          <p:val>
                                            <p:strVal val="#ppt_y"/>
                                          </p:val>
                                        </p:tav>
                                      </p:tavLst>
                                    </p:anim>
                                  </p:childTnLst>
                                </p:cTn>
                              </p:par>
                            </p:childTnLst>
                          </p:cTn>
                        </p:par>
                        <p:par>
                          <p:cTn id="56" fill="hold">
                            <p:stCondLst>
                              <p:cond delay="500"/>
                            </p:stCondLst>
                            <p:childTnLst>
                              <p:par>
                                <p:cTn id="57" presetID="2" presetClass="entr" presetSubtype="8" fill="hold" nodeType="afterEffect">
                                  <p:stCondLst>
                                    <p:cond delay="0"/>
                                  </p:stCondLst>
                                  <p:childTnLst>
                                    <p:set>
                                      <p:cBhvr>
                                        <p:cTn id="58" dur="1" fill="hold">
                                          <p:stCondLst>
                                            <p:cond delay="0"/>
                                          </p:stCondLst>
                                        </p:cTn>
                                        <p:tgtEl>
                                          <p:spTgt spid="250890"/>
                                        </p:tgtEl>
                                        <p:attrNameLst>
                                          <p:attrName>style.visibility</p:attrName>
                                        </p:attrNameLst>
                                      </p:cBhvr>
                                      <p:to>
                                        <p:strVal val="visible"/>
                                      </p:to>
                                    </p:set>
                                    <p:anim calcmode="lin" valueType="num">
                                      <p:cBhvr additive="base">
                                        <p:cTn id="59" dur="500" fill="hold"/>
                                        <p:tgtEl>
                                          <p:spTgt spid="250890"/>
                                        </p:tgtEl>
                                        <p:attrNameLst>
                                          <p:attrName>ppt_x</p:attrName>
                                        </p:attrNameLst>
                                      </p:cBhvr>
                                      <p:tavLst>
                                        <p:tav tm="0">
                                          <p:val>
                                            <p:strVal val="0-#ppt_w/2"/>
                                          </p:val>
                                        </p:tav>
                                        <p:tav tm="100000">
                                          <p:val>
                                            <p:strVal val="#ppt_x"/>
                                          </p:val>
                                        </p:tav>
                                      </p:tavLst>
                                    </p:anim>
                                    <p:anim calcmode="lin" valueType="num">
                                      <p:cBhvr additive="base">
                                        <p:cTn id="60" dur="500" fill="hold"/>
                                        <p:tgtEl>
                                          <p:spTgt spid="250890"/>
                                        </p:tgtEl>
                                        <p:attrNameLst>
                                          <p:attrName>ppt_y</p:attrName>
                                        </p:attrNameLst>
                                      </p:cBhvr>
                                      <p:tavLst>
                                        <p:tav tm="0">
                                          <p:val>
                                            <p:strVal val="#ppt_y"/>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8" fill="hold" nodeType="clickEffect">
                                  <p:stCondLst>
                                    <p:cond delay="0"/>
                                  </p:stCondLst>
                                  <p:childTnLst>
                                    <p:set>
                                      <p:cBhvr>
                                        <p:cTn id="64" dur="1" fill="hold">
                                          <p:stCondLst>
                                            <p:cond delay="0"/>
                                          </p:stCondLst>
                                        </p:cTn>
                                        <p:tgtEl>
                                          <p:spTgt spid="250891"/>
                                        </p:tgtEl>
                                        <p:attrNameLst>
                                          <p:attrName>style.visibility</p:attrName>
                                        </p:attrNameLst>
                                      </p:cBhvr>
                                      <p:to>
                                        <p:strVal val="visible"/>
                                      </p:to>
                                    </p:set>
                                    <p:anim calcmode="lin" valueType="num">
                                      <p:cBhvr additive="base">
                                        <p:cTn id="65" dur="500" fill="hold"/>
                                        <p:tgtEl>
                                          <p:spTgt spid="250891"/>
                                        </p:tgtEl>
                                        <p:attrNameLst>
                                          <p:attrName>ppt_x</p:attrName>
                                        </p:attrNameLst>
                                      </p:cBhvr>
                                      <p:tavLst>
                                        <p:tav tm="0">
                                          <p:val>
                                            <p:strVal val="0-#ppt_w/2"/>
                                          </p:val>
                                        </p:tav>
                                        <p:tav tm="100000">
                                          <p:val>
                                            <p:strVal val="#ppt_x"/>
                                          </p:val>
                                        </p:tav>
                                      </p:tavLst>
                                    </p:anim>
                                    <p:anim calcmode="lin" valueType="num">
                                      <p:cBhvr additive="base">
                                        <p:cTn id="66" dur="500" fill="hold"/>
                                        <p:tgtEl>
                                          <p:spTgt spid="250891"/>
                                        </p:tgtEl>
                                        <p:attrNameLst>
                                          <p:attrName>ppt_y</p:attrName>
                                        </p:attrNameLst>
                                      </p:cBhvr>
                                      <p:tavLst>
                                        <p:tav tm="0">
                                          <p:val>
                                            <p:strVal val="#ppt_y"/>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8" fill="hold" nodeType="clickEffect">
                                  <p:stCondLst>
                                    <p:cond delay="0"/>
                                  </p:stCondLst>
                                  <p:childTnLst>
                                    <p:set>
                                      <p:cBhvr>
                                        <p:cTn id="70" dur="1" fill="hold">
                                          <p:stCondLst>
                                            <p:cond delay="0"/>
                                          </p:stCondLst>
                                        </p:cTn>
                                        <p:tgtEl>
                                          <p:spTgt spid="250892"/>
                                        </p:tgtEl>
                                        <p:attrNameLst>
                                          <p:attrName>style.visibility</p:attrName>
                                        </p:attrNameLst>
                                      </p:cBhvr>
                                      <p:to>
                                        <p:strVal val="visible"/>
                                      </p:to>
                                    </p:set>
                                    <p:anim calcmode="lin" valueType="num">
                                      <p:cBhvr additive="base">
                                        <p:cTn id="71" dur="500" fill="hold"/>
                                        <p:tgtEl>
                                          <p:spTgt spid="250892"/>
                                        </p:tgtEl>
                                        <p:attrNameLst>
                                          <p:attrName>ppt_x</p:attrName>
                                        </p:attrNameLst>
                                      </p:cBhvr>
                                      <p:tavLst>
                                        <p:tav tm="0">
                                          <p:val>
                                            <p:strVal val="0-#ppt_w/2"/>
                                          </p:val>
                                        </p:tav>
                                        <p:tav tm="100000">
                                          <p:val>
                                            <p:strVal val="#ppt_x"/>
                                          </p:val>
                                        </p:tav>
                                      </p:tavLst>
                                    </p:anim>
                                    <p:anim calcmode="lin" valueType="num">
                                      <p:cBhvr additive="base">
                                        <p:cTn id="72" dur="500" fill="hold"/>
                                        <p:tgtEl>
                                          <p:spTgt spid="250892"/>
                                        </p:tgtEl>
                                        <p:attrNameLst>
                                          <p:attrName>ppt_y</p:attrName>
                                        </p:attrNameLst>
                                      </p:cBhvr>
                                      <p:tavLst>
                                        <p:tav tm="0">
                                          <p:val>
                                            <p:strVal val="#ppt_y"/>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8" fill="hold" nodeType="clickEffect">
                                  <p:stCondLst>
                                    <p:cond delay="0"/>
                                  </p:stCondLst>
                                  <p:childTnLst>
                                    <p:set>
                                      <p:cBhvr>
                                        <p:cTn id="76" dur="1" fill="hold">
                                          <p:stCondLst>
                                            <p:cond delay="0"/>
                                          </p:stCondLst>
                                        </p:cTn>
                                        <p:tgtEl>
                                          <p:spTgt spid="250893"/>
                                        </p:tgtEl>
                                        <p:attrNameLst>
                                          <p:attrName>style.visibility</p:attrName>
                                        </p:attrNameLst>
                                      </p:cBhvr>
                                      <p:to>
                                        <p:strVal val="visible"/>
                                      </p:to>
                                    </p:set>
                                    <p:anim calcmode="lin" valueType="num">
                                      <p:cBhvr additive="base">
                                        <p:cTn id="77" dur="500" fill="hold"/>
                                        <p:tgtEl>
                                          <p:spTgt spid="250893"/>
                                        </p:tgtEl>
                                        <p:attrNameLst>
                                          <p:attrName>ppt_x</p:attrName>
                                        </p:attrNameLst>
                                      </p:cBhvr>
                                      <p:tavLst>
                                        <p:tav tm="0">
                                          <p:val>
                                            <p:strVal val="0-#ppt_w/2"/>
                                          </p:val>
                                        </p:tav>
                                        <p:tav tm="100000">
                                          <p:val>
                                            <p:strVal val="#ppt_x"/>
                                          </p:val>
                                        </p:tav>
                                      </p:tavLst>
                                    </p:anim>
                                    <p:anim calcmode="lin" valueType="num">
                                      <p:cBhvr additive="base">
                                        <p:cTn id="78" dur="500" fill="hold"/>
                                        <p:tgtEl>
                                          <p:spTgt spid="250893"/>
                                        </p:tgtEl>
                                        <p:attrNameLst>
                                          <p:attrName>ppt_y</p:attrName>
                                        </p:attrNameLst>
                                      </p:cBhvr>
                                      <p:tavLst>
                                        <p:tav tm="0">
                                          <p:val>
                                            <p:strVal val="#ppt_y"/>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8" fill="hold" nodeType="clickEffect">
                                  <p:stCondLst>
                                    <p:cond delay="0"/>
                                  </p:stCondLst>
                                  <p:childTnLst>
                                    <p:set>
                                      <p:cBhvr>
                                        <p:cTn id="82" dur="1" fill="hold">
                                          <p:stCondLst>
                                            <p:cond delay="0"/>
                                          </p:stCondLst>
                                        </p:cTn>
                                        <p:tgtEl>
                                          <p:spTgt spid="250894"/>
                                        </p:tgtEl>
                                        <p:attrNameLst>
                                          <p:attrName>style.visibility</p:attrName>
                                        </p:attrNameLst>
                                      </p:cBhvr>
                                      <p:to>
                                        <p:strVal val="visible"/>
                                      </p:to>
                                    </p:set>
                                    <p:anim calcmode="lin" valueType="num">
                                      <p:cBhvr additive="base">
                                        <p:cTn id="83" dur="500" fill="hold"/>
                                        <p:tgtEl>
                                          <p:spTgt spid="250894"/>
                                        </p:tgtEl>
                                        <p:attrNameLst>
                                          <p:attrName>ppt_x</p:attrName>
                                        </p:attrNameLst>
                                      </p:cBhvr>
                                      <p:tavLst>
                                        <p:tav tm="0">
                                          <p:val>
                                            <p:strVal val="0-#ppt_w/2"/>
                                          </p:val>
                                        </p:tav>
                                        <p:tav tm="100000">
                                          <p:val>
                                            <p:strVal val="#ppt_x"/>
                                          </p:val>
                                        </p:tav>
                                      </p:tavLst>
                                    </p:anim>
                                    <p:anim calcmode="lin" valueType="num">
                                      <p:cBhvr additive="base">
                                        <p:cTn id="84" dur="500" fill="hold"/>
                                        <p:tgtEl>
                                          <p:spTgt spid="250894"/>
                                        </p:tgtEl>
                                        <p:attrNameLst>
                                          <p:attrName>ppt_y</p:attrName>
                                        </p:attrNameLst>
                                      </p:cBhvr>
                                      <p:tavLst>
                                        <p:tav tm="0">
                                          <p:val>
                                            <p:strVal val="#ppt_y"/>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8" fill="hold" nodeType="clickEffect">
                                  <p:stCondLst>
                                    <p:cond delay="0"/>
                                  </p:stCondLst>
                                  <p:childTnLst>
                                    <p:set>
                                      <p:cBhvr>
                                        <p:cTn id="88" dur="1" fill="hold">
                                          <p:stCondLst>
                                            <p:cond delay="0"/>
                                          </p:stCondLst>
                                        </p:cTn>
                                        <p:tgtEl>
                                          <p:spTgt spid="250895"/>
                                        </p:tgtEl>
                                        <p:attrNameLst>
                                          <p:attrName>style.visibility</p:attrName>
                                        </p:attrNameLst>
                                      </p:cBhvr>
                                      <p:to>
                                        <p:strVal val="visible"/>
                                      </p:to>
                                    </p:set>
                                    <p:anim calcmode="lin" valueType="num">
                                      <p:cBhvr additive="base">
                                        <p:cTn id="89" dur="500" fill="hold"/>
                                        <p:tgtEl>
                                          <p:spTgt spid="250895"/>
                                        </p:tgtEl>
                                        <p:attrNameLst>
                                          <p:attrName>ppt_x</p:attrName>
                                        </p:attrNameLst>
                                      </p:cBhvr>
                                      <p:tavLst>
                                        <p:tav tm="0">
                                          <p:val>
                                            <p:strVal val="0-#ppt_w/2"/>
                                          </p:val>
                                        </p:tav>
                                        <p:tav tm="100000">
                                          <p:val>
                                            <p:strVal val="#ppt_x"/>
                                          </p:val>
                                        </p:tav>
                                      </p:tavLst>
                                    </p:anim>
                                    <p:anim calcmode="lin" valueType="num">
                                      <p:cBhvr additive="base">
                                        <p:cTn id="90" dur="500" fill="hold"/>
                                        <p:tgtEl>
                                          <p:spTgt spid="250895"/>
                                        </p:tgtEl>
                                        <p:attrNameLst>
                                          <p:attrName>ppt_y</p:attrName>
                                        </p:attrNameLst>
                                      </p:cBhvr>
                                      <p:tavLst>
                                        <p:tav tm="0">
                                          <p:val>
                                            <p:strVal val="#ppt_y"/>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 presetClass="entr" presetSubtype="8" fill="hold" nodeType="clickEffect">
                                  <p:stCondLst>
                                    <p:cond delay="0"/>
                                  </p:stCondLst>
                                  <p:childTnLst>
                                    <p:set>
                                      <p:cBhvr>
                                        <p:cTn id="94" dur="1" fill="hold">
                                          <p:stCondLst>
                                            <p:cond delay="0"/>
                                          </p:stCondLst>
                                        </p:cTn>
                                        <p:tgtEl>
                                          <p:spTgt spid="250896"/>
                                        </p:tgtEl>
                                        <p:attrNameLst>
                                          <p:attrName>style.visibility</p:attrName>
                                        </p:attrNameLst>
                                      </p:cBhvr>
                                      <p:to>
                                        <p:strVal val="visible"/>
                                      </p:to>
                                    </p:set>
                                    <p:anim calcmode="lin" valueType="num">
                                      <p:cBhvr additive="base">
                                        <p:cTn id="95" dur="500" fill="hold"/>
                                        <p:tgtEl>
                                          <p:spTgt spid="250896"/>
                                        </p:tgtEl>
                                        <p:attrNameLst>
                                          <p:attrName>ppt_x</p:attrName>
                                        </p:attrNameLst>
                                      </p:cBhvr>
                                      <p:tavLst>
                                        <p:tav tm="0">
                                          <p:val>
                                            <p:strVal val="0-#ppt_w/2"/>
                                          </p:val>
                                        </p:tav>
                                        <p:tav tm="100000">
                                          <p:val>
                                            <p:strVal val="#ppt_x"/>
                                          </p:val>
                                        </p:tav>
                                      </p:tavLst>
                                    </p:anim>
                                    <p:anim calcmode="lin" valueType="num">
                                      <p:cBhvr additive="base">
                                        <p:cTn id="96" dur="500" fill="hold"/>
                                        <p:tgtEl>
                                          <p:spTgt spid="250896"/>
                                        </p:tgtEl>
                                        <p:attrNameLst>
                                          <p:attrName>ppt_y</p:attrName>
                                        </p:attrNameLst>
                                      </p:cBhvr>
                                      <p:tavLst>
                                        <p:tav tm="0">
                                          <p:val>
                                            <p:strVal val="#ppt_y"/>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 presetClass="entr" presetSubtype="8" fill="hold" nodeType="clickEffect">
                                  <p:stCondLst>
                                    <p:cond delay="0"/>
                                  </p:stCondLst>
                                  <p:childTnLst>
                                    <p:set>
                                      <p:cBhvr>
                                        <p:cTn id="100" dur="1" fill="hold">
                                          <p:stCondLst>
                                            <p:cond delay="0"/>
                                          </p:stCondLst>
                                        </p:cTn>
                                        <p:tgtEl>
                                          <p:spTgt spid="250897"/>
                                        </p:tgtEl>
                                        <p:attrNameLst>
                                          <p:attrName>style.visibility</p:attrName>
                                        </p:attrNameLst>
                                      </p:cBhvr>
                                      <p:to>
                                        <p:strVal val="visible"/>
                                      </p:to>
                                    </p:set>
                                    <p:anim calcmode="lin" valueType="num">
                                      <p:cBhvr additive="base">
                                        <p:cTn id="101" dur="500" fill="hold"/>
                                        <p:tgtEl>
                                          <p:spTgt spid="250897"/>
                                        </p:tgtEl>
                                        <p:attrNameLst>
                                          <p:attrName>ppt_x</p:attrName>
                                        </p:attrNameLst>
                                      </p:cBhvr>
                                      <p:tavLst>
                                        <p:tav tm="0">
                                          <p:val>
                                            <p:strVal val="0-#ppt_w/2"/>
                                          </p:val>
                                        </p:tav>
                                        <p:tav tm="100000">
                                          <p:val>
                                            <p:strVal val="#ppt_x"/>
                                          </p:val>
                                        </p:tav>
                                      </p:tavLst>
                                    </p:anim>
                                    <p:anim calcmode="lin" valueType="num">
                                      <p:cBhvr additive="base">
                                        <p:cTn id="102" dur="500" fill="hold"/>
                                        <p:tgtEl>
                                          <p:spTgt spid="25089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0882" grpId="0"/>
      <p:bldP spid="250884" grpId="0"/>
      <p:bldP spid="250885" grpId="0"/>
      <p:bldP spid="250886"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252930" name="对象 252929"/>
          <p:cNvGraphicFramePr/>
          <p:nvPr/>
        </p:nvGraphicFramePr>
        <p:xfrm>
          <a:off x="1101725" y="471488"/>
          <a:ext cx="4398963" cy="692150"/>
        </p:xfrm>
        <a:graphic>
          <a:graphicData uri="http://schemas.openxmlformats.org/presentationml/2006/ole">
            <mc:AlternateContent xmlns:mc="http://schemas.openxmlformats.org/markup-compatibility/2006">
              <mc:Choice xmlns:v="urn:schemas-microsoft-com:vml" Requires="v">
                <p:oleObj spid="_x0000_s3251" name="" r:id="rId1" imgW="2575560" imgH="405765" progId="Equation.3">
                  <p:embed/>
                </p:oleObj>
              </mc:Choice>
              <mc:Fallback>
                <p:oleObj name="" r:id="rId1" imgW="2575560" imgH="405765" progId="Equation.3">
                  <p:embed/>
                  <p:pic>
                    <p:nvPicPr>
                      <p:cNvPr id="0" name="图片 3250"/>
                      <p:cNvPicPr/>
                      <p:nvPr/>
                    </p:nvPicPr>
                    <p:blipFill>
                      <a:blip r:embed="rId2"/>
                      <a:stretch>
                        <a:fillRect/>
                      </a:stretch>
                    </p:blipFill>
                    <p:spPr>
                      <a:xfrm>
                        <a:off x="1101725" y="471488"/>
                        <a:ext cx="4398963" cy="692150"/>
                      </a:xfrm>
                      <a:prstGeom prst="rect">
                        <a:avLst/>
                      </a:prstGeom>
                      <a:noFill/>
                      <a:ln w="38100">
                        <a:noFill/>
                        <a:miter/>
                      </a:ln>
                    </p:spPr>
                  </p:pic>
                </p:oleObj>
              </mc:Fallback>
            </mc:AlternateContent>
          </a:graphicData>
        </a:graphic>
      </p:graphicFrame>
      <p:graphicFrame>
        <p:nvGraphicFramePr>
          <p:cNvPr id="252931" name="对象 252930"/>
          <p:cNvGraphicFramePr/>
          <p:nvPr/>
        </p:nvGraphicFramePr>
        <p:xfrm>
          <a:off x="941388" y="1417638"/>
          <a:ext cx="3092450" cy="754062"/>
        </p:xfrm>
        <a:graphic>
          <a:graphicData uri="http://schemas.openxmlformats.org/presentationml/2006/ole">
            <mc:AlternateContent xmlns:mc="http://schemas.openxmlformats.org/markup-compatibility/2006">
              <mc:Choice xmlns:v="urn:schemas-microsoft-com:vml" Requires="v">
                <p:oleObj spid="_x0000_s3252" name="" r:id="rId3" imgW="1662430" imgH="405765" progId="Equation.3">
                  <p:embed/>
                </p:oleObj>
              </mc:Choice>
              <mc:Fallback>
                <p:oleObj name="" r:id="rId3" imgW="1662430" imgH="405765" progId="Equation.3">
                  <p:embed/>
                  <p:pic>
                    <p:nvPicPr>
                      <p:cNvPr id="0" name="图片 3251"/>
                      <p:cNvPicPr/>
                      <p:nvPr/>
                    </p:nvPicPr>
                    <p:blipFill>
                      <a:blip r:embed="rId4"/>
                      <a:stretch>
                        <a:fillRect/>
                      </a:stretch>
                    </p:blipFill>
                    <p:spPr>
                      <a:xfrm>
                        <a:off x="941388" y="1417638"/>
                        <a:ext cx="3092450" cy="754062"/>
                      </a:xfrm>
                      <a:prstGeom prst="rect">
                        <a:avLst/>
                      </a:prstGeom>
                      <a:noFill/>
                      <a:ln w="38100">
                        <a:noFill/>
                        <a:miter/>
                      </a:ln>
                    </p:spPr>
                  </p:pic>
                </p:oleObj>
              </mc:Fallback>
            </mc:AlternateContent>
          </a:graphicData>
        </a:graphic>
      </p:graphicFrame>
      <p:graphicFrame>
        <p:nvGraphicFramePr>
          <p:cNvPr id="252932" name="对象 252931"/>
          <p:cNvGraphicFramePr/>
          <p:nvPr/>
        </p:nvGraphicFramePr>
        <p:xfrm>
          <a:off x="4052888" y="1417638"/>
          <a:ext cx="1981200" cy="736600"/>
        </p:xfrm>
        <a:graphic>
          <a:graphicData uri="http://schemas.openxmlformats.org/presentationml/2006/ole">
            <mc:AlternateContent xmlns:mc="http://schemas.openxmlformats.org/markup-compatibility/2006">
              <mc:Choice xmlns:v="urn:schemas-microsoft-com:vml" Requires="v">
                <p:oleObj spid="_x0000_s3250" name="" r:id="rId5" imgW="989965" imgH="368300" progId="Equation.3">
                  <p:embed/>
                </p:oleObj>
              </mc:Choice>
              <mc:Fallback>
                <p:oleObj name="" r:id="rId5" imgW="989965" imgH="368300" progId="Equation.3">
                  <p:embed/>
                  <p:pic>
                    <p:nvPicPr>
                      <p:cNvPr id="0" name="图片 3249"/>
                      <p:cNvPicPr/>
                      <p:nvPr/>
                    </p:nvPicPr>
                    <p:blipFill>
                      <a:blip r:embed="rId6"/>
                      <a:stretch>
                        <a:fillRect/>
                      </a:stretch>
                    </p:blipFill>
                    <p:spPr>
                      <a:xfrm>
                        <a:off x="4052888" y="1417638"/>
                        <a:ext cx="1981200" cy="736600"/>
                      </a:xfrm>
                      <a:prstGeom prst="rect">
                        <a:avLst/>
                      </a:prstGeom>
                      <a:noFill/>
                      <a:ln w="38100">
                        <a:noFill/>
                        <a:miter/>
                      </a:ln>
                    </p:spPr>
                  </p:pic>
                </p:oleObj>
              </mc:Fallback>
            </mc:AlternateContent>
          </a:graphicData>
        </a:graphic>
      </p:graphicFrame>
      <p:grpSp>
        <p:nvGrpSpPr>
          <p:cNvPr id="252945" name="组合 252944"/>
          <p:cNvGrpSpPr/>
          <p:nvPr/>
        </p:nvGrpSpPr>
        <p:grpSpPr>
          <a:xfrm>
            <a:off x="465138" y="2589213"/>
            <a:ext cx="3694112" cy="3021012"/>
            <a:chOff x="937" y="1564"/>
            <a:chExt cx="2327" cy="1903"/>
          </a:xfrm>
        </p:grpSpPr>
        <p:sp>
          <p:nvSpPr>
            <p:cNvPr id="79877" name="直接连接符 252933"/>
            <p:cNvSpPr/>
            <p:nvPr/>
          </p:nvSpPr>
          <p:spPr>
            <a:xfrm>
              <a:off x="1451" y="2901"/>
              <a:ext cx="1728" cy="0"/>
            </a:xfrm>
            <a:prstGeom prst="line">
              <a:avLst/>
            </a:prstGeom>
            <a:ln w="19050" cap="flat" cmpd="sng">
              <a:solidFill>
                <a:schemeClr val="tx1"/>
              </a:solidFill>
              <a:prstDash val="solid"/>
              <a:round/>
              <a:headEnd type="none" w="med" len="med"/>
              <a:tailEnd type="stealth" w="sm" len="med"/>
            </a:ln>
          </p:spPr>
        </p:sp>
        <p:sp>
          <p:nvSpPr>
            <p:cNvPr id="79878" name="直接连接符 252934"/>
            <p:cNvSpPr/>
            <p:nvPr/>
          </p:nvSpPr>
          <p:spPr>
            <a:xfrm flipV="1">
              <a:off x="1595" y="1621"/>
              <a:ext cx="0" cy="1846"/>
            </a:xfrm>
            <a:prstGeom prst="line">
              <a:avLst/>
            </a:prstGeom>
            <a:ln w="19050" cap="flat" cmpd="sng">
              <a:solidFill>
                <a:schemeClr val="tx1"/>
              </a:solidFill>
              <a:prstDash val="solid"/>
              <a:round/>
              <a:headEnd type="none" w="med" len="med"/>
              <a:tailEnd type="stealth" w="sm" len="med"/>
            </a:ln>
          </p:spPr>
        </p:sp>
        <p:sp>
          <p:nvSpPr>
            <p:cNvPr id="79879" name="直接连接符 252935"/>
            <p:cNvSpPr/>
            <p:nvPr/>
          </p:nvSpPr>
          <p:spPr>
            <a:xfrm>
              <a:off x="1605" y="2171"/>
              <a:ext cx="1440" cy="0"/>
            </a:xfrm>
            <a:prstGeom prst="line">
              <a:avLst/>
            </a:prstGeom>
            <a:ln w="19050" cap="flat" cmpd="sng">
              <a:solidFill>
                <a:schemeClr val="tx1"/>
              </a:solidFill>
              <a:prstDash val="dash"/>
              <a:round/>
              <a:headEnd type="none" w="med" len="med"/>
              <a:tailEnd type="none" w="med" len="med"/>
            </a:ln>
          </p:spPr>
        </p:sp>
        <p:sp>
          <p:nvSpPr>
            <p:cNvPr id="79880" name="文本框 252936"/>
            <p:cNvSpPr txBox="1"/>
            <p:nvPr/>
          </p:nvSpPr>
          <p:spPr>
            <a:xfrm>
              <a:off x="3095" y="2949"/>
              <a:ext cx="169" cy="288"/>
            </a:xfrm>
            <a:prstGeom prst="rect">
              <a:avLst/>
            </a:prstGeom>
            <a:noFill/>
            <a:ln w="25400">
              <a:noFill/>
            </a:ln>
          </p:spPr>
          <p:txBody>
            <a:bodyPr wrap="none" anchor="ctr" anchorCtr="0">
              <a:spAutoFit/>
            </a:bodyPr>
            <a:p>
              <a:pPr algn="ctr"/>
              <a:r>
                <a:rPr lang="en-US" altLang="zh-CN" i="1">
                  <a:latin typeface="Times New Roman" panose="02020603050405020304" pitchFamily="18" charset="-94"/>
                  <a:ea typeface="宋体" panose="02010600030101010101" pitchFamily="2" charset="-122"/>
                </a:rPr>
                <a:t>t</a:t>
              </a:r>
              <a:endParaRPr lang="en-US" altLang="zh-CN">
                <a:latin typeface="Times New Roman" panose="02020603050405020304" pitchFamily="18" charset="-94"/>
                <a:ea typeface="宋体" panose="02010600030101010101" pitchFamily="2" charset="-122"/>
              </a:endParaRPr>
            </a:p>
          </p:txBody>
        </p:sp>
        <p:sp>
          <p:nvSpPr>
            <p:cNvPr id="79881" name="文本框 252937"/>
            <p:cNvSpPr txBox="1"/>
            <p:nvPr/>
          </p:nvSpPr>
          <p:spPr>
            <a:xfrm>
              <a:off x="937" y="1564"/>
              <a:ext cx="776" cy="288"/>
            </a:xfrm>
            <a:prstGeom prst="rect">
              <a:avLst/>
            </a:prstGeom>
            <a:noFill/>
            <a:ln w="25400">
              <a:noFill/>
            </a:ln>
          </p:spPr>
          <p:txBody>
            <a:bodyPr anchor="ctr" anchorCtr="0">
              <a:spAutoFit/>
            </a:bodyPr>
            <a:p>
              <a:pPr algn="ctr"/>
              <a:r>
                <a:rPr lang="en-US" altLang="zh-CN" i="1" err="1">
                  <a:latin typeface="Times New Roman" panose="02020603050405020304" pitchFamily="18" charset="-94"/>
                  <a:ea typeface="宋体" panose="02010600030101010101" pitchFamily="2" charset="-122"/>
                </a:rPr>
                <a:t>i</a:t>
              </a:r>
              <a:r>
                <a:rPr lang="en-US" altLang="zh-CN" i="1" baseline="-25000" err="1">
                  <a:latin typeface="Times New Roman" panose="02020603050405020304" pitchFamily="18" charset="-94"/>
                  <a:ea typeface="宋体" panose="02010600030101010101" pitchFamily="2" charset="-122"/>
                </a:rPr>
                <a:t>L</a:t>
              </a:r>
              <a:r>
                <a:rPr lang="en-US" altLang="zh-CN" i="1">
                  <a:latin typeface="Times New Roman" panose="02020603050405020304" pitchFamily="18" charset="-94"/>
                  <a:ea typeface="宋体" panose="02010600030101010101" pitchFamily="2" charset="-122"/>
                </a:rPr>
                <a:t> </a:t>
              </a:r>
              <a:r>
                <a:rPr lang="en-US" altLang="zh-CN">
                  <a:latin typeface="Times New Roman" panose="02020603050405020304" pitchFamily="18" charset="-94"/>
                  <a:ea typeface="宋体" panose="02010600030101010101" pitchFamily="2" charset="-122"/>
                </a:rPr>
                <a:t>(A)</a:t>
              </a:r>
              <a:endParaRPr lang="en-US" altLang="zh-CN">
                <a:latin typeface="Times New Roman" panose="02020603050405020304" pitchFamily="18" charset="-94"/>
                <a:ea typeface="宋体" panose="02010600030101010101" pitchFamily="2" charset="-122"/>
              </a:endParaRPr>
            </a:p>
          </p:txBody>
        </p:sp>
        <p:sp>
          <p:nvSpPr>
            <p:cNvPr id="79882" name="文本框 252938"/>
            <p:cNvSpPr txBox="1"/>
            <p:nvPr/>
          </p:nvSpPr>
          <p:spPr>
            <a:xfrm>
              <a:off x="1344" y="2005"/>
              <a:ext cx="228" cy="327"/>
            </a:xfrm>
            <a:prstGeom prst="rect">
              <a:avLst/>
            </a:prstGeom>
            <a:noFill/>
            <a:ln w="25400">
              <a:noFill/>
            </a:ln>
          </p:spPr>
          <p:txBody>
            <a:bodyPr wrap="none" anchor="ctr" anchorCtr="0">
              <a:spAutoFit/>
            </a:bodyPr>
            <a:p>
              <a:pPr algn="ctr"/>
              <a:r>
                <a:rPr lang="en-US" altLang="zh-CN" sz="2800">
                  <a:latin typeface="Times New Roman" panose="02020603050405020304" pitchFamily="18" charset="-94"/>
                  <a:ea typeface="宋体" panose="02010600030101010101" pitchFamily="2" charset="-122"/>
                </a:rPr>
                <a:t>3</a:t>
              </a:r>
              <a:endParaRPr lang="en-US" altLang="zh-CN">
                <a:latin typeface="Times New Roman" panose="02020603050405020304" pitchFamily="18" charset="-94"/>
                <a:ea typeface="宋体" panose="02010600030101010101" pitchFamily="2" charset="-122"/>
              </a:endParaRPr>
            </a:p>
          </p:txBody>
        </p:sp>
        <p:sp>
          <p:nvSpPr>
            <p:cNvPr id="79883" name="文本框 252939"/>
            <p:cNvSpPr txBox="1"/>
            <p:nvPr/>
          </p:nvSpPr>
          <p:spPr>
            <a:xfrm>
              <a:off x="1623" y="3116"/>
              <a:ext cx="276" cy="288"/>
            </a:xfrm>
            <a:prstGeom prst="rect">
              <a:avLst/>
            </a:prstGeom>
            <a:noFill/>
            <a:ln w="9525">
              <a:noFill/>
            </a:ln>
          </p:spPr>
          <p:txBody>
            <a:bodyPr wrap="none" anchor="ctr" anchorCtr="0">
              <a:spAutoFit/>
            </a:bodyPr>
            <a:p>
              <a:pPr algn="ctr"/>
              <a:r>
                <a:rPr lang="en-US" altLang="zh-CN">
                  <a:latin typeface="Times New Roman" panose="02020603050405020304" pitchFamily="18" charset="-94"/>
                  <a:ea typeface="宋体" panose="02010600030101010101" pitchFamily="2" charset="-122"/>
                </a:rPr>
                <a:t>-2</a:t>
              </a:r>
              <a:endParaRPr lang="en-US" altLang="zh-CN" b="0">
                <a:latin typeface="Times New Roman" panose="02020603050405020304" pitchFamily="18" charset="-94"/>
                <a:ea typeface="宋体" panose="02010600030101010101" pitchFamily="2" charset="-122"/>
              </a:endParaRPr>
            </a:p>
          </p:txBody>
        </p:sp>
        <p:sp>
          <p:nvSpPr>
            <p:cNvPr id="79884" name="文本框 252940"/>
            <p:cNvSpPr txBox="1"/>
            <p:nvPr/>
          </p:nvSpPr>
          <p:spPr>
            <a:xfrm>
              <a:off x="1346" y="2937"/>
              <a:ext cx="212" cy="288"/>
            </a:xfrm>
            <a:prstGeom prst="rect">
              <a:avLst/>
            </a:prstGeom>
            <a:noFill/>
            <a:ln w="9525">
              <a:noFill/>
            </a:ln>
          </p:spPr>
          <p:txBody>
            <a:bodyPr wrap="none" anchor="ctr" anchorCtr="0">
              <a:spAutoFit/>
            </a:bodyPr>
            <a:p>
              <a:pPr algn="ctr"/>
              <a:r>
                <a:rPr lang="en-US" altLang="zh-CN" b="0">
                  <a:latin typeface="Times New Roman" panose="02020603050405020304" pitchFamily="18" charset="-94"/>
                  <a:ea typeface="宋体" panose="02010600030101010101" pitchFamily="2" charset="-122"/>
                </a:rPr>
                <a:t>0</a:t>
              </a:r>
              <a:endParaRPr lang="en-US" altLang="zh-CN" b="0">
                <a:latin typeface="Times New Roman" panose="02020603050405020304" pitchFamily="18" charset="-94"/>
                <a:ea typeface="宋体" panose="02010600030101010101" pitchFamily="2" charset="-122"/>
              </a:endParaRPr>
            </a:p>
          </p:txBody>
        </p:sp>
        <p:grpSp>
          <p:nvGrpSpPr>
            <p:cNvPr id="79885" name="组合 252941"/>
            <p:cNvGrpSpPr/>
            <p:nvPr/>
          </p:nvGrpSpPr>
          <p:grpSpPr>
            <a:xfrm flipV="1">
              <a:off x="1341" y="2205"/>
              <a:ext cx="1617" cy="1046"/>
              <a:chOff x="3636" y="1604"/>
              <a:chExt cx="1597" cy="518"/>
            </a:xfrm>
          </p:grpSpPr>
          <p:sp>
            <p:nvSpPr>
              <p:cNvPr id="79886" name="任意多边形 252942"/>
              <p:cNvSpPr/>
              <p:nvPr/>
            </p:nvSpPr>
            <p:spPr>
              <a:xfrm>
                <a:off x="3879" y="1604"/>
                <a:ext cx="1354" cy="518"/>
              </a:xfrm>
              <a:custGeom>
                <a:avLst/>
                <a:gdLst/>
                <a:ahLst/>
                <a:cxnLst/>
                <a:pathLst>
                  <a:path w="1354" h="518">
                    <a:moveTo>
                      <a:pt x="0" y="0"/>
                    </a:moveTo>
                    <a:cubicBezTo>
                      <a:pt x="40" y="88"/>
                      <a:pt x="80" y="176"/>
                      <a:pt x="144" y="240"/>
                    </a:cubicBezTo>
                    <a:cubicBezTo>
                      <a:pt x="208" y="304"/>
                      <a:pt x="272" y="344"/>
                      <a:pt x="384" y="384"/>
                    </a:cubicBezTo>
                    <a:cubicBezTo>
                      <a:pt x="496" y="424"/>
                      <a:pt x="654" y="458"/>
                      <a:pt x="816" y="480"/>
                    </a:cubicBezTo>
                    <a:cubicBezTo>
                      <a:pt x="978" y="502"/>
                      <a:pt x="1242" y="510"/>
                      <a:pt x="1354" y="518"/>
                    </a:cubicBezTo>
                  </a:path>
                </a:pathLst>
              </a:custGeom>
              <a:noFill/>
              <a:ln w="25400" cap="flat" cmpd="sng">
                <a:solidFill>
                  <a:srgbClr val="FF0000"/>
                </a:solidFill>
                <a:prstDash val="solid"/>
                <a:round/>
                <a:headEnd type="none" w="med" len="med"/>
                <a:tailEnd type="none" w="med" len="med"/>
              </a:ln>
            </p:spPr>
            <p:txBody>
              <a:bodyPr/>
              <a:p>
                <a:endParaRPr lang="zh-CN" altLang="en-US"/>
              </a:p>
            </p:txBody>
          </p:sp>
          <p:sp>
            <p:nvSpPr>
              <p:cNvPr id="79887" name="直接连接符 252943"/>
              <p:cNvSpPr/>
              <p:nvPr/>
            </p:nvSpPr>
            <p:spPr>
              <a:xfrm>
                <a:off x="3636" y="1609"/>
                <a:ext cx="236" cy="0"/>
              </a:xfrm>
              <a:prstGeom prst="line">
                <a:avLst/>
              </a:prstGeom>
              <a:ln w="28575" cap="flat" cmpd="sng">
                <a:solidFill>
                  <a:srgbClr val="FF0000"/>
                </a:solidFill>
                <a:prstDash val="solid"/>
                <a:round/>
                <a:headEnd type="none" w="med" len="med"/>
                <a:tailEnd type="none" w="med" len="med"/>
              </a:ln>
            </p:spPr>
          </p:sp>
        </p:grpSp>
      </p:grpSp>
      <p:graphicFrame>
        <p:nvGraphicFramePr>
          <p:cNvPr id="252946" name="对象 252945"/>
          <p:cNvGraphicFramePr/>
          <p:nvPr/>
        </p:nvGraphicFramePr>
        <p:xfrm>
          <a:off x="4532313" y="2416175"/>
          <a:ext cx="4224337" cy="2603500"/>
        </p:xfrm>
        <a:graphic>
          <a:graphicData uri="http://schemas.openxmlformats.org/presentationml/2006/ole">
            <mc:AlternateContent xmlns:mc="http://schemas.openxmlformats.org/markup-compatibility/2006">
              <mc:Choice xmlns:v="urn:schemas-microsoft-com:vml" Requires="v">
                <p:oleObj spid="_x0000_s3253" name="" r:id="rId7" imgW="4017010" imgH="2602865" progId="Visio.Drawing.5">
                  <p:embed/>
                </p:oleObj>
              </mc:Choice>
              <mc:Fallback>
                <p:oleObj name="" r:id="rId7" imgW="4017010" imgH="2602865" progId="Visio.Drawing.5">
                  <p:embed/>
                  <p:pic>
                    <p:nvPicPr>
                      <p:cNvPr id="0" name="图片 3252"/>
                      <p:cNvPicPr/>
                      <p:nvPr/>
                    </p:nvPicPr>
                    <p:blipFill>
                      <a:blip r:embed="rId8"/>
                      <a:stretch>
                        <a:fillRect/>
                      </a:stretch>
                    </p:blipFill>
                    <p:spPr>
                      <a:xfrm>
                        <a:off x="4532313" y="2416175"/>
                        <a:ext cx="4224337" cy="2603500"/>
                      </a:xfrm>
                      <a:prstGeom prst="rect">
                        <a:avLst/>
                      </a:prstGeom>
                      <a:noFill/>
                      <a:ln w="38100">
                        <a:noFill/>
                        <a:miter/>
                      </a:ln>
                    </p:spPr>
                  </p:pic>
                </p:oleObj>
              </mc:Fallback>
            </mc:AlternateContent>
          </a:graphicData>
        </a:graphic>
      </p:graphicFrame>
      <p:graphicFrame>
        <p:nvGraphicFramePr>
          <p:cNvPr id="252947" name="对象 252946"/>
          <p:cNvGraphicFramePr/>
          <p:nvPr/>
        </p:nvGraphicFramePr>
        <p:xfrm>
          <a:off x="5265738" y="5056188"/>
          <a:ext cx="3162300" cy="730250"/>
        </p:xfrm>
        <a:graphic>
          <a:graphicData uri="http://schemas.openxmlformats.org/presentationml/2006/ole">
            <mc:AlternateContent xmlns:mc="http://schemas.openxmlformats.org/markup-compatibility/2006">
              <mc:Choice xmlns:v="urn:schemas-microsoft-com:vml" Requires="v">
                <p:oleObj spid="_x0000_s3249" name="" r:id="rId9" imgW="1701165" imgH="393700" progId="Equation.3">
                  <p:embed/>
                </p:oleObj>
              </mc:Choice>
              <mc:Fallback>
                <p:oleObj name="" r:id="rId9" imgW="1701165" imgH="393700" progId="Equation.3">
                  <p:embed/>
                  <p:pic>
                    <p:nvPicPr>
                      <p:cNvPr id="0" name="图片 3248"/>
                      <p:cNvPicPr/>
                      <p:nvPr/>
                    </p:nvPicPr>
                    <p:blipFill>
                      <a:blip r:embed="rId10"/>
                      <a:stretch>
                        <a:fillRect/>
                      </a:stretch>
                    </p:blipFill>
                    <p:spPr>
                      <a:xfrm>
                        <a:off x="5265738" y="5056188"/>
                        <a:ext cx="3162300" cy="730250"/>
                      </a:xfrm>
                      <a:prstGeom prst="rect">
                        <a:avLst/>
                      </a:prstGeom>
                      <a:noFill/>
                      <a:ln w="38100">
                        <a:noFill/>
                        <a:miter/>
                      </a:ln>
                    </p:spPr>
                  </p:pic>
                </p:oleObj>
              </mc:Fallback>
            </mc:AlternateContent>
          </a:graphicData>
        </a:graphic>
      </p:graphicFrame>
      <p:sp>
        <p:nvSpPr>
          <p:cNvPr id="79890" name="灯片编号占位符 1"/>
          <p:cNvSpPr>
            <a:spLocks noGrp="1"/>
          </p:cNvSpPr>
          <p:nvPr>
            <p:ph type="sldNum" sz="quarter" idx="12"/>
          </p:nvPr>
        </p:nvSpPr>
        <p:spPr>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fld id="{9A0DB2DC-4C9A-4742-B13C-FB6460FD3503}" type="slidenum">
              <a:rPr lang="zh-CN" altLang="zh-CN" sz="1400" b="0" dirty="0"/>
            </a:fld>
            <a:endParaRPr lang="zh-CN" altLang="zh-CN" sz="14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52930"/>
                                        </p:tgtEl>
                                        <p:attrNameLst>
                                          <p:attrName>style.visibility</p:attrName>
                                        </p:attrNameLst>
                                      </p:cBhvr>
                                      <p:to>
                                        <p:strVal val="visible"/>
                                      </p:to>
                                    </p:set>
                                    <p:animEffect transition="in" filter="dissolve">
                                      <p:cBhvr>
                                        <p:cTn id="7" dur="500"/>
                                        <p:tgtEl>
                                          <p:spTgt spid="25293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52931"/>
                                        </p:tgtEl>
                                        <p:attrNameLst>
                                          <p:attrName>style.visibility</p:attrName>
                                        </p:attrNameLst>
                                      </p:cBhvr>
                                      <p:to>
                                        <p:strVal val="visible"/>
                                      </p:to>
                                    </p:set>
                                    <p:animEffect transition="in" filter="dissolve">
                                      <p:cBhvr>
                                        <p:cTn id="12" dur="500"/>
                                        <p:tgtEl>
                                          <p:spTgt spid="25293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52932"/>
                                        </p:tgtEl>
                                        <p:attrNameLst>
                                          <p:attrName>style.visibility</p:attrName>
                                        </p:attrNameLst>
                                      </p:cBhvr>
                                      <p:to>
                                        <p:strVal val="visible"/>
                                      </p:to>
                                    </p:set>
                                    <p:animEffect transition="in" filter="dissolve">
                                      <p:cBhvr>
                                        <p:cTn id="17" dur="500"/>
                                        <p:tgtEl>
                                          <p:spTgt spid="252932"/>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252945"/>
                                        </p:tgtEl>
                                        <p:attrNameLst>
                                          <p:attrName>style.visibility</p:attrName>
                                        </p:attrNameLst>
                                      </p:cBhvr>
                                      <p:to>
                                        <p:strVal val="visible"/>
                                      </p:to>
                                    </p:set>
                                    <p:anim calcmode="lin" valueType="num">
                                      <p:cBhvr additive="base">
                                        <p:cTn id="22" dur="500" fill="hold"/>
                                        <p:tgtEl>
                                          <p:spTgt spid="252945"/>
                                        </p:tgtEl>
                                        <p:attrNameLst>
                                          <p:attrName>ppt_x</p:attrName>
                                        </p:attrNameLst>
                                      </p:cBhvr>
                                      <p:tavLst>
                                        <p:tav tm="0">
                                          <p:val>
                                            <p:strVal val="0-#ppt_w/2"/>
                                          </p:val>
                                        </p:tav>
                                        <p:tav tm="100000">
                                          <p:val>
                                            <p:strVal val="#ppt_x"/>
                                          </p:val>
                                        </p:tav>
                                      </p:tavLst>
                                    </p:anim>
                                    <p:anim calcmode="lin" valueType="num">
                                      <p:cBhvr additive="base">
                                        <p:cTn id="23" dur="500" fill="hold"/>
                                        <p:tgtEl>
                                          <p:spTgt spid="252945"/>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nodeType="clickEffect">
                                  <p:stCondLst>
                                    <p:cond delay="0"/>
                                  </p:stCondLst>
                                  <p:childTnLst>
                                    <p:set>
                                      <p:cBhvr>
                                        <p:cTn id="27" dur="1" fill="hold">
                                          <p:stCondLst>
                                            <p:cond delay="0"/>
                                          </p:stCondLst>
                                        </p:cTn>
                                        <p:tgtEl>
                                          <p:spTgt spid="252946"/>
                                        </p:tgtEl>
                                        <p:attrNameLst>
                                          <p:attrName>style.visibility</p:attrName>
                                        </p:attrNameLst>
                                      </p:cBhvr>
                                      <p:to>
                                        <p:strVal val="visible"/>
                                      </p:to>
                                    </p:set>
                                    <p:anim calcmode="lin" valueType="num">
                                      <p:cBhvr additive="base">
                                        <p:cTn id="28" dur="500" fill="hold"/>
                                        <p:tgtEl>
                                          <p:spTgt spid="252946"/>
                                        </p:tgtEl>
                                        <p:attrNameLst>
                                          <p:attrName>ppt_x</p:attrName>
                                        </p:attrNameLst>
                                      </p:cBhvr>
                                      <p:tavLst>
                                        <p:tav tm="0">
                                          <p:val>
                                            <p:strVal val="0-#ppt_w/2"/>
                                          </p:val>
                                        </p:tav>
                                        <p:tav tm="100000">
                                          <p:val>
                                            <p:strVal val="#ppt_x"/>
                                          </p:val>
                                        </p:tav>
                                      </p:tavLst>
                                    </p:anim>
                                    <p:anim calcmode="lin" valueType="num">
                                      <p:cBhvr additive="base">
                                        <p:cTn id="29" dur="500" fill="hold"/>
                                        <p:tgtEl>
                                          <p:spTgt spid="252946"/>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nodeType="clickEffect">
                                  <p:stCondLst>
                                    <p:cond delay="0"/>
                                  </p:stCondLst>
                                  <p:childTnLst>
                                    <p:set>
                                      <p:cBhvr>
                                        <p:cTn id="33" dur="1" fill="hold">
                                          <p:stCondLst>
                                            <p:cond delay="0"/>
                                          </p:stCondLst>
                                        </p:cTn>
                                        <p:tgtEl>
                                          <p:spTgt spid="252947"/>
                                        </p:tgtEl>
                                        <p:attrNameLst>
                                          <p:attrName>style.visibility</p:attrName>
                                        </p:attrNameLst>
                                      </p:cBhvr>
                                      <p:to>
                                        <p:strVal val="visible"/>
                                      </p:to>
                                    </p:set>
                                    <p:animEffect transition="in" filter="dissolve">
                                      <p:cBhvr>
                                        <p:cTn id="34" dur="500"/>
                                        <p:tgtEl>
                                          <p:spTgt spid="2529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9129" name="文本框 89128"/>
          <p:cNvSpPr txBox="1"/>
          <p:nvPr/>
        </p:nvSpPr>
        <p:spPr>
          <a:xfrm>
            <a:off x="1258888" y="3101975"/>
            <a:ext cx="2276475" cy="519113"/>
          </a:xfrm>
          <a:prstGeom prst="rect">
            <a:avLst/>
          </a:prstGeom>
          <a:noFill/>
          <a:ln w="9525">
            <a:noFill/>
          </a:ln>
        </p:spPr>
        <p:txBody>
          <a:bodyPr anchor="ctr" anchorCtr="0">
            <a:spAutoFit/>
          </a:bodyPr>
          <a:p>
            <a:r>
              <a:rPr lang="en-US" altLang="zh-CN" sz="2800">
                <a:solidFill>
                  <a:srgbClr val="FF3300"/>
                </a:solidFill>
                <a:latin typeface="Times New Roman" panose="02020603050405020304" pitchFamily="18" charset="-94"/>
                <a:ea typeface="宋体" panose="02010600030101010101" pitchFamily="2" charset="-122"/>
              </a:rPr>
              <a:t>0 &lt; t &lt; 0.2s</a:t>
            </a:r>
            <a:endParaRPr lang="en-US" altLang="zh-CN">
              <a:latin typeface="Times New Roman" panose="02020603050405020304" pitchFamily="18" charset="-94"/>
              <a:ea typeface="宋体" panose="02010600030101010101" pitchFamily="2" charset="-122"/>
            </a:endParaRPr>
          </a:p>
        </p:txBody>
      </p:sp>
      <p:graphicFrame>
        <p:nvGraphicFramePr>
          <p:cNvPr id="89130" name="对象 89129"/>
          <p:cNvGraphicFramePr/>
          <p:nvPr/>
        </p:nvGraphicFramePr>
        <p:xfrm>
          <a:off x="369888" y="5959475"/>
          <a:ext cx="2663825" cy="581025"/>
        </p:xfrm>
        <a:graphic>
          <a:graphicData uri="http://schemas.openxmlformats.org/presentationml/2006/ole">
            <mc:AlternateContent xmlns:mc="http://schemas.openxmlformats.org/markup-compatibility/2006">
              <mc:Choice xmlns:v="urn:schemas-microsoft-com:vml" Requires="v">
                <p:oleObj spid="_x0000_s3222" name="" r:id="rId1" imgW="1332865" imgH="292100" progId="Equation.3">
                  <p:embed/>
                </p:oleObj>
              </mc:Choice>
              <mc:Fallback>
                <p:oleObj name="" r:id="rId1" imgW="1332865" imgH="292100" progId="Equation.3">
                  <p:embed/>
                  <p:pic>
                    <p:nvPicPr>
                      <p:cNvPr id="0" name="图片 3221"/>
                      <p:cNvPicPr/>
                      <p:nvPr/>
                    </p:nvPicPr>
                    <p:blipFill>
                      <a:blip r:embed="rId2"/>
                      <a:stretch>
                        <a:fillRect/>
                      </a:stretch>
                    </p:blipFill>
                    <p:spPr>
                      <a:xfrm>
                        <a:off x="369888" y="5959475"/>
                        <a:ext cx="2663825" cy="581025"/>
                      </a:xfrm>
                      <a:prstGeom prst="rect">
                        <a:avLst/>
                      </a:prstGeom>
                      <a:noFill/>
                      <a:ln w="38100">
                        <a:noFill/>
                        <a:miter/>
                      </a:ln>
                    </p:spPr>
                  </p:pic>
                </p:oleObj>
              </mc:Fallback>
            </mc:AlternateContent>
          </a:graphicData>
        </a:graphic>
      </p:graphicFrame>
      <p:sp>
        <p:nvSpPr>
          <p:cNvPr id="89131" name="文本框 89130"/>
          <p:cNvSpPr txBox="1"/>
          <p:nvPr/>
        </p:nvSpPr>
        <p:spPr>
          <a:xfrm>
            <a:off x="4464050" y="3063875"/>
            <a:ext cx="1246188" cy="519113"/>
          </a:xfrm>
          <a:prstGeom prst="rect">
            <a:avLst/>
          </a:prstGeom>
          <a:noFill/>
          <a:ln w="9525">
            <a:noFill/>
          </a:ln>
        </p:spPr>
        <p:txBody>
          <a:bodyPr wrap="none" anchor="ctr" anchorCtr="0">
            <a:spAutoFit/>
          </a:bodyPr>
          <a:p>
            <a:pPr algn="ctr"/>
            <a:r>
              <a:rPr lang="en-US" altLang="zh-CN" sz="2800" i="1">
                <a:solidFill>
                  <a:srgbClr val="FF3300"/>
                </a:solidFill>
                <a:latin typeface="Times New Roman" panose="02020603050405020304" pitchFamily="18" charset="-94"/>
                <a:ea typeface="宋体" panose="02010600030101010101" pitchFamily="2" charset="-122"/>
              </a:rPr>
              <a:t>t</a:t>
            </a:r>
            <a:r>
              <a:rPr lang="en-US" altLang="zh-CN" sz="2800">
                <a:solidFill>
                  <a:srgbClr val="FF3300"/>
                </a:solidFill>
                <a:latin typeface="Times New Roman" panose="02020603050405020304" pitchFamily="18" charset="-94"/>
                <a:ea typeface="宋体" panose="02010600030101010101" pitchFamily="2" charset="-122"/>
              </a:rPr>
              <a:t> &gt; 0.2s</a:t>
            </a:r>
            <a:endParaRPr lang="en-US" altLang="zh-CN">
              <a:latin typeface="Times New Roman" panose="02020603050405020304" pitchFamily="18" charset="-94"/>
              <a:ea typeface="宋体" panose="02010600030101010101" pitchFamily="2" charset="-122"/>
            </a:endParaRPr>
          </a:p>
        </p:txBody>
      </p:sp>
      <p:graphicFrame>
        <p:nvGraphicFramePr>
          <p:cNvPr id="89132" name="对象 89131"/>
          <p:cNvGraphicFramePr/>
          <p:nvPr/>
        </p:nvGraphicFramePr>
        <p:xfrm>
          <a:off x="381000" y="3722688"/>
          <a:ext cx="3810000" cy="1981200"/>
        </p:xfrm>
        <a:graphic>
          <a:graphicData uri="http://schemas.openxmlformats.org/presentationml/2006/ole">
            <mc:AlternateContent xmlns:mc="http://schemas.openxmlformats.org/markup-compatibility/2006">
              <mc:Choice xmlns:v="urn:schemas-microsoft-com:vml" Requires="v">
                <p:oleObj spid="_x0000_s3223" name="" r:id="rId3" imgW="1904365" imgH="989965" progId="Equation.3">
                  <p:embed/>
                </p:oleObj>
              </mc:Choice>
              <mc:Fallback>
                <p:oleObj name="" r:id="rId3" imgW="1904365" imgH="989965" progId="Equation.3">
                  <p:embed/>
                  <p:pic>
                    <p:nvPicPr>
                      <p:cNvPr id="0" name="图片 3222"/>
                      <p:cNvPicPr/>
                      <p:nvPr/>
                    </p:nvPicPr>
                    <p:blipFill>
                      <a:blip r:embed="rId4"/>
                      <a:stretch>
                        <a:fillRect/>
                      </a:stretch>
                    </p:blipFill>
                    <p:spPr>
                      <a:xfrm>
                        <a:off x="381000" y="3722688"/>
                        <a:ext cx="3810000" cy="1981200"/>
                      </a:xfrm>
                      <a:prstGeom prst="rect">
                        <a:avLst/>
                      </a:prstGeom>
                      <a:noFill/>
                      <a:ln w="38100">
                        <a:noFill/>
                        <a:miter/>
                      </a:ln>
                    </p:spPr>
                  </p:pic>
                </p:oleObj>
              </mc:Fallback>
            </mc:AlternateContent>
          </a:graphicData>
        </a:graphic>
      </p:graphicFrame>
      <p:graphicFrame>
        <p:nvGraphicFramePr>
          <p:cNvPr id="89133" name="对象 89132"/>
          <p:cNvGraphicFramePr/>
          <p:nvPr/>
        </p:nvGraphicFramePr>
        <p:xfrm>
          <a:off x="4343400" y="4418013"/>
          <a:ext cx="4292600" cy="1063625"/>
        </p:xfrm>
        <a:graphic>
          <a:graphicData uri="http://schemas.openxmlformats.org/presentationml/2006/ole">
            <mc:AlternateContent xmlns:mc="http://schemas.openxmlformats.org/markup-compatibility/2006">
              <mc:Choice xmlns:v="urn:schemas-microsoft-com:vml" Requires="v">
                <p:oleObj spid="_x0000_s3220" name="" r:id="rId5" imgW="2145665" imgH="533400" progId="Equation.3">
                  <p:embed/>
                </p:oleObj>
              </mc:Choice>
              <mc:Fallback>
                <p:oleObj name="" r:id="rId5" imgW="2145665" imgH="533400" progId="Equation.3">
                  <p:embed/>
                  <p:pic>
                    <p:nvPicPr>
                      <p:cNvPr id="0" name="图片 3219"/>
                      <p:cNvPicPr/>
                      <p:nvPr/>
                    </p:nvPicPr>
                    <p:blipFill>
                      <a:blip r:embed="rId6"/>
                      <a:stretch>
                        <a:fillRect/>
                      </a:stretch>
                    </p:blipFill>
                    <p:spPr>
                      <a:xfrm>
                        <a:off x="4343400" y="4418013"/>
                        <a:ext cx="4292600" cy="1063625"/>
                      </a:xfrm>
                      <a:prstGeom prst="rect">
                        <a:avLst/>
                      </a:prstGeom>
                      <a:noFill/>
                      <a:ln w="38100">
                        <a:noFill/>
                        <a:miter/>
                      </a:ln>
                    </p:spPr>
                  </p:pic>
                </p:oleObj>
              </mc:Fallback>
            </mc:AlternateContent>
          </a:graphicData>
        </a:graphic>
      </p:graphicFrame>
      <p:graphicFrame>
        <p:nvGraphicFramePr>
          <p:cNvPr id="89134" name="对象 89133"/>
          <p:cNvGraphicFramePr/>
          <p:nvPr/>
        </p:nvGraphicFramePr>
        <p:xfrm>
          <a:off x="4403725" y="3673475"/>
          <a:ext cx="4405313" cy="581025"/>
        </p:xfrm>
        <a:graphic>
          <a:graphicData uri="http://schemas.openxmlformats.org/presentationml/2006/ole">
            <mc:AlternateContent xmlns:mc="http://schemas.openxmlformats.org/markup-compatibility/2006">
              <mc:Choice xmlns:v="urn:schemas-microsoft-com:vml" Requires="v">
                <p:oleObj spid="_x0000_s3224" name="" r:id="rId7" imgW="2208530" imgH="292100" progId="Equation.3">
                  <p:embed/>
                </p:oleObj>
              </mc:Choice>
              <mc:Fallback>
                <p:oleObj name="" r:id="rId7" imgW="2208530" imgH="292100" progId="Equation.3">
                  <p:embed/>
                  <p:pic>
                    <p:nvPicPr>
                      <p:cNvPr id="0" name="图片 3223"/>
                      <p:cNvPicPr/>
                      <p:nvPr/>
                    </p:nvPicPr>
                    <p:blipFill>
                      <a:blip r:embed="rId8"/>
                      <a:stretch>
                        <a:fillRect/>
                      </a:stretch>
                    </p:blipFill>
                    <p:spPr>
                      <a:xfrm>
                        <a:off x="4403725" y="3673475"/>
                        <a:ext cx="4405313" cy="581025"/>
                      </a:xfrm>
                      <a:prstGeom prst="rect">
                        <a:avLst/>
                      </a:prstGeom>
                      <a:noFill/>
                      <a:ln w="38100">
                        <a:noFill/>
                        <a:miter/>
                      </a:ln>
                    </p:spPr>
                  </p:pic>
                </p:oleObj>
              </mc:Fallback>
            </mc:AlternateContent>
          </a:graphicData>
        </a:graphic>
      </p:graphicFrame>
      <p:graphicFrame>
        <p:nvGraphicFramePr>
          <p:cNvPr id="89135" name="对象 89134"/>
          <p:cNvGraphicFramePr/>
          <p:nvPr/>
        </p:nvGraphicFramePr>
        <p:xfrm>
          <a:off x="4332288" y="5729288"/>
          <a:ext cx="3638550" cy="581025"/>
        </p:xfrm>
        <a:graphic>
          <a:graphicData uri="http://schemas.openxmlformats.org/presentationml/2006/ole">
            <mc:AlternateContent xmlns:mc="http://schemas.openxmlformats.org/markup-compatibility/2006">
              <mc:Choice xmlns:v="urn:schemas-microsoft-com:vml" Requires="v">
                <p:oleObj spid="_x0000_s3225" name="" r:id="rId9" imgW="1815465" imgH="292100" progId="Equation.3">
                  <p:embed/>
                </p:oleObj>
              </mc:Choice>
              <mc:Fallback>
                <p:oleObj name="" r:id="rId9" imgW="1815465" imgH="292100" progId="Equation.3">
                  <p:embed/>
                  <p:pic>
                    <p:nvPicPr>
                      <p:cNvPr id="0" name="图片 3224"/>
                      <p:cNvPicPr/>
                      <p:nvPr/>
                    </p:nvPicPr>
                    <p:blipFill>
                      <a:blip r:embed="rId10"/>
                      <a:stretch>
                        <a:fillRect/>
                      </a:stretch>
                    </p:blipFill>
                    <p:spPr>
                      <a:xfrm>
                        <a:off x="4332288" y="5729288"/>
                        <a:ext cx="3638550" cy="581025"/>
                      </a:xfrm>
                      <a:prstGeom prst="rect">
                        <a:avLst/>
                      </a:prstGeom>
                      <a:noFill/>
                      <a:ln w="38100">
                        <a:noFill/>
                        <a:miter/>
                      </a:ln>
                    </p:spPr>
                  </p:pic>
                </p:oleObj>
              </mc:Fallback>
            </mc:AlternateContent>
          </a:graphicData>
        </a:graphic>
      </p:graphicFrame>
      <p:sp>
        <p:nvSpPr>
          <p:cNvPr id="89153" name="矩形 89152"/>
          <p:cNvSpPr/>
          <p:nvPr/>
        </p:nvSpPr>
        <p:spPr>
          <a:xfrm>
            <a:off x="346075" y="2998788"/>
            <a:ext cx="592138" cy="457200"/>
          </a:xfrm>
          <a:prstGeom prst="rect">
            <a:avLst/>
          </a:prstGeom>
          <a:noFill/>
          <a:ln w="9525">
            <a:noFill/>
          </a:ln>
        </p:spPr>
        <p:txBody>
          <a:bodyPr wrap="none" anchor="ctr" anchorCtr="0">
            <a:spAutoFit/>
          </a:bodyPr>
          <a:p>
            <a:pPr algn="ctr"/>
            <a:r>
              <a:rPr lang="zh-CN" altLang="en-US" dirty="0">
                <a:solidFill>
                  <a:schemeClr val="accent2"/>
                </a:solidFill>
                <a:latin typeface="Times New Roman" panose="02020603050405020304" pitchFamily="18" charset="-94"/>
                <a:ea typeface="宋体" panose="02010600030101010101" pitchFamily="2" charset="-122"/>
              </a:rPr>
              <a:t>解</a:t>
            </a:r>
            <a:r>
              <a:rPr lang="en-US" altLang="zh-CN">
                <a:solidFill>
                  <a:schemeClr val="accent2"/>
                </a:solidFill>
                <a:latin typeface="Times New Roman" panose="02020603050405020304" pitchFamily="18" charset="-94"/>
                <a:ea typeface="宋体" panose="02010600030101010101" pitchFamily="2" charset="-122"/>
              </a:rPr>
              <a:t>:</a:t>
            </a:r>
            <a:endParaRPr lang="en-US" altLang="zh-CN">
              <a:solidFill>
                <a:schemeClr val="accent2"/>
              </a:solidFill>
              <a:latin typeface="Times New Roman" panose="02020603050405020304" pitchFamily="18" charset="-94"/>
              <a:ea typeface="宋体" panose="02010600030101010101" pitchFamily="2" charset="-122"/>
            </a:endParaRPr>
          </a:p>
        </p:txBody>
      </p:sp>
      <p:grpSp>
        <p:nvGrpSpPr>
          <p:cNvPr id="89190" name="组合 89189"/>
          <p:cNvGrpSpPr/>
          <p:nvPr/>
        </p:nvGrpSpPr>
        <p:grpSpPr>
          <a:xfrm>
            <a:off x="190500" y="0"/>
            <a:ext cx="8705850" cy="2843213"/>
            <a:chOff x="120" y="0"/>
            <a:chExt cx="5484" cy="1791"/>
          </a:xfrm>
        </p:grpSpPr>
        <p:sp>
          <p:nvSpPr>
            <p:cNvPr id="83978" name="文本框 89090"/>
            <p:cNvSpPr txBox="1"/>
            <p:nvPr/>
          </p:nvSpPr>
          <p:spPr>
            <a:xfrm>
              <a:off x="120" y="180"/>
              <a:ext cx="453" cy="288"/>
            </a:xfrm>
            <a:prstGeom prst="rect">
              <a:avLst/>
            </a:prstGeom>
            <a:noFill/>
            <a:ln w="25400">
              <a:noFill/>
            </a:ln>
          </p:spPr>
          <p:txBody>
            <a:bodyPr wrap="none" anchor="ctr" anchorCtr="0">
              <a:spAutoFit/>
            </a:bodyPr>
            <a:p>
              <a:pPr algn="ctr"/>
              <a:r>
                <a:rPr lang="zh-CN" altLang="en-US">
                  <a:solidFill>
                    <a:schemeClr val="accent2"/>
                  </a:solidFill>
                  <a:latin typeface="Times New Roman" panose="02020603050405020304" pitchFamily="18" charset="-94"/>
                  <a:ea typeface="宋体" panose="02010600030101010101" pitchFamily="2" charset="-122"/>
                </a:rPr>
                <a:t>例</a:t>
              </a:r>
              <a:r>
                <a:rPr lang="en-US" altLang="zh-CN">
                  <a:solidFill>
                    <a:schemeClr val="accent2"/>
                  </a:solidFill>
                  <a:latin typeface="Times New Roman" panose="02020603050405020304" pitchFamily="18" charset="-94"/>
                  <a:ea typeface="宋体" panose="02010600030101010101" pitchFamily="2" charset="-122"/>
                </a:rPr>
                <a:t>5.</a:t>
              </a:r>
              <a:endParaRPr lang="en-US" altLang="zh-CN">
                <a:solidFill>
                  <a:schemeClr val="accent2"/>
                </a:solidFill>
                <a:latin typeface="Times New Roman" panose="02020603050405020304" pitchFamily="18" charset="-94"/>
                <a:ea typeface="宋体" panose="02010600030101010101" pitchFamily="2" charset="-122"/>
              </a:endParaRPr>
            </a:p>
          </p:txBody>
        </p:sp>
        <p:sp>
          <p:nvSpPr>
            <p:cNvPr id="83979" name="文本框 89127"/>
            <p:cNvSpPr txBox="1"/>
            <p:nvPr/>
          </p:nvSpPr>
          <p:spPr>
            <a:xfrm>
              <a:off x="2878" y="192"/>
              <a:ext cx="2726" cy="518"/>
            </a:xfrm>
            <a:prstGeom prst="rect">
              <a:avLst/>
            </a:prstGeom>
            <a:noFill/>
            <a:ln w="9525">
              <a:noFill/>
            </a:ln>
          </p:spPr>
          <p:txBody>
            <a:bodyPr anchor="ctr" anchorCtr="0">
              <a:spAutoFit/>
            </a:bodyPr>
            <a:p>
              <a:pPr marL="857250" indent="-857250" defTabSz="914400">
                <a:tabLst>
                  <a:tab pos="95250" algn="l"/>
                </a:tabLst>
              </a:pPr>
              <a:r>
                <a:rPr lang="zh-CN" altLang="en-US" dirty="0">
                  <a:latin typeface="Times New Roman" panose="02020603050405020304" pitchFamily="18" charset="-94"/>
                  <a:ea typeface="宋体" panose="02010600030101010101" pitchFamily="2" charset="-122"/>
                </a:rPr>
                <a:t>已知：电感无初始储能</a:t>
              </a:r>
              <a:r>
                <a:rPr lang="zh-CN" altLang="en-US" i="1">
                  <a:latin typeface="Times New Roman" panose="02020603050405020304" pitchFamily="18" charset="-94"/>
                  <a:ea typeface="宋体" panose="02010600030101010101" pitchFamily="2" charset="-122"/>
                </a:rPr>
                <a:t> </a:t>
              </a:r>
              <a:r>
                <a:rPr lang="en-US" altLang="zh-CN" i="1">
                  <a:latin typeface="Times New Roman" panose="02020603050405020304" pitchFamily="18" charset="-94"/>
                  <a:ea typeface="宋体" panose="02010600030101010101" pitchFamily="2" charset="-122"/>
                </a:rPr>
                <a:t>t </a:t>
              </a:r>
              <a:r>
                <a:rPr lang="en-US" altLang="zh-CN" dirty="0">
                  <a:latin typeface="Times New Roman" panose="02020603050405020304" pitchFamily="18" charset="-94"/>
                  <a:ea typeface="宋体" panose="02010600030101010101" pitchFamily="2" charset="-122"/>
                </a:rPr>
                <a:t>= 0 </a:t>
              </a:r>
              <a:r>
                <a:rPr lang="zh-CN" altLang="en-US" dirty="0">
                  <a:latin typeface="Times New Roman" panose="02020603050405020304" pitchFamily="18" charset="-94"/>
                  <a:ea typeface="宋体" panose="02010600030101010101" pitchFamily="2" charset="-122"/>
                </a:rPr>
                <a:t>时合 </a:t>
              </a:r>
              <a:r>
                <a:rPr lang="en-US" altLang="zh-CN" i="1">
                  <a:latin typeface="Times New Roman" panose="02020603050405020304" pitchFamily="18" charset="-94"/>
                  <a:ea typeface="宋体" panose="02010600030101010101" pitchFamily="2" charset="-122"/>
                </a:rPr>
                <a:t>S</a:t>
              </a:r>
              <a:r>
                <a:rPr lang="en-US" altLang="zh-CN" baseline="-25000">
                  <a:latin typeface="Times New Roman" panose="02020603050405020304" pitchFamily="18" charset="-94"/>
                  <a:ea typeface="宋体" panose="02010600030101010101" pitchFamily="2" charset="-122"/>
                </a:rPr>
                <a:t>1 </a:t>
              </a:r>
              <a:r>
                <a:rPr lang="en-US" altLang="zh-CN">
                  <a:latin typeface="Times New Roman" panose="02020603050405020304" pitchFamily="18" charset="-94"/>
                  <a:ea typeface="宋体" panose="02010600030101010101" pitchFamily="2" charset="-122"/>
                </a:rPr>
                <a:t>, </a:t>
              </a:r>
              <a:r>
                <a:rPr lang="en-US" altLang="zh-CN" i="1">
                  <a:latin typeface="Times New Roman" panose="02020603050405020304" pitchFamily="18" charset="-94"/>
                  <a:ea typeface="宋体" panose="02010600030101010101" pitchFamily="2" charset="-122"/>
                </a:rPr>
                <a:t>t </a:t>
              </a:r>
              <a:r>
                <a:rPr lang="en-US" altLang="zh-CN" dirty="0">
                  <a:latin typeface="Times New Roman" panose="02020603050405020304" pitchFamily="18" charset="-94"/>
                  <a:ea typeface="宋体" panose="02010600030101010101" pitchFamily="2" charset="-122"/>
                </a:rPr>
                <a:t>=0.2s</a:t>
              </a:r>
              <a:r>
                <a:rPr lang="zh-CN" altLang="en-US" dirty="0">
                  <a:latin typeface="Times New Roman" panose="02020603050405020304" pitchFamily="18" charset="-94"/>
                  <a:ea typeface="宋体" panose="02010600030101010101" pitchFamily="2" charset="-122"/>
                </a:rPr>
                <a:t>时合</a:t>
              </a:r>
              <a:r>
                <a:rPr lang="en-US" altLang="zh-CN" i="1">
                  <a:latin typeface="Times New Roman" panose="02020603050405020304" pitchFamily="18" charset="-94"/>
                  <a:ea typeface="宋体" panose="02010600030101010101" pitchFamily="2" charset="-122"/>
                </a:rPr>
                <a:t>S</a:t>
              </a:r>
              <a:r>
                <a:rPr lang="en-US" altLang="zh-CN" baseline="-25000">
                  <a:latin typeface="Times New Roman" panose="02020603050405020304" pitchFamily="18" charset="-94"/>
                  <a:ea typeface="宋体" panose="02010600030101010101" pitchFamily="2" charset="-122"/>
                </a:rPr>
                <a:t>2</a:t>
              </a:r>
              <a:r>
                <a:rPr lang="zh-CN" altLang="en-US">
                  <a:latin typeface="Times New Roman" panose="02020603050405020304" pitchFamily="18" charset="-94"/>
                  <a:ea typeface="宋体" panose="02010600030101010101" pitchFamily="2" charset="-122"/>
                </a:rPr>
                <a:t>。</a:t>
              </a:r>
              <a:endParaRPr lang="zh-CN" altLang="en-US">
                <a:latin typeface="Times New Roman" panose="02020603050405020304" pitchFamily="18" charset="-94"/>
                <a:ea typeface="宋体" panose="02010600030101010101" pitchFamily="2" charset="-122"/>
              </a:endParaRPr>
            </a:p>
          </p:txBody>
        </p:sp>
        <p:sp>
          <p:nvSpPr>
            <p:cNvPr id="83980" name="矩形 89180"/>
            <p:cNvSpPr/>
            <p:nvPr/>
          </p:nvSpPr>
          <p:spPr>
            <a:xfrm>
              <a:off x="3204" y="739"/>
              <a:ext cx="2280" cy="288"/>
            </a:xfrm>
            <a:prstGeom prst="rect">
              <a:avLst/>
            </a:prstGeom>
            <a:noFill/>
            <a:ln w="9525">
              <a:noFill/>
            </a:ln>
          </p:spPr>
          <p:txBody>
            <a:bodyPr wrap="none" anchor="ctr" anchorCtr="0">
              <a:spAutoFit/>
            </a:bodyPr>
            <a:p>
              <a:pPr algn="ctr"/>
              <a:r>
                <a:rPr lang="zh-CN" altLang="en-US" dirty="0">
                  <a:latin typeface="Times New Roman" panose="02020603050405020304" pitchFamily="18" charset="-94"/>
                  <a:ea typeface="宋体" panose="02010600030101010101" pitchFamily="2" charset="-122"/>
                </a:rPr>
                <a:t>求换路后的电感电流</a:t>
              </a:r>
              <a:r>
                <a:rPr lang="en-US" altLang="zh-CN" i="1">
                  <a:latin typeface="Times New Roman" panose="02020603050405020304" pitchFamily="18" charset="-94"/>
                  <a:ea typeface="宋体" panose="02010600030101010101" pitchFamily="2" charset="-122"/>
                </a:rPr>
                <a:t>i</a:t>
              </a:r>
              <a:r>
                <a:rPr lang="en-US" altLang="zh-CN">
                  <a:latin typeface="Times New Roman" panose="02020603050405020304" pitchFamily="18" charset="-94"/>
                  <a:ea typeface="宋体" panose="02010600030101010101" pitchFamily="2" charset="-122"/>
                </a:rPr>
                <a:t>(</a:t>
              </a:r>
              <a:r>
                <a:rPr lang="en-US" altLang="zh-CN" i="1">
                  <a:latin typeface="Times New Roman" panose="02020603050405020304" pitchFamily="18" charset="-94"/>
                  <a:ea typeface="宋体" panose="02010600030101010101" pitchFamily="2" charset="-122"/>
                </a:rPr>
                <a:t>t</a:t>
              </a:r>
              <a:r>
                <a:rPr lang="en-US" altLang="zh-CN">
                  <a:latin typeface="Times New Roman" panose="02020603050405020304" pitchFamily="18" charset="-94"/>
                  <a:ea typeface="宋体" panose="02010600030101010101" pitchFamily="2" charset="-122"/>
                </a:rPr>
                <a:t>)</a:t>
              </a:r>
              <a:r>
                <a:rPr lang="zh-CN" altLang="en-US">
                  <a:latin typeface="Times New Roman" panose="02020603050405020304" pitchFamily="18" charset="-94"/>
                  <a:ea typeface="宋体" panose="02010600030101010101" pitchFamily="2" charset="-122"/>
                </a:rPr>
                <a:t>。</a:t>
              </a:r>
              <a:endParaRPr lang="zh-CN" altLang="en-US">
                <a:latin typeface="Times New Roman" panose="02020603050405020304" pitchFamily="18" charset="-94"/>
                <a:ea typeface="宋体" panose="02010600030101010101" pitchFamily="2" charset="-122"/>
              </a:endParaRPr>
            </a:p>
          </p:txBody>
        </p:sp>
        <p:graphicFrame>
          <p:nvGraphicFramePr>
            <p:cNvPr id="83981" name="对象 89187"/>
            <p:cNvGraphicFramePr/>
            <p:nvPr/>
          </p:nvGraphicFramePr>
          <p:xfrm>
            <a:off x="478" y="0"/>
            <a:ext cx="2844" cy="1791"/>
          </p:xfrm>
          <a:graphic>
            <a:graphicData uri="http://schemas.openxmlformats.org/presentationml/2006/ole">
              <mc:AlternateContent xmlns:mc="http://schemas.openxmlformats.org/markup-compatibility/2006">
                <mc:Choice xmlns:v="urn:schemas-microsoft-com:vml" Requires="v">
                  <p:oleObj spid="_x0000_s3221" name="" r:id="rId11" imgW="4519930" imgH="2566670" progId="Visio.Drawing.5">
                    <p:embed/>
                  </p:oleObj>
                </mc:Choice>
                <mc:Fallback>
                  <p:oleObj name="" r:id="rId11" imgW="4519930" imgH="2566670" progId="Visio.Drawing.5">
                    <p:embed/>
                    <p:pic>
                      <p:nvPicPr>
                        <p:cNvPr id="0" name="图片 3220"/>
                        <p:cNvPicPr/>
                        <p:nvPr/>
                      </p:nvPicPr>
                      <p:blipFill>
                        <a:blip r:embed="rId12"/>
                        <a:stretch>
                          <a:fillRect/>
                        </a:stretch>
                      </p:blipFill>
                      <p:spPr>
                        <a:xfrm>
                          <a:off x="478" y="0"/>
                          <a:ext cx="2844" cy="1791"/>
                        </a:xfrm>
                        <a:prstGeom prst="rect">
                          <a:avLst/>
                        </a:prstGeom>
                        <a:noFill/>
                        <a:ln w="38100">
                          <a:noFill/>
                          <a:miter/>
                        </a:ln>
                      </p:spPr>
                    </p:pic>
                  </p:oleObj>
                </mc:Fallback>
              </mc:AlternateContent>
            </a:graphicData>
          </a:graphic>
        </p:graphicFrame>
      </p:grpSp>
      <p:sp>
        <p:nvSpPr>
          <p:cNvPr id="83982" name="灯片编号占位符 1"/>
          <p:cNvSpPr>
            <a:spLocks noGrp="1"/>
          </p:cNvSpPr>
          <p:nvPr>
            <p:ph type="sldNum" sz="quarter" idx="12"/>
          </p:nvPr>
        </p:nvSpPr>
        <p:spPr>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fld id="{9A0DB2DC-4C9A-4742-B13C-FB6460FD3503}" type="slidenum">
              <a:rPr lang="zh-CN" altLang="zh-CN" sz="1400" b="0" dirty="0"/>
            </a:fld>
            <a:endParaRPr lang="zh-CN" altLang="zh-CN" sz="14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9190"/>
                                        </p:tgtEl>
                                        <p:attrNameLst>
                                          <p:attrName>style.visibility</p:attrName>
                                        </p:attrNameLst>
                                      </p:cBhvr>
                                      <p:to>
                                        <p:strVal val="visible"/>
                                      </p:to>
                                    </p:set>
                                    <p:anim calcmode="lin" valueType="num">
                                      <p:cBhvr additive="base">
                                        <p:cTn id="7" dur="500" fill="hold"/>
                                        <p:tgtEl>
                                          <p:spTgt spid="89190"/>
                                        </p:tgtEl>
                                        <p:attrNameLst>
                                          <p:attrName>ppt_x</p:attrName>
                                        </p:attrNameLst>
                                      </p:cBhvr>
                                      <p:tavLst>
                                        <p:tav tm="0">
                                          <p:val>
                                            <p:strVal val="0-#ppt_w/2"/>
                                          </p:val>
                                        </p:tav>
                                        <p:tav tm="100000">
                                          <p:val>
                                            <p:strVal val="#ppt_x"/>
                                          </p:val>
                                        </p:tav>
                                      </p:tavLst>
                                    </p:anim>
                                    <p:anim calcmode="lin" valueType="num">
                                      <p:cBhvr additive="base">
                                        <p:cTn id="8" dur="500" fill="hold"/>
                                        <p:tgtEl>
                                          <p:spTgt spid="8919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5" presetClass="entr" presetSubtype="0" fill="hold" grpId="0" nodeType="clickEffect">
                                  <p:stCondLst>
                                    <p:cond delay="0"/>
                                  </p:stCondLst>
                                  <p:childTnLst>
                                    <p:set>
                                      <p:cBhvr>
                                        <p:cTn id="12" dur="1" fill="hold">
                                          <p:stCondLst>
                                            <p:cond delay="0"/>
                                          </p:stCondLst>
                                        </p:cTn>
                                        <p:tgtEl>
                                          <p:spTgt spid="89153"/>
                                        </p:tgtEl>
                                        <p:attrNameLst>
                                          <p:attrName>style.visibility</p:attrName>
                                        </p:attrNameLst>
                                      </p:cBhvr>
                                      <p:to>
                                        <p:strVal val="visible"/>
                                      </p:to>
                                    </p:set>
                                    <p:anim calcmode="lin" valueType="num">
                                      <p:cBhvr>
                                        <p:cTn id="13" dur="1000" fill="hold"/>
                                        <p:tgtEl>
                                          <p:spTgt spid="89153"/>
                                        </p:tgtEl>
                                        <p:attrNameLst>
                                          <p:attrName>ppt_w</p:attrName>
                                        </p:attrNameLst>
                                      </p:cBhvr>
                                      <p:tavLst>
                                        <p:tav tm="0">
                                          <p:val>
                                            <p:fltVal val="0.000000"/>
                                          </p:val>
                                        </p:tav>
                                        <p:tav tm="100000">
                                          <p:val>
                                            <p:strVal val="#ppt_w"/>
                                          </p:val>
                                        </p:tav>
                                      </p:tavLst>
                                    </p:anim>
                                    <p:anim calcmode="lin" valueType="num">
                                      <p:cBhvr>
                                        <p:cTn id="14" dur="1000" fill="hold"/>
                                        <p:tgtEl>
                                          <p:spTgt spid="89153"/>
                                        </p:tgtEl>
                                        <p:attrNameLst>
                                          <p:attrName>ppt_h</p:attrName>
                                        </p:attrNameLst>
                                      </p:cBhvr>
                                      <p:tavLst>
                                        <p:tav tm="0">
                                          <p:val>
                                            <p:fltVal val="0.000000"/>
                                          </p:val>
                                        </p:tav>
                                        <p:tav tm="100000">
                                          <p:val>
                                            <p:strVal val="#ppt_h"/>
                                          </p:val>
                                        </p:tav>
                                      </p:tavLst>
                                    </p:anim>
                                    <p:anim calcmode="lin" valueType="num">
                                      <p:cBhvr>
                                        <p:cTn id="15" dur="1000" fill="hold"/>
                                        <p:tgtEl>
                                          <p:spTgt spid="89153"/>
                                        </p:tgtEl>
                                        <p:attrNameLst>
                                          <p:attrName>ppt_x</p:attrName>
                                        </p:attrNameLst>
                                      </p:cBhvr>
                                      <p:tavLst>
                                        <p:tav tm="0" fmla="#ppt_x+(cos(-2*pi*(1-$))*-#ppt_x-sin(-2*pi*(1-$))*(1-#ppt_y))*(1-$)">
                                          <p:val>
                                            <p:fltVal val="0.000000"/>
                                          </p:val>
                                        </p:tav>
                                        <p:tav tm="100000">
                                          <p:val>
                                            <p:fltVal val="1.000000"/>
                                          </p:val>
                                        </p:tav>
                                      </p:tavLst>
                                    </p:anim>
                                    <p:anim calcmode="lin" valueType="num">
                                      <p:cBhvr>
                                        <p:cTn id="16" dur="1000" fill="hold"/>
                                        <p:tgtEl>
                                          <p:spTgt spid="89153"/>
                                        </p:tgtEl>
                                        <p:attrNameLst>
                                          <p:attrName>ppt_y</p:attrName>
                                        </p:attrNameLst>
                                      </p:cBhvr>
                                      <p:tavLst>
                                        <p:tav tm="0" fmla="#ppt_y+(sin(-2*pi*(1-$))*-#ppt_x+cos(-2*pi*(1-$))*(1-#ppt_y))*(1-$)">
                                          <p:val>
                                            <p:fltVal val="0.000000"/>
                                          </p:val>
                                        </p:tav>
                                        <p:tav tm="100000">
                                          <p:val>
                                            <p:fltVal val="1.000000"/>
                                          </p:val>
                                        </p:tav>
                                      </p:tavLst>
                                    </p:anim>
                                  </p:childTnLst>
                                </p:cTn>
                              </p:par>
                            </p:childTnLst>
                          </p:cTn>
                        </p:par>
                      </p:childTnLst>
                    </p:cTn>
                  </p:par>
                  <p:par>
                    <p:cTn id="17" fill="hold">
                      <p:stCondLst>
                        <p:cond delay="indefinite"/>
                      </p:stCondLst>
                      <p:childTnLst>
                        <p:par>
                          <p:cTn id="18" fill="hold">
                            <p:stCondLst>
                              <p:cond delay="0"/>
                            </p:stCondLst>
                            <p:childTnLst>
                              <p:par>
                                <p:cTn id="19" presetID="12" presetClass="entr" presetSubtype="8" fill="hold" grpId="0" nodeType="clickEffect">
                                  <p:stCondLst>
                                    <p:cond delay="0"/>
                                  </p:stCondLst>
                                  <p:childTnLst>
                                    <p:set>
                                      <p:cBhvr>
                                        <p:cTn id="20" dur="1" fill="hold">
                                          <p:stCondLst>
                                            <p:cond delay="0"/>
                                          </p:stCondLst>
                                        </p:cTn>
                                        <p:tgtEl>
                                          <p:spTgt spid="89129"/>
                                        </p:tgtEl>
                                        <p:attrNameLst>
                                          <p:attrName>style.visibility</p:attrName>
                                        </p:attrNameLst>
                                      </p:cBhvr>
                                      <p:to>
                                        <p:strVal val="visible"/>
                                      </p:to>
                                    </p:set>
                                    <p:animEffect transition="in" filter="slide(fromLeft)">
                                      <p:cBhvr>
                                        <p:cTn id="21" dur="500"/>
                                        <p:tgtEl>
                                          <p:spTgt spid="89129"/>
                                        </p:tgtEl>
                                      </p:cBhvr>
                                    </p:animEffect>
                                  </p:childTnLst>
                                </p:cTn>
                              </p:par>
                            </p:childTnLst>
                          </p:cTn>
                        </p:par>
                      </p:childTnLst>
                    </p:cTn>
                  </p:par>
                  <p:par>
                    <p:cTn id="22" fill="hold">
                      <p:stCondLst>
                        <p:cond delay="indefinite"/>
                      </p:stCondLst>
                      <p:childTnLst>
                        <p:par>
                          <p:cTn id="23" fill="hold">
                            <p:stCondLst>
                              <p:cond delay="0"/>
                            </p:stCondLst>
                            <p:childTnLst>
                              <p:par>
                                <p:cTn id="24" presetID="12" presetClass="entr" presetSubtype="1" fill="hold" nodeType="clickEffect">
                                  <p:stCondLst>
                                    <p:cond delay="0"/>
                                  </p:stCondLst>
                                  <p:childTnLst>
                                    <p:set>
                                      <p:cBhvr>
                                        <p:cTn id="25" dur="1" fill="hold">
                                          <p:stCondLst>
                                            <p:cond delay="0"/>
                                          </p:stCondLst>
                                        </p:cTn>
                                        <p:tgtEl>
                                          <p:spTgt spid="89132"/>
                                        </p:tgtEl>
                                        <p:attrNameLst>
                                          <p:attrName>style.visibility</p:attrName>
                                        </p:attrNameLst>
                                      </p:cBhvr>
                                      <p:to>
                                        <p:strVal val="visible"/>
                                      </p:to>
                                    </p:set>
                                    <p:animEffect transition="in" filter="slide(fromTop)">
                                      <p:cBhvr>
                                        <p:cTn id="26" dur="500"/>
                                        <p:tgtEl>
                                          <p:spTgt spid="89132"/>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1" fill="hold" nodeType="clickEffect">
                                  <p:stCondLst>
                                    <p:cond delay="0"/>
                                  </p:stCondLst>
                                  <p:childTnLst>
                                    <p:set>
                                      <p:cBhvr>
                                        <p:cTn id="30" dur="1" fill="hold">
                                          <p:stCondLst>
                                            <p:cond delay="0"/>
                                          </p:stCondLst>
                                        </p:cTn>
                                        <p:tgtEl>
                                          <p:spTgt spid="89130"/>
                                        </p:tgtEl>
                                        <p:attrNameLst>
                                          <p:attrName>style.visibility</p:attrName>
                                        </p:attrNameLst>
                                      </p:cBhvr>
                                      <p:to>
                                        <p:strVal val="visible"/>
                                      </p:to>
                                    </p:set>
                                    <p:animEffect transition="in" filter="slide(fromTop)">
                                      <p:cBhvr>
                                        <p:cTn id="31" dur="500"/>
                                        <p:tgtEl>
                                          <p:spTgt spid="89130"/>
                                        </p:tgtEl>
                                      </p:cBhvr>
                                    </p:animEffect>
                                  </p:childTnLst>
                                </p:cTn>
                              </p:par>
                            </p:childTnLst>
                          </p:cTn>
                        </p:par>
                      </p:childTnLst>
                    </p:cTn>
                  </p:par>
                  <p:par>
                    <p:cTn id="32" fill="hold">
                      <p:stCondLst>
                        <p:cond delay="indefinite"/>
                      </p:stCondLst>
                      <p:childTnLst>
                        <p:par>
                          <p:cTn id="33" fill="hold">
                            <p:stCondLst>
                              <p:cond delay="0"/>
                            </p:stCondLst>
                            <p:childTnLst>
                              <p:par>
                                <p:cTn id="34" presetID="12" presetClass="entr" presetSubtype="8" fill="hold" grpId="0" nodeType="clickEffect">
                                  <p:stCondLst>
                                    <p:cond delay="0"/>
                                  </p:stCondLst>
                                  <p:childTnLst>
                                    <p:set>
                                      <p:cBhvr>
                                        <p:cTn id="35" dur="1" fill="hold">
                                          <p:stCondLst>
                                            <p:cond delay="0"/>
                                          </p:stCondLst>
                                        </p:cTn>
                                        <p:tgtEl>
                                          <p:spTgt spid="89131"/>
                                        </p:tgtEl>
                                        <p:attrNameLst>
                                          <p:attrName>style.visibility</p:attrName>
                                        </p:attrNameLst>
                                      </p:cBhvr>
                                      <p:to>
                                        <p:strVal val="visible"/>
                                      </p:to>
                                    </p:set>
                                    <p:animEffect transition="in" filter="slide(fromLeft)">
                                      <p:cBhvr>
                                        <p:cTn id="36" dur="500"/>
                                        <p:tgtEl>
                                          <p:spTgt spid="89131"/>
                                        </p:tgtEl>
                                      </p:cBhvr>
                                    </p:animEffect>
                                  </p:childTnLst>
                                </p:cTn>
                              </p:par>
                            </p:childTnLst>
                          </p:cTn>
                        </p:par>
                      </p:childTnLst>
                    </p:cTn>
                  </p:par>
                  <p:par>
                    <p:cTn id="37" fill="hold">
                      <p:stCondLst>
                        <p:cond delay="indefinite"/>
                      </p:stCondLst>
                      <p:childTnLst>
                        <p:par>
                          <p:cTn id="38" fill="hold">
                            <p:stCondLst>
                              <p:cond delay="0"/>
                            </p:stCondLst>
                            <p:childTnLst>
                              <p:par>
                                <p:cTn id="39" presetID="12" presetClass="entr" presetSubtype="1" fill="hold" nodeType="clickEffect">
                                  <p:stCondLst>
                                    <p:cond delay="0"/>
                                  </p:stCondLst>
                                  <p:childTnLst>
                                    <p:set>
                                      <p:cBhvr>
                                        <p:cTn id="40" dur="1" fill="hold">
                                          <p:stCondLst>
                                            <p:cond delay="0"/>
                                          </p:stCondLst>
                                        </p:cTn>
                                        <p:tgtEl>
                                          <p:spTgt spid="89134"/>
                                        </p:tgtEl>
                                        <p:attrNameLst>
                                          <p:attrName>style.visibility</p:attrName>
                                        </p:attrNameLst>
                                      </p:cBhvr>
                                      <p:to>
                                        <p:strVal val="visible"/>
                                      </p:to>
                                    </p:set>
                                    <p:animEffect transition="in" filter="slide(fromTop)">
                                      <p:cBhvr>
                                        <p:cTn id="41" dur="500"/>
                                        <p:tgtEl>
                                          <p:spTgt spid="89134"/>
                                        </p:tgtEl>
                                      </p:cBhvr>
                                    </p:animEffect>
                                  </p:childTnLst>
                                </p:cTn>
                              </p:par>
                            </p:childTnLst>
                          </p:cTn>
                        </p:par>
                      </p:childTnLst>
                    </p:cTn>
                  </p:par>
                  <p:par>
                    <p:cTn id="42" fill="hold">
                      <p:stCondLst>
                        <p:cond delay="indefinite"/>
                      </p:stCondLst>
                      <p:childTnLst>
                        <p:par>
                          <p:cTn id="43" fill="hold">
                            <p:stCondLst>
                              <p:cond delay="0"/>
                            </p:stCondLst>
                            <p:childTnLst>
                              <p:par>
                                <p:cTn id="44" presetID="12" presetClass="entr" presetSubtype="1" fill="hold" nodeType="clickEffect">
                                  <p:stCondLst>
                                    <p:cond delay="0"/>
                                  </p:stCondLst>
                                  <p:childTnLst>
                                    <p:set>
                                      <p:cBhvr>
                                        <p:cTn id="45" dur="1" fill="hold">
                                          <p:stCondLst>
                                            <p:cond delay="0"/>
                                          </p:stCondLst>
                                        </p:cTn>
                                        <p:tgtEl>
                                          <p:spTgt spid="89133"/>
                                        </p:tgtEl>
                                        <p:attrNameLst>
                                          <p:attrName>style.visibility</p:attrName>
                                        </p:attrNameLst>
                                      </p:cBhvr>
                                      <p:to>
                                        <p:strVal val="visible"/>
                                      </p:to>
                                    </p:set>
                                    <p:animEffect transition="in" filter="slide(fromTop)">
                                      <p:cBhvr>
                                        <p:cTn id="46" dur="500"/>
                                        <p:tgtEl>
                                          <p:spTgt spid="89133"/>
                                        </p:tgtEl>
                                      </p:cBhvr>
                                    </p:animEffect>
                                  </p:childTnLst>
                                </p:cTn>
                              </p:par>
                            </p:childTnLst>
                          </p:cTn>
                        </p:par>
                      </p:childTnLst>
                    </p:cTn>
                  </p:par>
                  <p:par>
                    <p:cTn id="47" fill="hold">
                      <p:stCondLst>
                        <p:cond delay="indefinite"/>
                      </p:stCondLst>
                      <p:childTnLst>
                        <p:par>
                          <p:cTn id="48" fill="hold">
                            <p:stCondLst>
                              <p:cond delay="0"/>
                            </p:stCondLst>
                            <p:childTnLst>
                              <p:par>
                                <p:cTn id="49" presetID="12" presetClass="entr" presetSubtype="1" fill="hold" nodeType="clickEffect">
                                  <p:stCondLst>
                                    <p:cond delay="0"/>
                                  </p:stCondLst>
                                  <p:childTnLst>
                                    <p:set>
                                      <p:cBhvr>
                                        <p:cTn id="50" dur="1" fill="hold">
                                          <p:stCondLst>
                                            <p:cond delay="0"/>
                                          </p:stCondLst>
                                        </p:cTn>
                                        <p:tgtEl>
                                          <p:spTgt spid="89135"/>
                                        </p:tgtEl>
                                        <p:attrNameLst>
                                          <p:attrName>style.visibility</p:attrName>
                                        </p:attrNameLst>
                                      </p:cBhvr>
                                      <p:to>
                                        <p:strVal val="visible"/>
                                      </p:to>
                                    </p:set>
                                    <p:animEffect transition="in" filter="slide(fromTop)">
                                      <p:cBhvr>
                                        <p:cTn id="51" dur="500"/>
                                        <p:tgtEl>
                                          <p:spTgt spid="89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129" grpId="0"/>
      <p:bldP spid="89131" grpId="0"/>
      <p:bldP spid="89153"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56003" name="组合 256002"/>
          <p:cNvGrpSpPr/>
          <p:nvPr/>
        </p:nvGrpSpPr>
        <p:grpSpPr>
          <a:xfrm>
            <a:off x="3221038" y="2641600"/>
            <a:ext cx="2794000" cy="1409700"/>
            <a:chOff x="923" y="3180"/>
            <a:chExt cx="1153" cy="727"/>
          </a:xfrm>
        </p:grpSpPr>
        <p:sp>
          <p:nvSpPr>
            <p:cNvPr id="84994" name="任意多边形 256003"/>
            <p:cNvSpPr/>
            <p:nvPr/>
          </p:nvSpPr>
          <p:spPr>
            <a:xfrm>
              <a:off x="923" y="3718"/>
              <a:ext cx="298" cy="189"/>
            </a:xfrm>
            <a:custGeom>
              <a:avLst/>
              <a:gdLst/>
              <a:ahLst/>
              <a:cxnLst/>
              <a:pathLst>
                <a:path w="298" h="189">
                  <a:moveTo>
                    <a:pt x="0" y="189"/>
                  </a:moveTo>
                  <a:cubicBezTo>
                    <a:pt x="14" y="172"/>
                    <a:pt x="55" y="112"/>
                    <a:pt x="85" y="86"/>
                  </a:cubicBezTo>
                  <a:cubicBezTo>
                    <a:pt x="115" y="60"/>
                    <a:pt x="146" y="47"/>
                    <a:pt x="181" y="33"/>
                  </a:cubicBezTo>
                  <a:cubicBezTo>
                    <a:pt x="216" y="19"/>
                    <a:pt x="274" y="7"/>
                    <a:pt x="298" y="0"/>
                  </a:cubicBezTo>
                </a:path>
              </a:pathLst>
            </a:custGeom>
            <a:noFill/>
            <a:ln w="25400" cap="flat" cmpd="sng">
              <a:solidFill>
                <a:schemeClr val="tx1"/>
              </a:solidFill>
              <a:prstDash val="solid"/>
              <a:round/>
              <a:headEnd type="none" w="med" len="med"/>
              <a:tailEnd type="none" w="med" len="med"/>
            </a:ln>
          </p:spPr>
          <p:txBody>
            <a:bodyPr/>
            <a:p>
              <a:endParaRPr lang="zh-CN" altLang="en-US"/>
            </a:p>
          </p:txBody>
        </p:sp>
        <p:sp>
          <p:nvSpPr>
            <p:cNvPr id="84995" name="任意多边形 256004"/>
            <p:cNvSpPr/>
            <p:nvPr/>
          </p:nvSpPr>
          <p:spPr>
            <a:xfrm>
              <a:off x="1221" y="3180"/>
              <a:ext cx="855" cy="538"/>
            </a:xfrm>
            <a:custGeom>
              <a:avLst/>
              <a:gdLst/>
              <a:ahLst/>
              <a:cxnLst/>
              <a:pathLst>
                <a:path w="855" h="538">
                  <a:moveTo>
                    <a:pt x="0" y="538"/>
                  </a:moveTo>
                  <a:cubicBezTo>
                    <a:pt x="26" y="497"/>
                    <a:pt x="95" y="365"/>
                    <a:pt x="156" y="294"/>
                  </a:cubicBezTo>
                  <a:cubicBezTo>
                    <a:pt x="217" y="223"/>
                    <a:pt x="292" y="156"/>
                    <a:pt x="369" y="111"/>
                  </a:cubicBezTo>
                  <a:cubicBezTo>
                    <a:pt x="446" y="66"/>
                    <a:pt x="540" y="42"/>
                    <a:pt x="621" y="24"/>
                  </a:cubicBezTo>
                  <a:cubicBezTo>
                    <a:pt x="702" y="6"/>
                    <a:pt x="806" y="5"/>
                    <a:pt x="855" y="0"/>
                  </a:cubicBezTo>
                </a:path>
              </a:pathLst>
            </a:custGeom>
            <a:noFill/>
            <a:ln w="25400" cap="flat" cmpd="sng">
              <a:solidFill>
                <a:srgbClr val="FF3300"/>
              </a:solidFill>
              <a:prstDash val="solid"/>
              <a:round/>
              <a:headEnd type="none" w="med" len="med"/>
              <a:tailEnd type="none" w="med" len="med"/>
            </a:ln>
          </p:spPr>
          <p:txBody>
            <a:bodyPr/>
            <a:p>
              <a:endParaRPr lang="zh-CN" altLang="en-US"/>
            </a:p>
          </p:txBody>
        </p:sp>
        <p:sp>
          <p:nvSpPr>
            <p:cNvPr id="84996" name="椭圆 256005"/>
            <p:cNvSpPr/>
            <p:nvPr/>
          </p:nvSpPr>
          <p:spPr>
            <a:xfrm>
              <a:off x="1198" y="3703"/>
              <a:ext cx="36" cy="37"/>
            </a:xfrm>
            <a:prstGeom prst="ellipse">
              <a:avLst/>
            </a:prstGeom>
            <a:solidFill>
              <a:srgbClr val="66FFFF"/>
            </a:solidFill>
            <a:ln w="9525" cap="flat" cmpd="sng">
              <a:solidFill>
                <a:schemeClr val="tx1"/>
              </a:solidFill>
              <a:prstDash val="solid"/>
              <a:round/>
              <a:headEnd type="none" w="med" len="med"/>
              <a:tailEnd type="none" w="med" len="med"/>
            </a:ln>
          </p:spPr>
          <p:txBody>
            <a:bodyPr anchor="t" anchorCtr="0"/>
            <a:p>
              <a:pPr algn="ctr"/>
              <a:endParaRPr lang="zh-CN" altLang="en-US">
                <a:latin typeface="Times New Roman" panose="02020603050405020304" pitchFamily="18" charset="-94"/>
                <a:ea typeface="宋体" panose="02010600030101010101" pitchFamily="2" charset="-122"/>
              </a:endParaRPr>
            </a:p>
          </p:txBody>
        </p:sp>
      </p:grpSp>
      <p:grpSp>
        <p:nvGrpSpPr>
          <p:cNvPr id="256007" name="组合 256006"/>
          <p:cNvGrpSpPr/>
          <p:nvPr/>
        </p:nvGrpSpPr>
        <p:grpSpPr>
          <a:xfrm>
            <a:off x="2124075" y="1846263"/>
            <a:ext cx="4484688" cy="2703512"/>
            <a:chOff x="489" y="2771"/>
            <a:chExt cx="1851" cy="1394"/>
          </a:xfrm>
        </p:grpSpPr>
        <p:sp>
          <p:nvSpPr>
            <p:cNvPr id="84998" name="文本框 256007"/>
            <p:cNvSpPr txBox="1"/>
            <p:nvPr/>
          </p:nvSpPr>
          <p:spPr>
            <a:xfrm>
              <a:off x="489" y="2771"/>
              <a:ext cx="111" cy="236"/>
            </a:xfrm>
            <a:prstGeom prst="rect">
              <a:avLst/>
            </a:prstGeom>
            <a:noFill/>
            <a:ln w="25400">
              <a:noFill/>
            </a:ln>
          </p:spPr>
          <p:txBody>
            <a:bodyPr wrap="none" anchor="ctr" anchorCtr="0">
              <a:spAutoFit/>
            </a:bodyPr>
            <a:p>
              <a:pPr algn="ctr"/>
              <a:r>
                <a:rPr lang="en-US" altLang="zh-CN" i="1">
                  <a:latin typeface="Times New Roman" panose="02020603050405020304" pitchFamily="18" charset="-94"/>
                  <a:ea typeface="宋体" panose="02010600030101010101" pitchFamily="2" charset="-122"/>
                </a:rPr>
                <a:t>i</a:t>
              </a:r>
              <a:endParaRPr lang="en-US" altLang="zh-CN">
                <a:latin typeface="Times New Roman" panose="02020603050405020304" pitchFamily="18" charset="-94"/>
                <a:ea typeface="宋体" panose="02010600030101010101" pitchFamily="2" charset="-122"/>
              </a:endParaRPr>
            </a:p>
          </p:txBody>
        </p:sp>
        <p:sp>
          <p:nvSpPr>
            <p:cNvPr id="84999" name="直接连接符 256008"/>
            <p:cNvSpPr/>
            <p:nvPr/>
          </p:nvSpPr>
          <p:spPr>
            <a:xfrm flipV="1">
              <a:off x="617" y="3897"/>
              <a:ext cx="1709" cy="3"/>
            </a:xfrm>
            <a:prstGeom prst="line">
              <a:avLst/>
            </a:prstGeom>
            <a:ln w="25400" cap="flat" cmpd="sng">
              <a:solidFill>
                <a:schemeClr val="tx1"/>
              </a:solidFill>
              <a:prstDash val="solid"/>
              <a:round/>
              <a:headEnd type="none" w="med" len="med"/>
              <a:tailEnd type="stealth" w="sm" len="med"/>
            </a:ln>
          </p:spPr>
        </p:sp>
        <p:sp>
          <p:nvSpPr>
            <p:cNvPr id="85000" name="直接连接符 256009"/>
            <p:cNvSpPr/>
            <p:nvPr/>
          </p:nvSpPr>
          <p:spPr>
            <a:xfrm flipV="1">
              <a:off x="929" y="2853"/>
              <a:ext cx="0" cy="1312"/>
            </a:xfrm>
            <a:prstGeom prst="line">
              <a:avLst/>
            </a:prstGeom>
            <a:ln w="19050" cap="flat" cmpd="sng">
              <a:solidFill>
                <a:schemeClr val="tx1"/>
              </a:solidFill>
              <a:prstDash val="solid"/>
              <a:round/>
              <a:headEnd type="none" w="med" len="med"/>
              <a:tailEnd type="stealth" w="sm" len="med"/>
            </a:ln>
          </p:spPr>
        </p:sp>
        <p:sp>
          <p:nvSpPr>
            <p:cNvPr id="85001" name="直接连接符 256010"/>
            <p:cNvSpPr/>
            <p:nvPr/>
          </p:nvSpPr>
          <p:spPr>
            <a:xfrm>
              <a:off x="943" y="3602"/>
              <a:ext cx="1082" cy="0"/>
            </a:xfrm>
            <a:prstGeom prst="line">
              <a:avLst/>
            </a:prstGeom>
            <a:ln w="12700" cap="flat" cmpd="sng">
              <a:solidFill>
                <a:schemeClr val="tx1"/>
              </a:solidFill>
              <a:prstDash val="dash"/>
              <a:round/>
              <a:headEnd type="none" w="med" len="med"/>
              <a:tailEnd type="none" w="med" len="med"/>
            </a:ln>
          </p:spPr>
        </p:sp>
        <p:sp>
          <p:nvSpPr>
            <p:cNvPr id="85002" name="直接连接符 256011"/>
            <p:cNvSpPr/>
            <p:nvPr/>
          </p:nvSpPr>
          <p:spPr>
            <a:xfrm>
              <a:off x="1233" y="3733"/>
              <a:ext cx="0" cy="167"/>
            </a:xfrm>
            <a:prstGeom prst="line">
              <a:avLst/>
            </a:prstGeom>
            <a:ln w="12700" cap="flat" cmpd="sng">
              <a:solidFill>
                <a:schemeClr val="tx1"/>
              </a:solidFill>
              <a:prstDash val="dash"/>
              <a:round/>
              <a:headEnd type="none" w="med" len="med"/>
              <a:tailEnd type="none" w="med" len="med"/>
            </a:ln>
          </p:spPr>
        </p:sp>
        <p:sp>
          <p:nvSpPr>
            <p:cNvPr id="85003" name="直接连接符 256012"/>
            <p:cNvSpPr/>
            <p:nvPr/>
          </p:nvSpPr>
          <p:spPr>
            <a:xfrm>
              <a:off x="929" y="3154"/>
              <a:ext cx="1140" cy="0"/>
            </a:xfrm>
            <a:prstGeom prst="line">
              <a:avLst/>
            </a:prstGeom>
            <a:ln w="12700" cap="flat" cmpd="sng">
              <a:solidFill>
                <a:schemeClr val="tx1"/>
              </a:solidFill>
              <a:prstDash val="dash"/>
              <a:round/>
              <a:headEnd type="none" w="med" len="med"/>
              <a:tailEnd type="none" w="med" len="med"/>
            </a:ln>
          </p:spPr>
        </p:sp>
        <p:sp>
          <p:nvSpPr>
            <p:cNvPr id="85004" name="文本框 256013"/>
            <p:cNvSpPr txBox="1"/>
            <p:nvPr/>
          </p:nvSpPr>
          <p:spPr>
            <a:xfrm>
              <a:off x="2065" y="3914"/>
              <a:ext cx="275" cy="235"/>
            </a:xfrm>
            <a:prstGeom prst="rect">
              <a:avLst/>
            </a:prstGeom>
            <a:noFill/>
            <a:ln w="25400">
              <a:noFill/>
            </a:ln>
          </p:spPr>
          <p:txBody>
            <a:bodyPr wrap="none" anchor="ctr" anchorCtr="0">
              <a:spAutoFit/>
            </a:bodyPr>
            <a:p>
              <a:pPr algn="ctr"/>
              <a:r>
                <a:rPr lang="en-US" altLang="zh-CN" i="1">
                  <a:latin typeface="Times New Roman" panose="02020603050405020304" pitchFamily="18" charset="-94"/>
                  <a:ea typeface="宋体" panose="02010600030101010101" pitchFamily="2" charset="-122"/>
                </a:rPr>
                <a:t>t </a:t>
              </a:r>
              <a:r>
                <a:rPr lang="en-US" altLang="zh-CN">
                  <a:latin typeface="Times New Roman" panose="02020603050405020304" pitchFamily="18" charset="-94"/>
                  <a:ea typeface="宋体" panose="02010600030101010101" pitchFamily="2" charset="-122"/>
                </a:rPr>
                <a:t>(s)</a:t>
              </a:r>
              <a:endParaRPr lang="en-US" altLang="zh-CN">
                <a:latin typeface="Times New Roman" panose="02020603050405020304" pitchFamily="18" charset="-94"/>
                <a:ea typeface="宋体" panose="02010600030101010101" pitchFamily="2" charset="-122"/>
              </a:endParaRPr>
            </a:p>
          </p:txBody>
        </p:sp>
        <p:sp>
          <p:nvSpPr>
            <p:cNvPr id="85005" name="文本框 256014"/>
            <p:cNvSpPr txBox="1"/>
            <p:nvPr/>
          </p:nvSpPr>
          <p:spPr>
            <a:xfrm>
              <a:off x="1114" y="3894"/>
              <a:ext cx="233" cy="236"/>
            </a:xfrm>
            <a:prstGeom prst="rect">
              <a:avLst/>
            </a:prstGeom>
            <a:noFill/>
            <a:ln w="25400">
              <a:noFill/>
            </a:ln>
          </p:spPr>
          <p:txBody>
            <a:bodyPr wrap="none" anchor="ctr" anchorCtr="0">
              <a:spAutoFit/>
            </a:bodyPr>
            <a:p>
              <a:pPr algn="ctr"/>
              <a:r>
                <a:rPr lang="en-US" altLang="zh-CN">
                  <a:latin typeface="Times New Roman" panose="02020603050405020304" pitchFamily="18" charset="-94"/>
                  <a:ea typeface="宋体" panose="02010600030101010101" pitchFamily="2" charset="-122"/>
                </a:rPr>
                <a:t>0.2</a:t>
              </a:r>
              <a:endParaRPr lang="en-US" altLang="zh-CN">
                <a:latin typeface="Times New Roman" panose="02020603050405020304" pitchFamily="18" charset="-94"/>
                <a:ea typeface="宋体" panose="02010600030101010101" pitchFamily="2" charset="-122"/>
              </a:endParaRPr>
            </a:p>
          </p:txBody>
        </p:sp>
        <p:sp>
          <p:nvSpPr>
            <p:cNvPr id="85006" name="文本框 256015"/>
            <p:cNvSpPr txBox="1"/>
            <p:nvPr/>
          </p:nvSpPr>
          <p:spPr>
            <a:xfrm>
              <a:off x="777" y="3040"/>
              <a:ext cx="139" cy="236"/>
            </a:xfrm>
            <a:prstGeom prst="rect">
              <a:avLst/>
            </a:prstGeom>
            <a:noFill/>
            <a:ln w="25400">
              <a:noFill/>
            </a:ln>
          </p:spPr>
          <p:txBody>
            <a:bodyPr wrap="none" anchor="ctr" anchorCtr="0">
              <a:spAutoFit/>
            </a:bodyPr>
            <a:p>
              <a:pPr algn="ctr"/>
              <a:r>
                <a:rPr lang="en-US" altLang="zh-CN">
                  <a:latin typeface="Times New Roman" panose="02020603050405020304" pitchFamily="18" charset="-94"/>
                  <a:ea typeface="宋体" panose="02010600030101010101" pitchFamily="2" charset="-122"/>
                </a:rPr>
                <a:t>5</a:t>
              </a:r>
              <a:endParaRPr lang="en-US" altLang="zh-CN">
                <a:latin typeface="Times New Roman" panose="02020603050405020304" pitchFamily="18" charset="-94"/>
                <a:ea typeface="宋体" panose="02010600030101010101" pitchFamily="2" charset="-122"/>
              </a:endParaRPr>
            </a:p>
          </p:txBody>
        </p:sp>
        <p:sp>
          <p:nvSpPr>
            <p:cNvPr id="85007" name="文本框 256016"/>
            <p:cNvSpPr txBox="1"/>
            <p:nvPr/>
          </p:nvSpPr>
          <p:spPr>
            <a:xfrm>
              <a:off x="637" y="2774"/>
              <a:ext cx="251" cy="236"/>
            </a:xfrm>
            <a:prstGeom prst="rect">
              <a:avLst/>
            </a:prstGeom>
            <a:noFill/>
            <a:ln w="25400">
              <a:noFill/>
            </a:ln>
          </p:spPr>
          <p:txBody>
            <a:bodyPr wrap="none" anchor="ctr" anchorCtr="0">
              <a:spAutoFit/>
            </a:bodyPr>
            <a:p>
              <a:pPr algn="ctr"/>
              <a:r>
                <a:rPr lang="en-US" altLang="zh-CN">
                  <a:latin typeface="Times New Roman" panose="02020603050405020304" pitchFamily="18" charset="-94"/>
                  <a:ea typeface="宋体" panose="02010600030101010101" pitchFamily="2" charset="-122"/>
                </a:rPr>
                <a:t>(A)</a:t>
              </a:r>
              <a:endParaRPr lang="en-US" altLang="zh-CN">
                <a:latin typeface="Times New Roman" panose="02020603050405020304" pitchFamily="18" charset="-94"/>
                <a:ea typeface="宋体" panose="02010600030101010101" pitchFamily="2" charset="-122"/>
              </a:endParaRPr>
            </a:p>
          </p:txBody>
        </p:sp>
        <p:sp>
          <p:nvSpPr>
            <p:cNvPr id="85008" name="文本框 256017"/>
            <p:cNvSpPr txBox="1"/>
            <p:nvPr/>
          </p:nvSpPr>
          <p:spPr>
            <a:xfrm>
              <a:off x="582" y="3603"/>
              <a:ext cx="296" cy="235"/>
            </a:xfrm>
            <a:prstGeom prst="rect">
              <a:avLst/>
            </a:prstGeom>
            <a:noFill/>
            <a:ln w="9525">
              <a:noFill/>
            </a:ln>
          </p:spPr>
          <p:txBody>
            <a:bodyPr wrap="none" anchor="ctr" anchorCtr="0">
              <a:spAutoFit/>
            </a:bodyPr>
            <a:p>
              <a:pPr algn="ctr"/>
              <a:r>
                <a:rPr lang="en-US" altLang="zh-CN">
                  <a:latin typeface="Times New Roman" panose="02020603050405020304" pitchFamily="18" charset="-94"/>
                  <a:ea typeface="宋体" panose="02010600030101010101" pitchFamily="2" charset="-122"/>
                </a:rPr>
                <a:t>1.26</a:t>
              </a:r>
              <a:endParaRPr lang="en-US" altLang="zh-CN" b="0">
                <a:latin typeface="Times New Roman" panose="02020603050405020304" pitchFamily="18" charset="-94"/>
                <a:ea typeface="宋体" panose="02010600030101010101" pitchFamily="2" charset="-122"/>
              </a:endParaRPr>
            </a:p>
          </p:txBody>
        </p:sp>
        <p:sp>
          <p:nvSpPr>
            <p:cNvPr id="85009" name="文本框 256018"/>
            <p:cNvSpPr txBox="1"/>
            <p:nvPr/>
          </p:nvSpPr>
          <p:spPr>
            <a:xfrm>
              <a:off x="782" y="3433"/>
              <a:ext cx="139" cy="236"/>
            </a:xfrm>
            <a:prstGeom prst="rect">
              <a:avLst/>
            </a:prstGeom>
            <a:noFill/>
            <a:ln w="9525">
              <a:noFill/>
            </a:ln>
          </p:spPr>
          <p:txBody>
            <a:bodyPr wrap="none" anchor="ctr" anchorCtr="0">
              <a:spAutoFit/>
            </a:bodyPr>
            <a:p>
              <a:pPr algn="ctr"/>
              <a:r>
                <a:rPr lang="en-US" altLang="zh-CN">
                  <a:latin typeface="Times New Roman" panose="02020603050405020304" pitchFamily="18" charset="-94"/>
                  <a:ea typeface="宋体" panose="02010600030101010101" pitchFamily="2" charset="-122"/>
                </a:rPr>
                <a:t>2</a:t>
              </a:r>
              <a:endParaRPr lang="en-US" altLang="zh-CN" b="0">
                <a:latin typeface="Times New Roman" panose="02020603050405020304" pitchFamily="18" charset="-94"/>
                <a:ea typeface="宋体" panose="02010600030101010101" pitchFamily="2" charset="-122"/>
              </a:endParaRPr>
            </a:p>
          </p:txBody>
        </p:sp>
        <p:sp>
          <p:nvSpPr>
            <p:cNvPr id="85010" name="直接连接符 256019"/>
            <p:cNvSpPr/>
            <p:nvPr/>
          </p:nvSpPr>
          <p:spPr>
            <a:xfrm>
              <a:off x="924" y="3723"/>
              <a:ext cx="303" cy="0"/>
            </a:xfrm>
            <a:prstGeom prst="line">
              <a:avLst/>
            </a:prstGeom>
            <a:ln w="12700" cap="flat" cmpd="sng">
              <a:solidFill>
                <a:schemeClr val="tx1"/>
              </a:solidFill>
              <a:prstDash val="dash"/>
              <a:round/>
              <a:headEnd type="none" w="med" len="med"/>
              <a:tailEnd type="none" w="med" len="med"/>
            </a:ln>
          </p:spPr>
        </p:sp>
        <p:sp>
          <p:nvSpPr>
            <p:cNvPr id="85011" name="文本框 256020"/>
            <p:cNvSpPr txBox="1"/>
            <p:nvPr/>
          </p:nvSpPr>
          <p:spPr>
            <a:xfrm>
              <a:off x="756" y="3889"/>
              <a:ext cx="139" cy="236"/>
            </a:xfrm>
            <a:prstGeom prst="rect">
              <a:avLst/>
            </a:prstGeom>
            <a:noFill/>
            <a:ln w="9525">
              <a:noFill/>
            </a:ln>
          </p:spPr>
          <p:txBody>
            <a:bodyPr wrap="none" anchor="ctr" anchorCtr="0">
              <a:spAutoFit/>
            </a:bodyPr>
            <a:p>
              <a:pPr algn="ctr">
                <a:spcBef>
                  <a:spcPct val="50000"/>
                </a:spcBef>
              </a:pPr>
              <a:r>
                <a:rPr lang="en-US" altLang="zh-CN">
                  <a:latin typeface="Times New Roman" panose="02020603050405020304" pitchFamily="18" charset="-94"/>
                  <a:ea typeface="宋体" panose="02010600030101010101" pitchFamily="2" charset="-122"/>
                </a:rPr>
                <a:t>0</a:t>
              </a:r>
              <a:endParaRPr lang="en-US" altLang="zh-CN">
                <a:latin typeface="Times New Roman" panose="02020603050405020304" pitchFamily="18" charset="-94"/>
                <a:ea typeface="宋体" panose="02010600030101010101" pitchFamily="2" charset="-122"/>
              </a:endParaRPr>
            </a:p>
          </p:txBody>
        </p:sp>
      </p:grpSp>
      <p:graphicFrame>
        <p:nvGraphicFramePr>
          <p:cNvPr id="256022" name="对象 256021"/>
          <p:cNvGraphicFramePr/>
          <p:nvPr/>
        </p:nvGraphicFramePr>
        <p:xfrm>
          <a:off x="947738" y="1049338"/>
          <a:ext cx="2663825" cy="581025"/>
        </p:xfrm>
        <a:graphic>
          <a:graphicData uri="http://schemas.openxmlformats.org/presentationml/2006/ole">
            <mc:AlternateContent xmlns:mc="http://schemas.openxmlformats.org/markup-compatibility/2006">
              <mc:Choice xmlns:v="urn:schemas-microsoft-com:vml" Requires="v">
                <p:oleObj spid="_x0000_s3280" name="" r:id="rId1" imgW="1332865" imgH="292100" progId="Equation.3">
                  <p:embed/>
                </p:oleObj>
              </mc:Choice>
              <mc:Fallback>
                <p:oleObj name="" r:id="rId1" imgW="1332865" imgH="292100" progId="Equation.3">
                  <p:embed/>
                  <p:pic>
                    <p:nvPicPr>
                      <p:cNvPr id="0" name="图片 3279"/>
                      <p:cNvPicPr/>
                      <p:nvPr/>
                    </p:nvPicPr>
                    <p:blipFill>
                      <a:blip r:embed="rId2"/>
                      <a:stretch>
                        <a:fillRect/>
                      </a:stretch>
                    </p:blipFill>
                    <p:spPr>
                      <a:xfrm>
                        <a:off x="947738" y="1049338"/>
                        <a:ext cx="2663825" cy="581025"/>
                      </a:xfrm>
                      <a:prstGeom prst="rect">
                        <a:avLst/>
                      </a:prstGeom>
                      <a:noFill/>
                      <a:ln w="38100">
                        <a:noFill/>
                        <a:miter/>
                      </a:ln>
                    </p:spPr>
                  </p:pic>
                </p:oleObj>
              </mc:Fallback>
            </mc:AlternateContent>
          </a:graphicData>
        </a:graphic>
      </p:graphicFrame>
      <p:graphicFrame>
        <p:nvGraphicFramePr>
          <p:cNvPr id="256023" name="对象 256022"/>
          <p:cNvGraphicFramePr/>
          <p:nvPr/>
        </p:nvGraphicFramePr>
        <p:xfrm>
          <a:off x="4605338" y="1049338"/>
          <a:ext cx="3638550" cy="581025"/>
        </p:xfrm>
        <a:graphic>
          <a:graphicData uri="http://schemas.openxmlformats.org/presentationml/2006/ole">
            <mc:AlternateContent xmlns:mc="http://schemas.openxmlformats.org/markup-compatibility/2006">
              <mc:Choice xmlns:v="urn:schemas-microsoft-com:vml" Requires="v">
                <p:oleObj spid="_x0000_s3279" name="" r:id="rId3" imgW="1815465" imgH="292100" progId="Equation.3">
                  <p:embed/>
                </p:oleObj>
              </mc:Choice>
              <mc:Fallback>
                <p:oleObj name="" r:id="rId3" imgW="1815465" imgH="292100" progId="Equation.3">
                  <p:embed/>
                  <p:pic>
                    <p:nvPicPr>
                      <p:cNvPr id="0" name="图片 3278"/>
                      <p:cNvPicPr/>
                      <p:nvPr/>
                    </p:nvPicPr>
                    <p:blipFill>
                      <a:blip r:embed="rId4"/>
                      <a:stretch>
                        <a:fillRect/>
                      </a:stretch>
                    </p:blipFill>
                    <p:spPr>
                      <a:xfrm>
                        <a:off x="4605338" y="1049338"/>
                        <a:ext cx="3638550" cy="581025"/>
                      </a:xfrm>
                      <a:prstGeom prst="rect">
                        <a:avLst/>
                      </a:prstGeom>
                      <a:noFill/>
                      <a:ln w="38100">
                        <a:noFill/>
                        <a:miter/>
                      </a:ln>
                    </p:spPr>
                  </p:pic>
                </p:oleObj>
              </mc:Fallback>
            </mc:AlternateContent>
          </a:graphicData>
        </a:graphic>
      </p:graphicFrame>
      <p:sp>
        <p:nvSpPr>
          <p:cNvPr id="256024" name="文本框 256023"/>
          <p:cNvSpPr txBox="1"/>
          <p:nvPr/>
        </p:nvSpPr>
        <p:spPr>
          <a:xfrm>
            <a:off x="968375" y="312738"/>
            <a:ext cx="2276475" cy="519112"/>
          </a:xfrm>
          <a:prstGeom prst="rect">
            <a:avLst/>
          </a:prstGeom>
          <a:noFill/>
          <a:ln w="9525">
            <a:noFill/>
          </a:ln>
        </p:spPr>
        <p:txBody>
          <a:bodyPr anchor="ctr" anchorCtr="0">
            <a:spAutoFit/>
          </a:bodyPr>
          <a:p>
            <a:r>
              <a:rPr lang="en-US" altLang="zh-CN" sz="2800">
                <a:solidFill>
                  <a:srgbClr val="FF3300"/>
                </a:solidFill>
                <a:latin typeface="Times New Roman" panose="02020603050405020304" pitchFamily="18" charset="-94"/>
                <a:ea typeface="宋体" panose="02010600030101010101" pitchFamily="2" charset="-122"/>
              </a:rPr>
              <a:t>0 &lt; t &lt; 0.2s</a:t>
            </a:r>
            <a:endParaRPr lang="en-US" altLang="zh-CN">
              <a:latin typeface="Times New Roman" panose="02020603050405020304" pitchFamily="18" charset="-94"/>
              <a:ea typeface="宋体" panose="02010600030101010101" pitchFamily="2" charset="-122"/>
            </a:endParaRPr>
          </a:p>
        </p:txBody>
      </p:sp>
      <p:sp>
        <p:nvSpPr>
          <p:cNvPr id="256025" name="文本框 256024"/>
          <p:cNvSpPr txBox="1"/>
          <p:nvPr/>
        </p:nvSpPr>
        <p:spPr>
          <a:xfrm>
            <a:off x="4921250" y="396875"/>
            <a:ext cx="1246188" cy="519113"/>
          </a:xfrm>
          <a:prstGeom prst="rect">
            <a:avLst/>
          </a:prstGeom>
          <a:noFill/>
          <a:ln w="9525">
            <a:noFill/>
          </a:ln>
        </p:spPr>
        <p:txBody>
          <a:bodyPr wrap="none" anchor="ctr" anchorCtr="0">
            <a:spAutoFit/>
          </a:bodyPr>
          <a:p>
            <a:pPr algn="ctr"/>
            <a:r>
              <a:rPr lang="en-US" altLang="zh-CN" sz="2800" i="1">
                <a:solidFill>
                  <a:srgbClr val="FF3300"/>
                </a:solidFill>
                <a:latin typeface="Times New Roman" panose="02020603050405020304" pitchFamily="18" charset="-94"/>
                <a:ea typeface="宋体" panose="02010600030101010101" pitchFamily="2" charset="-122"/>
              </a:rPr>
              <a:t>t</a:t>
            </a:r>
            <a:r>
              <a:rPr lang="en-US" altLang="zh-CN" sz="2800">
                <a:solidFill>
                  <a:srgbClr val="FF3300"/>
                </a:solidFill>
                <a:latin typeface="Times New Roman" panose="02020603050405020304" pitchFamily="18" charset="-94"/>
                <a:ea typeface="宋体" panose="02010600030101010101" pitchFamily="2" charset="-122"/>
              </a:rPr>
              <a:t> &gt; 0.2s</a:t>
            </a:r>
            <a:endParaRPr lang="en-US" altLang="zh-CN">
              <a:latin typeface="Times New Roman" panose="02020603050405020304" pitchFamily="18" charset="-94"/>
              <a:ea typeface="宋体" panose="02010600030101010101" pitchFamily="2" charset="-122"/>
            </a:endParaRPr>
          </a:p>
        </p:txBody>
      </p:sp>
      <p:sp>
        <p:nvSpPr>
          <p:cNvPr id="85016" name="灯片编号占位符 1"/>
          <p:cNvSpPr>
            <a:spLocks noGrp="1"/>
          </p:cNvSpPr>
          <p:nvPr>
            <p:ph type="sldNum" sz="quarter" idx="12"/>
          </p:nvPr>
        </p:nvSpPr>
        <p:spPr>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fld id="{9A0DB2DC-4C9A-4742-B13C-FB6460FD3503}" type="slidenum">
              <a:rPr lang="zh-CN" altLang="zh-CN" sz="1400" b="0" dirty="0"/>
            </a:fld>
            <a:endParaRPr lang="zh-CN" altLang="zh-CN" sz="14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256024"/>
                                        </p:tgtEl>
                                        <p:attrNameLst>
                                          <p:attrName>style.visibility</p:attrName>
                                        </p:attrNameLst>
                                      </p:cBhvr>
                                      <p:to>
                                        <p:strVal val="visible"/>
                                      </p:to>
                                    </p:set>
                                    <p:animEffect transition="in" filter="slide(fromLeft)">
                                      <p:cBhvr>
                                        <p:cTn id="7" dur="500"/>
                                        <p:tgtEl>
                                          <p:spTgt spid="256024"/>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1" fill="hold" nodeType="clickEffect">
                                  <p:stCondLst>
                                    <p:cond delay="0"/>
                                  </p:stCondLst>
                                  <p:childTnLst>
                                    <p:set>
                                      <p:cBhvr>
                                        <p:cTn id="11" dur="1" fill="hold">
                                          <p:stCondLst>
                                            <p:cond delay="0"/>
                                          </p:stCondLst>
                                        </p:cTn>
                                        <p:tgtEl>
                                          <p:spTgt spid="256022"/>
                                        </p:tgtEl>
                                        <p:attrNameLst>
                                          <p:attrName>style.visibility</p:attrName>
                                        </p:attrNameLst>
                                      </p:cBhvr>
                                      <p:to>
                                        <p:strVal val="visible"/>
                                      </p:to>
                                    </p:set>
                                    <p:animEffect transition="in" filter="slide(fromTop)">
                                      <p:cBhvr>
                                        <p:cTn id="12" dur="500"/>
                                        <p:tgtEl>
                                          <p:spTgt spid="256022"/>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8" fill="hold" grpId="0" nodeType="clickEffect">
                                  <p:stCondLst>
                                    <p:cond delay="0"/>
                                  </p:stCondLst>
                                  <p:childTnLst>
                                    <p:set>
                                      <p:cBhvr>
                                        <p:cTn id="16" dur="1" fill="hold">
                                          <p:stCondLst>
                                            <p:cond delay="0"/>
                                          </p:stCondLst>
                                        </p:cTn>
                                        <p:tgtEl>
                                          <p:spTgt spid="256025"/>
                                        </p:tgtEl>
                                        <p:attrNameLst>
                                          <p:attrName>style.visibility</p:attrName>
                                        </p:attrNameLst>
                                      </p:cBhvr>
                                      <p:to>
                                        <p:strVal val="visible"/>
                                      </p:to>
                                    </p:set>
                                    <p:animEffect transition="in" filter="slide(fromLeft)">
                                      <p:cBhvr>
                                        <p:cTn id="17" dur="500"/>
                                        <p:tgtEl>
                                          <p:spTgt spid="256025"/>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1" fill="hold" nodeType="clickEffect">
                                  <p:stCondLst>
                                    <p:cond delay="0"/>
                                  </p:stCondLst>
                                  <p:childTnLst>
                                    <p:set>
                                      <p:cBhvr>
                                        <p:cTn id="21" dur="1" fill="hold">
                                          <p:stCondLst>
                                            <p:cond delay="0"/>
                                          </p:stCondLst>
                                        </p:cTn>
                                        <p:tgtEl>
                                          <p:spTgt spid="256023"/>
                                        </p:tgtEl>
                                        <p:attrNameLst>
                                          <p:attrName>style.visibility</p:attrName>
                                        </p:attrNameLst>
                                      </p:cBhvr>
                                      <p:to>
                                        <p:strVal val="visible"/>
                                      </p:to>
                                    </p:set>
                                    <p:animEffect transition="in" filter="slide(fromTop)">
                                      <p:cBhvr>
                                        <p:cTn id="22" dur="500"/>
                                        <p:tgtEl>
                                          <p:spTgt spid="256023"/>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499"/>
                                          </p:stCondLst>
                                        </p:cTn>
                                        <p:tgtEl>
                                          <p:spTgt spid="256007"/>
                                        </p:tgtEl>
                                        <p:attrNameLst>
                                          <p:attrName>style.visibility</p:attrName>
                                        </p:attrNameLst>
                                      </p:cBhvr>
                                      <p:to>
                                        <p:strVal val="visible"/>
                                      </p:to>
                                    </p:set>
                                  </p:childTnLst>
                                </p:cTn>
                              </p:par>
                            </p:childTnLst>
                          </p:cTn>
                        </p:par>
                        <p:par>
                          <p:cTn id="27" fill="hold">
                            <p:stCondLst>
                              <p:cond delay="500"/>
                            </p:stCondLst>
                            <p:childTnLst>
                              <p:par>
                                <p:cTn id="28" presetID="22" presetClass="entr" presetSubtype="8" fill="hold" nodeType="afterEffect">
                                  <p:stCondLst>
                                    <p:cond delay="0"/>
                                  </p:stCondLst>
                                  <p:childTnLst>
                                    <p:set>
                                      <p:cBhvr>
                                        <p:cTn id="29" dur="1" fill="hold">
                                          <p:stCondLst>
                                            <p:cond delay="0"/>
                                          </p:stCondLst>
                                        </p:cTn>
                                        <p:tgtEl>
                                          <p:spTgt spid="256003"/>
                                        </p:tgtEl>
                                        <p:attrNameLst>
                                          <p:attrName>style.visibility</p:attrName>
                                        </p:attrNameLst>
                                      </p:cBhvr>
                                      <p:to>
                                        <p:strVal val="visible"/>
                                      </p:to>
                                    </p:set>
                                    <p:animEffect transition="in" filter="wipe(left)">
                                      <p:cBhvr>
                                        <p:cTn id="30" dur="500"/>
                                        <p:tgtEl>
                                          <p:spTgt spid="2560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4" grpId="0"/>
      <p:bldP spid="256025"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5154" name="矩形 305153"/>
          <p:cNvSpPr/>
          <p:nvPr/>
        </p:nvSpPr>
        <p:spPr>
          <a:xfrm>
            <a:off x="438150" y="412750"/>
            <a:ext cx="1255713" cy="519113"/>
          </a:xfrm>
          <a:prstGeom prst="rect">
            <a:avLst/>
          </a:prstGeom>
          <a:noFill/>
          <a:ln w="9525">
            <a:noFill/>
          </a:ln>
        </p:spPr>
        <p:txBody>
          <a:bodyPr wrap="none" anchor="ctr" anchorCtr="0">
            <a:spAutoFit/>
          </a:bodyPr>
          <a:p>
            <a:pPr algn="ctr"/>
            <a:r>
              <a:rPr lang="zh-CN" altLang="zh-CN" sz="2800" dirty="0">
                <a:solidFill>
                  <a:srgbClr val="FF0000"/>
                </a:solidFill>
                <a:latin typeface="Times New Roman" panose="02020603050405020304" pitchFamily="18" charset="-94"/>
                <a:ea typeface="宋体" panose="02010600030101010101" pitchFamily="2" charset="-122"/>
              </a:rPr>
              <a:t>重点：</a:t>
            </a:r>
            <a:endParaRPr lang="en-US" altLang="zh-CN">
              <a:latin typeface="Times New Roman" panose="02020603050405020304" pitchFamily="18" charset="-94"/>
              <a:ea typeface="宋体" panose="02010600030101010101" pitchFamily="2" charset="-122"/>
            </a:endParaRPr>
          </a:p>
        </p:txBody>
      </p:sp>
      <p:grpSp>
        <p:nvGrpSpPr>
          <p:cNvPr id="305169" name="组合 305168"/>
          <p:cNvGrpSpPr/>
          <p:nvPr/>
        </p:nvGrpSpPr>
        <p:grpSpPr>
          <a:xfrm>
            <a:off x="541338" y="1309688"/>
            <a:ext cx="7237412" cy="1693862"/>
            <a:chOff x="341" y="825"/>
            <a:chExt cx="4559" cy="1067"/>
          </a:xfrm>
        </p:grpSpPr>
        <p:sp>
          <p:nvSpPr>
            <p:cNvPr id="86019" name="矩形 305154"/>
            <p:cNvSpPr/>
            <p:nvPr/>
          </p:nvSpPr>
          <p:spPr>
            <a:xfrm>
              <a:off x="341" y="825"/>
              <a:ext cx="1434" cy="365"/>
            </a:xfrm>
            <a:prstGeom prst="rect">
              <a:avLst/>
            </a:prstGeom>
            <a:noFill/>
            <a:ln w="9525">
              <a:noFill/>
            </a:ln>
          </p:spPr>
          <p:txBody>
            <a:bodyPr wrap="none" anchor="ctr" anchorCtr="0">
              <a:spAutoFit/>
            </a:bodyPr>
            <a:p>
              <a:pPr algn="ctr"/>
              <a:r>
                <a:rPr lang="en-US" altLang="zh-CN" dirty="0">
                  <a:solidFill>
                    <a:srgbClr val="FF0000"/>
                  </a:solidFill>
                  <a:latin typeface="Times New Roman" panose="02020603050405020304" pitchFamily="18" charset="-94"/>
                  <a:ea typeface="宋体" panose="02010600030101010101" pitchFamily="2" charset="-122"/>
                </a:rPr>
                <a:t>1</a:t>
              </a:r>
              <a:r>
                <a:rPr lang="zh-CN" altLang="en-US" dirty="0">
                  <a:solidFill>
                    <a:srgbClr val="FF0000"/>
                  </a:solidFill>
                  <a:latin typeface="Times New Roman" panose="02020603050405020304" pitchFamily="18" charset="-94"/>
                  <a:ea typeface="宋体" panose="02010600030101010101" pitchFamily="2" charset="-122"/>
                </a:rPr>
                <a:t>、</a:t>
              </a:r>
              <a:r>
                <a:rPr lang="en-US" altLang="zh-CN" sz="3200">
                  <a:solidFill>
                    <a:srgbClr val="FF0000"/>
                  </a:solidFill>
                  <a:latin typeface="Times New Roman" panose="02020603050405020304" pitchFamily="18" charset="-94"/>
                  <a:ea typeface="宋体" panose="02010600030101010101" pitchFamily="2" charset="-122"/>
                </a:rPr>
                <a:t>τ</a:t>
              </a:r>
              <a:r>
                <a:rPr lang="zh-CN" altLang="zh-CN" dirty="0">
                  <a:solidFill>
                    <a:srgbClr val="FF0000"/>
                  </a:solidFill>
                  <a:latin typeface="Times New Roman" panose="02020603050405020304" pitchFamily="18" charset="-94"/>
                  <a:ea typeface="宋体" panose="02010600030101010101" pitchFamily="2" charset="-122"/>
                </a:rPr>
                <a:t>时间常数</a:t>
              </a:r>
              <a:endParaRPr lang="en-US" altLang="zh-CN">
                <a:latin typeface="Times New Roman" panose="02020603050405020304" pitchFamily="18" charset="-94"/>
                <a:ea typeface="宋体" panose="02010600030101010101" pitchFamily="2" charset="-122"/>
              </a:endParaRPr>
            </a:p>
          </p:txBody>
        </p:sp>
        <p:grpSp>
          <p:nvGrpSpPr>
            <p:cNvPr id="86020" name="组合 305155"/>
            <p:cNvGrpSpPr/>
            <p:nvPr/>
          </p:nvGrpSpPr>
          <p:grpSpPr>
            <a:xfrm>
              <a:off x="898" y="1267"/>
              <a:ext cx="2052" cy="293"/>
              <a:chOff x="725" y="797"/>
              <a:chExt cx="2052" cy="293"/>
            </a:xfrm>
          </p:grpSpPr>
          <p:sp>
            <p:nvSpPr>
              <p:cNvPr id="86021" name="矩形 305156"/>
              <p:cNvSpPr/>
              <p:nvPr/>
            </p:nvSpPr>
            <p:spPr>
              <a:xfrm>
                <a:off x="725" y="797"/>
                <a:ext cx="780" cy="288"/>
              </a:xfrm>
              <a:prstGeom prst="rect">
                <a:avLst/>
              </a:prstGeom>
              <a:noFill/>
              <a:ln w="9525">
                <a:noFill/>
              </a:ln>
            </p:spPr>
            <p:txBody>
              <a:bodyPr wrap="none" anchor="ctr" anchorCtr="0">
                <a:spAutoFit/>
              </a:bodyPr>
              <a:p>
                <a:pPr algn="ctr"/>
                <a:r>
                  <a:rPr lang="en-US" altLang="zh-CN" dirty="0">
                    <a:latin typeface="Times New Roman" panose="02020603050405020304" pitchFamily="18" charset="-94"/>
                    <a:ea typeface="宋体" panose="02010600030101010101" pitchFamily="2" charset="-122"/>
                  </a:rPr>
                  <a:t>RC</a:t>
                </a:r>
                <a:r>
                  <a:rPr lang="zh-CN" altLang="en-US" dirty="0">
                    <a:latin typeface="Times New Roman" panose="02020603050405020304" pitchFamily="18" charset="-94"/>
                    <a:ea typeface="宋体" panose="02010600030101010101" pitchFamily="2" charset="-122"/>
                  </a:rPr>
                  <a:t>电路</a:t>
                </a:r>
                <a:endParaRPr lang="zh-CN" altLang="en-US">
                  <a:latin typeface="Times New Roman" panose="02020603050405020304" pitchFamily="18" charset="-94"/>
                  <a:ea typeface="宋体" panose="02010600030101010101" pitchFamily="2" charset="-122"/>
                </a:endParaRPr>
              </a:p>
            </p:txBody>
          </p:sp>
          <p:graphicFrame>
            <p:nvGraphicFramePr>
              <p:cNvPr id="86022" name="对象 305157"/>
              <p:cNvGraphicFramePr/>
              <p:nvPr/>
            </p:nvGraphicFramePr>
            <p:xfrm>
              <a:off x="1900" y="800"/>
              <a:ext cx="877" cy="290"/>
            </p:xfrm>
            <a:graphic>
              <a:graphicData uri="http://schemas.openxmlformats.org/presentationml/2006/ole">
                <mc:AlternateContent xmlns:mc="http://schemas.openxmlformats.org/markup-compatibility/2006">
                  <mc:Choice xmlns:v="urn:schemas-microsoft-com:vml" Requires="v">
                    <p:oleObj spid="_x0000_s3278" name="" r:id="rId1" imgW="608965" imgH="203200" progId="Equation.3">
                      <p:embed/>
                    </p:oleObj>
                  </mc:Choice>
                  <mc:Fallback>
                    <p:oleObj name="" r:id="rId1" imgW="608965" imgH="203200" progId="Equation.3">
                      <p:embed/>
                      <p:pic>
                        <p:nvPicPr>
                          <p:cNvPr id="0" name="图片 3277"/>
                          <p:cNvPicPr/>
                          <p:nvPr/>
                        </p:nvPicPr>
                        <p:blipFill>
                          <a:blip r:embed="rId2"/>
                          <a:stretch>
                            <a:fillRect/>
                          </a:stretch>
                        </p:blipFill>
                        <p:spPr>
                          <a:xfrm>
                            <a:off x="1900" y="800"/>
                            <a:ext cx="877" cy="290"/>
                          </a:xfrm>
                          <a:prstGeom prst="rect">
                            <a:avLst/>
                          </a:prstGeom>
                          <a:noFill/>
                          <a:ln w="38100">
                            <a:noFill/>
                            <a:miter/>
                          </a:ln>
                        </p:spPr>
                      </p:pic>
                    </p:oleObj>
                  </mc:Fallback>
                </mc:AlternateContent>
              </a:graphicData>
            </a:graphic>
          </p:graphicFrame>
        </p:grpSp>
        <p:grpSp>
          <p:nvGrpSpPr>
            <p:cNvPr id="86023" name="组合 305158"/>
            <p:cNvGrpSpPr/>
            <p:nvPr/>
          </p:nvGrpSpPr>
          <p:grpSpPr>
            <a:xfrm>
              <a:off x="3236" y="1056"/>
              <a:ext cx="1664" cy="692"/>
              <a:chOff x="3054" y="595"/>
              <a:chExt cx="1664" cy="692"/>
            </a:xfrm>
          </p:grpSpPr>
          <p:sp>
            <p:nvSpPr>
              <p:cNvPr id="86024" name="矩形 305159"/>
              <p:cNvSpPr/>
              <p:nvPr/>
            </p:nvSpPr>
            <p:spPr>
              <a:xfrm>
                <a:off x="3054" y="808"/>
                <a:ext cx="769" cy="288"/>
              </a:xfrm>
              <a:prstGeom prst="rect">
                <a:avLst/>
              </a:prstGeom>
              <a:noFill/>
              <a:ln w="9525">
                <a:noFill/>
              </a:ln>
            </p:spPr>
            <p:txBody>
              <a:bodyPr wrap="none" anchor="ctr" anchorCtr="0">
                <a:spAutoFit/>
              </a:bodyPr>
              <a:p>
                <a:pPr algn="ctr"/>
                <a:r>
                  <a:rPr lang="en-US" altLang="zh-CN" dirty="0">
                    <a:latin typeface="Times New Roman" panose="02020603050405020304" pitchFamily="18" charset="-94"/>
                    <a:ea typeface="宋体" panose="02010600030101010101" pitchFamily="2" charset="-122"/>
                  </a:rPr>
                  <a:t>RL</a:t>
                </a:r>
                <a:r>
                  <a:rPr lang="zh-CN" altLang="en-US" dirty="0">
                    <a:latin typeface="Times New Roman" panose="02020603050405020304" pitchFamily="18" charset="-94"/>
                    <a:ea typeface="宋体" panose="02010600030101010101" pitchFamily="2" charset="-122"/>
                  </a:rPr>
                  <a:t>电路</a:t>
                </a:r>
                <a:endParaRPr lang="zh-CN" altLang="en-US">
                  <a:latin typeface="Times New Roman" panose="02020603050405020304" pitchFamily="18" charset="-94"/>
                  <a:ea typeface="宋体" panose="02010600030101010101" pitchFamily="2" charset="-122"/>
                </a:endParaRPr>
              </a:p>
            </p:txBody>
          </p:sp>
          <p:graphicFrame>
            <p:nvGraphicFramePr>
              <p:cNvPr id="86025" name="对象 305160"/>
              <p:cNvGraphicFramePr/>
              <p:nvPr/>
            </p:nvGraphicFramePr>
            <p:xfrm>
              <a:off x="4008" y="595"/>
              <a:ext cx="710" cy="692"/>
            </p:xfrm>
            <a:graphic>
              <a:graphicData uri="http://schemas.openxmlformats.org/presentationml/2006/ole">
                <mc:AlternateContent xmlns:mc="http://schemas.openxmlformats.org/markup-compatibility/2006">
                  <mc:Choice xmlns:v="urn:schemas-microsoft-com:vml" Requires="v">
                    <p:oleObj spid="_x0000_s3285" name="" r:id="rId3" imgW="495300" imgH="482600" progId="Equation.3">
                      <p:embed/>
                    </p:oleObj>
                  </mc:Choice>
                  <mc:Fallback>
                    <p:oleObj name="" r:id="rId3" imgW="495300" imgH="482600" progId="Equation.3">
                      <p:embed/>
                      <p:pic>
                        <p:nvPicPr>
                          <p:cNvPr id="0" name="图片 3284"/>
                          <p:cNvPicPr/>
                          <p:nvPr/>
                        </p:nvPicPr>
                        <p:blipFill>
                          <a:blip r:embed="rId4"/>
                          <a:stretch>
                            <a:fillRect/>
                          </a:stretch>
                        </p:blipFill>
                        <p:spPr>
                          <a:xfrm>
                            <a:off x="4008" y="595"/>
                            <a:ext cx="710" cy="692"/>
                          </a:xfrm>
                          <a:prstGeom prst="rect">
                            <a:avLst/>
                          </a:prstGeom>
                          <a:noFill/>
                          <a:ln w="38100">
                            <a:noFill/>
                            <a:miter/>
                          </a:ln>
                        </p:spPr>
                      </p:pic>
                    </p:oleObj>
                  </mc:Fallback>
                </mc:AlternateContent>
              </a:graphicData>
            </a:graphic>
          </p:graphicFrame>
        </p:grpSp>
        <p:sp>
          <p:nvSpPr>
            <p:cNvPr id="86026" name="矩形 305162"/>
            <p:cNvSpPr/>
            <p:nvPr/>
          </p:nvSpPr>
          <p:spPr>
            <a:xfrm>
              <a:off x="871" y="1604"/>
              <a:ext cx="2452" cy="288"/>
            </a:xfrm>
            <a:prstGeom prst="rect">
              <a:avLst/>
            </a:prstGeom>
            <a:noFill/>
            <a:ln w="9525">
              <a:noFill/>
            </a:ln>
          </p:spPr>
          <p:txBody>
            <a:bodyPr wrap="none" anchor="ctr" anchorCtr="0">
              <a:spAutoFit/>
            </a:bodyPr>
            <a:p>
              <a:pPr algn="ctr"/>
              <a:r>
                <a:rPr lang="en-US" altLang="zh-CN" dirty="0">
                  <a:latin typeface="Times New Roman" panose="02020603050405020304" pitchFamily="18" charset="-94"/>
                  <a:ea typeface="宋体" panose="02010600030101010101" pitchFamily="2" charset="-122"/>
                </a:rPr>
                <a:t>R</a:t>
              </a:r>
              <a:r>
                <a:rPr lang="zh-CN" altLang="en-US" dirty="0">
                  <a:latin typeface="Times New Roman" panose="02020603050405020304" pitchFamily="18" charset="-94"/>
                  <a:ea typeface="宋体" panose="02010600030101010101" pitchFamily="2" charset="-122"/>
                </a:rPr>
                <a:t>为</a:t>
              </a:r>
              <a:r>
                <a:rPr lang="en-US" altLang="zh-CN" dirty="0">
                  <a:latin typeface="Times New Roman" panose="02020603050405020304" pitchFamily="18" charset="-94"/>
                  <a:ea typeface="宋体" panose="02010600030101010101" pitchFamily="2" charset="-122"/>
                </a:rPr>
                <a:t>C</a:t>
              </a:r>
              <a:r>
                <a:rPr lang="zh-CN" altLang="en-US" dirty="0">
                  <a:latin typeface="Times New Roman" panose="02020603050405020304" pitchFamily="18" charset="-94"/>
                  <a:ea typeface="宋体" panose="02010600030101010101" pitchFamily="2" charset="-122"/>
                </a:rPr>
                <a:t>或</a:t>
              </a:r>
              <a:r>
                <a:rPr lang="en-US" altLang="zh-CN" dirty="0">
                  <a:latin typeface="Times New Roman" panose="02020603050405020304" pitchFamily="18" charset="-94"/>
                  <a:ea typeface="宋体" panose="02010600030101010101" pitchFamily="2" charset="-122"/>
                </a:rPr>
                <a:t>L</a:t>
              </a:r>
              <a:r>
                <a:rPr lang="zh-CN" altLang="en-US" dirty="0">
                  <a:latin typeface="Times New Roman" panose="02020603050405020304" pitchFamily="18" charset="-94"/>
                  <a:ea typeface="宋体" panose="02010600030101010101" pitchFamily="2" charset="-122"/>
                </a:rPr>
                <a:t>两端的等效电阻。</a:t>
              </a:r>
              <a:endParaRPr lang="zh-CN" altLang="en-US">
                <a:latin typeface="Times New Roman" panose="02020603050405020304" pitchFamily="18" charset="-94"/>
                <a:ea typeface="宋体" panose="02010600030101010101" pitchFamily="2" charset="-122"/>
              </a:endParaRPr>
            </a:p>
          </p:txBody>
        </p:sp>
      </p:grpSp>
      <p:grpSp>
        <p:nvGrpSpPr>
          <p:cNvPr id="305170" name="组合 305169"/>
          <p:cNvGrpSpPr/>
          <p:nvPr/>
        </p:nvGrpSpPr>
        <p:grpSpPr>
          <a:xfrm>
            <a:off x="530225" y="3275013"/>
            <a:ext cx="8259763" cy="1279525"/>
            <a:chOff x="334" y="2063"/>
            <a:chExt cx="5203" cy="806"/>
          </a:xfrm>
        </p:grpSpPr>
        <p:sp>
          <p:nvSpPr>
            <p:cNvPr id="86028" name="矩形 305161"/>
            <p:cNvSpPr/>
            <p:nvPr/>
          </p:nvSpPr>
          <p:spPr>
            <a:xfrm>
              <a:off x="334" y="2063"/>
              <a:ext cx="1441" cy="288"/>
            </a:xfrm>
            <a:prstGeom prst="rect">
              <a:avLst/>
            </a:prstGeom>
            <a:noFill/>
            <a:ln w="9525">
              <a:noFill/>
            </a:ln>
          </p:spPr>
          <p:txBody>
            <a:bodyPr wrap="none" anchor="ctr" anchorCtr="0">
              <a:spAutoFit/>
            </a:bodyPr>
            <a:p>
              <a:pPr algn="ctr"/>
              <a:r>
                <a:rPr lang="en-US" altLang="zh-CN" dirty="0">
                  <a:solidFill>
                    <a:srgbClr val="FF0000"/>
                  </a:solidFill>
                  <a:latin typeface="Times New Roman" panose="02020603050405020304" pitchFamily="18" charset="-94"/>
                  <a:ea typeface="宋体" panose="02010600030101010101" pitchFamily="2" charset="-122"/>
                </a:rPr>
                <a:t>2</a:t>
              </a:r>
              <a:r>
                <a:rPr lang="zh-CN" altLang="en-US" dirty="0">
                  <a:solidFill>
                    <a:srgbClr val="FF0000"/>
                  </a:solidFill>
                  <a:latin typeface="Times New Roman" panose="02020603050405020304" pitchFamily="18" charset="-94"/>
                  <a:ea typeface="宋体" panose="02010600030101010101" pitchFamily="2" charset="-122"/>
                </a:rPr>
                <a:t>、 </a:t>
              </a:r>
              <a:r>
                <a:rPr lang="en-US" altLang="zh-CN" i="1">
                  <a:solidFill>
                    <a:srgbClr val="FF0000"/>
                  </a:solidFill>
                  <a:latin typeface="Times New Roman" panose="02020603050405020304" pitchFamily="18" charset="-94"/>
                  <a:ea typeface="宋体" panose="02010600030101010101" pitchFamily="2" charset="-122"/>
                </a:rPr>
                <a:t>f</a:t>
              </a:r>
              <a:r>
                <a:rPr lang="en-US" altLang="zh-CN">
                  <a:solidFill>
                    <a:srgbClr val="FF0000"/>
                  </a:solidFill>
                  <a:latin typeface="Times New Roman" panose="02020603050405020304" pitchFamily="18" charset="-94"/>
                  <a:ea typeface="宋体" panose="02010600030101010101" pitchFamily="2" charset="-122"/>
                </a:rPr>
                <a:t>(0</a:t>
              </a:r>
              <a:r>
                <a:rPr lang="en-US" altLang="zh-CN" baseline="-25000">
                  <a:solidFill>
                    <a:srgbClr val="FF0000"/>
                  </a:solidFill>
                  <a:latin typeface="Times New Roman" panose="02020603050405020304" pitchFamily="18" charset="-94"/>
                  <a:ea typeface="宋体" panose="02010600030101010101" pitchFamily="2" charset="-122"/>
                </a:rPr>
                <a:t>+</a:t>
              </a:r>
              <a:r>
                <a:rPr lang="en-US" altLang="zh-CN">
                  <a:solidFill>
                    <a:srgbClr val="FF0000"/>
                  </a:solidFill>
                  <a:latin typeface="Times New Roman" panose="02020603050405020304" pitchFamily="18" charset="-94"/>
                  <a:ea typeface="宋体" panose="02010600030101010101" pitchFamily="2" charset="-122"/>
                </a:rPr>
                <a:t>)</a:t>
              </a:r>
              <a:r>
                <a:rPr lang="en-US" altLang="zh-CN">
                  <a:latin typeface="Times New Roman" panose="02020603050405020304" pitchFamily="18" charset="-94"/>
                  <a:ea typeface="宋体" panose="02010600030101010101" pitchFamily="2" charset="-122"/>
                </a:rPr>
                <a:t> </a:t>
              </a:r>
              <a:r>
                <a:rPr lang="zh-CN" altLang="zh-CN" dirty="0">
                  <a:solidFill>
                    <a:srgbClr val="FF0000"/>
                  </a:solidFill>
                  <a:latin typeface="Times New Roman" panose="02020603050405020304" pitchFamily="18" charset="-94"/>
                  <a:ea typeface="宋体" panose="02010600030101010101" pitchFamily="2" charset="-122"/>
                </a:rPr>
                <a:t>初始值</a:t>
              </a:r>
              <a:endParaRPr lang="en-US" altLang="zh-CN">
                <a:solidFill>
                  <a:srgbClr val="FF0000"/>
                </a:solidFill>
                <a:latin typeface="Times New Roman" panose="02020603050405020304" pitchFamily="18" charset="-94"/>
                <a:ea typeface="宋体" panose="02010600030101010101" pitchFamily="2" charset="-122"/>
              </a:endParaRPr>
            </a:p>
          </p:txBody>
        </p:sp>
        <p:sp>
          <p:nvSpPr>
            <p:cNvPr id="86029" name="矩形 305163"/>
            <p:cNvSpPr/>
            <p:nvPr/>
          </p:nvSpPr>
          <p:spPr>
            <a:xfrm>
              <a:off x="2016" y="2080"/>
              <a:ext cx="2836" cy="288"/>
            </a:xfrm>
            <a:prstGeom prst="rect">
              <a:avLst/>
            </a:prstGeom>
            <a:noFill/>
            <a:ln w="9525">
              <a:noFill/>
            </a:ln>
          </p:spPr>
          <p:txBody>
            <a:bodyPr wrap="none" anchor="ctr" anchorCtr="0">
              <a:spAutoFit/>
            </a:bodyPr>
            <a:p>
              <a:pPr algn="ctr"/>
              <a:r>
                <a:rPr lang="en-US" altLang="zh-CN" i="1">
                  <a:latin typeface="Times New Roman" panose="02020603050405020304" pitchFamily="18" charset="-94"/>
                  <a:ea typeface="宋体" panose="02010600030101010101" pitchFamily="2" charset="-122"/>
                </a:rPr>
                <a:t>u</a:t>
              </a:r>
              <a:r>
                <a:rPr lang="en-US" altLang="zh-CN" i="1" baseline="-25000">
                  <a:latin typeface="Times New Roman" panose="02020603050405020304" pitchFamily="18" charset="-94"/>
                  <a:ea typeface="宋体" panose="02010600030101010101" pitchFamily="2" charset="-122"/>
                </a:rPr>
                <a:t>C</a:t>
              </a:r>
              <a:r>
                <a:rPr lang="en-US" altLang="zh-CN">
                  <a:latin typeface="Times New Roman" panose="02020603050405020304" pitchFamily="18" charset="-94"/>
                  <a:ea typeface="宋体" panose="02010600030101010101" pitchFamily="2" charset="-122"/>
                </a:rPr>
                <a:t>(0</a:t>
              </a:r>
              <a:r>
                <a:rPr lang="en-US" altLang="zh-CN" baseline="-25000">
                  <a:latin typeface="Times New Roman" panose="02020603050405020304" pitchFamily="18" charset="-94"/>
                  <a:ea typeface="宋体" panose="02010600030101010101" pitchFamily="2" charset="-122"/>
                </a:rPr>
                <a:t>+</a:t>
              </a:r>
              <a:r>
                <a:rPr lang="en-US" altLang="zh-CN">
                  <a:latin typeface="Times New Roman" panose="02020603050405020304" pitchFamily="18" charset="-94"/>
                  <a:ea typeface="宋体" panose="02010600030101010101" pitchFamily="2" charset="-122"/>
                </a:rPr>
                <a:t>)= </a:t>
              </a:r>
              <a:r>
                <a:rPr lang="en-US" altLang="zh-CN" i="1">
                  <a:latin typeface="Times New Roman" panose="02020603050405020304" pitchFamily="18" charset="-94"/>
                  <a:ea typeface="宋体" panose="02010600030101010101" pitchFamily="2" charset="-122"/>
                </a:rPr>
                <a:t>u</a:t>
              </a:r>
              <a:r>
                <a:rPr lang="en-US" altLang="zh-CN" i="1" baseline="-25000">
                  <a:latin typeface="Times New Roman" panose="02020603050405020304" pitchFamily="18" charset="-94"/>
                  <a:ea typeface="宋体" panose="02010600030101010101" pitchFamily="2" charset="-122"/>
                </a:rPr>
                <a:t>C</a:t>
              </a:r>
              <a:r>
                <a:rPr lang="en-US" altLang="zh-CN">
                  <a:latin typeface="Times New Roman" panose="02020603050405020304" pitchFamily="18" charset="-94"/>
                  <a:ea typeface="宋体" panose="02010600030101010101" pitchFamily="2" charset="-122"/>
                </a:rPr>
                <a:t>(0</a:t>
              </a:r>
              <a:r>
                <a:rPr lang="en-US" altLang="zh-CN" baseline="-25000">
                  <a:latin typeface="Times New Roman" panose="02020603050405020304" pitchFamily="18" charset="-94"/>
                  <a:ea typeface="宋体" panose="02010600030101010101" pitchFamily="2" charset="-122"/>
                  <a:sym typeface="Symbol" panose="05050102010706020507" pitchFamily="18" charset="2"/>
                </a:rPr>
                <a:t></a:t>
              </a:r>
              <a:r>
                <a:rPr lang="en-US" altLang="zh-CN" dirty="0">
                  <a:latin typeface="Times New Roman" panose="02020603050405020304" pitchFamily="18" charset="-94"/>
                  <a:ea typeface="宋体" panose="02010600030101010101" pitchFamily="2" charset="-122"/>
                </a:rPr>
                <a:t>) </a:t>
              </a:r>
              <a:r>
                <a:rPr lang="zh-CN" altLang="en-US" dirty="0">
                  <a:latin typeface="Times New Roman" panose="02020603050405020304" pitchFamily="18" charset="-94"/>
                  <a:ea typeface="宋体" panose="02010600030101010101" pitchFamily="2" charset="-122"/>
                </a:rPr>
                <a:t>和 </a:t>
              </a:r>
              <a:r>
                <a:rPr lang="en-US" altLang="zh-CN" i="1">
                  <a:latin typeface="Times New Roman" panose="02020603050405020304" pitchFamily="18" charset="-94"/>
                  <a:ea typeface="宋体" panose="02010600030101010101" pitchFamily="2" charset="-122"/>
                </a:rPr>
                <a:t>i</a:t>
              </a:r>
              <a:r>
                <a:rPr lang="en-US" altLang="zh-CN" i="1" baseline="-25000">
                  <a:latin typeface="Times New Roman" panose="02020603050405020304" pitchFamily="18" charset="-94"/>
                  <a:ea typeface="宋体" panose="02010600030101010101" pitchFamily="2" charset="-122"/>
                </a:rPr>
                <a:t>L</a:t>
              </a:r>
              <a:r>
                <a:rPr lang="en-US" altLang="zh-CN">
                  <a:latin typeface="Times New Roman" panose="02020603050405020304" pitchFamily="18" charset="-94"/>
                  <a:ea typeface="宋体" panose="02010600030101010101" pitchFamily="2" charset="-122"/>
                </a:rPr>
                <a:t>(0</a:t>
              </a:r>
              <a:r>
                <a:rPr lang="en-US" altLang="zh-CN" baseline="-25000">
                  <a:latin typeface="Times New Roman" panose="02020603050405020304" pitchFamily="18" charset="-94"/>
                  <a:ea typeface="宋体" panose="02010600030101010101" pitchFamily="2" charset="-122"/>
                </a:rPr>
                <a:t>+</a:t>
              </a:r>
              <a:r>
                <a:rPr lang="en-US" altLang="zh-CN">
                  <a:latin typeface="Times New Roman" panose="02020603050405020304" pitchFamily="18" charset="-94"/>
                  <a:ea typeface="宋体" panose="02010600030101010101" pitchFamily="2" charset="-122"/>
                </a:rPr>
                <a:t>) = </a:t>
              </a:r>
              <a:r>
                <a:rPr lang="en-US" altLang="zh-CN" i="1">
                  <a:latin typeface="Times New Roman" panose="02020603050405020304" pitchFamily="18" charset="-94"/>
                  <a:ea typeface="宋体" panose="02010600030101010101" pitchFamily="2" charset="-122"/>
                </a:rPr>
                <a:t>i</a:t>
              </a:r>
              <a:r>
                <a:rPr lang="en-US" altLang="zh-CN" i="1" baseline="-25000">
                  <a:latin typeface="Times New Roman" panose="02020603050405020304" pitchFamily="18" charset="-94"/>
                  <a:ea typeface="宋体" panose="02010600030101010101" pitchFamily="2" charset="-122"/>
                </a:rPr>
                <a:t>L</a:t>
              </a:r>
              <a:r>
                <a:rPr lang="en-US" altLang="zh-CN">
                  <a:latin typeface="Times New Roman" panose="02020603050405020304" pitchFamily="18" charset="-94"/>
                  <a:ea typeface="宋体" panose="02010600030101010101" pitchFamily="2" charset="-122"/>
                </a:rPr>
                <a:t>(0</a:t>
              </a:r>
              <a:r>
                <a:rPr lang="en-US" altLang="zh-CN" baseline="-25000">
                  <a:latin typeface="Times New Roman" panose="02020603050405020304" pitchFamily="18" charset="-94"/>
                  <a:ea typeface="宋体" panose="02010600030101010101" pitchFamily="2" charset="-122"/>
                  <a:sym typeface="Symbol" panose="05050102010706020507" pitchFamily="18" charset="2"/>
                </a:rPr>
                <a:t></a:t>
              </a:r>
              <a:r>
                <a:rPr lang="en-US" altLang="zh-CN">
                  <a:latin typeface="Times New Roman" panose="02020603050405020304" pitchFamily="18" charset="-94"/>
                  <a:ea typeface="宋体" panose="02010600030101010101" pitchFamily="2" charset="-122"/>
                </a:rPr>
                <a:t>) </a:t>
              </a:r>
              <a:r>
                <a:rPr lang="zh-CN" altLang="en-US">
                  <a:latin typeface="Times New Roman" panose="02020603050405020304" pitchFamily="18" charset="-94"/>
                  <a:ea typeface="宋体" panose="02010600030101010101" pitchFamily="2" charset="-122"/>
                </a:rPr>
                <a:t>；</a:t>
              </a:r>
              <a:endParaRPr lang="zh-CN" altLang="en-US">
                <a:latin typeface="Times New Roman" panose="02020603050405020304" pitchFamily="18" charset="-94"/>
                <a:ea typeface="宋体" panose="02010600030101010101" pitchFamily="2" charset="-122"/>
              </a:endParaRPr>
            </a:p>
          </p:txBody>
        </p:sp>
        <p:sp>
          <p:nvSpPr>
            <p:cNvPr id="86030" name="矩形 305164"/>
            <p:cNvSpPr/>
            <p:nvPr/>
          </p:nvSpPr>
          <p:spPr>
            <a:xfrm>
              <a:off x="1989" y="2581"/>
              <a:ext cx="3548" cy="288"/>
            </a:xfrm>
            <a:prstGeom prst="rect">
              <a:avLst/>
            </a:prstGeom>
            <a:noFill/>
            <a:ln w="9525">
              <a:noFill/>
            </a:ln>
          </p:spPr>
          <p:txBody>
            <a:bodyPr wrap="none" anchor="ctr" anchorCtr="0">
              <a:spAutoFit/>
            </a:bodyPr>
            <a:p>
              <a:pPr algn="ctr"/>
              <a:r>
                <a:rPr lang="zh-CN" altLang="en-US" dirty="0">
                  <a:latin typeface="Times New Roman" panose="02020603050405020304" pitchFamily="18" charset="-94"/>
                  <a:ea typeface="宋体" panose="02010600030101010101" pitchFamily="2" charset="-122"/>
                </a:rPr>
                <a:t>画</a:t>
              </a:r>
              <a:r>
                <a:rPr lang="en-US" altLang="zh-CN">
                  <a:latin typeface="Times New Roman" panose="02020603050405020304" pitchFamily="18" charset="-94"/>
                  <a:ea typeface="宋体" panose="02010600030101010101" pitchFamily="2" charset="-122"/>
                </a:rPr>
                <a:t>0</a:t>
              </a:r>
              <a:r>
                <a:rPr lang="en-US" altLang="zh-CN" baseline="-25000">
                  <a:latin typeface="Times New Roman" panose="02020603050405020304" pitchFamily="18" charset="-94"/>
                  <a:ea typeface="宋体" panose="02010600030101010101" pitchFamily="2" charset="-122"/>
                </a:rPr>
                <a:t>+</a:t>
              </a:r>
              <a:r>
                <a:rPr lang="zh-CN" altLang="en-US" dirty="0">
                  <a:latin typeface="Times New Roman" panose="02020603050405020304" pitchFamily="18" charset="-94"/>
                  <a:ea typeface="宋体" panose="02010600030101010101" pitchFamily="2" charset="-122"/>
                </a:rPr>
                <a:t>等效电路，求所需的</a:t>
              </a:r>
              <a:r>
                <a:rPr lang="en-US" altLang="zh-CN" i="1">
                  <a:latin typeface="Times New Roman" panose="02020603050405020304" pitchFamily="18" charset="-94"/>
                  <a:ea typeface="宋体" panose="02010600030101010101" pitchFamily="2" charset="-122"/>
                </a:rPr>
                <a:t>u</a:t>
              </a:r>
              <a:r>
                <a:rPr lang="en-US" altLang="zh-CN">
                  <a:latin typeface="Times New Roman" panose="02020603050405020304" pitchFamily="18" charset="-94"/>
                  <a:ea typeface="宋体" panose="02010600030101010101" pitchFamily="2" charset="-122"/>
                </a:rPr>
                <a:t>(0</a:t>
              </a:r>
              <a:r>
                <a:rPr lang="en-US" altLang="zh-CN" baseline="-25000">
                  <a:latin typeface="Times New Roman" panose="02020603050405020304" pitchFamily="18" charset="-94"/>
                  <a:ea typeface="宋体" panose="02010600030101010101" pitchFamily="2" charset="-122"/>
                </a:rPr>
                <a:t>+</a:t>
              </a:r>
              <a:r>
                <a:rPr lang="en-US" altLang="zh-CN">
                  <a:latin typeface="Times New Roman" panose="02020603050405020304" pitchFamily="18" charset="-94"/>
                  <a:ea typeface="宋体" panose="02010600030101010101" pitchFamily="2" charset="-122"/>
                </a:rPr>
                <a:t>)</a:t>
              </a:r>
              <a:r>
                <a:rPr lang="zh-CN" altLang="en-US">
                  <a:latin typeface="Times New Roman" panose="02020603050405020304" pitchFamily="18" charset="-94"/>
                  <a:ea typeface="宋体" panose="02010600030101010101" pitchFamily="2" charset="-122"/>
                </a:rPr>
                <a:t>、</a:t>
              </a:r>
              <a:r>
                <a:rPr lang="en-US" altLang="zh-CN" i="1">
                  <a:latin typeface="Times New Roman" panose="02020603050405020304" pitchFamily="18" charset="-94"/>
                  <a:ea typeface="宋体" panose="02010600030101010101" pitchFamily="2" charset="-122"/>
                </a:rPr>
                <a:t>i</a:t>
              </a:r>
              <a:r>
                <a:rPr lang="en-US" altLang="zh-CN">
                  <a:latin typeface="Times New Roman" panose="02020603050405020304" pitchFamily="18" charset="-94"/>
                  <a:ea typeface="宋体" panose="02010600030101010101" pitchFamily="2" charset="-122"/>
                </a:rPr>
                <a:t>(0</a:t>
              </a:r>
              <a:r>
                <a:rPr lang="en-US" altLang="zh-CN" baseline="-25000">
                  <a:latin typeface="Times New Roman" panose="02020603050405020304" pitchFamily="18" charset="-94"/>
                  <a:ea typeface="宋体" panose="02010600030101010101" pitchFamily="2" charset="-122"/>
                </a:rPr>
                <a:t>+</a:t>
              </a:r>
              <a:r>
                <a:rPr lang="en-US" altLang="zh-CN" dirty="0">
                  <a:latin typeface="Times New Roman" panose="02020603050405020304" pitchFamily="18" charset="-94"/>
                  <a:ea typeface="宋体" panose="02010600030101010101" pitchFamily="2" charset="-122"/>
                </a:rPr>
                <a:t>)</a:t>
              </a:r>
              <a:r>
                <a:rPr lang="zh-CN" altLang="en-US" dirty="0">
                  <a:latin typeface="Times New Roman" panose="02020603050405020304" pitchFamily="18" charset="-94"/>
                  <a:ea typeface="宋体" panose="02010600030101010101" pitchFamily="2" charset="-122"/>
                </a:rPr>
                <a:t>等。</a:t>
              </a:r>
              <a:endParaRPr lang="zh-CN" altLang="en-US" dirty="0">
                <a:latin typeface="Times New Roman" panose="02020603050405020304" pitchFamily="18" charset="-94"/>
                <a:ea typeface="宋体" panose="02010600030101010101" pitchFamily="2" charset="-122"/>
              </a:endParaRPr>
            </a:p>
          </p:txBody>
        </p:sp>
      </p:grpSp>
      <p:grpSp>
        <p:nvGrpSpPr>
          <p:cNvPr id="305190" name="组合 305189"/>
          <p:cNvGrpSpPr/>
          <p:nvPr/>
        </p:nvGrpSpPr>
        <p:grpSpPr>
          <a:xfrm>
            <a:off x="2092325" y="415925"/>
            <a:ext cx="5364163" cy="893763"/>
            <a:chOff x="1318" y="262"/>
            <a:chExt cx="3379" cy="563"/>
          </a:xfrm>
        </p:grpSpPr>
        <p:graphicFrame>
          <p:nvGraphicFramePr>
            <p:cNvPr id="86032" name="对象 305187"/>
            <p:cNvGraphicFramePr/>
            <p:nvPr/>
          </p:nvGraphicFramePr>
          <p:xfrm>
            <a:off x="1561" y="269"/>
            <a:ext cx="3036" cy="373"/>
          </p:xfrm>
          <a:graphic>
            <a:graphicData uri="http://schemas.openxmlformats.org/presentationml/2006/ole">
              <mc:AlternateContent xmlns:mc="http://schemas.openxmlformats.org/markup-compatibility/2006">
                <mc:Choice xmlns:v="urn:schemas-microsoft-com:vml" Requires="v">
                  <p:oleObj spid="_x0000_s3282" name="" r:id="rId5" imgW="2145665" imgH="330200" progId="Equation.3">
                    <p:embed/>
                  </p:oleObj>
                </mc:Choice>
                <mc:Fallback>
                  <p:oleObj name="" r:id="rId5" imgW="2145665" imgH="330200" progId="Equation.3">
                    <p:embed/>
                    <p:pic>
                      <p:nvPicPr>
                        <p:cNvPr id="0" name="图片 3281"/>
                        <p:cNvPicPr/>
                        <p:nvPr/>
                      </p:nvPicPr>
                      <p:blipFill>
                        <a:blip r:embed="rId6"/>
                        <a:stretch>
                          <a:fillRect/>
                        </a:stretch>
                      </p:blipFill>
                      <p:spPr>
                        <a:xfrm>
                          <a:off x="1561" y="269"/>
                          <a:ext cx="3036" cy="373"/>
                        </a:xfrm>
                        <a:prstGeom prst="rect">
                          <a:avLst/>
                        </a:prstGeom>
                        <a:noFill/>
                        <a:ln w="38100">
                          <a:noFill/>
                          <a:miter/>
                        </a:ln>
                      </p:spPr>
                    </p:pic>
                  </p:oleObj>
                </mc:Fallback>
              </mc:AlternateContent>
            </a:graphicData>
          </a:graphic>
        </p:graphicFrame>
        <p:sp>
          <p:nvSpPr>
            <p:cNvPr id="86033" name="矩形 305188"/>
            <p:cNvSpPr/>
            <p:nvPr/>
          </p:nvSpPr>
          <p:spPr>
            <a:xfrm>
              <a:off x="1318" y="262"/>
              <a:ext cx="3379" cy="563"/>
            </a:xfrm>
            <a:prstGeom prst="rect">
              <a:avLst/>
            </a:prstGeom>
            <a:noFill/>
            <a:ln w="9525" cap="flat" cmpd="sng">
              <a:solidFill>
                <a:srgbClr val="FF0000"/>
              </a:solidFill>
              <a:prstDash val="solid"/>
              <a:miter/>
              <a:headEnd type="none" w="med" len="med"/>
              <a:tailEnd type="none" w="med" len="med"/>
            </a:ln>
          </p:spPr>
          <p:txBody>
            <a:bodyPr anchor="t" anchorCtr="0"/>
            <a:p>
              <a:pPr algn="ctr"/>
              <a:endParaRPr lang="zh-CN" altLang="en-US">
                <a:latin typeface="Times New Roman" panose="02020603050405020304" pitchFamily="18" charset="-94"/>
                <a:ea typeface="宋体" panose="02010600030101010101" pitchFamily="2" charset="-122"/>
              </a:endParaRPr>
            </a:p>
          </p:txBody>
        </p:sp>
      </p:grpSp>
      <p:grpSp>
        <p:nvGrpSpPr>
          <p:cNvPr id="305196" name="组合 305195"/>
          <p:cNvGrpSpPr/>
          <p:nvPr/>
        </p:nvGrpSpPr>
        <p:grpSpPr>
          <a:xfrm>
            <a:off x="277813" y="4660900"/>
            <a:ext cx="5537200" cy="1322388"/>
            <a:chOff x="175" y="2936"/>
            <a:chExt cx="3488" cy="833"/>
          </a:xfrm>
        </p:grpSpPr>
        <p:grpSp>
          <p:nvGrpSpPr>
            <p:cNvPr id="86035" name="组合 305194"/>
            <p:cNvGrpSpPr/>
            <p:nvPr/>
          </p:nvGrpSpPr>
          <p:grpSpPr>
            <a:xfrm>
              <a:off x="175" y="2938"/>
              <a:ext cx="3488" cy="831"/>
              <a:chOff x="175" y="2938"/>
              <a:chExt cx="3488" cy="831"/>
            </a:xfrm>
          </p:grpSpPr>
          <p:sp>
            <p:nvSpPr>
              <p:cNvPr id="86036" name="矩形 305165"/>
              <p:cNvSpPr/>
              <p:nvPr/>
            </p:nvSpPr>
            <p:spPr>
              <a:xfrm>
                <a:off x="175" y="2938"/>
                <a:ext cx="1928" cy="288"/>
              </a:xfrm>
              <a:prstGeom prst="rect">
                <a:avLst/>
              </a:prstGeom>
              <a:noFill/>
              <a:ln w="9525">
                <a:noFill/>
              </a:ln>
            </p:spPr>
            <p:txBody>
              <a:bodyPr anchor="ctr" anchorCtr="0">
                <a:spAutoFit/>
              </a:bodyPr>
              <a:p>
                <a:pPr algn="ctr"/>
                <a:r>
                  <a:rPr lang="en-US" altLang="zh-CN" dirty="0">
                    <a:solidFill>
                      <a:srgbClr val="FF0000"/>
                    </a:solidFill>
                    <a:latin typeface="Times New Roman" panose="02020603050405020304" pitchFamily="18" charset="-94"/>
                    <a:ea typeface="宋体" panose="02010600030101010101" pitchFamily="2" charset="-122"/>
                  </a:rPr>
                  <a:t>3</a:t>
                </a:r>
                <a:r>
                  <a:rPr lang="zh-CN" altLang="en-US" dirty="0">
                    <a:solidFill>
                      <a:srgbClr val="FF0000"/>
                    </a:solidFill>
                    <a:latin typeface="Times New Roman" panose="02020603050405020304" pitchFamily="18" charset="-94"/>
                    <a:ea typeface="宋体" panose="02010600030101010101" pitchFamily="2" charset="-122"/>
                  </a:rPr>
                  <a:t>、               </a:t>
                </a:r>
                <a:r>
                  <a:rPr lang="zh-CN" altLang="zh-CN" dirty="0">
                    <a:solidFill>
                      <a:srgbClr val="FF0000"/>
                    </a:solidFill>
                    <a:latin typeface="Times New Roman" panose="02020603050405020304" pitchFamily="18" charset="-94"/>
                    <a:ea typeface="宋体" panose="02010600030101010101" pitchFamily="2" charset="-122"/>
                  </a:rPr>
                  <a:t>稳态解</a:t>
                </a:r>
                <a:endParaRPr lang="zh-CN" altLang="en-US">
                  <a:solidFill>
                    <a:srgbClr val="FF0000"/>
                  </a:solidFill>
                  <a:latin typeface="Times New Roman" panose="02020603050405020304" pitchFamily="18" charset="-94"/>
                  <a:ea typeface="宋体" panose="02010600030101010101" pitchFamily="2" charset="-122"/>
                </a:endParaRPr>
              </a:p>
            </p:txBody>
          </p:sp>
          <p:sp>
            <p:nvSpPr>
              <p:cNvPr id="86037" name="矩形 305166"/>
              <p:cNvSpPr/>
              <p:nvPr/>
            </p:nvSpPr>
            <p:spPr>
              <a:xfrm>
                <a:off x="1627" y="3481"/>
                <a:ext cx="2036" cy="288"/>
              </a:xfrm>
              <a:prstGeom prst="rect">
                <a:avLst/>
              </a:prstGeom>
              <a:noFill/>
              <a:ln w="9525">
                <a:noFill/>
              </a:ln>
            </p:spPr>
            <p:txBody>
              <a:bodyPr wrap="none" anchor="ctr" anchorCtr="0">
                <a:spAutoFit/>
              </a:bodyPr>
              <a:p>
                <a:pPr algn="ctr"/>
                <a:r>
                  <a:rPr lang="zh-CN" altLang="en-US" dirty="0">
                    <a:latin typeface="Times New Roman" panose="02020603050405020304" pitchFamily="18" charset="-94"/>
                    <a:ea typeface="宋体" panose="02010600030101010101" pitchFamily="2" charset="-122"/>
                  </a:rPr>
                  <a:t>电路达到稳态时的解。</a:t>
                </a:r>
                <a:endParaRPr lang="zh-CN" altLang="en-US" dirty="0">
                  <a:latin typeface="Times New Roman" panose="02020603050405020304" pitchFamily="18" charset="-94"/>
                  <a:ea typeface="宋体" panose="02010600030101010101" pitchFamily="2" charset="-122"/>
                </a:endParaRPr>
              </a:p>
            </p:txBody>
          </p:sp>
        </p:grpSp>
        <p:graphicFrame>
          <p:nvGraphicFramePr>
            <p:cNvPr id="86038" name="对象 305192"/>
            <p:cNvGraphicFramePr/>
            <p:nvPr/>
          </p:nvGraphicFramePr>
          <p:xfrm>
            <a:off x="676" y="2936"/>
            <a:ext cx="613" cy="338"/>
          </p:xfrm>
          <a:graphic>
            <a:graphicData uri="http://schemas.openxmlformats.org/presentationml/2006/ole">
              <mc:AlternateContent xmlns:mc="http://schemas.openxmlformats.org/markup-compatibility/2006">
                <mc:Choice xmlns:v="urn:schemas-microsoft-com:vml" Requires="v">
                  <p:oleObj spid="_x0000_s3283" name="" r:id="rId7" imgW="367665" imgH="203200" progId="Equation.3">
                    <p:embed/>
                  </p:oleObj>
                </mc:Choice>
                <mc:Fallback>
                  <p:oleObj name="" r:id="rId7" imgW="367665" imgH="203200" progId="Equation.3">
                    <p:embed/>
                    <p:pic>
                      <p:nvPicPr>
                        <p:cNvPr id="0" name="图片 3282"/>
                        <p:cNvPicPr/>
                        <p:nvPr/>
                      </p:nvPicPr>
                      <p:blipFill>
                        <a:blip r:embed="rId8"/>
                        <a:stretch>
                          <a:fillRect/>
                        </a:stretch>
                      </p:blipFill>
                      <p:spPr>
                        <a:xfrm>
                          <a:off x="676" y="2936"/>
                          <a:ext cx="613" cy="338"/>
                        </a:xfrm>
                        <a:prstGeom prst="rect">
                          <a:avLst/>
                        </a:prstGeom>
                        <a:noFill/>
                        <a:ln w="38100">
                          <a:noFill/>
                          <a:miter/>
                        </a:ln>
                      </p:spPr>
                    </p:pic>
                  </p:oleObj>
                </mc:Fallback>
              </mc:AlternateContent>
            </a:graphicData>
          </a:graphic>
        </p:graphicFrame>
      </p:grpSp>
      <p:sp>
        <p:nvSpPr>
          <p:cNvPr id="86039" name="灯片编号占位符 1"/>
          <p:cNvSpPr>
            <a:spLocks noGrp="1"/>
          </p:cNvSpPr>
          <p:nvPr>
            <p:ph type="sldNum" sz="quarter" idx="12"/>
          </p:nvPr>
        </p:nvSpPr>
        <p:spPr>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fld id="{9A0DB2DC-4C9A-4742-B13C-FB6460FD3503}" type="slidenum">
              <a:rPr lang="zh-CN" altLang="zh-CN" sz="1400" b="0" dirty="0"/>
            </a:fld>
            <a:endParaRPr lang="zh-CN" altLang="zh-CN" sz="14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ntr" presetSubtype="10" fill="hold" grpId="0" nodeType="clickEffect">
                                  <p:stCondLst>
                                    <p:cond delay="0"/>
                                  </p:stCondLst>
                                  <p:childTnLst>
                                    <p:set>
                                      <p:cBhvr>
                                        <p:cTn id="6" dur="1" fill="hold">
                                          <p:stCondLst>
                                            <p:cond delay="0"/>
                                          </p:stCondLst>
                                        </p:cTn>
                                        <p:tgtEl>
                                          <p:spTgt spid="305154"/>
                                        </p:tgtEl>
                                        <p:attrNameLst>
                                          <p:attrName>style.visibility</p:attrName>
                                        </p:attrNameLst>
                                      </p:cBhvr>
                                      <p:to>
                                        <p:strVal val="visible"/>
                                      </p:to>
                                    </p:set>
                                    <p:anim calcmode="lin" valueType="num">
                                      <p:cBhvr>
                                        <p:cTn id="7" dur="5000" fill="hold"/>
                                        <p:tgtEl>
                                          <p:spTgt spid="305154"/>
                                        </p:tgtEl>
                                        <p:attrNameLst>
                                          <p:attrName>ppt_w</p:attrName>
                                        </p:attrNameLst>
                                      </p:cBhvr>
                                      <p:tavLst>
                                        <p:tav tm="0" fmla="#ppt_w*sin(2.5*pi*$)">
                                          <p:val>
                                            <p:fltVal val="0.000000"/>
                                          </p:val>
                                        </p:tav>
                                        <p:tav tm="100000">
                                          <p:val>
                                            <p:fltVal val="1.000000"/>
                                          </p:val>
                                        </p:tav>
                                      </p:tavLst>
                                    </p:anim>
                                    <p:anim calcmode="lin" valueType="num">
                                      <p:cBhvr>
                                        <p:cTn id="8" dur="5000" fill="hold"/>
                                        <p:tgtEl>
                                          <p:spTgt spid="305154"/>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305190"/>
                                        </p:tgtEl>
                                        <p:attrNameLst>
                                          <p:attrName>style.visibility</p:attrName>
                                        </p:attrNameLst>
                                      </p:cBhvr>
                                      <p:to>
                                        <p:strVal val="visible"/>
                                      </p:to>
                                    </p:set>
                                    <p:anim calcmode="lin" valueType="num">
                                      <p:cBhvr additive="base">
                                        <p:cTn id="13" dur="500" fill="hold"/>
                                        <p:tgtEl>
                                          <p:spTgt spid="305190"/>
                                        </p:tgtEl>
                                        <p:attrNameLst>
                                          <p:attrName>ppt_x</p:attrName>
                                        </p:attrNameLst>
                                      </p:cBhvr>
                                      <p:tavLst>
                                        <p:tav tm="0">
                                          <p:val>
                                            <p:strVal val="#ppt_x"/>
                                          </p:val>
                                        </p:tav>
                                        <p:tav tm="100000">
                                          <p:val>
                                            <p:strVal val="#ppt_x"/>
                                          </p:val>
                                        </p:tav>
                                      </p:tavLst>
                                    </p:anim>
                                    <p:anim calcmode="lin" valueType="num">
                                      <p:cBhvr additive="base">
                                        <p:cTn id="14" dur="500" fill="hold"/>
                                        <p:tgtEl>
                                          <p:spTgt spid="305190"/>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05169"/>
                                        </p:tgtEl>
                                        <p:attrNameLst>
                                          <p:attrName>style.visibility</p:attrName>
                                        </p:attrNameLst>
                                      </p:cBhvr>
                                      <p:to>
                                        <p:strVal val="visible"/>
                                      </p:to>
                                    </p:set>
                                    <p:anim calcmode="lin" valueType="num">
                                      <p:cBhvr additive="base">
                                        <p:cTn id="19" dur="500" fill="hold"/>
                                        <p:tgtEl>
                                          <p:spTgt spid="305169"/>
                                        </p:tgtEl>
                                        <p:attrNameLst>
                                          <p:attrName>ppt_x</p:attrName>
                                        </p:attrNameLst>
                                      </p:cBhvr>
                                      <p:tavLst>
                                        <p:tav tm="0">
                                          <p:val>
                                            <p:strVal val="0-#ppt_w/2"/>
                                          </p:val>
                                        </p:tav>
                                        <p:tav tm="100000">
                                          <p:val>
                                            <p:strVal val="#ppt_x"/>
                                          </p:val>
                                        </p:tav>
                                      </p:tavLst>
                                    </p:anim>
                                    <p:anim calcmode="lin" valueType="num">
                                      <p:cBhvr additive="base">
                                        <p:cTn id="20" dur="500" fill="hold"/>
                                        <p:tgtEl>
                                          <p:spTgt spid="305169"/>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305170"/>
                                        </p:tgtEl>
                                        <p:attrNameLst>
                                          <p:attrName>style.visibility</p:attrName>
                                        </p:attrNameLst>
                                      </p:cBhvr>
                                      <p:to>
                                        <p:strVal val="visible"/>
                                      </p:to>
                                    </p:set>
                                    <p:anim calcmode="lin" valueType="num">
                                      <p:cBhvr additive="base">
                                        <p:cTn id="25" dur="500" fill="hold"/>
                                        <p:tgtEl>
                                          <p:spTgt spid="305170"/>
                                        </p:tgtEl>
                                        <p:attrNameLst>
                                          <p:attrName>ppt_x</p:attrName>
                                        </p:attrNameLst>
                                      </p:cBhvr>
                                      <p:tavLst>
                                        <p:tav tm="0">
                                          <p:val>
                                            <p:strVal val="0-#ppt_w/2"/>
                                          </p:val>
                                        </p:tav>
                                        <p:tav tm="100000">
                                          <p:val>
                                            <p:strVal val="#ppt_x"/>
                                          </p:val>
                                        </p:tav>
                                      </p:tavLst>
                                    </p:anim>
                                    <p:anim calcmode="lin" valueType="num">
                                      <p:cBhvr additive="base">
                                        <p:cTn id="26" dur="500" fill="hold"/>
                                        <p:tgtEl>
                                          <p:spTgt spid="305170"/>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305196"/>
                                        </p:tgtEl>
                                        <p:attrNameLst>
                                          <p:attrName>style.visibility</p:attrName>
                                        </p:attrNameLst>
                                      </p:cBhvr>
                                      <p:to>
                                        <p:strVal val="visible"/>
                                      </p:to>
                                    </p:set>
                                    <p:anim calcmode="lin" valueType="num">
                                      <p:cBhvr additive="base">
                                        <p:cTn id="31" dur="500" fill="hold"/>
                                        <p:tgtEl>
                                          <p:spTgt spid="305196"/>
                                        </p:tgtEl>
                                        <p:attrNameLst>
                                          <p:attrName>ppt_x</p:attrName>
                                        </p:attrNameLst>
                                      </p:cBhvr>
                                      <p:tavLst>
                                        <p:tav tm="0">
                                          <p:val>
                                            <p:strVal val="0-#ppt_w/2"/>
                                          </p:val>
                                        </p:tav>
                                        <p:tav tm="100000">
                                          <p:val>
                                            <p:strVal val="#ppt_x"/>
                                          </p:val>
                                        </p:tav>
                                      </p:tavLst>
                                    </p:anim>
                                    <p:anim calcmode="lin" valueType="num">
                                      <p:cBhvr additive="base">
                                        <p:cTn id="32" dur="500" fill="hold"/>
                                        <p:tgtEl>
                                          <p:spTgt spid="30519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5154"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07223" name="组合 307222"/>
          <p:cNvGrpSpPr/>
          <p:nvPr/>
        </p:nvGrpSpPr>
        <p:grpSpPr>
          <a:xfrm>
            <a:off x="536575" y="1325563"/>
            <a:ext cx="4881563" cy="831850"/>
            <a:chOff x="328" y="1008"/>
            <a:chExt cx="3075" cy="524"/>
          </a:xfrm>
        </p:grpSpPr>
        <p:sp>
          <p:nvSpPr>
            <p:cNvPr id="87042" name="矩形 307213"/>
            <p:cNvSpPr/>
            <p:nvPr/>
          </p:nvSpPr>
          <p:spPr>
            <a:xfrm>
              <a:off x="328" y="1199"/>
              <a:ext cx="1274" cy="288"/>
            </a:xfrm>
            <a:prstGeom prst="rect">
              <a:avLst/>
            </a:prstGeom>
            <a:noFill/>
            <a:ln w="9525">
              <a:noFill/>
            </a:ln>
          </p:spPr>
          <p:txBody>
            <a:bodyPr wrap="none" anchor="ctr" anchorCtr="0">
              <a:spAutoFit/>
            </a:bodyPr>
            <a:p>
              <a:pPr algn="ctr"/>
              <a:r>
                <a:rPr lang="zh-CN" altLang="en-US" dirty="0">
                  <a:solidFill>
                    <a:schemeClr val="accent2"/>
                  </a:solidFill>
                  <a:latin typeface="Times New Roman" panose="02020603050405020304" pitchFamily="18" charset="-94"/>
                  <a:ea typeface="宋体" panose="02010600030101010101" pitchFamily="2" charset="-122"/>
                </a:rPr>
                <a:t>零输入响应：</a:t>
              </a:r>
              <a:endParaRPr lang="zh-CN" altLang="en-US" dirty="0">
                <a:solidFill>
                  <a:schemeClr val="accent2"/>
                </a:solidFill>
                <a:latin typeface="Times New Roman" panose="02020603050405020304" pitchFamily="18" charset="-94"/>
                <a:ea typeface="宋体" panose="02010600030101010101" pitchFamily="2" charset="-122"/>
              </a:endParaRPr>
            </a:p>
          </p:txBody>
        </p:sp>
        <p:graphicFrame>
          <p:nvGraphicFramePr>
            <p:cNvPr id="87043" name="对象 307214"/>
            <p:cNvGraphicFramePr/>
            <p:nvPr/>
          </p:nvGraphicFramePr>
          <p:xfrm>
            <a:off x="1775" y="1008"/>
            <a:ext cx="1628" cy="524"/>
          </p:xfrm>
          <a:graphic>
            <a:graphicData uri="http://schemas.openxmlformats.org/presentationml/2006/ole">
              <mc:AlternateContent xmlns:mc="http://schemas.openxmlformats.org/markup-compatibility/2006">
                <mc:Choice xmlns:v="urn:schemas-microsoft-com:vml" Requires="v">
                  <p:oleObj spid="_x0000_s3284" name="" r:id="rId1" imgW="1256030" imgH="405765" progId="Equation.3">
                    <p:embed/>
                  </p:oleObj>
                </mc:Choice>
                <mc:Fallback>
                  <p:oleObj name="" r:id="rId1" imgW="1256030" imgH="405765" progId="Equation.3">
                    <p:embed/>
                    <p:pic>
                      <p:nvPicPr>
                        <p:cNvPr id="0" name="图片 3283"/>
                        <p:cNvPicPr/>
                        <p:nvPr/>
                      </p:nvPicPr>
                      <p:blipFill>
                        <a:blip r:embed="rId2"/>
                        <a:stretch>
                          <a:fillRect/>
                        </a:stretch>
                      </p:blipFill>
                      <p:spPr>
                        <a:xfrm>
                          <a:off x="1775" y="1008"/>
                          <a:ext cx="1628" cy="524"/>
                        </a:xfrm>
                        <a:prstGeom prst="rect">
                          <a:avLst/>
                        </a:prstGeom>
                        <a:noFill/>
                        <a:ln w="38100">
                          <a:noFill/>
                          <a:miter/>
                        </a:ln>
                      </p:spPr>
                    </p:pic>
                  </p:oleObj>
                </mc:Fallback>
              </mc:AlternateContent>
            </a:graphicData>
          </a:graphic>
        </p:graphicFrame>
      </p:grpSp>
      <p:grpSp>
        <p:nvGrpSpPr>
          <p:cNvPr id="307224" name="组合 307223"/>
          <p:cNvGrpSpPr/>
          <p:nvPr/>
        </p:nvGrpSpPr>
        <p:grpSpPr>
          <a:xfrm>
            <a:off x="307975" y="2100263"/>
            <a:ext cx="5605463" cy="831850"/>
            <a:chOff x="366" y="1784"/>
            <a:chExt cx="3531" cy="524"/>
          </a:xfrm>
        </p:grpSpPr>
        <p:sp>
          <p:nvSpPr>
            <p:cNvPr id="87045" name="矩形 307215"/>
            <p:cNvSpPr/>
            <p:nvPr/>
          </p:nvSpPr>
          <p:spPr>
            <a:xfrm>
              <a:off x="366" y="1976"/>
              <a:ext cx="1274" cy="288"/>
            </a:xfrm>
            <a:prstGeom prst="rect">
              <a:avLst/>
            </a:prstGeom>
            <a:noFill/>
            <a:ln w="9525">
              <a:noFill/>
            </a:ln>
          </p:spPr>
          <p:txBody>
            <a:bodyPr wrap="none" anchor="ctr" anchorCtr="0">
              <a:spAutoFit/>
            </a:bodyPr>
            <a:p>
              <a:pPr algn="ctr"/>
              <a:r>
                <a:rPr lang="zh-CN" altLang="en-US" dirty="0">
                  <a:solidFill>
                    <a:schemeClr val="accent2"/>
                  </a:solidFill>
                  <a:latin typeface="Times New Roman" panose="02020603050405020304" pitchFamily="18" charset="-94"/>
                  <a:ea typeface="宋体" panose="02010600030101010101" pitchFamily="2" charset="-122"/>
                </a:rPr>
                <a:t>零状态响应：</a:t>
              </a:r>
              <a:endParaRPr lang="zh-CN" altLang="en-US" dirty="0">
                <a:solidFill>
                  <a:schemeClr val="accent2"/>
                </a:solidFill>
                <a:latin typeface="Times New Roman" panose="02020603050405020304" pitchFamily="18" charset="-94"/>
                <a:ea typeface="宋体" panose="02010600030101010101" pitchFamily="2" charset="-122"/>
              </a:endParaRPr>
            </a:p>
          </p:txBody>
        </p:sp>
        <p:graphicFrame>
          <p:nvGraphicFramePr>
            <p:cNvPr id="87046" name="对象 307217"/>
            <p:cNvGraphicFramePr/>
            <p:nvPr/>
          </p:nvGraphicFramePr>
          <p:xfrm>
            <a:off x="1775" y="1784"/>
            <a:ext cx="2122" cy="524"/>
          </p:xfrm>
          <a:graphic>
            <a:graphicData uri="http://schemas.openxmlformats.org/presentationml/2006/ole">
              <mc:AlternateContent xmlns:mc="http://schemas.openxmlformats.org/markup-compatibility/2006">
                <mc:Choice xmlns:v="urn:schemas-microsoft-com:vml" Requires="v">
                  <p:oleObj spid="_x0000_s3286" name="" r:id="rId3" imgW="1637030" imgH="405765" progId="Equation.3">
                    <p:embed/>
                  </p:oleObj>
                </mc:Choice>
                <mc:Fallback>
                  <p:oleObj name="" r:id="rId3" imgW="1637030" imgH="405765" progId="Equation.3">
                    <p:embed/>
                    <p:pic>
                      <p:nvPicPr>
                        <p:cNvPr id="0" name="图片 3285"/>
                        <p:cNvPicPr/>
                        <p:nvPr/>
                      </p:nvPicPr>
                      <p:blipFill>
                        <a:blip r:embed="rId4"/>
                        <a:stretch>
                          <a:fillRect/>
                        </a:stretch>
                      </p:blipFill>
                      <p:spPr>
                        <a:xfrm>
                          <a:off x="1775" y="1784"/>
                          <a:ext cx="2122" cy="524"/>
                        </a:xfrm>
                        <a:prstGeom prst="rect">
                          <a:avLst/>
                        </a:prstGeom>
                        <a:noFill/>
                        <a:ln w="38100">
                          <a:noFill/>
                          <a:miter/>
                        </a:ln>
                      </p:spPr>
                    </p:pic>
                  </p:oleObj>
                </mc:Fallback>
              </mc:AlternateContent>
            </a:graphicData>
          </a:graphic>
        </p:graphicFrame>
      </p:grpSp>
      <p:grpSp>
        <p:nvGrpSpPr>
          <p:cNvPr id="307237" name="组合 307236"/>
          <p:cNvGrpSpPr/>
          <p:nvPr/>
        </p:nvGrpSpPr>
        <p:grpSpPr>
          <a:xfrm>
            <a:off x="914400" y="358775"/>
            <a:ext cx="7072313" cy="871538"/>
            <a:chOff x="576" y="226"/>
            <a:chExt cx="4455" cy="549"/>
          </a:xfrm>
        </p:grpSpPr>
        <p:graphicFrame>
          <p:nvGraphicFramePr>
            <p:cNvPr id="87048" name="对象 307219"/>
            <p:cNvGraphicFramePr/>
            <p:nvPr/>
          </p:nvGraphicFramePr>
          <p:xfrm>
            <a:off x="759" y="243"/>
            <a:ext cx="4229" cy="425"/>
          </p:xfrm>
          <a:graphic>
            <a:graphicData uri="http://schemas.openxmlformats.org/presentationml/2006/ole">
              <mc:AlternateContent xmlns:mc="http://schemas.openxmlformats.org/markup-compatibility/2006">
                <mc:Choice xmlns:v="urn:schemas-microsoft-com:vml" Requires="v">
                  <p:oleObj spid="_x0000_s3281" name="" r:id="rId5" imgW="3629025" imgH="405765" progId="Equation.3">
                    <p:embed/>
                  </p:oleObj>
                </mc:Choice>
                <mc:Fallback>
                  <p:oleObj name="" r:id="rId5" imgW="3629025" imgH="405765" progId="Equation.3">
                    <p:embed/>
                    <p:pic>
                      <p:nvPicPr>
                        <p:cNvPr id="0" name="图片 3280"/>
                        <p:cNvPicPr/>
                        <p:nvPr/>
                      </p:nvPicPr>
                      <p:blipFill>
                        <a:blip r:embed="rId6"/>
                        <a:stretch>
                          <a:fillRect/>
                        </a:stretch>
                      </p:blipFill>
                      <p:spPr>
                        <a:xfrm>
                          <a:off x="759" y="243"/>
                          <a:ext cx="4229" cy="425"/>
                        </a:xfrm>
                        <a:prstGeom prst="rect">
                          <a:avLst/>
                        </a:prstGeom>
                        <a:noFill/>
                        <a:ln w="38100">
                          <a:noFill/>
                          <a:miter/>
                        </a:ln>
                      </p:spPr>
                    </p:pic>
                  </p:oleObj>
                </mc:Fallback>
              </mc:AlternateContent>
            </a:graphicData>
          </a:graphic>
        </p:graphicFrame>
        <p:sp>
          <p:nvSpPr>
            <p:cNvPr id="87049" name="矩形 307220"/>
            <p:cNvSpPr/>
            <p:nvPr/>
          </p:nvSpPr>
          <p:spPr>
            <a:xfrm>
              <a:off x="576" y="226"/>
              <a:ext cx="4455" cy="549"/>
            </a:xfrm>
            <a:prstGeom prst="rect">
              <a:avLst/>
            </a:prstGeom>
            <a:noFill/>
            <a:ln w="9525" cap="flat" cmpd="sng">
              <a:solidFill>
                <a:srgbClr val="FF0000"/>
              </a:solidFill>
              <a:prstDash val="solid"/>
              <a:miter/>
              <a:headEnd type="none" w="med" len="med"/>
              <a:tailEnd type="none" w="med" len="med"/>
            </a:ln>
          </p:spPr>
          <p:txBody>
            <a:bodyPr anchor="t" anchorCtr="0"/>
            <a:p>
              <a:pPr algn="ctr"/>
              <a:endParaRPr lang="zh-CN" altLang="en-US">
                <a:latin typeface="Times New Roman" panose="02020603050405020304" pitchFamily="18" charset="-94"/>
                <a:ea typeface="宋体" panose="02010600030101010101" pitchFamily="2" charset="-122"/>
              </a:endParaRPr>
            </a:p>
          </p:txBody>
        </p:sp>
      </p:grpSp>
      <p:grpSp>
        <p:nvGrpSpPr>
          <p:cNvPr id="307229" name="组合 307228"/>
          <p:cNvGrpSpPr/>
          <p:nvPr/>
        </p:nvGrpSpPr>
        <p:grpSpPr>
          <a:xfrm>
            <a:off x="422275" y="2971800"/>
            <a:ext cx="7123113" cy="728663"/>
            <a:chOff x="564" y="2751"/>
            <a:chExt cx="4487" cy="459"/>
          </a:xfrm>
        </p:grpSpPr>
        <p:sp>
          <p:nvSpPr>
            <p:cNvPr id="87051" name="矩形 307224"/>
            <p:cNvSpPr/>
            <p:nvPr/>
          </p:nvSpPr>
          <p:spPr>
            <a:xfrm>
              <a:off x="564" y="2869"/>
              <a:ext cx="888" cy="288"/>
            </a:xfrm>
            <a:prstGeom prst="rect">
              <a:avLst/>
            </a:prstGeom>
            <a:noFill/>
            <a:ln w="9525">
              <a:noFill/>
            </a:ln>
          </p:spPr>
          <p:txBody>
            <a:bodyPr wrap="none" anchor="ctr" anchorCtr="0">
              <a:spAutoFit/>
            </a:bodyPr>
            <a:p>
              <a:pPr algn="ctr"/>
              <a:r>
                <a:rPr lang="zh-CN" altLang="en-US" dirty="0">
                  <a:solidFill>
                    <a:schemeClr val="accent2"/>
                  </a:solidFill>
                  <a:latin typeface="Times New Roman" panose="02020603050405020304" pitchFamily="18" charset="-94"/>
                  <a:ea typeface="宋体" panose="02010600030101010101" pitchFamily="2" charset="-122"/>
                </a:rPr>
                <a:t>全响应：</a:t>
              </a:r>
              <a:endParaRPr lang="zh-CN" altLang="en-US" dirty="0">
                <a:solidFill>
                  <a:schemeClr val="accent2"/>
                </a:solidFill>
                <a:latin typeface="Times New Roman" panose="02020603050405020304" pitchFamily="18" charset="-94"/>
                <a:ea typeface="宋体" panose="02010600030101010101" pitchFamily="2" charset="-122"/>
              </a:endParaRPr>
            </a:p>
          </p:txBody>
        </p:sp>
        <p:graphicFrame>
          <p:nvGraphicFramePr>
            <p:cNvPr id="87052" name="对象 307226"/>
            <p:cNvGraphicFramePr/>
            <p:nvPr/>
          </p:nvGraphicFramePr>
          <p:xfrm>
            <a:off x="1775" y="2751"/>
            <a:ext cx="3276" cy="459"/>
          </p:xfrm>
          <a:graphic>
            <a:graphicData uri="http://schemas.openxmlformats.org/presentationml/2006/ole">
              <mc:AlternateContent xmlns:mc="http://schemas.openxmlformats.org/markup-compatibility/2006">
                <mc:Choice xmlns:v="urn:schemas-microsoft-com:vml" Requires="v">
                  <p:oleObj spid="_x0000_s3287" name="" r:id="rId7" imgW="2689860" imgH="405765" progId="Equation.3">
                    <p:embed/>
                  </p:oleObj>
                </mc:Choice>
                <mc:Fallback>
                  <p:oleObj name="" r:id="rId7" imgW="2689860" imgH="405765" progId="Equation.3">
                    <p:embed/>
                    <p:pic>
                      <p:nvPicPr>
                        <p:cNvPr id="0" name="图片 3286"/>
                        <p:cNvPicPr/>
                        <p:nvPr/>
                      </p:nvPicPr>
                      <p:blipFill>
                        <a:blip r:embed="rId8"/>
                        <a:stretch>
                          <a:fillRect/>
                        </a:stretch>
                      </p:blipFill>
                      <p:spPr>
                        <a:xfrm>
                          <a:off x="1775" y="2751"/>
                          <a:ext cx="3276" cy="459"/>
                        </a:xfrm>
                        <a:prstGeom prst="rect">
                          <a:avLst/>
                        </a:prstGeom>
                        <a:noFill/>
                        <a:ln w="38100">
                          <a:noFill/>
                          <a:miter/>
                        </a:ln>
                      </p:spPr>
                    </p:pic>
                  </p:oleObj>
                </mc:Fallback>
              </mc:AlternateContent>
            </a:graphicData>
          </a:graphic>
        </p:graphicFrame>
      </p:grpSp>
      <p:grpSp>
        <p:nvGrpSpPr>
          <p:cNvPr id="307230" name="组合 307229"/>
          <p:cNvGrpSpPr/>
          <p:nvPr/>
        </p:nvGrpSpPr>
        <p:grpSpPr>
          <a:xfrm>
            <a:off x="482600" y="4010025"/>
            <a:ext cx="7932738" cy="2589213"/>
            <a:chOff x="449" y="346"/>
            <a:chExt cx="4997" cy="1631"/>
          </a:xfrm>
        </p:grpSpPr>
        <p:sp>
          <p:nvSpPr>
            <p:cNvPr id="87054" name="矩形 307230"/>
            <p:cNvSpPr/>
            <p:nvPr/>
          </p:nvSpPr>
          <p:spPr>
            <a:xfrm>
              <a:off x="449" y="346"/>
              <a:ext cx="1081" cy="288"/>
            </a:xfrm>
            <a:prstGeom prst="rect">
              <a:avLst/>
            </a:prstGeom>
            <a:noFill/>
            <a:ln w="9525">
              <a:noFill/>
            </a:ln>
          </p:spPr>
          <p:txBody>
            <a:bodyPr wrap="none" anchor="ctr" anchorCtr="0">
              <a:spAutoFit/>
            </a:bodyPr>
            <a:p>
              <a:pPr algn="ctr"/>
              <a:r>
                <a:rPr lang="zh-CN" altLang="en-US" dirty="0">
                  <a:latin typeface="Times New Roman" panose="02020603050405020304" pitchFamily="18" charset="-94"/>
                  <a:ea typeface="宋体" panose="02010600030101010101" pitchFamily="2" charset="-122"/>
                </a:rPr>
                <a:t>正弦激励：</a:t>
              </a:r>
              <a:endParaRPr lang="zh-CN" altLang="en-US" dirty="0">
                <a:latin typeface="Times New Roman" panose="02020603050405020304" pitchFamily="18" charset="-94"/>
                <a:ea typeface="宋体" panose="02010600030101010101" pitchFamily="2" charset="-122"/>
              </a:endParaRPr>
            </a:p>
          </p:txBody>
        </p:sp>
        <p:sp>
          <p:nvSpPr>
            <p:cNvPr id="87055" name="矩形 307231"/>
            <p:cNvSpPr/>
            <p:nvPr/>
          </p:nvSpPr>
          <p:spPr>
            <a:xfrm>
              <a:off x="1555" y="379"/>
              <a:ext cx="3891" cy="288"/>
            </a:xfrm>
            <a:prstGeom prst="rect">
              <a:avLst/>
            </a:prstGeom>
            <a:noFill/>
            <a:ln w="9525">
              <a:noFill/>
            </a:ln>
          </p:spPr>
          <p:txBody>
            <a:bodyPr anchor="ctr" anchorCtr="0">
              <a:spAutoFit/>
            </a:bodyPr>
            <a:p>
              <a:pPr algn="ctr"/>
              <a:r>
                <a:rPr lang="en-US" altLang="zh-CN" i="1">
                  <a:latin typeface="Times New Roman" panose="02020603050405020304" pitchFamily="18" charset="-94"/>
                  <a:ea typeface="宋体" panose="02010600030101010101" pitchFamily="2" charset="-122"/>
                </a:rPr>
                <a:t>f</a:t>
              </a:r>
              <a:r>
                <a:rPr lang="en-US" altLang="zh-CN" sz="2000" baseline="50000">
                  <a:latin typeface="Times New Roman" panose="02020603050405020304" pitchFamily="18" charset="-94"/>
                  <a:ea typeface="宋体" panose="02010600030101010101" pitchFamily="2" charset="-122"/>
                </a:rPr>
                <a:t>ˊ</a:t>
              </a:r>
              <a:r>
                <a:rPr lang="en-US" altLang="zh-CN">
                  <a:latin typeface="Times New Roman" panose="02020603050405020304" pitchFamily="18" charset="-94"/>
                  <a:ea typeface="宋体" panose="02010600030101010101" pitchFamily="2" charset="-122"/>
                </a:rPr>
                <a:t>(</a:t>
              </a:r>
              <a:r>
                <a:rPr lang="en-US" altLang="zh-CN" i="1">
                  <a:latin typeface="Times New Roman" panose="02020603050405020304" pitchFamily="18" charset="-94"/>
                  <a:ea typeface="宋体" panose="02010600030101010101" pitchFamily="2" charset="-122"/>
                </a:rPr>
                <a:t>t</a:t>
              </a:r>
              <a:r>
                <a:rPr lang="en-US" altLang="zh-CN" dirty="0">
                  <a:latin typeface="Times New Roman" panose="02020603050405020304" pitchFamily="18" charset="-94"/>
                  <a:ea typeface="宋体" panose="02010600030101010101" pitchFamily="2" charset="-122"/>
                </a:rPr>
                <a:t>)</a:t>
              </a:r>
              <a:r>
                <a:rPr lang="zh-CN" altLang="en-US" dirty="0">
                  <a:latin typeface="Times New Roman" panose="02020603050405020304" pitchFamily="18" charset="-94"/>
                  <a:ea typeface="宋体" panose="02010600030101010101" pitchFamily="2" charset="-122"/>
                </a:rPr>
                <a:t>：电路</a:t>
              </a:r>
              <a:r>
                <a:rPr lang="zh-CN" altLang="zh-CN" dirty="0">
                  <a:latin typeface="Times New Roman" panose="02020603050405020304" pitchFamily="18" charset="-94"/>
                  <a:ea typeface="宋体" panose="02010600030101010101" pitchFamily="2" charset="-122"/>
                </a:rPr>
                <a:t>稳态解。（采用相量分析法）</a:t>
              </a:r>
              <a:endParaRPr lang="zh-CN" altLang="en-US">
                <a:solidFill>
                  <a:srgbClr val="FF0000"/>
                </a:solidFill>
                <a:latin typeface="Times New Roman" panose="02020603050405020304" pitchFamily="18" charset="-94"/>
                <a:ea typeface="宋体" panose="02010600030101010101" pitchFamily="2" charset="-122"/>
              </a:endParaRPr>
            </a:p>
          </p:txBody>
        </p:sp>
        <p:grpSp>
          <p:nvGrpSpPr>
            <p:cNvPr id="87056" name="组合 307232"/>
            <p:cNvGrpSpPr/>
            <p:nvPr/>
          </p:nvGrpSpPr>
          <p:grpSpPr>
            <a:xfrm>
              <a:off x="633" y="859"/>
              <a:ext cx="4023" cy="686"/>
              <a:chOff x="384" y="2405"/>
              <a:chExt cx="4129" cy="734"/>
            </a:xfrm>
          </p:grpSpPr>
          <p:graphicFrame>
            <p:nvGraphicFramePr>
              <p:cNvPr id="87057" name="对象 307233"/>
              <p:cNvGraphicFramePr/>
              <p:nvPr/>
            </p:nvGraphicFramePr>
            <p:xfrm>
              <a:off x="585" y="2405"/>
              <a:ext cx="3542" cy="548"/>
            </p:xfrm>
            <a:graphic>
              <a:graphicData uri="http://schemas.openxmlformats.org/presentationml/2006/ole">
                <mc:AlternateContent xmlns:mc="http://schemas.openxmlformats.org/markup-compatibility/2006">
                  <mc:Choice xmlns:v="urn:schemas-microsoft-com:vml" Requires="v">
                    <p:oleObj spid="_x0000_s3288" name="" r:id="rId9" imgW="2613660" imgH="405765" progId="Equation.3">
                      <p:embed/>
                    </p:oleObj>
                  </mc:Choice>
                  <mc:Fallback>
                    <p:oleObj name="" r:id="rId9" imgW="2613660" imgH="405765" progId="Equation.3">
                      <p:embed/>
                      <p:pic>
                        <p:nvPicPr>
                          <p:cNvPr id="0" name="图片 3287"/>
                          <p:cNvPicPr/>
                          <p:nvPr/>
                        </p:nvPicPr>
                        <p:blipFill>
                          <a:blip r:embed="rId10"/>
                          <a:stretch>
                            <a:fillRect/>
                          </a:stretch>
                        </p:blipFill>
                        <p:spPr>
                          <a:xfrm>
                            <a:off x="585" y="2405"/>
                            <a:ext cx="3542" cy="548"/>
                          </a:xfrm>
                          <a:prstGeom prst="rect">
                            <a:avLst/>
                          </a:prstGeom>
                          <a:noFill/>
                          <a:ln w="38100">
                            <a:noFill/>
                            <a:miter/>
                          </a:ln>
                        </p:spPr>
                      </p:pic>
                    </p:oleObj>
                  </mc:Fallback>
                </mc:AlternateContent>
              </a:graphicData>
            </a:graphic>
          </p:graphicFrame>
          <p:sp>
            <p:nvSpPr>
              <p:cNvPr id="87058" name="矩形 307234"/>
              <p:cNvSpPr/>
              <p:nvPr/>
            </p:nvSpPr>
            <p:spPr>
              <a:xfrm>
                <a:off x="384" y="2410"/>
                <a:ext cx="4129" cy="729"/>
              </a:xfrm>
              <a:prstGeom prst="rect">
                <a:avLst/>
              </a:prstGeom>
              <a:noFill/>
              <a:ln w="9525" cap="flat" cmpd="sng">
                <a:solidFill>
                  <a:srgbClr val="FF0000"/>
                </a:solidFill>
                <a:prstDash val="solid"/>
                <a:miter/>
                <a:headEnd type="none" w="med" len="med"/>
                <a:tailEnd type="none" w="med" len="med"/>
              </a:ln>
            </p:spPr>
            <p:txBody>
              <a:bodyPr anchor="t" anchorCtr="0"/>
              <a:p>
                <a:pPr algn="ctr"/>
                <a:endParaRPr lang="zh-CN" altLang="en-US">
                  <a:latin typeface="Times New Roman" panose="02020603050405020304" pitchFamily="18" charset="-94"/>
                  <a:ea typeface="宋体" panose="02010600030101010101" pitchFamily="2" charset="-122"/>
                </a:endParaRPr>
              </a:p>
            </p:txBody>
          </p:sp>
        </p:grpSp>
        <p:sp>
          <p:nvSpPr>
            <p:cNvPr id="87059" name="矩形 307235"/>
            <p:cNvSpPr/>
            <p:nvPr/>
          </p:nvSpPr>
          <p:spPr>
            <a:xfrm>
              <a:off x="1471" y="1689"/>
              <a:ext cx="2405" cy="288"/>
            </a:xfrm>
            <a:prstGeom prst="rect">
              <a:avLst/>
            </a:prstGeom>
            <a:noFill/>
            <a:ln w="9525">
              <a:noFill/>
            </a:ln>
          </p:spPr>
          <p:txBody>
            <a:bodyPr wrap="none" anchor="ctr" anchorCtr="0">
              <a:spAutoFit/>
            </a:bodyPr>
            <a:p>
              <a:pPr algn="ctr"/>
              <a:r>
                <a:rPr lang="en-US" altLang="zh-CN" i="1">
                  <a:latin typeface="Times New Roman" panose="02020603050405020304" pitchFamily="18" charset="-94"/>
                  <a:ea typeface="宋体" panose="02010600030101010101" pitchFamily="2" charset="-122"/>
                </a:rPr>
                <a:t>f</a:t>
              </a:r>
              <a:r>
                <a:rPr lang="en-US" altLang="zh-CN" sz="2000" baseline="50000">
                  <a:latin typeface="Times New Roman" panose="02020603050405020304" pitchFamily="18" charset="-94"/>
                  <a:ea typeface="宋体" panose="02010600030101010101" pitchFamily="2" charset="-122"/>
                </a:rPr>
                <a:t>ˊ</a:t>
              </a:r>
              <a:r>
                <a:rPr lang="en-US" altLang="zh-CN">
                  <a:latin typeface="Times New Roman" panose="02020603050405020304" pitchFamily="18" charset="-94"/>
                  <a:ea typeface="宋体" panose="02010600030101010101" pitchFamily="2" charset="-122"/>
                </a:rPr>
                <a:t>(0</a:t>
              </a:r>
              <a:r>
                <a:rPr lang="en-US" altLang="zh-CN" baseline="-25000">
                  <a:latin typeface="Times New Roman" panose="02020603050405020304" pitchFamily="18" charset="-94"/>
                  <a:ea typeface="宋体" panose="02010600030101010101" pitchFamily="2" charset="-122"/>
                </a:rPr>
                <a:t>+</a:t>
              </a:r>
              <a:r>
                <a:rPr lang="en-US" altLang="zh-CN">
                  <a:latin typeface="Times New Roman" panose="02020603050405020304" pitchFamily="18" charset="-94"/>
                  <a:ea typeface="宋体" panose="02010600030101010101" pitchFamily="2" charset="-122"/>
                </a:rPr>
                <a:t>)</a:t>
              </a:r>
              <a:r>
                <a:rPr lang="zh-CN" altLang="en-US">
                  <a:latin typeface="Times New Roman" panose="02020603050405020304" pitchFamily="18" charset="-94"/>
                  <a:ea typeface="宋体" panose="02010600030101010101" pitchFamily="2" charset="-122"/>
                </a:rPr>
                <a:t>： </a:t>
              </a:r>
              <a:r>
                <a:rPr lang="en-US" altLang="zh-CN" i="1">
                  <a:latin typeface="Times New Roman" panose="02020603050405020304" pitchFamily="18" charset="-94"/>
                  <a:ea typeface="宋体" panose="02010600030101010101" pitchFamily="2" charset="-122"/>
                </a:rPr>
                <a:t>f</a:t>
              </a:r>
              <a:r>
                <a:rPr lang="en-US" altLang="zh-CN" sz="2000" baseline="50000">
                  <a:latin typeface="Times New Roman" panose="02020603050405020304" pitchFamily="18" charset="-94"/>
                  <a:ea typeface="宋体" panose="02010600030101010101" pitchFamily="2" charset="-122"/>
                </a:rPr>
                <a:t>ˊ</a:t>
              </a:r>
              <a:r>
                <a:rPr lang="en-US" altLang="zh-CN">
                  <a:latin typeface="Times New Roman" panose="02020603050405020304" pitchFamily="18" charset="-94"/>
                  <a:ea typeface="宋体" panose="02010600030101010101" pitchFamily="2" charset="-122"/>
                </a:rPr>
                <a:t>(</a:t>
              </a:r>
              <a:r>
                <a:rPr lang="en-US" altLang="zh-CN" i="1">
                  <a:latin typeface="Times New Roman" panose="02020603050405020304" pitchFamily="18" charset="-94"/>
                  <a:ea typeface="宋体" panose="02010600030101010101" pitchFamily="2" charset="-122"/>
                </a:rPr>
                <a:t>t</a:t>
              </a:r>
              <a:r>
                <a:rPr lang="en-US" altLang="zh-CN" dirty="0">
                  <a:latin typeface="Times New Roman" panose="02020603050405020304" pitchFamily="18" charset="-94"/>
                  <a:ea typeface="宋体" panose="02010600030101010101" pitchFamily="2" charset="-122"/>
                </a:rPr>
                <a:t>)</a:t>
              </a:r>
              <a:r>
                <a:rPr lang="zh-CN" altLang="en-US" dirty="0">
                  <a:latin typeface="Times New Roman" panose="02020603050405020304" pitchFamily="18" charset="-94"/>
                  <a:ea typeface="宋体" panose="02010600030101010101" pitchFamily="2" charset="-122"/>
                </a:rPr>
                <a:t>在</a:t>
              </a:r>
              <a:r>
                <a:rPr lang="en-US" altLang="zh-CN" dirty="0">
                  <a:latin typeface="Times New Roman" panose="02020603050405020304" pitchFamily="18" charset="-94"/>
                  <a:ea typeface="宋体" panose="02010600030101010101" pitchFamily="2" charset="-122"/>
                </a:rPr>
                <a:t>t=0</a:t>
              </a:r>
              <a:r>
                <a:rPr lang="zh-CN" altLang="en-US" dirty="0">
                  <a:latin typeface="Times New Roman" panose="02020603050405020304" pitchFamily="18" charset="-94"/>
                  <a:ea typeface="宋体" panose="02010600030101010101" pitchFamily="2" charset="-122"/>
                </a:rPr>
                <a:t>时的值。</a:t>
              </a:r>
              <a:endParaRPr lang="zh-CN" altLang="en-US">
                <a:latin typeface="Times New Roman" panose="02020603050405020304" pitchFamily="18" charset="-94"/>
                <a:ea typeface="宋体" panose="02010600030101010101" pitchFamily="2" charset="-122"/>
              </a:endParaRPr>
            </a:p>
          </p:txBody>
        </p:sp>
      </p:grpSp>
      <p:sp>
        <p:nvSpPr>
          <p:cNvPr id="87060" name="灯片编号占位符 1"/>
          <p:cNvSpPr>
            <a:spLocks noGrp="1"/>
          </p:cNvSpPr>
          <p:nvPr>
            <p:ph type="sldNum" sz="quarter" idx="12"/>
          </p:nvPr>
        </p:nvSpPr>
        <p:spPr>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fld id="{9A0DB2DC-4C9A-4742-B13C-FB6460FD3503}" type="slidenum">
              <a:rPr lang="zh-CN" altLang="zh-CN" sz="1400" b="0" dirty="0"/>
            </a:fld>
            <a:endParaRPr lang="zh-CN" altLang="zh-CN" sz="140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307237"/>
                                        </p:tgtEl>
                                        <p:attrNameLst>
                                          <p:attrName>style.visibility</p:attrName>
                                        </p:attrNameLst>
                                      </p:cBhvr>
                                      <p:to>
                                        <p:strVal val="visible"/>
                                      </p:to>
                                    </p:set>
                                    <p:anim calcmode="lin" valueType="num">
                                      <p:cBhvr additive="base">
                                        <p:cTn id="7" dur="500" fill="hold"/>
                                        <p:tgtEl>
                                          <p:spTgt spid="307237"/>
                                        </p:tgtEl>
                                        <p:attrNameLst>
                                          <p:attrName>ppt_x</p:attrName>
                                        </p:attrNameLst>
                                      </p:cBhvr>
                                      <p:tavLst>
                                        <p:tav tm="0">
                                          <p:val>
                                            <p:strVal val="#ppt_x"/>
                                          </p:val>
                                        </p:tav>
                                        <p:tav tm="100000">
                                          <p:val>
                                            <p:strVal val="#ppt_x"/>
                                          </p:val>
                                        </p:tav>
                                      </p:tavLst>
                                    </p:anim>
                                    <p:anim calcmode="lin" valueType="num">
                                      <p:cBhvr additive="base">
                                        <p:cTn id="8" dur="500" fill="hold"/>
                                        <p:tgtEl>
                                          <p:spTgt spid="307237"/>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07223"/>
                                        </p:tgtEl>
                                        <p:attrNameLst>
                                          <p:attrName>style.visibility</p:attrName>
                                        </p:attrNameLst>
                                      </p:cBhvr>
                                      <p:to>
                                        <p:strVal val="visible"/>
                                      </p:to>
                                    </p:set>
                                    <p:anim calcmode="lin" valueType="num">
                                      <p:cBhvr additive="base">
                                        <p:cTn id="13" dur="500" fill="hold"/>
                                        <p:tgtEl>
                                          <p:spTgt spid="307223"/>
                                        </p:tgtEl>
                                        <p:attrNameLst>
                                          <p:attrName>ppt_x</p:attrName>
                                        </p:attrNameLst>
                                      </p:cBhvr>
                                      <p:tavLst>
                                        <p:tav tm="0">
                                          <p:val>
                                            <p:strVal val="0-#ppt_w/2"/>
                                          </p:val>
                                        </p:tav>
                                        <p:tav tm="100000">
                                          <p:val>
                                            <p:strVal val="#ppt_x"/>
                                          </p:val>
                                        </p:tav>
                                      </p:tavLst>
                                    </p:anim>
                                    <p:anim calcmode="lin" valueType="num">
                                      <p:cBhvr additive="base">
                                        <p:cTn id="14" dur="500" fill="hold"/>
                                        <p:tgtEl>
                                          <p:spTgt spid="30722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07224"/>
                                        </p:tgtEl>
                                        <p:attrNameLst>
                                          <p:attrName>style.visibility</p:attrName>
                                        </p:attrNameLst>
                                      </p:cBhvr>
                                      <p:to>
                                        <p:strVal val="visible"/>
                                      </p:to>
                                    </p:set>
                                    <p:anim calcmode="lin" valueType="num">
                                      <p:cBhvr additive="base">
                                        <p:cTn id="19" dur="500" fill="hold"/>
                                        <p:tgtEl>
                                          <p:spTgt spid="307224"/>
                                        </p:tgtEl>
                                        <p:attrNameLst>
                                          <p:attrName>ppt_x</p:attrName>
                                        </p:attrNameLst>
                                      </p:cBhvr>
                                      <p:tavLst>
                                        <p:tav tm="0">
                                          <p:val>
                                            <p:strVal val="0-#ppt_w/2"/>
                                          </p:val>
                                        </p:tav>
                                        <p:tav tm="100000">
                                          <p:val>
                                            <p:strVal val="#ppt_x"/>
                                          </p:val>
                                        </p:tav>
                                      </p:tavLst>
                                    </p:anim>
                                    <p:anim calcmode="lin" valueType="num">
                                      <p:cBhvr additive="base">
                                        <p:cTn id="20" dur="500" fill="hold"/>
                                        <p:tgtEl>
                                          <p:spTgt spid="30722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307229"/>
                                        </p:tgtEl>
                                        <p:attrNameLst>
                                          <p:attrName>style.visibility</p:attrName>
                                        </p:attrNameLst>
                                      </p:cBhvr>
                                      <p:to>
                                        <p:strVal val="visible"/>
                                      </p:to>
                                    </p:set>
                                    <p:anim calcmode="lin" valueType="num">
                                      <p:cBhvr additive="base">
                                        <p:cTn id="25" dur="500" fill="hold"/>
                                        <p:tgtEl>
                                          <p:spTgt spid="307229"/>
                                        </p:tgtEl>
                                        <p:attrNameLst>
                                          <p:attrName>ppt_x</p:attrName>
                                        </p:attrNameLst>
                                      </p:cBhvr>
                                      <p:tavLst>
                                        <p:tav tm="0">
                                          <p:val>
                                            <p:strVal val="0-#ppt_w/2"/>
                                          </p:val>
                                        </p:tav>
                                        <p:tav tm="100000">
                                          <p:val>
                                            <p:strVal val="#ppt_x"/>
                                          </p:val>
                                        </p:tav>
                                      </p:tavLst>
                                    </p:anim>
                                    <p:anim calcmode="lin" valueType="num">
                                      <p:cBhvr additive="base">
                                        <p:cTn id="26" dur="500" fill="hold"/>
                                        <p:tgtEl>
                                          <p:spTgt spid="307229"/>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307230"/>
                                        </p:tgtEl>
                                        <p:attrNameLst>
                                          <p:attrName>style.visibility</p:attrName>
                                        </p:attrNameLst>
                                      </p:cBhvr>
                                      <p:to>
                                        <p:strVal val="visible"/>
                                      </p:to>
                                    </p:set>
                                    <p:anim calcmode="lin" valueType="num">
                                      <p:cBhvr additive="base">
                                        <p:cTn id="31" dur="500" fill="hold"/>
                                        <p:tgtEl>
                                          <p:spTgt spid="307230"/>
                                        </p:tgtEl>
                                        <p:attrNameLst>
                                          <p:attrName>ppt_x</p:attrName>
                                        </p:attrNameLst>
                                      </p:cBhvr>
                                      <p:tavLst>
                                        <p:tav tm="0">
                                          <p:val>
                                            <p:strVal val="0-#ppt_w/2"/>
                                          </p:val>
                                        </p:tav>
                                        <p:tav tm="100000">
                                          <p:val>
                                            <p:strVal val="#ppt_x"/>
                                          </p:val>
                                        </p:tav>
                                      </p:tavLst>
                                    </p:anim>
                                    <p:anim calcmode="lin" valueType="num">
                                      <p:cBhvr additive="base">
                                        <p:cTn id="32" dur="500" fill="hold"/>
                                        <p:tgtEl>
                                          <p:spTgt spid="3072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8065" name="灯片编号占位符 5"/>
          <p:cNvSpPr>
            <a:spLocks noGrp="1"/>
          </p:cNvSpPr>
          <p:nvPr>
            <p:ph type="sldNum" sz="quarter" idx="12"/>
          </p:nvPr>
        </p:nvSpPr>
        <p:spPr>
          <a:xfrm>
            <a:off x="6553200" y="6245225"/>
            <a:ext cx="2133600" cy="476250"/>
          </a:xfrm>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buSzTx/>
              <a:buFontTx/>
            </a:pPr>
            <a:fld id="{9A0DB2DC-4C9A-4742-B13C-FB6460FD3503}" type="slidenum">
              <a:rPr lang="zh-CN" altLang="en-US" sz="1400" b="0" dirty="0">
                <a:latin typeface="Times New Roman" panose="02020603050405020304" charset="0"/>
                <a:sym typeface="Times New Roman" panose="02020603050405020304" charset="0"/>
              </a:rPr>
            </a:fld>
            <a:endParaRPr lang="zh-CN" altLang="en-US" sz="1400" b="0" dirty="0">
              <a:latin typeface="Times New Roman" panose="02020603050405020304" charset="0"/>
              <a:sym typeface="Times New Roman" panose="02020603050405020304" charset="0"/>
            </a:endParaRPr>
          </a:p>
        </p:txBody>
      </p:sp>
      <p:sp>
        <p:nvSpPr>
          <p:cNvPr id="88066" name="Rectangle 2"/>
          <p:cNvSpPr/>
          <p:nvPr/>
        </p:nvSpPr>
        <p:spPr>
          <a:xfrm>
            <a:off x="266700" y="622300"/>
            <a:ext cx="4140200" cy="800100"/>
          </a:xfrm>
          <a:prstGeom prst="rect">
            <a:avLst/>
          </a:prstGeom>
          <a:noFill/>
          <a:ln w="9525">
            <a:noFill/>
          </a:ln>
        </p:spPr>
        <p:txBody>
          <a:bodyPr anchor="ctr" anchorCtr="0"/>
          <a:p>
            <a:pPr>
              <a:buFontTx/>
            </a:pPr>
            <a:r>
              <a:rPr lang="zh-CN" altLang="en-US" sz="3200" dirty="0">
                <a:solidFill>
                  <a:srgbClr val="000066"/>
                </a:solidFill>
                <a:latin typeface="Arial" panose="020B0604020202020204" pitchFamily="34" charset="0"/>
                <a:ea typeface="宋体" panose="02010600030101010101" pitchFamily="2" charset="-122"/>
                <a:sym typeface="Arial" panose="020B0604020202020204" pitchFamily="34" charset="0"/>
              </a:rPr>
              <a:t>1、  积分电路</a:t>
            </a:r>
            <a:r>
              <a:rPr lang="en-US" altLang="zh-CN" sz="3200" dirty="0">
                <a:solidFill>
                  <a:srgbClr val="000066"/>
                </a:solidFill>
                <a:latin typeface="Arial" panose="020B0604020202020204" pitchFamily="34" charset="0"/>
                <a:ea typeface="宋体" panose="02010600030101010101" pitchFamily="2" charset="-122"/>
                <a:sym typeface="Arial" panose="020B0604020202020204" pitchFamily="34" charset="0"/>
              </a:rPr>
              <a:t>(</a:t>
            </a:r>
            <a:r>
              <a:rPr lang="zh-CN" altLang="en-US" sz="3200" dirty="0">
                <a:solidFill>
                  <a:srgbClr val="000066"/>
                </a:solidFill>
                <a:latin typeface="Arial" panose="020B0604020202020204" pitchFamily="34" charset="0"/>
                <a:ea typeface="宋体" panose="02010600030101010101" pitchFamily="2" charset="-122"/>
                <a:sym typeface="Arial" panose="020B0604020202020204" pitchFamily="34" charset="0"/>
              </a:rPr>
              <a:t>零状态</a:t>
            </a:r>
            <a:r>
              <a:rPr lang="en-US" altLang="zh-CN" sz="3200" dirty="0">
                <a:solidFill>
                  <a:srgbClr val="000066"/>
                </a:solidFill>
                <a:latin typeface="Arial" panose="020B0604020202020204" pitchFamily="34" charset="0"/>
                <a:ea typeface="宋体" panose="02010600030101010101" pitchFamily="2" charset="-122"/>
                <a:sym typeface="Arial" panose="020B0604020202020204" pitchFamily="34" charset="0"/>
              </a:rPr>
              <a:t>)</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67588" name="Rectangle 3"/>
          <p:cNvSpPr/>
          <p:nvPr/>
        </p:nvSpPr>
        <p:spPr>
          <a:xfrm>
            <a:off x="4475163" y="1128713"/>
            <a:ext cx="4568825" cy="581025"/>
          </a:xfrm>
          <a:prstGeom prst="rect">
            <a:avLst/>
          </a:prstGeom>
          <a:noFill/>
          <a:ln w="38100" cap="flat" cmpd="sng">
            <a:solidFill>
              <a:schemeClr val="accent2"/>
            </a:solidFill>
            <a:prstDash val="solid"/>
            <a:miter/>
            <a:headEnd type="none" w="med" len="med"/>
            <a:tailEnd type="none" w="med" len="med"/>
          </a:ln>
        </p:spPr>
        <p:txBody>
          <a:bodyPr wrap="square" lIns="90488" tIns="44450" rIns="90488" bIns="44450" anchor="t" anchorCtr="0">
            <a:spAutoFit/>
          </a:bodyPr>
          <a:p>
            <a:pPr eaLnBrk="0" hangingPunct="0">
              <a:spcBef>
                <a:spcPct val="50000"/>
              </a:spcBef>
              <a:buFontTx/>
            </a:pPr>
            <a:r>
              <a:rPr lang="zh-CN" altLang="en-US" sz="3200" dirty="0">
                <a:solidFill>
                  <a:srgbClr val="FF0000"/>
                </a:solidFill>
                <a:latin typeface="Arial" panose="020B0604020202020204" pitchFamily="34" charset="0"/>
                <a:ea typeface="宋体" panose="02010600030101010101" pitchFamily="2" charset="-122"/>
                <a:sym typeface="Arial" panose="020B0604020202020204" pitchFamily="34" charset="0"/>
              </a:rPr>
              <a:t>条件：时间常数</a:t>
            </a:r>
            <a:r>
              <a:rPr lang="en-US" altLang="zh-CN" sz="3200" dirty="0">
                <a:solidFill>
                  <a:srgbClr val="FF0000"/>
                </a:solidFill>
                <a:latin typeface="Arial" panose="020B0604020202020204" pitchFamily="34" charset="0"/>
                <a:ea typeface="宋体" panose="02010600030101010101" pitchFamily="2" charset="-122"/>
                <a:sym typeface="Arial" panose="020B0604020202020204" pitchFamily="34" charset="0"/>
              </a:rPr>
              <a:t>τ&gt;&gt; T</a:t>
            </a:r>
            <a:r>
              <a:rPr lang="en-US" altLang="zh-CN" sz="3200" baseline="-25000" dirty="0">
                <a:solidFill>
                  <a:srgbClr val="FF0000"/>
                </a:solidFill>
                <a:latin typeface="Arial" panose="020B0604020202020204" pitchFamily="34" charset="0"/>
                <a:ea typeface="宋体" panose="02010600030101010101" pitchFamily="2" charset="-122"/>
                <a:sym typeface="Arial" panose="020B0604020202020204" pitchFamily="34" charset="0"/>
              </a:rPr>
              <a:t>P</a:t>
            </a:r>
            <a:endParaRPr lang="zh-CN" altLang="en-US" dirty="0">
              <a:latin typeface="Times New Roman" panose="02020603050405020304" charset="0"/>
              <a:ea typeface="宋体" panose="02010600030101010101" pitchFamily="2" charset="-122"/>
              <a:sym typeface="Times New Roman" panose="02020603050405020304" charset="0"/>
            </a:endParaRPr>
          </a:p>
        </p:txBody>
      </p:sp>
      <p:grpSp>
        <p:nvGrpSpPr>
          <p:cNvPr id="67589" name="Group 4"/>
          <p:cNvGrpSpPr/>
          <p:nvPr/>
        </p:nvGrpSpPr>
        <p:grpSpPr>
          <a:xfrm>
            <a:off x="107950" y="3213100"/>
            <a:ext cx="3744913" cy="1727200"/>
            <a:chOff x="0" y="0"/>
            <a:chExt cx="5898" cy="2720"/>
          </a:xfrm>
        </p:grpSpPr>
        <p:sp>
          <p:nvSpPr>
            <p:cNvPr id="88069" name="Text Box 5"/>
            <p:cNvSpPr/>
            <p:nvPr/>
          </p:nvSpPr>
          <p:spPr>
            <a:xfrm>
              <a:off x="0" y="0"/>
              <a:ext cx="2285" cy="818"/>
            </a:xfrm>
            <a:prstGeom prst="rect">
              <a:avLst/>
            </a:prstGeom>
            <a:noFill/>
            <a:ln w="9525">
              <a:noFill/>
            </a:ln>
          </p:spPr>
          <p:txBody>
            <a:bodyPr wrap="none" anchor="t" anchorCtr="0">
              <a:spAutoFit/>
            </a:bodyPr>
            <a:p>
              <a:pPr eaLnBrk="0" hangingPunct="0">
                <a:buFontTx/>
              </a:pPr>
              <a:r>
                <a:rPr lang="en-US" altLang="zh-CN" sz="2800" i="1" dirty="0">
                  <a:latin typeface="Arial" panose="020B0604020202020204" pitchFamily="34" charset="0"/>
                  <a:ea typeface="宋体" panose="02010600030101010101" pitchFamily="2" charset="-122"/>
                  <a:sym typeface="Arial" panose="020B0604020202020204" pitchFamily="34" charset="0"/>
                </a:rPr>
                <a:t>t</a:t>
              </a:r>
              <a:r>
                <a:rPr lang="en-US" altLang="zh-CN" sz="2800" dirty="0">
                  <a:latin typeface="Arial" panose="020B0604020202020204" pitchFamily="34" charset="0"/>
                  <a:ea typeface="宋体" panose="02010600030101010101" pitchFamily="2" charset="-122"/>
                  <a:sym typeface="Arial" panose="020B0604020202020204" pitchFamily="34" charset="0"/>
                </a:rPr>
                <a:t>= 0 ~</a:t>
              </a:r>
              <a:r>
                <a:rPr lang="en-US" altLang="zh-CN" sz="2800" i="1" dirty="0">
                  <a:latin typeface="Arial" panose="020B0604020202020204" pitchFamily="34" charset="0"/>
                  <a:ea typeface="宋体" panose="02010600030101010101" pitchFamily="2" charset="-122"/>
                  <a:sym typeface="Arial" panose="020B0604020202020204" pitchFamily="34" charset="0"/>
                </a:rPr>
                <a:t> T</a:t>
              </a:r>
              <a:r>
                <a:rPr lang="en-US" altLang="zh-CN" sz="2800" i="1" baseline="-25000" dirty="0">
                  <a:latin typeface="Arial" panose="020B0604020202020204" pitchFamily="34" charset="0"/>
                  <a:ea typeface="宋体" panose="02010600030101010101" pitchFamily="2" charset="-122"/>
                  <a:sym typeface="Arial" panose="020B0604020202020204" pitchFamily="34" charset="0"/>
                </a:rPr>
                <a:t>p</a:t>
              </a:r>
              <a:endParaRPr lang="en-US" altLang="zh-CN" sz="2800" i="1" dirty="0">
                <a:latin typeface="Arial" panose="020B0604020202020204" pitchFamily="34" charset="0"/>
                <a:ea typeface="宋体" panose="02010600030101010101" pitchFamily="2" charset="-122"/>
                <a:sym typeface="Arial" panose="020B0604020202020204" pitchFamily="34" charset="0"/>
              </a:endParaRPr>
            </a:p>
          </p:txBody>
        </p:sp>
        <p:sp>
          <p:nvSpPr>
            <p:cNvPr id="88070" name="Line 6"/>
            <p:cNvSpPr/>
            <p:nvPr/>
          </p:nvSpPr>
          <p:spPr>
            <a:xfrm>
              <a:off x="3326" y="856"/>
              <a:ext cx="1026" cy="1"/>
            </a:xfrm>
            <a:prstGeom prst="line">
              <a:avLst/>
            </a:prstGeom>
            <a:ln w="38100" cap="flat" cmpd="sng">
              <a:solidFill>
                <a:schemeClr val="tx2"/>
              </a:solidFill>
              <a:prstDash val="solid"/>
              <a:round/>
              <a:headEnd type="none" w="med" len="med"/>
              <a:tailEnd type="none" w="med" len="med"/>
            </a:ln>
          </p:spPr>
        </p:sp>
        <p:sp>
          <p:nvSpPr>
            <p:cNvPr id="88071" name="Line 7"/>
            <p:cNvSpPr/>
            <p:nvPr/>
          </p:nvSpPr>
          <p:spPr>
            <a:xfrm>
              <a:off x="2185" y="856"/>
              <a:ext cx="913" cy="1"/>
            </a:xfrm>
            <a:prstGeom prst="line">
              <a:avLst/>
            </a:prstGeom>
            <a:ln w="38100" cap="flat" cmpd="sng">
              <a:solidFill>
                <a:schemeClr val="tx2"/>
              </a:solidFill>
              <a:prstDash val="solid"/>
              <a:round/>
              <a:headEnd type="none" w="med" len="med"/>
              <a:tailEnd type="none" w="med" len="med"/>
            </a:ln>
          </p:spPr>
        </p:sp>
        <p:sp>
          <p:nvSpPr>
            <p:cNvPr id="88072" name="Line 8"/>
            <p:cNvSpPr/>
            <p:nvPr/>
          </p:nvSpPr>
          <p:spPr>
            <a:xfrm flipV="1">
              <a:off x="4325" y="856"/>
              <a:ext cx="1" cy="864"/>
            </a:xfrm>
            <a:prstGeom prst="line">
              <a:avLst/>
            </a:prstGeom>
            <a:ln w="38100" cap="flat" cmpd="sng">
              <a:solidFill>
                <a:schemeClr val="tx2"/>
              </a:solidFill>
              <a:prstDash val="solid"/>
              <a:round/>
              <a:headEnd type="none" w="med" len="med"/>
              <a:tailEnd type="none" w="med" len="med"/>
            </a:ln>
          </p:spPr>
        </p:sp>
        <p:sp>
          <p:nvSpPr>
            <p:cNvPr id="88073" name="Rectangle 9"/>
            <p:cNvSpPr/>
            <p:nvPr/>
          </p:nvSpPr>
          <p:spPr>
            <a:xfrm rot="5400000">
              <a:off x="3120" y="504"/>
              <a:ext cx="233" cy="683"/>
            </a:xfrm>
            <a:prstGeom prst="rect">
              <a:avLst/>
            </a:prstGeom>
            <a:solidFill>
              <a:schemeClr val="bg1"/>
            </a:solidFill>
            <a:ln w="38100" cap="flat" cmpd="sng">
              <a:solidFill>
                <a:schemeClr val="tx2"/>
              </a:solidFill>
              <a:prstDash val="solid"/>
              <a:miter/>
              <a:headEnd type="none" w="med" len="med"/>
              <a:tailEnd type="none" w="med" len="med"/>
            </a:ln>
          </p:spPr>
          <p:txBody>
            <a:bodyPr wrap="none" anchor="ctr" anchorCtr="0"/>
            <a:p>
              <a:pPr>
                <a:buFontTx/>
              </a:pPr>
              <a:endParaRPr lang="zh-CN" altLang="zh-CN"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
          <p:nvSpPr>
            <p:cNvPr id="88074" name="Line 10"/>
            <p:cNvSpPr/>
            <p:nvPr/>
          </p:nvSpPr>
          <p:spPr>
            <a:xfrm flipH="1">
              <a:off x="2184" y="2719"/>
              <a:ext cx="2169" cy="1"/>
            </a:xfrm>
            <a:prstGeom prst="line">
              <a:avLst/>
            </a:prstGeom>
            <a:ln w="38100" cap="flat" cmpd="sng">
              <a:solidFill>
                <a:schemeClr val="tx2"/>
              </a:solidFill>
              <a:prstDash val="solid"/>
              <a:round/>
              <a:headEnd type="none" w="med" len="med"/>
              <a:tailEnd type="none" w="med" len="med"/>
            </a:ln>
          </p:spPr>
        </p:sp>
        <p:sp>
          <p:nvSpPr>
            <p:cNvPr id="88075" name="Arc 11"/>
            <p:cNvSpPr/>
            <p:nvPr/>
          </p:nvSpPr>
          <p:spPr>
            <a:xfrm>
              <a:off x="3079" y="1899"/>
              <a:ext cx="776" cy="551"/>
            </a:xfrm>
            <a:custGeom>
              <a:avLst/>
              <a:gdLst/>
              <a:ahLst/>
              <a:cxnLst>
                <a:cxn ang="0">
                  <a:pos x="0" y="0"/>
                </a:cxn>
                <a:cxn ang="0">
                  <a:pos x="0" y="0"/>
                </a:cxn>
                <a:cxn ang="0">
                  <a:pos x="0" y="0"/>
                </a:cxn>
                <a:cxn ang="0">
                  <a:pos x="0" y="0"/>
                </a:cxn>
                <a:cxn ang="0">
                  <a:pos x="0" y="0"/>
                </a:cxn>
              </a:cxnLst>
              <a:pathLst>
                <a:path w="21600" h="21600" fill="none">
                  <a:moveTo>
                    <a:pt x="21600" y="0"/>
                  </a:moveTo>
                  <a:cubicBezTo>
                    <a:pt x="21600" y="11929"/>
                    <a:pt x="11929" y="21599"/>
                    <a:pt x="0" y="21600"/>
                  </a:cubicBezTo>
                </a:path>
                <a:path w="21600" h="21600" stroke="0">
                  <a:moveTo>
                    <a:pt x="21600" y="0"/>
                  </a:moveTo>
                  <a:cubicBezTo>
                    <a:pt x="21600" y="11929"/>
                    <a:pt x="11929" y="21599"/>
                    <a:pt x="0" y="21600"/>
                  </a:cubicBezTo>
                  <a:lnTo>
                    <a:pt x="0" y="0"/>
                  </a:lnTo>
                  <a:lnTo>
                    <a:pt x="21600" y="0"/>
                  </a:lnTo>
                  <a:close/>
                </a:path>
              </a:pathLst>
            </a:custGeom>
            <a:noFill/>
            <a:ln w="38100" cap="rnd" cmpd="sng">
              <a:solidFill>
                <a:schemeClr val="accent2"/>
              </a:solidFill>
              <a:prstDash val="solid"/>
              <a:miter/>
              <a:headEnd type="none" w="med" len="med"/>
              <a:tailEnd type="triangle" w="med" len="med"/>
            </a:ln>
          </p:spPr>
          <p:txBody>
            <a:bodyPr/>
            <a:p>
              <a:endParaRPr lang="zh-CN" altLang="en-US"/>
            </a:p>
          </p:txBody>
        </p:sp>
        <p:sp>
          <p:nvSpPr>
            <p:cNvPr id="88076" name="Arc 12"/>
            <p:cNvSpPr/>
            <p:nvPr/>
          </p:nvSpPr>
          <p:spPr>
            <a:xfrm>
              <a:off x="3240" y="1494"/>
              <a:ext cx="615" cy="265"/>
            </a:xfrm>
            <a:custGeom>
              <a:avLst/>
              <a:gdLst/>
              <a:ahLst/>
              <a:cxnLst>
                <a:cxn ang="0">
                  <a:pos x="0" y="0"/>
                </a:cxn>
                <a:cxn ang="0">
                  <a:pos x="0" y="0"/>
                </a:cxn>
                <a:cxn ang="0">
                  <a:pos x="0" y="0"/>
                </a:cxn>
                <a:cxn ang="0">
                  <a:pos x="0" y="0"/>
                </a:cxn>
                <a:cxn ang="0">
                  <a:pos x="0" y="0"/>
                </a:cxn>
              </a:cxnLst>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lnTo>
                    <a:pt x="-1" y="0"/>
                  </a:lnTo>
                  <a:close/>
                </a:path>
              </a:pathLst>
            </a:custGeom>
            <a:noFill/>
            <a:ln w="38100" cap="rnd" cmpd="sng">
              <a:solidFill>
                <a:schemeClr val="hlink"/>
              </a:solidFill>
              <a:prstDash val="solid"/>
              <a:miter/>
              <a:headEnd type="none" w="med" len="med"/>
              <a:tailEnd type="none" w="med" len="med"/>
            </a:ln>
          </p:spPr>
          <p:txBody>
            <a:bodyPr/>
            <a:p>
              <a:endParaRPr lang="zh-CN" altLang="en-US"/>
            </a:p>
          </p:txBody>
        </p:sp>
        <p:sp>
          <p:nvSpPr>
            <p:cNvPr id="88077" name="Line 13"/>
            <p:cNvSpPr/>
            <p:nvPr/>
          </p:nvSpPr>
          <p:spPr>
            <a:xfrm>
              <a:off x="3881" y="1778"/>
              <a:ext cx="1" cy="97"/>
            </a:xfrm>
            <a:prstGeom prst="line">
              <a:avLst/>
            </a:prstGeom>
            <a:ln w="25400" cap="flat" cmpd="sng">
              <a:solidFill>
                <a:schemeClr val="hlink"/>
              </a:solidFill>
              <a:prstDash val="solid"/>
              <a:round/>
              <a:headEnd type="none" w="med" len="med"/>
              <a:tailEnd type="none" w="med" len="med"/>
            </a:ln>
          </p:spPr>
        </p:sp>
        <p:sp>
          <p:nvSpPr>
            <p:cNvPr id="88078" name="Oval 14"/>
            <p:cNvSpPr/>
            <p:nvPr/>
          </p:nvSpPr>
          <p:spPr>
            <a:xfrm>
              <a:off x="1928" y="1555"/>
              <a:ext cx="560" cy="543"/>
            </a:xfrm>
            <a:prstGeom prst="ellipse">
              <a:avLst/>
            </a:prstGeom>
            <a:solidFill>
              <a:schemeClr val="bg1"/>
            </a:solidFill>
            <a:ln w="38100" cap="flat" cmpd="sng">
              <a:solidFill>
                <a:schemeClr val="tx2"/>
              </a:solidFill>
              <a:prstDash val="solid"/>
              <a:round/>
              <a:headEnd type="none" w="med" len="med"/>
              <a:tailEnd type="none" w="med" len="med"/>
            </a:ln>
          </p:spPr>
          <p:txBody>
            <a:bodyPr wrap="none" anchor="ctr" anchorCtr="0"/>
            <a:p>
              <a:pPr>
                <a:buFontTx/>
              </a:pPr>
              <a:endParaRPr lang="zh-CN" altLang="zh-CN"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
          <p:nvSpPr>
            <p:cNvPr id="88079" name="Line 15"/>
            <p:cNvSpPr/>
            <p:nvPr/>
          </p:nvSpPr>
          <p:spPr>
            <a:xfrm>
              <a:off x="2214" y="856"/>
              <a:ext cx="1" cy="1864"/>
            </a:xfrm>
            <a:prstGeom prst="line">
              <a:avLst/>
            </a:prstGeom>
            <a:ln w="38100" cap="flat" cmpd="sng">
              <a:solidFill>
                <a:schemeClr val="tx2"/>
              </a:solidFill>
              <a:prstDash val="solid"/>
              <a:round/>
              <a:headEnd type="none" w="med" len="med"/>
              <a:tailEnd type="none" w="med" len="med"/>
            </a:ln>
          </p:spPr>
        </p:sp>
        <p:sp>
          <p:nvSpPr>
            <p:cNvPr id="88080" name="Rectangle 16"/>
            <p:cNvSpPr/>
            <p:nvPr/>
          </p:nvSpPr>
          <p:spPr>
            <a:xfrm>
              <a:off x="2120" y="977"/>
              <a:ext cx="603" cy="813"/>
            </a:xfrm>
            <a:prstGeom prst="rect">
              <a:avLst/>
            </a:prstGeom>
            <a:noFill/>
            <a:ln w="9525">
              <a:noFill/>
            </a:ln>
          </p:spPr>
          <p:txBody>
            <a:bodyPr wrap="none" lIns="90488" tIns="44450" rIns="90488" bIns="44450" anchor="t" anchorCtr="0">
              <a:spAutoFit/>
            </a:bodyPr>
            <a:p>
              <a:pPr eaLnBrk="0" hangingPunct="0">
                <a:buFontTx/>
              </a:pPr>
              <a:r>
                <a:rPr lang="en-US" altLang="zh-CN" sz="2800" dirty="0">
                  <a:solidFill>
                    <a:schemeClr val="tx2"/>
                  </a:solidFill>
                  <a:latin typeface="Arial" panose="020B0604020202020204" pitchFamily="34" charset="0"/>
                  <a:ea typeface="宋体" panose="02010600030101010101" pitchFamily="2" charset="-122"/>
                  <a:sym typeface="Arial" panose="020B0604020202020204" pitchFamily="34" charset="0"/>
                </a:rPr>
                <a:t>+</a:t>
              </a:r>
              <a:endParaRPr lang="en-US" altLang="zh-CN" sz="2800" i="1" dirty="0">
                <a:solidFill>
                  <a:schemeClr val="tx2"/>
                </a:solidFill>
                <a:latin typeface="Arial" panose="020B0604020202020204" pitchFamily="34" charset="0"/>
                <a:ea typeface="宋体" panose="02010600030101010101" pitchFamily="2" charset="-122"/>
                <a:sym typeface="Arial" panose="020B0604020202020204" pitchFamily="34" charset="0"/>
              </a:endParaRPr>
            </a:p>
          </p:txBody>
        </p:sp>
        <p:sp>
          <p:nvSpPr>
            <p:cNvPr id="88081" name="Rectangle 17"/>
            <p:cNvSpPr/>
            <p:nvPr/>
          </p:nvSpPr>
          <p:spPr>
            <a:xfrm>
              <a:off x="2120" y="1878"/>
              <a:ext cx="613" cy="812"/>
            </a:xfrm>
            <a:prstGeom prst="rect">
              <a:avLst/>
            </a:prstGeom>
            <a:noFill/>
            <a:ln w="9525">
              <a:noFill/>
            </a:ln>
          </p:spPr>
          <p:txBody>
            <a:bodyPr wrap="none" lIns="90488" tIns="44450" rIns="90488" bIns="44450" anchor="t" anchorCtr="0">
              <a:spAutoFit/>
            </a:bodyPr>
            <a:p>
              <a:pPr eaLnBrk="0" hangingPunct="0">
                <a:buFontTx/>
              </a:pPr>
              <a:r>
                <a:rPr lang="zh-CN" altLang="en-US" sz="2800" i="1" dirty="0">
                  <a:solidFill>
                    <a:schemeClr val="tx2"/>
                  </a:solidFill>
                  <a:latin typeface="Arial" panose="020B0604020202020204" pitchFamily="34" charset="0"/>
                  <a:ea typeface="宋体" panose="02010600030101010101" pitchFamily="2" charset="-122"/>
                  <a:sym typeface="Arial" panose="020B0604020202020204" pitchFamily="34" charset="0"/>
                </a:rPr>
                <a:t> </a:t>
              </a:r>
              <a:r>
                <a:rPr lang="en-US" altLang="zh-CN" sz="2800" dirty="0">
                  <a:solidFill>
                    <a:schemeClr val="tx2"/>
                  </a:solidFill>
                  <a:latin typeface="Arial" panose="020B0604020202020204" pitchFamily="34" charset="0"/>
                  <a:ea typeface="宋体" panose="02010600030101010101" pitchFamily="2" charset="-122"/>
                  <a:sym typeface="Arial" panose="020B0604020202020204" pitchFamily="34" charset="0"/>
                </a:rPr>
                <a:t>-</a:t>
              </a:r>
              <a:endParaRPr lang="en-US" altLang="zh-CN" sz="2800" i="1" dirty="0">
                <a:solidFill>
                  <a:schemeClr val="tx2"/>
                </a:solidFill>
                <a:latin typeface="Arial" panose="020B0604020202020204" pitchFamily="34" charset="0"/>
                <a:ea typeface="宋体" panose="02010600030101010101" pitchFamily="2" charset="-122"/>
                <a:sym typeface="Arial" panose="020B0604020202020204" pitchFamily="34" charset="0"/>
              </a:endParaRPr>
            </a:p>
          </p:txBody>
        </p:sp>
        <p:sp>
          <p:nvSpPr>
            <p:cNvPr id="88082" name="Rectangle 18"/>
            <p:cNvSpPr/>
            <p:nvPr/>
          </p:nvSpPr>
          <p:spPr>
            <a:xfrm>
              <a:off x="2442" y="1467"/>
              <a:ext cx="473" cy="813"/>
            </a:xfrm>
            <a:prstGeom prst="rect">
              <a:avLst/>
            </a:prstGeom>
            <a:noFill/>
            <a:ln w="9525">
              <a:noFill/>
            </a:ln>
          </p:spPr>
          <p:txBody>
            <a:bodyPr lIns="90488" tIns="44450" rIns="90488" bIns="44450" anchor="t" anchorCtr="0">
              <a:spAutoFit/>
            </a:bodyPr>
            <a:p>
              <a:pPr eaLnBrk="0" hangingPunct="0">
                <a:spcBef>
                  <a:spcPct val="50000"/>
                </a:spcBef>
                <a:buFontTx/>
              </a:pPr>
              <a:r>
                <a:rPr lang="en-US" altLang="zh-CN" sz="2800" i="1" dirty="0">
                  <a:latin typeface="Arial" panose="020B0604020202020204" pitchFamily="34" charset="0"/>
                  <a:ea typeface="宋体" panose="02010600030101010101" pitchFamily="2" charset="-122"/>
                  <a:sym typeface="Arial" panose="020B0604020202020204" pitchFamily="34" charset="0"/>
                </a:rPr>
                <a:t>E</a:t>
              </a:r>
              <a:endParaRPr lang="zh-CN" altLang="en-US" dirty="0">
                <a:latin typeface="Times New Roman" panose="02020603050405020304" charset="0"/>
                <a:ea typeface="宋体" panose="02010600030101010101" pitchFamily="2" charset="-122"/>
                <a:sym typeface="Times New Roman" panose="02020603050405020304" charset="0"/>
              </a:endParaRPr>
            </a:p>
          </p:txBody>
        </p:sp>
        <p:pic>
          <p:nvPicPr>
            <p:cNvPr id="88083" name="Object 19"/>
            <p:cNvPicPr/>
            <p:nvPr/>
          </p:nvPicPr>
          <p:blipFill>
            <a:blip r:embed="rId1"/>
            <a:stretch>
              <a:fillRect/>
            </a:stretch>
          </p:blipFill>
          <p:spPr>
            <a:xfrm>
              <a:off x="4926" y="1089"/>
              <a:ext cx="973" cy="1242"/>
            </a:xfrm>
            <a:prstGeom prst="rect">
              <a:avLst/>
            </a:prstGeom>
            <a:noFill/>
            <a:ln w="9525">
              <a:noFill/>
            </a:ln>
          </p:spPr>
        </p:pic>
        <p:sp>
          <p:nvSpPr>
            <p:cNvPr id="88084" name="Line 20"/>
            <p:cNvSpPr/>
            <p:nvPr/>
          </p:nvSpPr>
          <p:spPr>
            <a:xfrm>
              <a:off x="4899" y="1298"/>
              <a:ext cx="1" cy="742"/>
            </a:xfrm>
            <a:prstGeom prst="line">
              <a:avLst/>
            </a:prstGeom>
            <a:ln w="38100" cap="flat" cmpd="sng">
              <a:solidFill>
                <a:schemeClr val="hlink"/>
              </a:solidFill>
              <a:prstDash val="solid"/>
              <a:round/>
              <a:headEnd type="none" w="med" len="med"/>
              <a:tailEnd type="triangle" w="med" len="med"/>
            </a:ln>
          </p:spPr>
        </p:sp>
        <p:sp>
          <p:nvSpPr>
            <p:cNvPr id="88085" name="Line 21"/>
            <p:cNvSpPr/>
            <p:nvPr/>
          </p:nvSpPr>
          <p:spPr>
            <a:xfrm rot="5400000" flipH="1">
              <a:off x="4314" y="1306"/>
              <a:ext cx="1" cy="685"/>
            </a:xfrm>
            <a:prstGeom prst="line">
              <a:avLst/>
            </a:prstGeom>
            <a:ln w="38100" cap="flat" cmpd="sng">
              <a:solidFill>
                <a:schemeClr val="tx2"/>
              </a:solidFill>
              <a:prstDash val="solid"/>
              <a:round/>
              <a:headEnd type="none" w="med" len="med"/>
              <a:tailEnd type="none" w="med" len="med"/>
            </a:ln>
          </p:spPr>
        </p:sp>
        <p:sp>
          <p:nvSpPr>
            <p:cNvPr id="88086" name="Line 22"/>
            <p:cNvSpPr/>
            <p:nvPr/>
          </p:nvSpPr>
          <p:spPr>
            <a:xfrm rot="5400000" flipH="1">
              <a:off x="4313" y="1511"/>
              <a:ext cx="3" cy="685"/>
            </a:xfrm>
            <a:prstGeom prst="line">
              <a:avLst/>
            </a:prstGeom>
            <a:ln w="38100" cap="flat" cmpd="sng">
              <a:solidFill>
                <a:schemeClr val="tx2"/>
              </a:solidFill>
              <a:prstDash val="solid"/>
              <a:round/>
              <a:headEnd type="none" w="med" len="med"/>
              <a:tailEnd type="none" w="med" len="med"/>
            </a:ln>
          </p:spPr>
        </p:sp>
        <p:sp>
          <p:nvSpPr>
            <p:cNvPr id="88087" name="Rectangle 23"/>
            <p:cNvSpPr/>
            <p:nvPr/>
          </p:nvSpPr>
          <p:spPr>
            <a:xfrm rot="5400000">
              <a:off x="4229" y="969"/>
              <a:ext cx="577" cy="812"/>
            </a:xfrm>
            <a:prstGeom prst="rect">
              <a:avLst/>
            </a:prstGeom>
            <a:noFill/>
            <a:ln w="9525">
              <a:noFill/>
            </a:ln>
          </p:spPr>
          <p:txBody>
            <a:bodyPr lIns="90488" tIns="44450" rIns="90488" bIns="44450" anchor="t" anchorCtr="0">
              <a:spAutoFit/>
            </a:bodyPr>
            <a:p>
              <a:pPr eaLnBrk="0" hangingPunct="0">
                <a:spcBef>
                  <a:spcPct val="50000"/>
                </a:spcBef>
                <a:buFontTx/>
              </a:pPr>
              <a:r>
                <a:rPr lang="en-US" altLang="zh-CN" sz="2800" dirty="0">
                  <a:latin typeface="Arial" panose="020B0604020202020204" pitchFamily="34" charset="0"/>
                  <a:ea typeface="宋体" panose="02010600030101010101" pitchFamily="2" charset="-122"/>
                  <a:sym typeface="Arial" panose="020B0604020202020204" pitchFamily="34" charset="0"/>
                </a:rPr>
                <a:t>+</a:t>
              </a:r>
              <a:endParaRPr lang="en-US" altLang="zh-CN" sz="2800" i="1" dirty="0">
                <a:latin typeface="Arial" panose="020B0604020202020204" pitchFamily="34" charset="0"/>
                <a:ea typeface="宋体" panose="02010600030101010101" pitchFamily="2" charset="-122"/>
                <a:sym typeface="Arial" panose="020B0604020202020204" pitchFamily="34" charset="0"/>
              </a:endParaRPr>
            </a:p>
          </p:txBody>
        </p:sp>
        <p:sp>
          <p:nvSpPr>
            <p:cNvPr id="88088" name="Line 24"/>
            <p:cNvSpPr/>
            <p:nvPr/>
          </p:nvSpPr>
          <p:spPr>
            <a:xfrm>
              <a:off x="4325" y="1924"/>
              <a:ext cx="1" cy="796"/>
            </a:xfrm>
            <a:prstGeom prst="line">
              <a:avLst/>
            </a:prstGeom>
            <a:ln w="38100" cap="flat" cmpd="sng">
              <a:solidFill>
                <a:srgbClr val="000000"/>
              </a:solidFill>
              <a:prstDash val="solid"/>
              <a:round/>
              <a:headEnd type="none" w="med" len="med"/>
              <a:tailEnd type="none" w="med" len="med"/>
            </a:ln>
          </p:spPr>
        </p:sp>
        <p:sp>
          <p:nvSpPr>
            <p:cNvPr id="88089" name="Text Box 25"/>
            <p:cNvSpPr/>
            <p:nvPr/>
          </p:nvSpPr>
          <p:spPr>
            <a:xfrm>
              <a:off x="4330" y="1686"/>
              <a:ext cx="476" cy="818"/>
            </a:xfrm>
            <a:prstGeom prst="rect">
              <a:avLst/>
            </a:prstGeom>
            <a:noFill/>
            <a:ln w="9525">
              <a:noFill/>
            </a:ln>
          </p:spPr>
          <p:txBody>
            <a:bodyPr wrap="none" anchor="t" anchorCtr="0">
              <a:spAutoFit/>
            </a:bodyPr>
            <a:p>
              <a:pPr eaLnBrk="0" hangingPunct="0">
                <a:buFontTx/>
              </a:pPr>
              <a:r>
                <a:rPr lang="en-US" altLang="zh-CN" sz="2800" dirty="0">
                  <a:latin typeface="Arial" panose="020B0604020202020204" pitchFamily="34" charset="0"/>
                  <a:ea typeface="宋体" panose="02010600030101010101" pitchFamily="2" charset="-122"/>
                  <a:sym typeface="Arial" panose="020B0604020202020204" pitchFamily="34" charset="0"/>
                </a:rPr>
                <a:t>-</a:t>
              </a:r>
              <a:endParaRPr lang="en-US" altLang="zh-CN" sz="2800" i="1" dirty="0">
                <a:latin typeface="Arial" panose="020B0604020202020204" pitchFamily="34" charset="0"/>
                <a:ea typeface="宋体" panose="02010600030101010101" pitchFamily="2" charset="-122"/>
                <a:sym typeface="Arial" panose="020B0604020202020204" pitchFamily="34" charset="0"/>
              </a:endParaRPr>
            </a:p>
          </p:txBody>
        </p:sp>
      </p:grpSp>
      <p:grpSp>
        <p:nvGrpSpPr>
          <p:cNvPr id="67611" name="Group 26"/>
          <p:cNvGrpSpPr/>
          <p:nvPr/>
        </p:nvGrpSpPr>
        <p:grpSpPr>
          <a:xfrm>
            <a:off x="366713" y="5426075"/>
            <a:ext cx="3849687" cy="1314450"/>
            <a:chOff x="0" y="0"/>
            <a:chExt cx="2425" cy="828"/>
          </a:xfrm>
        </p:grpSpPr>
        <p:sp>
          <p:nvSpPr>
            <p:cNvPr id="88091" name="Line 27"/>
            <p:cNvSpPr/>
            <p:nvPr/>
          </p:nvSpPr>
          <p:spPr>
            <a:xfrm>
              <a:off x="1344" y="48"/>
              <a:ext cx="431" cy="1"/>
            </a:xfrm>
            <a:prstGeom prst="line">
              <a:avLst/>
            </a:prstGeom>
            <a:ln w="38100" cap="flat" cmpd="sng">
              <a:solidFill>
                <a:schemeClr val="tx2"/>
              </a:solidFill>
              <a:prstDash val="solid"/>
              <a:round/>
              <a:headEnd type="none" w="med" len="med"/>
              <a:tailEnd type="none" w="med" len="med"/>
            </a:ln>
          </p:spPr>
        </p:sp>
        <p:sp>
          <p:nvSpPr>
            <p:cNvPr id="88092" name="Line 28"/>
            <p:cNvSpPr/>
            <p:nvPr/>
          </p:nvSpPr>
          <p:spPr>
            <a:xfrm>
              <a:off x="864" y="48"/>
              <a:ext cx="384" cy="1"/>
            </a:xfrm>
            <a:prstGeom prst="line">
              <a:avLst/>
            </a:prstGeom>
            <a:ln w="38100" cap="flat" cmpd="sng">
              <a:solidFill>
                <a:schemeClr val="tx2"/>
              </a:solidFill>
              <a:prstDash val="solid"/>
              <a:round/>
              <a:headEnd type="none" w="med" len="med"/>
              <a:tailEnd type="none" w="med" len="med"/>
            </a:ln>
          </p:spPr>
        </p:sp>
        <p:sp>
          <p:nvSpPr>
            <p:cNvPr id="88093" name="Line 29"/>
            <p:cNvSpPr/>
            <p:nvPr/>
          </p:nvSpPr>
          <p:spPr>
            <a:xfrm flipV="1">
              <a:off x="1764" y="48"/>
              <a:ext cx="1" cy="336"/>
            </a:xfrm>
            <a:prstGeom prst="line">
              <a:avLst/>
            </a:prstGeom>
            <a:ln w="38100" cap="flat" cmpd="sng">
              <a:solidFill>
                <a:schemeClr val="tx2"/>
              </a:solidFill>
              <a:prstDash val="solid"/>
              <a:round/>
              <a:headEnd type="none" w="med" len="med"/>
              <a:tailEnd type="none" w="med" len="med"/>
            </a:ln>
          </p:spPr>
        </p:sp>
        <p:sp>
          <p:nvSpPr>
            <p:cNvPr id="88094" name="Rectangle 30"/>
            <p:cNvSpPr/>
            <p:nvPr/>
          </p:nvSpPr>
          <p:spPr>
            <a:xfrm rot="5400000">
              <a:off x="1272" y="-96"/>
              <a:ext cx="96" cy="288"/>
            </a:xfrm>
            <a:prstGeom prst="rect">
              <a:avLst/>
            </a:prstGeom>
            <a:solidFill>
              <a:schemeClr val="bg1"/>
            </a:solidFill>
            <a:ln w="38100" cap="flat" cmpd="sng">
              <a:solidFill>
                <a:schemeClr val="tx2"/>
              </a:solidFill>
              <a:prstDash val="solid"/>
              <a:miter/>
              <a:headEnd type="none" w="med" len="med"/>
              <a:tailEnd type="none" w="med" len="med"/>
            </a:ln>
          </p:spPr>
          <p:txBody>
            <a:bodyPr wrap="none" anchor="ctr" anchorCtr="0"/>
            <a:p>
              <a:pPr>
                <a:buFontTx/>
              </a:pPr>
              <a:endParaRPr lang="zh-CN" altLang="zh-CN"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
          <p:nvSpPr>
            <p:cNvPr id="88095" name="Line 31"/>
            <p:cNvSpPr/>
            <p:nvPr/>
          </p:nvSpPr>
          <p:spPr>
            <a:xfrm flipH="1">
              <a:off x="864" y="816"/>
              <a:ext cx="912" cy="1"/>
            </a:xfrm>
            <a:prstGeom prst="line">
              <a:avLst/>
            </a:prstGeom>
            <a:ln w="38100" cap="flat" cmpd="sng">
              <a:solidFill>
                <a:schemeClr val="tx2"/>
              </a:solidFill>
              <a:prstDash val="solid"/>
              <a:round/>
              <a:headEnd type="none" w="med" len="med"/>
              <a:tailEnd type="none" w="med" len="med"/>
            </a:ln>
          </p:spPr>
        </p:sp>
        <p:sp>
          <p:nvSpPr>
            <p:cNvPr id="88096" name="Line 32"/>
            <p:cNvSpPr/>
            <p:nvPr/>
          </p:nvSpPr>
          <p:spPr>
            <a:xfrm>
              <a:off x="864" y="48"/>
              <a:ext cx="1" cy="780"/>
            </a:xfrm>
            <a:prstGeom prst="line">
              <a:avLst/>
            </a:prstGeom>
            <a:ln w="38100" cap="flat" cmpd="sng">
              <a:solidFill>
                <a:schemeClr val="tx2"/>
              </a:solidFill>
              <a:prstDash val="solid"/>
              <a:round/>
              <a:headEnd type="none" w="med" len="med"/>
              <a:tailEnd type="none" w="med" len="med"/>
            </a:ln>
          </p:spPr>
        </p:sp>
        <p:pic>
          <p:nvPicPr>
            <p:cNvPr id="88097" name="Object 33"/>
            <p:cNvPicPr/>
            <p:nvPr/>
          </p:nvPicPr>
          <p:blipFill>
            <a:blip r:embed="rId1"/>
            <a:stretch>
              <a:fillRect/>
            </a:stretch>
          </p:blipFill>
          <p:spPr>
            <a:xfrm>
              <a:off x="2016" y="144"/>
              <a:ext cx="409" cy="512"/>
            </a:xfrm>
            <a:prstGeom prst="rect">
              <a:avLst/>
            </a:prstGeom>
            <a:noFill/>
            <a:ln w="9525">
              <a:noFill/>
            </a:ln>
          </p:spPr>
        </p:pic>
        <p:sp>
          <p:nvSpPr>
            <p:cNvPr id="88098" name="Line 34"/>
            <p:cNvSpPr/>
            <p:nvPr/>
          </p:nvSpPr>
          <p:spPr>
            <a:xfrm>
              <a:off x="2005" y="230"/>
              <a:ext cx="1" cy="306"/>
            </a:xfrm>
            <a:prstGeom prst="line">
              <a:avLst/>
            </a:prstGeom>
            <a:ln w="38100" cap="flat" cmpd="sng">
              <a:solidFill>
                <a:schemeClr val="hlink"/>
              </a:solidFill>
              <a:prstDash val="solid"/>
              <a:round/>
              <a:headEnd type="none" w="med" len="med"/>
              <a:tailEnd type="triangle" w="med" len="med"/>
            </a:ln>
          </p:spPr>
        </p:sp>
        <p:sp>
          <p:nvSpPr>
            <p:cNvPr id="88099" name="Line 35"/>
            <p:cNvSpPr/>
            <p:nvPr/>
          </p:nvSpPr>
          <p:spPr>
            <a:xfrm rot="5400000" flipH="1">
              <a:off x="1762" y="234"/>
              <a:ext cx="1" cy="288"/>
            </a:xfrm>
            <a:prstGeom prst="line">
              <a:avLst/>
            </a:prstGeom>
            <a:ln w="38100" cap="flat" cmpd="sng">
              <a:solidFill>
                <a:schemeClr val="tx2"/>
              </a:solidFill>
              <a:prstDash val="solid"/>
              <a:round/>
              <a:headEnd type="none" w="med" len="med"/>
              <a:tailEnd type="none" w="med" len="med"/>
            </a:ln>
          </p:spPr>
        </p:sp>
        <p:sp>
          <p:nvSpPr>
            <p:cNvPr id="88100" name="Line 36"/>
            <p:cNvSpPr/>
            <p:nvPr/>
          </p:nvSpPr>
          <p:spPr>
            <a:xfrm rot="5400000" flipH="1">
              <a:off x="1752" y="310"/>
              <a:ext cx="1" cy="288"/>
            </a:xfrm>
            <a:prstGeom prst="line">
              <a:avLst/>
            </a:prstGeom>
            <a:ln w="38100" cap="flat" cmpd="sng">
              <a:solidFill>
                <a:schemeClr val="tx2"/>
              </a:solidFill>
              <a:prstDash val="solid"/>
              <a:round/>
              <a:headEnd type="none" w="med" len="med"/>
              <a:tailEnd type="none" w="med" len="med"/>
            </a:ln>
          </p:spPr>
        </p:sp>
        <p:sp>
          <p:nvSpPr>
            <p:cNvPr id="88101" name="Rectangle 37"/>
            <p:cNvSpPr/>
            <p:nvPr/>
          </p:nvSpPr>
          <p:spPr>
            <a:xfrm rot="5400000">
              <a:off x="1723" y="85"/>
              <a:ext cx="238" cy="325"/>
            </a:xfrm>
            <a:prstGeom prst="rect">
              <a:avLst/>
            </a:prstGeom>
            <a:noFill/>
            <a:ln w="9525">
              <a:noFill/>
            </a:ln>
          </p:spPr>
          <p:txBody>
            <a:bodyPr lIns="90488" tIns="44450" rIns="90488" bIns="44450" anchor="t" anchorCtr="0">
              <a:spAutoFit/>
            </a:bodyPr>
            <a:p>
              <a:pPr eaLnBrk="0" hangingPunct="0">
                <a:spcBef>
                  <a:spcPct val="50000"/>
                </a:spcBef>
                <a:buFontTx/>
              </a:pPr>
              <a:r>
                <a:rPr lang="en-US" altLang="zh-CN" sz="2800" dirty="0">
                  <a:latin typeface="Arial" panose="020B0604020202020204" pitchFamily="34" charset="0"/>
                  <a:ea typeface="宋体" panose="02010600030101010101" pitchFamily="2" charset="-122"/>
                  <a:sym typeface="Arial" panose="020B0604020202020204" pitchFamily="34" charset="0"/>
                </a:rPr>
                <a:t>+</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88102" name="Line 38"/>
            <p:cNvSpPr/>
            <p:nvPr/>
          </p:nvSpPr>
          <p:spPr>
            <a:xfrm>
              <a:off x="1764" y="480"/>
              <a:ext cx="1" cy="348"/>
            </a:xfrm>
            <a:prstGeom prst="line">
              <a:avLst/>
            </a:prstGeom>
            <a:ln w="38100" cap="flat" cmpd="sng">
              <a:solidFill>
                <a:srgbClr val="000000"/>
              </a:solidFill>
              <a:prstDash val="solid"/>
              <a:round/>
              <a:headEnd type="none" w="med" len="med"/>
              <a:tailEnd type="none" w="med" len="med"/>
            </a:ln>
          </p:spPr>
        </p:sp>
        <p:sp>
          <p:nvSpPr>
            <p:cNvPr id="88103" name="Text Box 39"/>
            <p:cNvSpPr/>
            <p:nvPr/>
          </p:nvSpPr>
          <p:spPr>
            <a:xfrm>
              <a:off x="1766" y="390"/>
              <a:ext cx="191" cy="327"/>
            </a:xfrm>
            <a:prstGeom prst="rect">
              <a:avLst/>
            </a:prstGeom>
            <a:noFill/>
            <a:ln w="9525">
              <a:noFill/>
            </a:ln>
          </p:spPr>
          <p:txBody>
            <a:bodyPr wrap="none" anchor="t" anchorCtr="0">
              <a:spAutoFit/>
            </a:bodyPr>
            <a:p>
              <a:pPr eaLnBrk="0" hangingPunct="0">
                <a:buFontTx/>
              </a:pPr>
              <a:r>
                <a:rPr lang="en-US" altLang="zh-CN" sz="2800" dirty="0">
                  <a:latin typeface="Arial" panose="020B0604020202020204" pitchFamily="34" charset="0"/>
                  <a:ea typeface="宋体" panose="02010600030101010101" pitchFamily="2" charset="-122"/>
                  <a:sym typeface="Arial" panose="020B0604020202020204" pitchFamily="34" charset="0"/>
                </a:rPr>
                <a:t>-</a:t>
              </a:r>
              <a:endParaRPr lang="zh-CN" altLang="en-US" dirty="0">
                <a:latin typeface="Times New Roman" panose="02020603050405020304" charset="0"/>
                <a:ea typeface="宋体" panose="02010600030101010101" pitchFamily="2" charset="-122"/>
                <a:sym typeface="Times New Roman" panose="02020603050405020304" charset="0"/>
              </a:endParaRPr>
            </a:p>
          </p:txBody>
        </p:sp>
        <p:grpSp>
          <p:nvGrpSpPr>
            <p:cNvPr id="88104" name="Group 40"/>
            <p:cNvGrpSpPr/>
            <p:nvPr/>
          </p:nvGrpSpPr>
          <p:grpSpPr>
            <a:xfrm>
              <a:off x="1156" y="310"/>
              <a:ext cx="359" cy="371"/>
              <a:chOff x="0" y="0"/>
              <a:chExt cx="359" cy="371"/>
            </a:xfrm>
          </p:grpSpPr>
          <p:sp>
            <p:nvSpPr>
              <p:cNvPr id="88105" name="Arc 41"/>
              <p:cNvSpPr/>
              <p:nvPr/>
            </p:nvSpPr>
            <p:spPr>
              <a:xfrm>
                <a:off x="0" y="144"/>
                <a:ext cx="326" cy="227"/>
              </a:xfrm>
              <a:custGeom>
                <a:avLst/>
                <a:gdLst/>
                <a:ahLst/>
                <a:cxnLst>
                  <a:cxn ang="0">
                    <a:pos x="0" y="0"/>
                  </a:cxn>
                  <a:cxn ang="0">
                    <a:pos x="0" y="0"/>
                  </a:cxn>
                  <a:cxn ang="0">
                    <a:pos x="0" y="0"/>
                  </a:cxn>
                  <a:cxn ang="0">
                    <a:pos x="0" y="0"/>
                  </a:cxn>
                  <a:cxn ang="0">
                    <a:pos x="0" y="0"/>
                  </a:cxn>
                </a:cxnLst>
                <a:pathLst>
                  <a:path w="21600" h="21600" fill="none">
                    <a:moveTo>
                      <a:pt x="21600" y="0"/>
                    </a:moveTo>
                    <a:cubicBezTo>
                      <a:pt x="21600" y="11929"/>
                      <a:pt x="11929" y="21599"/>
                      <a:pt x="0" y="21600"/>
                    </a:cubicBezTo>
                  </a:path>
                  <a:path w="21600" h="21600" stroke="0">
                    <a:moveTo>
                      <a:pt x="21600" y="0"/>
                    </a:moveTo>
                    <a:cubicBezTo>
                      <a:pt x="21600" y="11929"/>
                      <a:pt x="11929" y="21599"/>
                      <a:pt x="0" y="21600"/>
                    </a:cubicBezTo>
                    <a:lnTo>
                      <a:pt x="0" y="0"/>
                    </a:lnTo>
                    <a:lnTo>
                      <a:pt x="21600" y="0"/>
                    </a:lnTo>
                    <a:close/>
                  </a:path>
                </a:pathLst>
              </a:custGeom>
              <a:noFill/>
              <a:ln w="38100" cap="rnd" cmpd="sng">
                <a:solidFill>
                  <a:schemeClr val="hlink"/>
                </a:solidFill>
                <a:prstDash val="solid"/>
                <a:miter/>
                <a:headEnd type="none" w="med" len="med"/>
                <a:tailEnd type="none" w="med" len="med"/>
              </a:ln>
            </p:spPr>
            <p:txBody>
              <a:bodyPr/>
              <a:p>
                <a:endParaRPr lang="zh-CN" altLang="en-US"/>
              </a:p>
            </p:txBody>
          </p:sp>
          <p:sp>
            <p:nvSpPr>
              <p:cNvPr id="88106" name="Arc 42"/>
              <p:cNvSpPr/>
              <p:nvPr/>
            </p:nvSpPr>
            <p:spPr>
              <a:xfrm rot="1751168">
                <a:off x="104" y="0"/>
                <a:ext cx="255" cy="109"/>
              </a:xfrm>
              <a:custGeom>
                <a:avLst/>
                <a:gdLst/>
                <a:ahLst/>
                <a:cxnLst>
                  <a:cxn ang="0">
                    <a:pos x="0" y="0"/>
                  </a:cxn>
                  <a:cxn ang="0">
                    <a:pos x="0" y="0"/>
                  </a:cxn>
                  <a:cxn ang="0">
                    <a:pos x="0" y="0"/>
                  </a:cxn>
                  <a:cxn ang="0">
                    <a:pos x="0" y="0"/>
                  </a:cxn>
                  <a:cxn ang="0">
                    <a:pos x="0" y="0"/>
                  </a:cxn>
                </a:cxnLst>
                <a:pathLst>
                  <a:path w="21258" h="21600" fill="none">
                    <a:moveTo>
                      <a:pt x="-1" y="0"/>
                    </a:moveTo>
                    <a:cubicBezTo>
                      <a:pt x="10452" y="0"/>
                      <a:pt x="19405" y="7484"/>
                      <a:pt x="21257" y="17771"/>
                    </a:cubicBezTo>
                  </a:path>
                  <a:path w="21258" h="21600" stroke="0">
                    <a:moveTo>
                      <a:pt x="-1" y="0"/>
                    </a:moveTo>
                    <a:cubicBezTo>
                      <a:pt x="10452" y="0"/>
                      <a:pt x="19405" y="7484"/>
                      <a:pt x="21257" y="17771"/>
                    </a:cubicBezTo>
                    <a:lnTo>
                      <a:pt x="0" y="21600"/>
                    </a:lnTo>
                    <a:lnTo>
                      <a:pt x="-1" y="0"/>
                    </a:lnTo>
                    <a:close/>
                  </a:path>
                </a:pathLst>
              </a:custGeom>
              <a:noFill/>
              <a:ln w="38100" cap="rnd" cmpd="sng">
                <a:solidFill>
                  <a:schemeClr val="hlink"/>
                </a:solidFill>
                <a:prstDash val="solid"/>
                <a:miter/>
                <a:headEnd type="triangle" w="med" len="med"/>
                <a:tailEnd type="none" w="med" len="med"/>
              </a:ln>
            </p:spPr>
            <p:txBody>
              <a:bodyPr/>
              <a:p>
                <a:endParaRPr lang="zh-CN" altLang="en-US"/>
              </a:p>
            </p:txBody>
          </p:sp>
        </p:grpSp>
        <p:sp>
          <p:nvSpPr>
            <p:cNvPr id="88107" name="Rectangle 43"/>
            <p:cNvSpPr/>
            <p:nvPr/>
          </p:nvSpPr>
          <p:spPr>
            <a:xfrm>
              <a:off x="0" y="384"/>
              <a:ext cx="720" cy="325"/>
            </a:xfrm>
            <a:prstGeom prst="rect">
              <a:avLst/>
            </a:prstGeom>
            <a:noFill/>
            <a:ln w="9525">
              <a:noFill/>
            </a:ln>
          </p:spPr>
          <p:txBody>
            <a:bodyPr lIns="90488" tIns="44450" rIns="90488" bIns="44450" anchor="t" anchorCtr="0">
              <a:spAutoFit/>
            </a:bodyPr>
            <a:p>
              <a:pPr eaLnBrk="0" hangingPunct="0">
                <a:spcBef>
                  <a:spcPct val="50000"/>
                </a:spcBef>
                <a:buFontTx/>
              </a:pPr>
              <a:r>
                <a:rPr lang="en-US" altLang="zh-CN" sz="2800" i="1" dirty="0">
                  <a:latin typeface="Arial" panose="020B0604020202020204" pitchFamily="34" charset="0"/>
                  <a:ea typeface="宋体" panose="02010600030101010101" pitchFamily="2" charset="-122"/>
                  <a:sym typeface="Arial" panose="020B0604020202020204" pitchFamily="34" charset="0"/>
                </a:rPr>
                <a:t>t</a:t>
              </a:r>
              <a:r>
                <a:rPr lang="en-US" altLang="zh-CN" sz="2800" dirty="0">
                  <a:latin typeface="Arial" panose="020B0604020202020204" pitchFamily="34" charset="0"/>
                  <a:ea typeface="宋体" panose="02010600030101010101" pitchFamily="2" charset="-122"/>
                  <a:sym typeface="Arial" panose="020B0604020202020204" pitchFamily="34" charset="0"/>
                </a:rPr>
                <a:t> &gt;</a:t>
              </a:r>
              <a:r>
                <a:rPr lang="en-US" altLang="zh-CN" sz="2800" i="1" dirty="0">
                  <a:latin typeface="Arial" panose="020B0604020202020204" pitchFamily="34" charset="0"/>
                  <a:ea typeface="宋体" panose="02010600030101010101" pitchFamily="2" charset="-122"/>
                  <a:sym typeface="Arial" panose="020B0604020202020204" pitchFamily="34" charset="0"/>
                </a:rPr>
                <a:t>T</a:t>
              </a:r>
              <a:r>
                <a:rPr lang="en-US" altLang="zh-CN" sz="2800" i="1" baseline="-25000" dirty="0">
                  <a:latin typeface="Arial" panose="020B0604020202020204" pitchFamily="34" charset="0"/>
                  <a:ea typeface="宋体" panose="02010600030101010101" pitchFamily="2" charset="-122"/>
                  <a:sym typeface="Arial" panose="020B0604020202020204" pitchFamily="34" charset="0"/>
                </a:rPr>
                <a:t>p</a:t>
              </a:r>
              <a:endParaRPr lang="en-US" altLang="zh-CN" sz="2800" dirty="0">
                <a:latin typeface="Arial" panose="020B0604020202020204" pitchFamily="34" charset="0"/>
                <a:ea typeface="宋体" panose="02010600030101010101" pitchFamily="2" charset="-122"/>
                <a:sym typeface="Arial" panose="020B0604020202020204" pitchFamily="34" charset="0"/>
              </a:endParaRPr>
            </a:p>
          </p:txBody>
        </p:sp>
      </p:grpSp>
      <p:grpSp>
        <p:nvGrpSpPr>
          <p:cNvPr id="88108" name="Group 44"/>
          <p:cNvGrpSpPr/>
          <p:nvPr/>
        </p:nvGrpSpPr>
        <p:grpSpPr>
          <a:xfrm>
            <a:off x="1141413" y="1524000"/>
            <a:ext cx="2801937" cy="1544638"/>
            <a:chOff x="0" y="0"/>
            <a:chExt cx="1765" cy="973"/>
          </a:xfrm>
        </p:grpSpPr>
        <p:sp>
          <p:nvSpPr>
            <p:cNvPr id="88109" name="Line 45"/>
            <p:cNvSpPr/>
            <p:nvPr/>
          </p:nvSpPr>
          <p:spPr>
            <a:xfrm>
              <a:off x="752" y="77"/>
              <a:ext cx="452" cy="1"/>
            </a:xfrm>
            <a:prstGeom prst="line">
              <a:avLst/>
            </a:prstGeom>
            <a:ln w="38100" cap="flat" cmpd="sng">
              <a:solidFill>
                <a:schemeClr val="tx2"/>
              </a:solidFill>
              <a:prstDash val="solid"/>
              <a:round/>
              <a:headEnd type="none" w="med" len="med"/>
              <a:tailEnd type="none" w="med" len="med"/>
            </a:ln>
          </p:spPr>
        </p:sp>
        <p:sp>
          <p:nvSpPr>
            <p:cNvPr id="88110" name="Line 46"/>
            <p:cNvSpPr/>
            <p:nvPr/>
          </p:nvSpPr>
          <p:spPr>
            <a:xfrm>
              <a:off x="260" y="77"/>
              <a:ext cx="410" cy="1"/>
            </a:xfrm>
            <a:prstGeom prst="line">
              <a:avLst/>
            </a:prstGeom>
            <a:ln w="38100" cap="flat" cmpd="sng">
              <a:solidFill>
                <a:schemeClr val="tx2"/>
              </a:solidFill>
              <a:prstDash val="solid"/>
              <a:round/>
              <a:headEnd type="none" w="med" len="med"/>
              <a:tailEnd type="none" w="med" len="med"/>
            </a:ln>
          </p:spPr>
        </p:sp>
        <p:sp>
          <p:nvSpPr>
            <p:cNvPr id="88111" name="Line 47"/>
            <p:cNvSpPr/>
            <p:nvPr/>
          </p:nvSpPr>
          <p:spPr>
            <a:xfrm flipV="1">
              <a:off x="1204" y="77"/>
              <a:ext cx="1" cy="337"/>
            </a:xfrm>
            <a:prstGeom prst="line">
              <a:avLst/>
            </a:prstGeom>
            <a:ln w="38100" cap="flat" cmpd="sng">
              <a:solidFill>
                <a:schemeClr val="tx2"/>
              </a:solidFill>
              <a:prstDash val="solid"/>
              <a:round/>
              <a:headEnd type="none" w="med" len="med"/>
              <a:tailEnd type="none" w="med" len="med"/>
            </a:ln>
          </p:spPr>
        </p:sp>
        <p:sp>
          <p:nvSpPr>
            <p:cNvPr id="88112" name="Line 48"/>
            <p:cNvSpPr/>
            <p:nvPr/>
          </p:nvSpPr>
          <p:spPr>
            <a:xfrm flipH="1">
              <a:off x="218" y="962"/>
              <a:ext cx="986" cy="1"/>
            </a:xfrm>
            <a:prstGeom prst="line">
              <a:avLst/>
            </a:prstGeom>
            <a:ln w="38100" cap="flat" cmpd="sng">
              <a:solidFill>
                <a:schemeClr val="tx2"/>
              </a:solidFill>
              <a:prstDash val="solid"/>
              <a:round/>
              <a:headEnd type="none" w="med" len="med"/>
              <a:tailEnd type="none" w="med" len="med"/>
            </a:ln>
          </p:spPr>
        </p:sp>
        <p:sp>
          <p:nvSpPr>
            <p:cNvPr id="88113" name="Line 49"/>
            <p:cNvSpPr/>
            <p:nvPr/>
          </p:nvSpPr>
          <p:spPr>
            <a:xfrm>
              <a:off x="342" y="414"/>
              <a:ext cx="1" cy="303"/>
            </a:xfrm>
            <a:prstGeom prst="line">
              <a:avLst/>
            </a:prstGeom>
            <a:ln w="38100" cap="flat" cmpd="sng">
              <a:solidFill>
                <a:schemeClr val="hlink"/>
              </a:solidFill>
              <a:prstDash val="solid"/>
              <a:round/>
              <a:headEnd type="none" w="med" len="med"/>
              <a:tailEnd type="triangle" w="med" len="med"/>
            </a:ln>
          </p:spPr>
        </p:sp>
        <p:sp>
          <p:nvSpPr>
            <p:cNvPr id="88114" name="Rectangle 50"/>
            <p:cNvSpPr/>
            <p:nvPr/>
          </p:nvSpPr>
          <p:spPr>
            <a:xfrm>
              <a:off x="865" y="490"/>
              <a:ext cx="284" cy="325"/>
            </a:xfrm>
            <a:prstGeom prst="rect">
              <a:avLst/>
            </a:prstGeom>
            <a:noFill/>
            <a:ln w="9525">
              <a:noFill/>
            </a:ln>
          </p:spPr>
          <p:txBody>
            <a:bodyPr lIns="90488" tIns="44450" rIns="90488" bIns="44450" anchor="t" anchorCtr="0">
              <a:spAutoFit/>
            </a:bodyPr>
            <a:p>
              <a:pPr eaLnBrk="0" hangingPunct="0">
                <a:buFontTx/>
              </a:pPr>
              <a:r>
                <a:rPr lang="en-US" altLang="zh-CN" sz="2800" i="1" dirty="0">
                  <a:latin typeface="Arial" panose="020B0604020202020204" pitchFamily="34" charset="0"/>
                  <a:ea typeface="宋体" panose="02010600030101010101" pitchFamily="2" charset="-122"/>
                  <a:sym typeface="Arial" panose="020B0604020202020204" pitchFamily="34" charset="0"/>
                </a:rPr>
                <a:t>C</a:t>
              </a:r>
              <a:endParaRPr lang="en-US" altLang="zh-CN" sz="1800" i="1" dirty="0">
                <a:latin typeface="Arial" panose="020B0604020202020204" pitchFamily="34" charset="0"/>
                <a:ea typeface="宋体" panose="02010600030101010101" pitchFamily="2" charset="-122"/>
                <a:sym typeface="Arial" panose="020B0604020202020204" pitchFamily="34" charset="0"/>
              </a:endParaRPr>
            </a:p>
          </p:txBody>
        </p:sp>
        <p:sp>
          <p:nvSpPr>
            <p:cNvPr id="88115" name="Rectangle 51"/>
            <p:cNvSpPr/>
            <p:nvPr/>
          </p:nvSpPr>
          <p:spPr>
            <a:xfrm>
              <a:off x="547" y="119"/>
              <a:ext cx="313" cy="325"/>
            </a:xfrm>
            <a:prstGeom prst="rect">
              <a:avLst/>
            </a:prstGeom>
            <a:noFill/>
            <a:ln w="9525">
              <a:noFill/>
            </a:ln>
          </p:spPr>
          <p:txBody>
            <a:bodyPr lIns="90488" tIns="44450" rIns="90488" bIns="44450" anchor="t" anchorCtr="0">
              <a:spAutoFit/>
            </a:bodyPr>
            <a:p>
              <a:pPr eaLnBrk="0" hangingPunct="0">
                <a:spcBef>
                  <a:spcPct val="50000"/>
                </a:spcBef>
                <a:buFontTx/>
              </a:pPr>
              <a:r>
                <a:rPr lang="en-US" altLang="zh-CN" sz="2800" i="1" dirty="0">
                  <a:latin typeface="Arial" panose="020B0604020202020204" pitchFamily="34" charset="0"/>
                  <a:ea typeface="宋体" panose="02010600030101010101" pitchFamily="2" charset="-122"/>
                  <a:sym typeface="Arial" panose="020B0604020202020204" pitchFamily="34" charset="0"/>
                </a:rPr>
                <a:t>R</a:t>
              </a:r>
              <a:endParaRPr lang="en-US" altLang="zh-CN" sz="1800" i="1" dirty="0">
                <a:latin typeface="Arial" panose="020B0604020202020204" pitchFamily="34" charset="0"/>
                <a:ea typeface="宋体" panose="02010600030101010101" pitchFamily="2" charset="-122"/>
                <a:sym typeface="Arial" panose="020B0604020202020204" pitchFamily="34" charset="0"/>
              </a:endParaRPr>
            </a:p>
          </p:txBody>
        </p:sp>
        <p:pic>
          <p:nvPicPr>
            <p:cNvPr id="88116" name="Object 52"/>
            <p:cNvPicPr/>
            <p:nvPr/>
          </p:nvPicPr>
          <p:blipFill>
            <a:blip r:embed="rId2"/>
            <a:stretch>
              <a:fillRect/>
            </a:stretch>
          </p:blipFill>
          <p:spPr>
            <a:xfrm>
              <a:off x="0" y="204"/>
              <a:ext cx="356" cy="505"/>
            </a:xfrm>
            <a:prstGeom prst="rect">
              <a:avLst/>
            </a:prstGeom>
            <a:noFill/>
            <a:ln w="9525">
              <a:noFill/>
            </a:ln>
          </p:spPr>
        </p:pic>
        <p:pic>
          <p:nvPicPr>
            <p:cNvPr id="88117" name="Object 53"/>
            <p:cNvPicPr/>
            <p:nvPr/>
          </p:nvPicPr>
          <p:blipFill>
            <a:blip r:embed="rId1"/>
            <a:stretch>
              <a:fillRect/>
            </a:stretch>
          </p:blipFill>
          <p:spPr>
            <a:xfrm>
              <a:off x="1409" y="329"/>
              <a:ext cx="356" cy="506"/>
            </a:xfrm>
            <a:prstGeom prst="rect">
              <a:avLst/>
            </a:prstGeom>
            <a:noFill/>
            <a:ln w="9525">
              <a:noFill/>
            </a:ln>
          </p:spPr>
        </p:pic>
        <p:sp>
          <p:nvSpPr>
            <p:cNvPr id="88118" name="Line 54"/>
            <p:cNvSpPr/>
            <p:nvPr/>
          </p:nvSpPr>
          <p:spPr>
            <a:xfrm flipH="1">
              <a:off x="1386" y="350"/>
              <a:ext cx="1" cy="349"/>
            </a:xfrm>
            <a:prstGeom prst="line">
              <a:avLst/>
            </a:prstGeom>
            <a:ln w="38100" cap="flat" cmpd="sng">
              <a:solidFill>
                <a:schemeClr val="accent2"/>
              </a:solidFill>
              <a:prstDash val="solid"/>
              <a:round/>
              <a:headEnd type="none" w="med" len="med"/>
              <a:tailEnd type="triangle" w="med" len="med"/>
            </a:ln>
          </p:spPr>
        </p:sp>
        <p:sp>
          <p:nvSpPr>
            <p:cNvPr id="88119" name="Rectangle 55"/>
            <p:cNvSpPr/>
            <p:nvPr/>
          </p:nvSpPr>
          <p:spPr>
            <a:xfrm>
              <a:off x="554" y="0"/>
              <a:ext cx="265" cy="121"/>
            </a:xfrm>
            <a:prstGeom prst="rect">
              <a:avLst/>
            </a:prstGeom>
            <a:solidFill>
              <a:schemeClr val="bg1"/>
            </a:solidFill>
            <a:ln w="38100" cap="flat" cmpd="sng">
              <a:solidFill>
                <a:schemeClr val="tx1"/>
              </a:solidFill>
              <a:prstDash val="solid"/>
              <a:miter/>
              <a:headEnd type="none" w="med" len="med"/>
              <a:tailEnd type="none" w="med" len="med"/>
            </a:ln>
          </p:spPr>
          <p:txBody>
            <a:bodyPr wrap="none" anchor="ctr" anchorCtr="0"/>
            <a:p>
              <a:pPr>
                <a:buFontTx/>
              </a:pPr>
              <a:endParaRPr lang="zh-CN" altLang="zh-CN"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
          <p:nvSpPr>
            <p:cNvPr id="88120" name="Line 56"/>
            <p:cNvSpPr/>
            <p:nvPr/>
          </p:nvSpPr>
          <p:spPr>
            <a:xfrm>
              <a:off x="1080" y="414"/>
              <a:ext cx="247" cy="1"/>
            </a:xfrm>
            <a:prstGeom prst="line">
              <a:avLst/>
            </a:prstGeom>
            <a:ln w="38100" cap="flat" cmpd="sng">
              <a:solidFill>
                <a:schemeClr val="tx1"/>
              </a:solidFill>
              <a:prstDash val="solid"/>
              <a:round/>
              <a:headEnd type="none" w="med" len="med"/>
              <a:tailEnd type="none" w="med" len="med"/>
            </a:ln>
          </p:spPr>
        </p:sp>
        <p:sp>
          <p:nvSpPr>
            <p:cNvPr id="88121" name="Line 57"/>
            <p:cNvSpPr/>
            <p:nvPr/>
          </p:nvSpPr>
          <p:spPr>
            <a:xfrm flipV="1">
              <a:off x="1080" y="499"/>
              <a:ext cx="247" cy="1"/>
            </a:xfrm>
            <a:prstGeom prst="line">
              <a:avLst/>
            </a:prstGeom>
            <a:ln w="38100" cap="flat" cmpd="sng">
              <a:solidFill>
                <a:schemeClr val="tx1"/>
              </a:solidFill>
              <a:prstDash val="solid"/>
              <a:round/>
              <a:headEnd type="none" w="med" len="med"/>
              <a:tailEnd type="none" w="med" len="med"/>
            </a:ln>
          </p:spPr>
        </p:sp>
        <p:sp>
          <p:nvSpPr>
            <p:cNvPr id="88122" name="Line 58"/>
            <p:cNvSpPr/>
            <p:nvPr/>
          </p:nvSpPr>
          <p:spPr>
            <a:xfrm>
              <a:off x="1204" y="499"/>
              <a:ext cx="1" cy="463"/>
            </a:xfrm>
            <a:prstGeom prst="line">
              <a:avLst/>
            </a:prstGeom>
            <a:ln w="38100" cap="flat" cmpd="sng">
              <a:solidFill>
                <a:schemeClr val="tx1"/>
              </a:solidFill>
              <a:prstDash val="solid"/>
              <a:round/>
              <a:headEnd type="none" w="med" len="med"/>
              <a:tailEnd type="none" w="med" len="med"/>
            </a:ln>
          </p:spPr>
        </p:sp>
        <p:sp>
          <p:nvSpPr>
            <p:cNvPr id="88123" name="Oval 59"/>
            <p:cNvSpPr/>
            <p:nvPr/>
          </p:nvSpPr>
          <p:spPr>
            <a:xfrm>
              <a:off x="191" y="927"/>
              <a:ext cx="46" cy="46"/>
            </a:xfrm>
            <a:prstGeom prst="ellipse">
              <a:avLst/>
            </a:prstGeom>
            <a:solidFill>
              <a:schemeClr val="tx1"/>
            </a:solidFill>
            <a:ln w="9525" cap="flat" cmpd="sng">
              <a:solidFill>
                <a:schemeClr val="tx1"/>
              </a:solidFill>
              <a:prstDash val="solid"/>
              <a:round/>
              <a:headEnd type="none" w="med" len="med"/>
              <a:tailEnd type="none" w="med" len="med"/>
            </a:ln>
          </p:spPr>
          <p:txBody>
            <a:bodyPr wrap="none" anchor="ctr" anchorCtr="0"/>
            <a:p>
              <a:pPr>
                <a:buFontTx/>
              </a:pPr>
              <a:endParaRPr lang="zh-CN" altLang="zh-CN"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
          <p:nvSpPr>
            <p:cNvPr id="88124" name="Oval 60"/>
            <p:cNvSpPr/>
            <p:nvPr/>
          </p:nvSpPr>
          <p:spPr>
            <a:xfrm>
              <a:off x="214" y="41"/>
              <a:ext cx="47" cy="46"/>
            </a:xfrm>
            <a:prstGeom prst="ellipse">
              <a:avLst/>
            </a:prstGeom>
            <a:solidFill>
              <a:schemeClr val="tx1"/>
            </a:solidFill>
            <a:ln w="9525" cap="flat" cmpd="sng">
              <a:solidFill>
                <a:schemeClr val="tx1"/>
              </a:solidFill>
              <a:prstDash val="solid"/>
              <a:round/>
              <a:headEnd type="none" w="med" len="med"/>
              <a:tailEnd type="none" w="med" len="med"/>
            </a:ln>
          </p:spPr>
          <p:txBody>
            <a:bodyPr wrap="none" anchor="ctr" anchorCtr="0"/>
            <a:p>
              <a:pPr>
                <a:buFontTx/>
              </a:pPr>
              <a:endParaRPr lang="zh-CN" altLang="zh-CN"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grpSp>
      <p:sp>
        <p:nvSpPr>
          <p:cNvPr id="88125" name="Line 61"/>
          <p:cNvSpPr/>
          <p:nvPr/>
        </p:nvSpPr>
        <p:spPr>
          <a:xfrm>
            <a:off x="5853113" y="2678113"/>
            <a:ext cx="1587" cy="1273175"/>
          </a:xfrm>
          <a:prstGeom prst="line">
            <a:avLst/>
          </a:prstGeom>
          <a:ln w="9525">
            <a:noFill/>
          </a:ln>
        </p:spPr>
      </p:sp>
      <p:grpSp>
        <p:nvGrpSpPr>
          <p:cNvPr id="67647" name="Group 62"/>
          <p:cNvGrpSpPr/>
          <p:nvPr/>
        </p:nvGrpSpPr>
        <p:grpSpPr>
          <a:xfrm>
            <a:off x="5207000" y="3398838"/>
            <a:ext cx="3097213" cy="1870075"/>
            <a:chOff x="0" y="0"/>
            <a:chExt cx="4878" cy="2944"/>
          </a:xfrm>
        </p:grpSpPr>
        <p:grpSp>
          <p:nvGrpSpPr>
            <p:cNvPr id="88127" name="Group 63"/>
            <p:cNvGrpSpPr/>
            <p:nvPr/>
          </p:nvGrpSpPr>
          <p:grpSpPr>
            <a:xfrm>
              <a:off x="0" y="30"/>
              <a:ext cx="4878" cy="2915"/>
              <a:chOff x="0" y="0"/>
              <a:chExt cx="1951" cy="1166"/>
            </a:xfrm>
          </p:grpSpPr>
          <p:sp>
            <p:nvSpPr>
              <p:cNvPr id="88128" name="Line 64"/>
              <p:cNvSpPr/>
              <p:nvPr/>
            </p:nvSpPr>
            <p:spPr>
              <a:xfrm flipV="1">
                <a:off x="8" y="175"/>
                <a:ext cx="1" cy="991"/>
              </a:xfrm>
              <a:prstGeom prst="line">
                <a:avLst/>
              </a:prstGeom>
              <a:ln w="50800" cap="flat" cmpd="sng">
                <a:solidFill>
                  <a:schemeClr val="tx2"/>
                </a:solidFill>
                <a:prstDash val="solid"/>
                <a:round/>
                <a:headEnd type="none" w="med" len="med"/>
                <a:tailEnd type="triangle" w="med" len="med"/>
              </a:ln>
            </p:spPr>
          </p:sp>
          <p:sp>
            <p:nvSpPr>
              <p:cNvPr id="88129" name="Line 65"/>
              <p:cNvSpPr/>
              <p:nvPr/>
            </p:nvSpPr>
            <p:spPr>
              <a:xfrm>
                <a:off x="0" y="955"/>
                <a:ext cx="1804" cy="1"/>
              </a:xfrm>
              <a:prstGeom prst="line">
                <a:avLst/>
              </a:prstGeom>
              <a:ln w="50800" cap="flat" cmpd="sng">
                <a:solidFill>
                  <a:schemeClr val="tx2"/>
                </a:solidFill>
                <a:prstDash val="solid"/>
                <a:round/>
                <a:headEnd type="none" w="med" len="med"/>
                <a:tailEnd type="triangle" w="med" len="med"/>
              </a:ln>
            </p:spPr>
          </p:sp>
          <p:pic>
            <p:nvPicPr>
              <p:cNvPr id="88130" name="Object 66"/>
              <p:cNvPicPr/>
              <p:nvPr/>
            </p:nvPicPr>
            <p:blipFill>
              <a:blip r:embed="rId1"/>
              <a:stretch>
                <a:fillRect/>
              </a:stretch>
            </p:blipFill>
            <p:spPr>
              <a:xfrm>
                <a:off x="93" y="0"/>
                <a:ext cx="325" cy="538"/>
              </a:xfrm>
              <a:prstGeom prst="rect">
                <a:avLst/>
              </a:prstGeom>
              <a:noFill/>
              <a:ln w="9525">
                <a:noFill/>
              </a:ln>
            </p:spPr>
          </p:pic>
          <p:sp>
            <p:nvSpPr>
              <p:cNvPr id="88131" name="Rectangle 67"/>
              <p:cNvSpPr/>
              <p:nvPr/>
            </p:nvSpPr>
            <p:spPr>
              <a:xfrm>
                <a:off x="1617" y="528"/>
                <a:ext cx="334" cy="363"/>
              </a:xfrm>
              <a:prstGeom prst="rect">
                <a:avLst/>
              </a:prstGeom>
              <a:noFill/>
              <a:ln w="9525">
                <a:noFill/>
              </a:ln>
            </p:spPr>
            <p:txBody>
              <a:bodyPr lIns="90488" tIns="44450" rIns="90488" bIns="44450" anchor="t" anchorCtr="0">
                <a:spAutoFit/>
              </a:bodyPr>
              <a:p>
                <a:pPr eaLnBrk="0" hangingPunct="0">
                  <a:spcBef>
                    <a:spcPct val="50000"/>
                  </a:spcBef>
                  <a:buFontTx/>
                </a:pPr>
                <a:r>
                  <a:rPr lang="en-US" altLang="zh-CN" sz="3200" i="1" dirty="0">
                    <a:latin typeface="Arial" panose="020B0604020202020204" pitchFamily="34" charset="0"/>
                    <a:ea typeface="宋体" panose="02010600030101010101" pitchFamily="2" charset="-122"/>
                    <a:sym typeface="Arial" panose="020B0604020202020204" pitchFamily="34" charset="0"/>
                  </a:rPr>
                  <a:t>t</a:t>
                </a:r>
                <a:endParaRPr lang="zh-CN" altLang="en-US" dirty="0">
                  <a:latin typeface="Times New Roman" panose="02020603050405020304" charset="0"/>
                  <a:ea typeface="宋体" panose="02010600030101010101" pitchFamily="2" charset="-122"/>
                  <a:sym typeface="Times New Roman" panose="02020603050405020304" charset="0"/>
                </a:endParaRPr>
              </a:p>
            </p:txBody>
          </p:sp>
        </p:grpSp>
        <p:sp>
          <p:nvSpPr>
            <p:cNvPr id="88132" name="Line 68"/>
            <p:cNvSpPr/>
            <p:nvPr/>
          </p:nvSpPr>
          <p:spPr>
            <a:xfrm flipV="1">
              <a:off x="35" y="1701"/>
              <a:ext cx="1215" cy="675"/>
            </a:xfrm>
            <a:prstGeom prst="line">
              <a:avLst/>
            </a:prstGeom>
            <a:ln w="38100" cap="flat" cmpd="sng">
              <a:solidFill>
                <a:srgbClr val="0000FF"/>
              </a:solidFill>
              <a:prstDash val="solid"/>
              <a:round/>
              <a:headEnd type="none" w="med" len="med"/>
              <a:tailEnd type="none" w="med" len="med"/>
            </a:ln>
          </p:spPr>
        </p:sp>
        <p:sp>
          <p:nvSpPr>
            <p:cNvPr id="88133" name="Line 69"/>
            <p:cNvSpPr/>
            <p:nvPr/>
          </p:nvSpPr>
          <p:spPr>
            <a:xfrm>
              <a:off x="1250" y="1702"/>
              <a:ext cx="1152" cy="614"/>
            </a:xfrm>
            <a:prstGeom prst="line">
              <a:avLst/>
            </a:prstGeom>
            <a:ln w="38100" cap="flat" cmpd="sng">
              <a:solidFill>
                <a:srgbClr val="0000FF"/>
              </a:solidFill>
              <a:prstDash val="solid"/>
              <a:round/>
              <a:headEnd type="none" w="med" len="med"/>
              <a:tailEnd type="none" w="med" len="med"/>
            </a:ln>
          </p:spPr>
        </p:sp>
        <p:sp>
          <p:nvSpPr>
            <p:cNvPr id="88134" name="Line 70"/>
            <p:cNvSpPr/>
            <p:nvPr/>
          </p:nvSpPr>
          <p:spPr>
            <a:xfrm flipV="1">
              <a:off x="2515" y="1657"/>
              <a:ext cx="1232" cy="659"/>
            </a:xfrm>
            <a:prstGeom prst="line">
              <a:avLst/>
            </a:prstGeom>
            <a:ln w="38100" cap="flat" cmpd="sng">
              <a:solidFill>
                <a:srgbClr val="0000FF"/>
              </a:solidFill>
              <a:prstDash val="solid"/>
              <a:round/>
              <a:headEnd type="none" w="med" len="med"/>
              <a:tailEnd type="none" w="med" len="med"/>
            </a:ln>
          </p:spPr>
        </p:sp>
        <p:grpSp>
          <p:nvGrpSpPr>
            <p:cNvPr id="88135" name="Group 71"/>
            <p:cNvGrpSpPr/>
            <p:nvPr/>
          </p:nvGrpSpPr>
          <p:grpSpPr>
            <a:xfrm>
              <a:off x="1272" y="0"/>
              <a:ext cx="2475" cy="2382"/>
              <a:chOff x="0" y="0"/>
              <a:chExt cx="2475" cy="2382"/>
            </a:xfrm>
          </p:grpSpPr>
          <p:sp>
            <p:nvSpPr>
              <p:cNvPr id="88136" name="Line 72"/>
              <p:cNvSpPr/>
              <p:nvPr/>
            </p:nvSpPr>
            <p:spPr>
              <a:xfrm>
                <a:off x="1155" y="30"/>
                <a:ext cx="1" cy="2352"/>
              </a:xfrm>
              <a:prstGeom prst="line">
                <a:avLst/>
              </a:prstGeom>
              <a:ln w="38100" cap="flat" cmpd="sng">
                <a:solidFill>
                  <a:schemeClr val="accent2"/>
                </a:solidFill>
                <a:prstDash val="sysDot"/>
                <a:round/>
                <a:headEnd type="none" w="med" len="med"/>
                <a:tailEnd type="none" w="med" len="med"/>
              </a:ln>
            </p:spPr>
          </p:sp>
          <p:sp>
            <p:nvSpPr>
              <p:cNvPr id="88137" name="Line 73"/>
              <p:cNvSpPr/>
              <p:nvPr/>
            </p:nvSpPr>
            <p:spPr>
              <a:xfrm>
                <a:off x="0" y="0"/>
                <a:ext cx="1" cy="2352"/>
              </a:xfrm>
              <a:prstGeom prst="line">
                <a:avLst/>
              </a:prstGeom>
              <a:ln w="38100" cap="flat" cmpd="sng">
                <a:solidFill>
                  <a:schemeClr val="accent2"/>
                </a:solidFill>
                <a:prstDash val="sysDot"/>
                <a:round/>
                <a:headEnd type="none" w="med" len="med"/>
                <a:tailEnd type="none" w="med" len="med"/>
              </a:ln>
            </p:spPr>
          </p:sp>
          <p:sp>
            <p:nvSpPr>
              <p:cNvPr id="88138" name="Line 74"/>
              <p:cNvSpPr/>
              <p:nvPr/>
            </p:nvSpPr>
            <p:spPr>
              <a:xfrm>
                <a:off x="2475" y="22"/>
                <a:ext cx="1" cy="2353"/>
              </a:xfrm>
              <a:prstGeom prst="line">
                <a:avLst/>
              </a:prstGeom>
              <a:ln w="38100" cap="flat" cmpd="sng">
                <a:solidFill>
                  <a:schemeClr val="accent2"/>
                </a:solidFill>
                <a:prstDash val="sysDot"/>
                <a:round/>
                <a:headEnd type="none" w="med" len="med"/>
                <a:tailEnd type="none" w="med" len="med"/>
              </a:ln>
            </p:spPr>
          </p:sp>
        </p:grpSp>
      </p:grpSp>
      <p:grpSp>
        <p:nvGrpSpPr>
          <p:cNvPr id="67660" name="Group 75"/>
          <p:cNvGrpSpPr/>
          <p:nvPr/>
        </p:nvGrpSpPr>
        <p:grpSpPr>
          <a:xfrm>
            <a:off x="4838700" y="1874838"/>
            <a:ext cx="3368675" cy="1878012"/>
            <a:chOff x="0" y="0"/>
            <a:chExt cx="5304" cy="2956"/>
          </a:xfrm>
        </p:grpSpPr>
        <p:sp>
          <p:nvSpPr>
            <p:cNvPr id="88140" name="Rectangle 76"/>
            <p:cNvSpPr/>
            <p:nvPr/>
          </p:nvSpPr>
          <p:spPr>
            <a:xfrm>
              <a:off x="3037" y="2242"/>
              <a:ext cx="475" cy="715"/>
            </a:xfrm>
            <a:prstGeom prst="rect">
              <a:avLst/>
            </a:prstGeom>
            <a:noFill/>
            <a:ln w="9525">
              <a:noFill/>
            </a:ln>
          </p:spPr>
          <p:txBody>
            <a:bodyPr lIns="90488" tIns="44450" rIns="90488" bIns="44450" anchor="t" anchorCtr="0">
              <a:spAutoFit/>
            </a:bodyPr>
            <a:p>
              <a:pPr eaLnBrk="0" hangingPunct="0">
                <a:spcBef>
                  <a:spcPct val="50000"/>
                </a:spcBef>
                <a:buFontTx/>
              </a:pPr>
              <a:r>
                <a:rPr lang="en-US" altLang="zh-CN" sz="1800" i="1" dirty="0">
                  <a:latin typeface="Arial" panose="020B0604020202020204" pitchFamily="34" charset="0"/>
                  <a:ea typeface="宋体" panose="02010600030101010101" pitchFamily="2" charset="-122"/>
                  <a:sym typeface="Arial" panose="020B0604020202020204" pitchFamily="34" charset="0"/>
                </a:rPr>
                <a:t>T</a:t>
              </a:r>
              <a:endParaRPr lang="zh-CN" altLang="en-US" dirty="0">
                <a:latin typeface="Times New Roman" panose="02020603050405020304" charset="0"/>
                <a:ea typeface="宋体" panose="02010600030101010101" pitchFamily="2" charset="-122"/>
                <a:sym typeface="Times New Roman" panose="02020603050405020304" charset="0"/>
              </a:endParaRPr>
            </a:p>
          </p:txBody>
        </p:sp>
        <p:grpSp>
          <p:nvGrpSpPr>
            <p:cNvPr id="88141" name="Group 77"/>
            <p:cNvGrpSpPr/>
            <p:nvPr/>
          </p:nvGrpSpPr>
          <p:grpSpPr>
            <a:xfrm>
              <a:off x="0" y="0"/>
              <a:ext cx="5304" cy="2440"/>
              <a:chOff x="0" y="0"/>
              <a:chExt cx="5304" cy="2440"/>
            </a:xfrm>
          </p:grpSpPr>
          <p:pic>
            <p:nvPicPr>
              <p:cNvPr id="88142" name="Object 78"/>
              <p:cNvPicPr/>
              <p:nvPr/>
            </p:nvPicPr>
            <p:blipFill>
              <a:blip r:embed="rId3"/>
              <a:stretch>
                <a:fillRect/>
              </a:stretch>
            </p:blipFill>
            <p:spPr>
              <a:xfrm>
                <a:off x="810" y="0"/>
                <a:ext cx="832" cy="1285"/>
              </a:xfrm>
              <a:prstGeom prst="rect">
                <a:avLst/>
              </a:prstGeom>
              <a:noFill/>
              <a:ln w="9525">
                <a:noFill/>
              </a:ln>
            </p:spPr>
          </p:pic>
          <p:grpSp>
            <p:nvGrpSpPr>
              <p:cNvPr id="88143" name="Group 79"/>
              <p:cNvGrpSpPr/>
              <p:nvPr/>
            </p:nvGrpSpPr>
            <p:grpSpPr>
              <a:xfrm>
                <a:off x="0" y="470"/>
                <a:ext cx="5304" cy="1970"/>
                <a:chOff x="0" y="0"/>
                <a:chExt cx="5304" cy="1970"/>
              </a:xfrm>
            </p:grpSpPr>
            <p:sp>
              <p:nvSpPr>
                <p:cNvPr id="88144" name="Line 80"/>
                <p:cNvSpPr/>
                <p:nvPr/>
              </p:nvSpPr>
              <p:spPr>
                <a:xfrm flipV="1">
                  <a:off x="597" y="0"/>
                  <a:ext cx="1" cy="1970"/>
                </a:xfrm>
                <a:prstGeom prst="line">
                  <a:avLst/>
                </a:prstGeom>
                <a:ln w="50800" cap="flat" cmpd="sng">
                  <a:solidFill>
                    <a:schemeClr val="tx2"/>
                  </a:solidFill>
                  <a:prstDash val="solid"/>
                  <a:round/>
                  <a:headEnd type="none" w="med" len="med"/>
                  <a:tailEnd type="triangle" w="med" len="med"/>
                </a:ln>
              </p:spPr>
            </p:sp>
            <p:sp>
              <p:nvSpPr>
                <p:cNvPr id="88145" name="Rectangle 81"/>
                <p:cNvSpPr/>
                <p:nvPr/>
              </p:nvSpPr>
              <p:spPr>
                <a:xfrm>
                  <a:off x="4470" y="970"/>
                  <a:ext cx="835" cy="907"/>
                </a:xfrm>
                <a:prstGeom prst="rect">
                  <a:avLst/>
                </a:prstGeom>
                <a:noFill/>
                <a:ln w="9525">
                  <a:noFill/>
                </a:ln>
              </p:spPr>
              <p:txBody>
                <a:bodyPr lIns="90488" tIns="44450" rIns="90488" bIns="44450" anchor="t" anchorCtr="0">
                  <a:spAutoFit/>
                </a:bodyPr>
                <a:p>
                  <a:pPr eaLnBrk="0" hangingPunct="0">
                    <a:spcBef>
                      <a:spcPct val="50000"/>
                    </a:spcBef>
                    <a:buFontTx/>
                  </a:pPr>
                  <a:r>
                    <a:rPr lang="en-US" altLang="zh-CN" sz="3200" i="1" dirty="0">
                      <a:latin typeface="Arial" panose="020B0604020202020204" pitchFamily="34" charset="0"/>
                      <a:ea typeface="宋体" panose="02010600030101010101" pitchFamily="2" charset="-122"/>
                      <a:sym typeface="Arial" panose="020B0604020202020204" pitchFamily="34" charset="0"/>
                    </a:rPr>
                    <a:t>t</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88146" name="Rectangle 82"/>
                <p:cNvSpPr/>
                <p:nvPr/>
              </p:nvSpPr>
              <p:spPr>
                <a:xfrm>
                  <a:off x="0" y="642"/>
                  <a:ext cx="355" cy="715"/>
                </a:xfrm>
                <a:prstGeom prst="rect">
                  <a:avLst/>
                </a:prstGeom>
                <a:noFill/>
                <a:ln w="9525">
                  <a:noFill/>
                </a:ln>
              </p:spPr>
              <p:txBody>
                <a:bodyPr lIns="90488" tIns="44450" rIns="90488" bIns="44450" anchor="t" anchorCtr="0">
                  <a:spAutoFit/>
                </a:bodyPr>
                <a:p>
                  <a:pPr eaLnBrk="0" hangingPunct="0">
                    <a:spcBef>
                      <a:spcPct val="50000"/>
                    </a:spcBef>
                    <a:buFontTx/>
                  </a:pPr>
                  <a:r>
                    <a:rPr lang="en-US" altLang="zh-CN" sz="1800" i="1" dirty="0">
                      <a:latin typeface="Arial" panose="020B0604020202020204" pitchFamily="34" charset="0"/>
                      <a:ea typeface="宋体" panose="02010600030101010101" pitchFamily="2" charset="-122"/>
                      <a:sym typeface="Arial" panose="020B0604020202020204" pitchFamily="34" charset="0"/>
                    </a:rPr>
                    <a:t>E</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88147" name="Line 83"/>
                <p:cNvSpPr/>
                <p:nvPr/>
              </p:nvSpPr>
              <p:spPr>
                <a:xfrm>
                  <a:off x="487" y="1840"/>
                  <a:ext cx="4613" cy="1"/>
                </a:xfrm>
                <a:prstGeom prst="line">
                  <a:avLst/>
                </a:prstGeom>
                <a:ln w="50800" cap="flat" cmpd="sng">
                  <a:solidFill>
                    <a:schemeClr val="tx2"/>
                  </a:solidFill>
                  <a:prstDash val="solid"/>
                  <a:round/>
                  <a:headEnd type="none" w="med" len="med"/>
                  <a:tailEnd type="triangle" w="med" len="med"/>
                </a:ln>
              </p:spPr>
            </p:sp>
            <p:grpSp>
              <p:nvGrpSpPr>
                <p:cNvPr id="88148" name="Group 84"/>
                <p:cNvGrpSpPr/>
                <p:nvPr/>
              </p:nvGrpSpPr>
              <p:grpSpPr>
                <a:xfrm>
                  <a:off x="615" y="745"/>
                  <a:ext cx="3705" cy="1087"/>
                  <a:chOff x="0" y="0"/>
                  <a:chExt cx="1482" cy="435"/>
                </a:xfrm>
              </p:grpSpPr>
              <p:sp>
                <p:nvSpPr>
                  <p:cNvPr id="88149" name="Line 85"/>
                  <p:cNvSpPr/>
                  <p:nvPr/>
                </p:nvSpPr>
                <p:spPr>
                  <a:xfrm>
                    <a:off x="0" y="21"/>
                    <a:ext cx="504" cy="1"/>
                  </a:xfrm>
                  <a:prstGeom prst="line">
                    <a:avLst/>
                  </a:prstGeom>
                  <a:ln w="28575" cap="flat" cmpd="sng">
                    <a:solidFill>
                      <a:srgbClr val="FF0000"/>
                    </a:solidFill>
                    <a:prstDash val="solid"/>
                    <a:round/>
                    <a:headEnd type="none" w="med" len="med"/>
                    <a:tailEnd type="none" w="med" len="med"/>
                  </a:ln>
                </p:spPr>
              </p:sp>
              <p:sp>
                <p:nvSpPr>
                  <p:cNvPr id="88150" name="Line 86"/>
                  <p:cNvSpPr/>
                  <p:nvPr/>
                </p:nvSpPr>
                <p:spPr>
                  <a:xfrm>
                    <a:off x="504" y="21"/>
                    <a:ext cx="1" cy="414"/>
                  </a:xfrm>
                  <a:prstGeom prst="line">
                    <a:avLst/>
                  </a:prstGeom>
                  <a:ln w="28575" cap="flat" cmpd="sng">
                    <a:solidFill>
                      <a:srgbClr val="FF0000"/>
                    </a:solidFill>
                    <a:prstDash val="solid"/>
                    <a:round/>
                    <a:headEnd type="none" w="med" len="med"/>
                    <a:tailEnd type="none" w="med" len="med"/>
                  </a:ln>
                </p:spPr>
              </p:sp>
              <p:sp>
                <p:nvSpPr>
                  <p:cNvPr id="88151" name="Line 87"/>
                  <p:cNvSpPr/>
                  <p:nvPr/>
                </p:nvSpPr>
                <p:spPr>
                  <a:xfrm flipV="1">
                    <a:off x="972" y="12"/>
                    <a:ext cx="1" cy="414"/>
                  </a:xfrm>
                  <a:prstGeom prst="line">
                    <a:avLst/>
                  </a:prstGeom>
                  <a:ln w="28575" cap="flat" cmpd="sng">
                    <a:solidFill>
                      <a:srgbClr val="FF0000"/>
                    </a:solidFill>
                    <a:prstDash val="solid"/>
                    <a:round/>
                    <a:headEnd type="none" w="med" len="med"/>
                    <a:tailEnd type="none" w="med" len="med"/>
                  </a:ln>
                </p:spPr>
              </p:sp>
              <p:sp>
                <p:nvSpPr>
                  <p:cNvPr id="88152" name="Line 88"/>
                  <p:cNvSpPr/>
                  <p:nvPr/>
                </p:nvSpPr>
                <p:spPr>
                  <a:xfrm>
                    <a:off x="1482" y="0"/>
                    <a:ext cx="1" cy="414"/>
                  </a:xfrm>
                  <a:prstGeom prst="line">
                    <a:avLst/>
                  </a:prstGeom>
                  <a:ln w="28575" cap="flat" cmpd="sng">
                    <a:solidFill>
                      <a:srgbClr val="FF0000"/>
                    </a:solidFill>
                    <a:prstDash val="solid"/>
                    <a:round/>
                    <a:headEnd type="none" w="med" len="med"/>
                    <a:tailEnd type="none" w="med" len="med"/>
                  </a:ln>
                </p:spPr>
              </p:sp>
              <p:sp>
                <p:nvSpPr>
                  <p:cNvPr id="88153" name="Line 89"/>
                  <p:cNvSpPr/>
                  <p:nvPr/>
                </p:nvSpPr>
                <p:spPr>
                  <a:xfrm>
                    <a:off x="969" y="0"/>
                    <a:ext cx="504" cy="1"/>
                  </a:xfrm>
                  <a:prstGeom prst="line">
                    <a:avLst/>
                  </a:prstGeom>
                  <a:ln w="28575" cap="flat" cmpd="sng">
                    <a:solidFill>
                      <a:srgbClr val="FF0000"/>
                    </a:solidFill>
                    <a:prstDash val="solid"/>
                    <a:round/>
                    <a:headEnd type="none" w="med" len="med"/>
                    <a:tailEnd type="none" w="med" len="med"/>
                  </a:ln>
                </p:spPr>
              </p:sp>
            </p:grpSp>
            <p:sp>
              <p:nvSpPr>
                <p:cNvPr id="88154" name="Line 90"/>
                <p:cNvSpPr/>
                <p:nvPr/>
              </p:nvSpPr>
              <p:spPr>
                <a:xfrm>
                  <a:off x="1402" y="1360"/>
                  <a:ext cx="450" cy="1"/>
                </a:xfrm>
                <a:prstGeom prst="line">
                  <a:avLst/>
                </a:prstGeom>
                <a:ln w="9525" cap="flat" cmpd="sng">
                  <a:solidFill>
                    <a:srgbClr val="FF0000"/>
                  </a:solidFill>
                  <a:prstDash val="solid"/>
                  <a:round/>
                  <a:headEnd type="none" w="med" len="med"/>
                  <a:tailEnd type="triangle" w="med" len="med"/>
                </a:ln>
              </p:spPr>
            </p:sp>
            <p:sp>
              <p:nvSpPr>
                <p:cNvPr id="88155" name="Line 91"/>
                <p:cNvSpPr/>
                <p:nvPr/>
              </p:nvSpPr>
              <p:spPr>
                <a:xfrm flipH="1">
                  <a:off x="570" y="1337"/>
                  <a:ext cx="382" cy="1"/>
                </a:xfrm>
                <a:prstGeom prst="line">
                  <a:avLst/>
                </a:prstGeom>
                <a:ln w="9525" cap="flat" cmpd="sng">
                  <a:solidFill>
                    <a:srgbClr val="FF0000"/>
                  </a:solidFill>
                  <a:prstDash val="solid"/>
                  <a:round/>
                  <a:headEnd type="none" w="med" len="med"/>
                  <a:tailEnd type="triangle" w="med" len="med"/>
                </a:ln>
              </p:spPr>
            </p:sp>
            <p:sp>
              <p:nvSpPr>
                <p:cNvPr id="88156" name="Text Box 92"/>
                <p:cNvSpPr/>
                <p:nvPr/>
              </p:nvSpPr>
              <p:spPr>
                <a:xfrm>
                  <a:off x="875" y="992"/>
                  <a:ext cx="695" cy="625"/>
                </a:xfrm>
                <a:prstGeom prst="rect">
                  <a:avLst/>
                </a:prstGeom>
                <a:noFill/>
                <a:ln w="9525">
                  <a:noFill/>
                </a:ln>
              </p:spPr>
              <p:txBody>
                <a:bodyPr wrap="none" anchor="t" anchorCtr="0">
                  <a:spAutoFit/>
                </a:bodyPr>
                <a:p>
                  <a:pPr algn="ctr" eaLnBrk="0" hangingPunct="0">
                    <a:spcBef>
                      <a:spcPct val="50000"/>
                    </a:spcBef>
                    <a:buFontTx/>
                  </a:pPr>
                  <a:r>
                    <a:rPr lang="en-US" altLang="zh-CN" sz="2000" i="1" dirty="0">
                      <a:solidFill>
                        <a:schemeClr val="tx2"/>
                      </a:solidFill>
                      <a:latin typeface="Arial" panose="020B0604020202020204" pitchFamily="34" charset="0"/>
                      <a:ea typeface="宋体" panose="02010600030101010101" pitchFamily="2" charset="-122"/>
                      <a:sym typeface="Arial" panose="020B0604020202020204" pitchFamily="34" charset="0"/>
                    </a:rPr>
                    <a:t>T</a:t>
                  </a:r>
                  <a:r>
                    <a:rPr lang="en-US" altLang="zh-CN" sz="2000" i="1" baseline="-25000" dirty="0">
                      <a:solidFill>
                        <a:schemeClr val="tx2"/>
                      </a:solidFill>
                      <a:latin typeface="Arial" panose="020B0604020202020204" pitchFamily="34" charset="0"/>
                      <a:ea typeface="宋体" panose="02010600030101010101" pitchFamily="2" charset="-122"/>
                      <a:sym typeface="Arial" panose="020B0604020202020204" pitchFamily="34" charset="0"/>
                    </a:rPr>
                    <a:t>P</a:t>
                  </a:r>
                  <a:endParaRPr lang="zh-CN" altLang="en-US" dirty="0">
                    <a:latin typeface="Times New Roman" panose="02020603050405020304" charset="0"/>
                    <a:ea typeface="宋体" panose="02010600030101010101" pitchFamily="2" charset="-122"/>
                    <a:sym typeface="Times New Roman" panose="02020603050405020304" charset="0"/>
                  </a:endParaRPr>
                </a:p>
              </p:txBody>
            </p:sp>
          </p:grpSp>
        </p:grpSp>
      </p:grpSp>
      <p:sp>
        <p:nvSpPr>
          <p:cNvPr id="88157" name="Text Box 2"/>
          <p:cNvSpPr/>
          <p:nvPr/>
        </p:nvSpPr>
        <p:spPr>
          <a:xfrm>
            <a:off x="133350" y="60325"/>
            <a:ext cx="6956425" cy="701675"/>
          </a:xfrm>
          <a:prstGeom prst="rect">
            <a:avLst/>
          </a:prstGeom>
          <a:noFill/>
          <a:ln w="9525">
            <a:noFill/>
          </a:ln>
        </p:spPr>
        <p:txBody>
          <a:bodyPr anchor="t" anchorCtr="0">
            <a:spAutoFit/>
          </a:bodyPr>
          <a:p>
            <a:pPr eaLnBrk="0" hangingPunct="0">
              <a:spcBef>
                <a:spcPct val="50000"/>
              </a:spcBef>
              <a:buFontTx/>
            </a:pPr>
            <a:r>
              <a:rPr lang="en-US" altLang="zh-CN" sz="4000" b="0" dirty="0">
                <a:latin typeface="Times New Roman" panose="02020603050405020304" charset="0"/>
                <a:ea typeface="隶书" panose="02010509060101010101" pitchFamily="49" charset="-122"/>
                <a:sym typeface="Times New Roman" panose="02020603050405020304" charset="0"/>
              </a:rPr>
              <a:t> </a:t>
            </a:r>
            <a:r>
              <a:rPr lang="zh-CN" altLang="en-US" sz="4000" b="0" dirty="0">
                <a:latin typeface="Times New Roman" panose="02020603050405020304" charset="0"/>
                <a:ea typeface="隶书" panose="02010509060101010101" pitchFamily="49" charset="-122"/>
                <a:sym typeface="Times New Roman" panose="02020603050405020304" charset="0"/>
              </a:rPr>
              <a:t>脉冲激励下的 </a:t>
            </a:r>
            <a:r>
              <a:rPr lang="en-US" altLang="zh-CN" sz="4000" b="0" dirty="0">
                <a:latin typeface="Times New Roman" panose="02020603050405020304" charset="0"/>
                <a:ea typeface="隶书" panose="02010509060101010101" pitchFamily="49" charset="-122"/>
                <a:sym typeface="Times New Roman" panose="02020603050405020304" charset="0"/>
              </a:rPr>
              <a:t>RC</a:t>
            </a:r>
            <a:r>
              <a:rPr lang="zh-CN" altLang="en-US" sz="4000" b="0" dirty="0">
                <a:latin typeface="Times New Roman" panose="02020603050405020304" charset="0"/>
                <a:ea typeface="隶书" panose="02010509060101010101" pitchFamily="49" charset="-122"/>
                <a:sym typeface="Times New Roman" panose="02020603050405020304" charset="0"/>
              </a:rPr>
              <a:t>电路</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88158" name="灯片编号占位符 1"/>
          <p:cNvSpPr/>
          <p:nvPr/>
        </p:nvSpPr>
        <p:spPr>
          <a:xfrm>
            <a:off x="6553200" y="6248400"/>
            <a:ext cx="1905000" cy="457200"/>
          </a:xfrm>
          <a:prstGeom prst="rect">
            <a:avLst/>
          </a:prstGeom>
          <a:noFill/>
          <a:ln w="9525">
            <a:noFill/>
          </a:ln>
        </p:spPr>
        <p:txBody>
          <a:bodyPr anchor="t" anchorCtr="0"/>
          <a:p>
            <a:pPr algn="r">
              <a:buFontTx/>
            </a:pPr>
            <a:fld id="{9A0DB2DC-4C9A-4742-B13C-FB6460FD3503}" type="slidenum">
              <a:rPr lang="zh-CN" altLang="en-US" sz="1400" b="0" dirty="0">
                <a:latin typeface="Times New Roman" panose="02020603050405020304" charset="0"/>
                <a:ea typeface="宋体" panose="02010600030101010101" pitchFamily="2" charset="-122"/>
                <a:sym typeface="Times New Roman" panose="02020603050405020304" charset="0"/>
              </a:rPr>
            </a:fld>
            <a:endParaRPr lang="zh-CN" altLang="en-US" sz="1400" b="0" dirty="0">
              <a:latin typeface="Times New Roman" panose="02020603050405020304" charset="0"/>
              <a:ea typeface="宋体" panose="02010600030101010101" pitchFamily="2" charset="-122"/>
              <a:sym typeface="Times New Roman" panose="0202060305040502030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766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758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67611"/>
                                        </p:tgtEl>
                                        <p:attrNameLst>
                                          <p:attrName>style.visibility</p:attrName>
                                        </p:attrNameLst>
                                      </p:cBhvr>
                                      <p:to>
                                        <p:strVal val="visible"/>
                                      </p:to>
                                    </p:set>
                                    <p:animEffect filter="dissolve">
                                      <p:cBhvr>
                                        <p:cTn id="15" dur="500"/>
                                        <p:tgtEl>
                                          <p:spTgt spid="67611"/>
                                        </p:tgtEl>
                                      </p:cBhvr>
                                    </p:animEffect>
                                  </p:childTnLst>
                                  <p:subTnLst>
                                    <p:audio>
                                      <p:cMediaNode>
                                        <p:cTn display="0" masterRel="sameClick">
                                          <p:stCondLst>
                                            <p:cond evt="begin" delay="0">
                                              <p:tn val="13"/>
                                            </p:cond>
                                          </p:stCondLst>
                                          <p:endCondLst>
                                            <p:cond evt="onStopAudio" delay="0">
                                              <p:tgtEl>
                                                <p:sldTgt/>
                                              </p:tgtEl>
                                            </p:cond>
                                          </p:endCondLst>
                                        </p:cTn>
                                        <p:tgtEl>
                                          <p:sndTgt r:embed="rId4" name="CAMERA.WAV"/>
                                        </p:tgtEl>
                                      </p:cMediaNode>
                                    </p:audio>
                                  </p:sub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67588"/>
                                        </p:tgtEl>
                                        <p:attrNameLst>
                                          <p:attrName>style.visibility</p:attrName>
                                        </p:attrNameLst>
                                      </p:cBhvr>
                                      <p:to>
                                        <p:strVal val="visible"/>
                                      </p:to>
                                    </p:set>
                                    <p:animEffect filter="barn(inVertical)">
                                      <p:cBhvr>
                                        <p:cTn id="20" dur="500"/>
                                        <p:tgtEl>
                                          <p:spTgt spid="67588"/>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76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8" grpId="0" bldLvl="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9089" name="灯片编号占位符 5"/>
          <p:cNvSpPr>
            <a:spLocks noGrp="1"/>
          </p:cNvSpPr>
          <p:nvPr>
            <p:ph type="sldNum" sz="quarter" idx="12"/>
          </p:nvPr>
        </p:nvSpPr>
        <p:spPr>
          <a:xfrm>
            <a:off x="6553200" y="6245225"/>
            <a:ext cx="2133600" cy="476250"/>
          </a:xfrm>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buSzTx/>
              <a:buFontTx/>
            </a:pPr>
            <a:fld id="{9A0DB2DC-4C9A-4742-B13C-FB6460FD3503}" type="slidenum">
              <a:rPr lang="zh-CN" altLang="en-US" sz="1400" b="0" dirty="0">
                <a:latin typeface="Times New Roman" panose="02020603050405020304" charset="0"/>
                <a:sym typeface="Times New Roman" panose="02020603050405020304" charset="0"/>
              </a:rPr>
            </a:fld>
            <a:endParaRPr lang="zh-CN" altLang="en-US" sz="1400" b="0" dirty="0">
              <a:latin typeface="Times New Roman" panose="02020603050405020304" charset="0"/>
              <a:sym typeface="Times New Roman" panose="02020603050405020304" charset="0"/>
            </a:endParaRPr>
          </a:p>
        </p:txBody>
      </p:sp>
      <p:pic>
        <p:nvPicPr>
          <p:cNvPr id="68611" name="Object 2"/>
          <p:cNvPicPr>
            <a:picLocks noChangeAspect="1"/>
          </p:cNvPicPr>
          <p:nvPr/>
        </p:nvPicPr>
        <p:blipFill>
          <a:blip r:embed="rId1"/>
          <a:stretch>
            <a:fillRect/>
          </a:stretch>
        </p:blipFill>
        <p:spPr>
          <a:xfrm>
            <a:off x="711200" y="1736725"/>
            <a:ext cx="4533900" cy="1012825"/>
          </a:xfrm>
          <a:prstGeom prst="rect">
            <a:avLst/>
          </a:prstGeom>
          <a:noFill/>
          <a:ln w="31750" cap="flat" cmpd="sng">
            <a:solidFill>
              <a:srgbClr val="0000FF"/>
            </a:solidFill>
            <a:prstDash val="solid"/>
            <a:miter/>
            <a:headEnd type="none" w="med" len="med"/>
            <a:tailEnd type="none" w="med" len="med"/>
          </a:ln>
        </p:spPr>
      </p:pic>
      <p:sp>
        <p:nvSpPr>
          <p:cNvPr id="68612" name="Text Box 3"/>
          <p:cNvSpPr/>
          <p:nvPr/>
        </p:nvSpPr>
        <p:spPr>
          <a:xfrm>
            <a:off x="390525" y="3721100"/>
            <a:ext cx="6015038" cy="577850"/>
          </a:xfrm>
          <a:prstGeom prst="rect">
            <a:avLst/>
          </a:prstGeom>
          <a:noFill/>
          <a:ln w="9525">
            <a:noFill/>
          </a:ln>
        </p:spPr>
        <p:txBody>
          <a:bodyPr anchor="t" anchorCtr="0">
            <a:spAutoFit/>
          </a:bodyPr>
          <a:p>
            <a:pPr eaLnBrk="0" hangingPunct="0">
              <a:spcBef>
                <a:spcPct val="50000"/>
              </a:spcBef>
              <a:buFontTx/>
            </a:pPr>
            <a:r>
              <a:rPr lang="en-US" altLang="zh-CN" sz="3200" i="1" dirty="0">
                <a:solidFill>
                  <a:srgbClr val="FF3300"/>
                </a:solidFill>
                <a:latin typeface="Arial" panose="020B0604020202020204" pitchFamily="34" charset="0"/>
                <a:ea typeface="宋体" panose="02010600030101010101" pitchFamily="2" charset="-122"/>
                <a:sym typeface="Arial" panose="020B0604020202020204" pitchFamily="34" charset="0"/>
              </a:rPr>
              <a:t>RC </a:t>
            </a:r>
            <a:r>
              <a:rPr lang="zh-CN" altLang="en-US" sz="3200" dirty="0">
                <a:solidFill>
                  <a:srgbClr val="FF3300"/>
                </a:solidFill>
                <a:latin typeface="Arial" panose="020B0604020202020204" pitchFamily="34" charset="0"/>
                <a:ea typeface="楷体_GB2312" pitchFamily="49" charset="-122"/>
                <a:sym typeface="Arial" panose="020B0604020202020204" pitchFamily="34" charset="0"/>
              </a:rPr>
              <a:t>电路满足积分关系的条件</a:t>
            </a:r>
            <a:r>
              <a:rPr lang="zh-CN" altLang="en-US" sz="3200" dirty="0">
                <a:solidFill>
                  <a:srgbClr val="FF3300"/>
                </a:solidFill>
                <a:latin typeface="Arial" panose="020B0604020202020204" pitchFamily="34" charset="0"/>
                <a:ea typeface="宋体" panose="02010600030101010101" pitchFamily="2" charset="-122"/>
                <a:sym typeface="Arial" panose="020B0604020202020204" pitchFamily="34" charset="0"/>
              </a:rPr>
              <a:t>：</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68613" name="Text Box 4"/>
          <p:cNvSpPr/>
          <p:nvPr/>
        </p:nvSpPr>
        <p:spPr>
          <a:xfrm>
            <a:off x="444500" y="4552950"/>
            <a:ext cx="4597400" cy="1371600"/>
          </a:xfrm>
          <a:prstGeom prst="rect">
            <a:avLst/>
          </a:prstGeom>
          <a:noFill/>
          <a:ln w="9525">
            <a:noFill/>
          </a:ln>
        </p:spPr>
        <p:txBody>
          <a:bodyPr anchor="t" anchorCtr="0">
            <a:spAutoFit/>
          </a:bodyPr>
          <a:p>
            <a:pPr eaLnBrk="0" hangingPunct="0">
              <a:spcBef>
                <a:spcPct val="50000"/>
              </a:spcBef>
              <a:buFontTx/>
            </a:pPr>
            <a:r>
              <a:rPr lang="zh-CN" altLang="en-US" sz="3200" dirty="0">
                <a:solidFill>
                  <a:srgbClr val="990000"/>
                </a:solidFill>
                <a:latin typeface="Arial" panose="020B0604020202020204" pitchFamily="34" charset="0"/>
                <a:ea typeface="宋体" panose="02010600030101010101" pitchFamily="2" charset="-122"/>
                <a:sym typeface="Arial" panose="020B0604020202020204" pitchFamily="34" charset="0"/>
              </a:rPr>
              <a:t>（</a:t>
            </a:r>
            <a:r>
              <a:rPr lang="en-US" altLang="zh-CN" sz="3200" dirty="0">
                <a:solidFill>
                  <a:schemeClr val="tx2"/>
                </a:solidFill>
                <a:latin typeface="Arial" panose="020B0604020202020204" pitchFamily="34" charset="0"/>
                <a:ea typeface="宋体" panose="02010600030101010101" pitchFamily="2" charset="-122"/>
                <a:sym typeface="Arial" panose="020B0604020202020204" pitchFamily="34" charset="0"/>
              </a:rPr>
              <a:t>1</a:t>
            </a:r>
            <a:r>
              <a:rPr lang="zh-CN" altLang="en-US" sz="3200" dirty="0">
                <a:solidFill>
                  <a:schemeClr val="tx2"/>
                </a:solidFill>
                <a:latin typeface="Arial" panose="020B0604020202020204" pitchFamily="34" charset="0"/>
                <a:ea typeface="宋体" panose="02010600030101010101" pitchFamily="2" charset="-122"/>
                <a:sym typeface="Arial" panose="020B0604020202020204" pitchFamily="34" charset="0"/>
              </a:rPr>
              <a:t>）</a:t>
            </a:r>
            <a:r>
              <a:rPr lang="en-US" altLang="zh-CN" sz="3200" i="1" dirty="0">
                <a:solidFill>
                  <a:schemeClr val="tx2"/>
                </a:solidFill>
                <a:latin typeface="Arial" panose="020B0604020202020204" pitchFamily="34" charset="0"/>
                <a:ea typeface="宋体" panose="02010600030101010101" pitchFamily="2" charset="-122"/>
                <a:sym typeface="Arial" panose="020B0604020202020204" pitchFamily="34" charset="0"/>
              </a:rPr>
              <a:t>τ </a:t>
            </a:r>
            <a:r>
              <a:rPr lang="en-US" altLang="zh-CN" sz="3600" dirty="0">
                <a:solidFill>
                  <a:schemeClr val="tx2"/>
                </a:solidFill>
                <a:latin typeface="Arial" panose="020B0604020202020204" pitchFamily="34" charset="0"/>
                <a:ea typeface="宋体" panose="02010600030101010101" pitchFamily="2" charset="-122"/>
                <a:sym typeface="Arial" panose="020B0604020202020204" pitchFamily="34" charset="0"/>
              </a:rPr>
              <a:t>&gt;&gt;</a:t>
            </a:r>
            <a:r>
              <a:rPr lang="en-US" altLang="zh-CN" sz="3600" dirty="0">
                <a:solidFill>
                  <a:schemeClr val="hlink"/>
                </a:solidFill>
                <a:latin typeface="Arial" panose="020B0604020202020204" pitchFamily="34" charset="0"/>
                <a:ea typeface="宋体" panose="02010600030101010101" pitchFamily="2" charset="-122"/>
                <a:sym typeface="Arial" panose="020B0604020202020204" pitchFamily="34" charset="0"/>
              </a:rPr>
              <a:t> </a:t>
            </a:r>
            <a:r>
              <a:rPr lang="en-US" altLang="zh-CN" sz="3600" i="1" dirty="0">
                <a:solidFill>
                  <a:schemeClr val="tx2"/>
                </a:solidFill>
                <a:latin typeface="Arial" panose="020B0604020202020204" pitchFamily="34" charset="0"/>
                <a:ea typeface="宋体" panose="02010600030101010101" pitchFamily="2" charset="-122"/>
                <a:sym typeface="Arial" panose="020B0604020202020204" pitchFamily="34" charset="0"/>
              </a:rPr>
              <a:t>T</a:t>
            </a:r>
            <a:r>
              <a:rPr lang="en-US" altLang="zh-CN" sz="3600" i="1" baseline="-25000" dirty="0">
                <a:solidFill>
                  <a:schemeClr val="tx2"/>
                </a:solidFill>
                <a:latin typeface="Arial" panose="020B0604020202020204" pitchFamily="34" charset="0"/>
                <a:ea typeface="宋体" panose="02010600030101010101" pitchFamily="2" charset="-122"/>
                <a:sym typeface="Arial" panose="020B0604020202020204" pitchFamily="34" charset="0"/>
              </a:rPr>
              <a:t>P</a:t>
            </a:r>
            <a:endParaRPr lang="en-US" altLang="zh-CN" sz="3200" i="1" dirty="0">
              <a:solidFill>
                <a:schemeClr val="tx2"/>
              </a:solidFill>
              <a:latin typeface="Arial" panose="020B0604020202020204" pitchFamily="34" charset="0"/>
              <a:ea typeface="宋体" panose="02010600030101010101" pitchFamily="2" charset="-122"/>
              <a:sym typeface="Arial" panose="020B0604020202020204" pitchFamily="34" charset="0"/>
            </a:endParaRPr>
          </a:p>
          <a:p>
            <a:pPr eaLnBrk="0" hangingPunct="0">
              <a:spcBef>
                <a:spcPct val="50000"/>
              </a:spcBef>
              <a:buFontTx/>
            </a:pPr>
            <a:r>
              <a:rPr lang="zh-CN" altLang="en-US" sz="3200" dirty="0">
                <a:solidFill>
                  <a:schemeClr val="tx2"/>
                </a:solidFill>
                <a:latin typeface="Arial" panose="020B0604020202020204" pitchFamily="34" charset="0"/>
                <a:ea typeface="宋体" panose="02010600030101010101" pitchFamily="2" charset="-122"/>
                <a:sym typeface="Arial" panose="020B0604020202020204" pitchFamily="34" charset="0"/>
              </a:rPr>
              <a:t>（</a:t>
            </a:r>
            <a:r>
              <a:rPr lang="en-US" altLang="zh-CN" sz="3200" dirty="0">
                <a:solidFill>
                  <a:schemeClr val="tx2"/>
                </a:solidFill>
                <a:latin typeface="Arial" panose="020B0604020202020204" pitchFamily="34" charset="0"/>
                <a:ea typeface="宋体" panose="02010600030101010101" pitchFamily="2" charset="-122"/>
                <a:sym typeface="Arial" panose="020B0604020202020204" pitchFamily="34" charset="0"/>
              </a:rPr>
              <a:t>2</a:t>
            </a:r>
            <a:r>
              <a:rPr lang="zh-CN" altLang="en-US" sz="3200" dirty="0">
                <a:solidFill>
                  <a:schemeClr val="tx2"/>
                </a:solidFill>
                <a:latin typeface="Arial" panose="020B0604020202020204" pitchFamily="34" charset="0"/>
                <a:ea typeface="宋体" panose="02010600030101010101" pitchFamily="2" charset="-122"/>
                <a:sym typeface="Arial" panose="020B0604020202020204" pitchFamily="34" charset="0"/>
              </a:rPr>
              <a:t>）</a:t>
            </a:r>
            <a:r>
              <a:rPr lang="zh-CN" altLang="en-US" sz="3200" dirty="0">
                <a:solidFill>
                  <a:schemeClr val="tx2"/>
                </a:solidFill>
                <a:latin typeface="Arial" panose="020B0604020202020204" pitchFamily="34" charset="0"/>
                <a:ea typeface="楷体_GB2312" pitchFamily="49" charset="-122"/>
                <a:sym typeface="Arial" panose="020B0604020202020204" pitchFamily="34" charset="0"/>
              </a:rPr>
              <a:t>从电容器两端输出</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68614" name="Text Box 5"/>
          <p:cNvSpPr/>
          <p:nvPr/>
        </p:nvSpPr>
        <p:spPr>
          <a:xfrm>
            <a:off x="423863" y="5965825"/>
            <a:ext cx="8108950" cy="519113"/>
          </a:xfrm>
          <a:prstGeom prst="rect">
            <a:avLst/>
          </a:prstGeom>
          <a:noFill/>
          <a:ln w="9525">
            <a:noFill/>
          </a:ln>
        </p:spPr>
        <p:txBody>
          <a:bodyPr anchor="t" anchorCtr="0">
            <a:spAutoFit/>
          </a:bodyPr>
          <a:p>
            <a:pPr eaLnBrk="0" hangingPunct="0">
              <a:spcBef>
                <a:spcPct val="50000"/>
              </a:spcBef>
              <a:buFont typeface="Wingdings" panose="05000000000000000000" pitchFamily="2" charset="2"/>
              <a:buChar char="Ø"/>
            </a:pPr>
            <a:r>
              <a:rPr lang="zh-CN" altLang="en-US" sz="2800" dirty="0">
                <a:solidFill>
                  <a:srgbClr val="990000"/>
                </a:solidFill>
                <a:latin typeface="Arial" panose="020B0604020202020204" pitchFamily="34" charset="0"/>
                <a:ea typeface="楷体_GB2312" pitchFamily="49" charset="-122"/>
                <a:sym typeface="Arial" panose="020B0604020202020204" pitchFamily="34" charset="0"/>
              </a:rPr>
              <a:t>脉冲电路中，积分电路常用来产生三角波信号。</a:t>
            </a:r>
            <a:endParaRPr lang="zh-CN" altLang="en-US" dirty="0">
              <a:latin typeface="Times New Roman" panose="02020603050405020304" charset="0"/>
              <a:ea typeface="宋体" panose="02010600030101010101" pitchFamily="2" charset="-122"/>
              <a:sym typeface="Times New Roman" panose="02020603050405020304" charset="0"/>
            </a:endParaRPr>
          </a:p>
        </p:txBody>
      </p:sp>
      <p:grpSp>
        <p:nvGrpSpPr>
          <p:cNvPr id="89094" name="Group 6"/>
          <p:cNvGrpSpPr/>
          <p:nvPr/>
        </p:nvGrpSpPr>
        <p:grpSpPr>
          <a:xfrm>
            <a:off x="444500" y="336550"/>
            <a:ext cx="5291138" cy="1328738"/>
            <a:chOff x="0" y="0"/>
            <a:chExt cx="3333" cy="837"/>
          </a:xfrm>
        </p:grpSpPr>
        <p:sp>
          <p:nvSpPr>
            <p:cNvPr id="89095" name="Text Box 7"/>
            <p:cNvSpPr/>
            <p:nvPr/>
          </p:nvSpPr>
          <p:spPr>
            <a:xfrm>
              <a:off x="75" y="433"/>
              <a:ext cx="1737" cy="404"/>
            </a:xfrm>
            <a:prstGeom prst="rect">
              <a:avLst/>
            </a:prstGeom>
            <a:noFill/>
            <a:ln w="9525">
              <a:noFill/>
            </a:ln>
          </p:spPr>
          <p:txBody>
            <a:bodyPr anchor="t" anchorCtr="0">
              <a:spAutoFit/>
            </a:bodyPr>
            <a:p>
              <a:pPr eaLnBrk="0" hangingPunct="0">
                <a:spcBef>
                  <a:spcPct val="50000"/>
                </a:spcBef>
                <a:buFontTx/>
              </a:pPr>
              <a:r>
                <a:rPr lang="zh-CN" altLang="en-US" sz="2800" dirty="0">
                  <a:latin typeface="Arial" panose="020B0604020202020204" pitchFamily="34" charset="0"/>
                  <a:ea typeface="宋体" panose="02010600030101010101" pitchFamily="2" charset="-122"/>
                  <a:sym typeface="Arial" panose="020B0604020202020204" pitchFamily="34" charset="0"/>
                </a:rPr>
                <a:t>由于</a:t>
              </a:r>
              <a:r>
                <a:rPr lang="zh-CN" altLang="en-US" sz="2800" i="1" dirty="0">
                  <a:latin typeface="Arial" panose="020B0604020202020204" pitchFamily="34" charset="0"/>
                  <a:ea typeface="宋体" panose="02010600030101010101" pitchFamily="2" charset="-122"/>
                  <a:sym typeface="Arial" panose="020B0604020202020204" pitchFamily="34" charset="0"/>
                </a:rPr>
                <a:t>，</a:t>
              </a:r>
              <a:r>
                <a:rPr lang="en-US" altLang="zh-CN" sz="3200" i="1" dirty="0">
                  <a:solidFill>
                    <a:srgbClr val="FF0000"/>
                  </a:solidFill>
                  <a:latin typeface="Arial" panose="020B0604020202020204" pitchFamily="34" charset="0"/>
                  <a:ea typeface="宋体" panose="02010600030101010101" pitchFamily="2" charset="-122"/>
                  <a:sym typeface="Arial" panose="020B0604020202020204" pitchFamily="34" charset="0"/>
                </a:rPr>
                <a:t>τ</a:t>
              </a:r>
              <a:r>
                <a:rPr lang="en-US" altLang="zh-CN" sz="3200" dirty="0">
                  <a:solidFill>
                    <a:srgbClr val="FF0000"/>
                  </a:solidFill>
                  <a:latin typeface="Arial" panose="020B0604020202020204" pitchFamily="34" charset="0"/>
                  <a:ea typeface="宋体" panose="02010600030101010101" pitchFamily="2" charset="-122"/>
                  <a:sym typeface="Arial" panose="020B0604020202020204" pitchFamily="34" charset="0"/>
                </a:rPr>
                <a:t>&gt;&gt; </a:t>
              </a:r>
              <a:r>
                <a:rPr lang="en-US" altLang="zh-CN" sz="3600" i="1" dirty="0">
                  <a:solidFill>
                    <a:srgbClr val="FF0000"/>
                  </a:solidFill>
                  <a:latin typeface="Arial" panose="020B0604020202020204" pitchFamily="34" charset="0"/>
                  <a:ea typeface="宋体" panose="02010600030101010101" pitchFamily="2" charset="-122"/>
                  <a:sym typeface="Arial" panose="020B0604020202020204" pitchFamily="34" charset="0"/>
                </a:rPr>
                <a:t>T</a:t>
              </a:r>
              <a:r>
                <a:rPr lang="en-US" altLang="zh-CN" sz="3600" i="1" baseline="-25000" dirty="0">
                  <a:solidFill>
                    <a:srgbClr val="FF0000"/>
                  </a:solidFill>
                  <a:latin typeface="Arial" panose="020B0604020202020204" pitchFamily="34" charset="0"/>
                  <a:ea typeface="宋体" panose="02010600030101010101" pitchFamily="2" charset="-122"/>
                  <a:sym typeface="Arial" panose="020B0604020202020204" pitchFamily="34" charset="0"/>
                </a:rPr>
                <a:t>P</a:t>
              </a:r>
              <a:endParaRPr lang="zh-CN" altLang="en-US" dirty="0">
                <a:solidFill>
                  <a:srgbClr val="FF0000"/>
                </a:solidFill>
                <a:latin typeface="Times New Roman" panose="02020603050405020304" charset="0"/>
                <a:ea typeface="宋体" panose="02010600030101010101" pitchFamily="2" charset="-122"/>
                <a:sym typeface="Times New Roman" panose="02020603050405020304" charset="0"/>
              </a:endParaRPr>
            </a:p>
          </p:txBody>
        </p:sp>
        <p:grpSp>
          <p:nvGrpSpPr>
            <p:cNvPr id="89096" name="Group 8"/>
            <p:cNvGrpSpPr/>
            <p:nvPr/>
          </p:nvGrpSpPr>
          <p:grpSpPr>
            <a:xfrm>
              <a:off x="0" y="0"/>
              <a:ext cx="3333" cy="773"/>
              <a:chOff x="0" y="0"/>
              <a:chExt cx="3333" cy="773"/>
            </a:xfrm>
          </p:grpSpPr>
          <p:sp>
            <p:nvSpPr>
              <p:cNvPr id="89097" name="Text Box 9"/>
              <p:cNvSpPr/>
              <p:nvPr/>
            </p:nvSpPr>
            <p:spPr>
              <a:xfrm>
                <a:off x="0" y="0"/>
                <a:ext cx="2838" cy="365"/>
              </a:xfrm>
              <a:prstGeom prst="rect">
                <a:avLst/>
              </a:prstGeom>
              <a:noFill/>
              <a:ln w="9525">
                <a:noFill/>
              </a:ln>
            </p:spPr>
            <p:txBody>
              <a:bodyPr anchor="t" anchorCtr="0">
                <a:spAutoFit/>
              </a:bodyPr>
              <a:p>
                <a:pPr eaLnBrk="0" hangingPunct="0">
                  <a:spcBef>
                    <a:spcPct val="50000"/>
                  </a:spcBef>
                  <a:buFontTx/>
                </a:pPr>
                <a:r>
                  <a:rPr lang="zh-CN" altLang="en-US" sz="3200" dirty="0">
                    <a:solidFill>
                      <a:srgbClr val="0000FF"/>
                    </a:solidFill>
                    <a:latin typeface="Arial" panose="020B0604020202020204" pitchFamily="34" charset="0"/>
                    <a:ea typeface="宋体" panose="02010600030101010101" pitchFamily="2" charset="-122"/>
                    <a:sym typeface="Arial" panose="020B0604020202020204" pitchFamily="34" charset="0"/>
                  </a:rPr>
                  <a:t>积分关系：</a:t>
                </a:r>
                <a:endParaRPr lang="zh-CN" altLang="en-US" dirty="0">
                  <a:latin typeface="Times New Roman" panose="02020603050405020304" charset="0"/>
                  <a:ea typeface="宋体" panose="02010600030101010101" pitchFamily="2" charset="-122"/>
                  <a:sym typeface="Times New Roman" panose="02020603050405020304" charset="0"/>
                </a:endParaRPr>
              </a:p>
            </p:txBody>
          </p:sp>
          <p:grpSp>
            <p:nvGrpSpPr>
              <p:cNvPr id="89098" name="Group 10"/>
              <p:cNvGrpSpPr/>
              <p:nvPr/>
            </p:nvGrpSpPr>
            <p:grpSpPr>
              <a:xfrm>
                <a:off x="1792" y="437"/>
                <a:ext cx="1541" cy="336"/>
                <a:chOff x="0" y="0"/>
                <a:chExt cx="1541" cy="328"/>
              </a:xfrm>
            </p:grpSpPr>
            <p:pic>
              <p:nvPicPr>
                <p:cNvPr id="89099" name="Object 11"/>
                <p:cNvPicPr>
                  <a:picLocks noChangeAspect="1"/>
                </p:cNvPicPr>
                <p:nvPr/>
              </p:nvPicPr>
              <p:blipFill>
                <a:blip r:embed="rId2"/>
                <a:stretch>
                  <a:fillRect/>
                </a:stretch>
              </p:blipFill>
              <p:spPr>
                <a:xfrm>
                  <a:off x="966" y="100"/>
                  <a:ext cx="194" cy="196"/>
                </a:xfrm>
                <a:prstGeom prst="rect">
                  <a:avLst/>
                </a:prstGeom>
                <a:noFill/>
                <a:ln w="9525">
                  <a:noFill/>
                </a:ln>
              </p:spPr>
            </p:pic>
            <p:sp>
              <p:nvSpPr>
                <p:cNvPr id="89100" name="Rectangle 12"/>
                <p:cNvSpPr/>
                <p:nvPr/>
              </p:nvSpPr>
              <p:spPr>
                <a:xfrm>
                  <a:off x="1190" y="0"/>
                  <a:ext cx="351" cy="319"/>
                </a:xfrm>
                <a:prstGeom prst="rect">
                  <a:avLst/>
                </a:prstGeom>
                <a:noFill/>
                <a:ln w="9525">
                  <a:noFill/>
                </a:ln>
              </p:spPr>
              <p:txBody>
                <a:bodyPr wrap="none" anchor="t" anchorCtr="0">
                  <a:spAutoFit/>
                </a:bodyPr>
                <a:p>
                  <a:pPr eaLnBrk="0" hangingPunct="0">
                    <a:buFontTx/>
                  </a:pPr>
                  <a:r>
                    <a:rPr lang="en-US" altLang="zh-CN" sz="2800" i="1" dirty="0">
                      <a:latin typeface="Arial" panose="020B0604020202020204" pitchFamily="34" charset="0"/>
                      <a:ea typeface="宋体" panose="02010600030101010101" pitchFamily="2" charset="-122"/>
                      <a:sym typeface="Arial" panose="020B0604020202020204" pitchFamily="34" charset="0"/>
                    </a:rPr>
                    <a:t>u</a:t>
                  </a:r>
                  <a:r>
                    <a:rPr lang="en-US" altLang="zh-CN" sz="2800" baseline="-25000" dirty="0">
                      <a:latin typeface="Arial" panose="020B0604020202020204" pitchFamily="34" charset="0"/>
                      <a:ea typeface="宋体" panose="02010600030101010101" pitchFamily="2" charset="-122"/>
                      <a:sym typeface="Arial" panose="020B0604020202020204" pitchFamily="34" charset="0"/>
                    </a:rPr>
                    <a:t>R</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89101" name="Rectangle 13"/>
                <p:cNvSpPr/>
                <p:nvPr/>
              </p:nvSpPr>
              <p:spPr>
                <a:xfrm>
                  <a:off x="0" y="9"/>
                  <a:ext cx="1031" cy="319"/>
                </a:xfrm>
                <a:prstGeom prst="rect">
                  <a:avLst/>
                </a:prstGeom>
                <a:noFill/>
                <a:ln w="9525">
                  <a:noFill/>
                </a:ln>
              </p:spPr>
              <p:txBody>
                <a:bodyPr wrap="none" anchor="t" anchorCtr="0">
                  <a:spAutoFit/>
                </a:bodyPr>
                <a:p>
                  <a:pPr eaLnBrk="0" hangingPunct="0">
                    <a:buFontTx/>
                  </a:pPr>
                  <a:r>
                    <a:rPr lang="zh-CN" altLang="en-US" sz="2800" i="1" dirty="0">
                      <a:latin typeface="Arial" panose="020B0604020202020204" pitchFamily="34" charset="0"/>
                      <a:ea typeface="宋体" panose="02010600030101010101" pitchFamily="2" charset="-122"/>
                      <a:sym typeface="Arial" panose="020B0604020202020204" pitchFamily="34" charset="0"/>
                    </a:rPr>
                    <a:t> </a:t>
                  </a:r>
                  <a:r>
                    <a:rPr lang="en-US" altLang="zh-CN" sz="2800" i="1" dirty="0">
                      <a:latin typeface="Arial" panose="020B0604020202020204" pitchFamily="34" charset="0"/>
                      <a:ea typeface="宋体" panose="02010600030101010101" pitchFamily="2" charset="-122"/>
                      <a:sym typeface="Arial" panose="020B0604020202020204" pitchFamily="34" charset="0"/>
                    </a:rPr>
                    <a:t>u</a:t>
                  </a:r>
                  <a:r>
                    <a:rPr lang="en-US" altLang="zh-CN" sz="2800" i="1" baseline="-25000" dirty="0">
                      <a:latin typeface="Arial" panose="020B0604020202020204" pitchFamily="34" charset="0"/>
                      <a:ea typeface="宋体" panose="02010600030101010101" pitchFamily="2" charset="-122"/>
                      <a:sym typeface="Arial" panose="020B0604020202020204" pitchFamily="34" charset="0"/>
                    </a:rPr>
                    <a:t>i</a:t>
                  </a:r>
                  <a:r>
                    <a:rPr lang="en-US" altLang="zh-CN" sz="2800" i="1" dirty="0">
                      <a:latin typeface="Arial" panose="020B0604020202020204" pitchFamily="34" charset="0"/>
                      <a:ea typeface="宋体" panose="02010600030101010101" pitchFamily="2" charset="-122"/>
                      <a:sym typeface="Arial" panose="020B0604020202020204" pitchFamily="34" charset="0"/>
                    </a:rPr>
                    <a:t>=u</a:t>
                  </a:r>
                  <a:r>
                    <a:rPr lang="en-US" altLang="zh-CN" sz="2800" baseline="-25000" dirty="0">
                      <a:latin typeface="Arial" panose="020B0604020202020204" pitchFamily="34" charset="0"/>
                      <a:ea typeface="宋体" panose="02010600030101010101" pitchFamily="2" charset="-122"/>
                      <a:sym typeface="Arial" panose="020B0604020202020204" pitchFamily="34" charset="0"/>
                    </a:rPr>
                    <a:t>R</a:t>
                  </a:r>
                  <a:r>
                    <a:rPr lang="en-US" altLang="zh-CN" sz="2800" i="1" dirty="0">
                      <a:latin typeface="Arial" panose="020B0604020202020204" pitchFamily="34" charset="0"/>
                      <a:ea typeface="宋体" panose="02010600030101010101" pitchFamily="2" charset="-122"/>
                      <a:sym typeface="Arial" panose="020B0604020202020204" pitchFamily="34" charset="0"/>
                    </a:rPr>
                    <a:t>+u</a:t>
                  </a:r>
                  <a:r>
                    <a:rPr lang="en-US" altLang="zh-CN" sz="2800" baseline="-25000" dirty="0">
                      <a:latin typeface="Arial" panose="020B0604020202020204" pitchFamily="34" charset="0"/>
                      <a:ea typeface="宋体" panose="02010600030101010101" pitchFamily="2" charset="-122"/>
                      <a:sym typeface="Arial" panose="020B0604020202020204" pitchFamily="34" charset="0"/>
                    </a:rPr>
                    <a:t>o</a:t>
                  </a:r>
                  <a:endParaRPr lang="zh-CN" altLang="en-US" dirty="0">
                    <a:latin typeface="Times New Roman" panose="02020603050405020304" charset="0"/>
                    <a:ea typeface="宋体" panose="02010600030101010101" pitchFamily="2" charset="-122"/>
                    <a:sym typeface="Times New Roman" panose="02020603050405020304" charset="0"/>
                  </a:endParaRPr>
                </a:p>
              </p:txBody>
            </p:sp>
          </p:grpSp>
        </p:grpSp>
      </p:grpSp>
      <p:sp>
        <p:nvSpPr>
          <p:cNvPr id="68623" name="Rectangle 14"/>
          <p:cNvSpPr/>
          <p:nvPr/>
        </p:nvSpPr>
        <p:spPr>
          <a:xfrm>
            <a:off x="250825" y="2957513"/>
            <a:ext cx="5857875" cy="515937"/>
          </a:xfrm>
          <a:prstGeom prst="rect">
            <a:avLst/>
          </a:prstGeom>
          <a:noFill/>
          <a:ln w="9525">
            <a:noFill/>
          </a:ln>
        </p:spPr>
        <p:txBody>
          <a:bodyPr lIns="90488" tIns="44450" rIns="90488" bIns="44450" anchor="t" anchorCtr="0">
            <a:spAutoFit/>
          </a:bodyPr>
          <a:p>
            <a:pPr algn="ctr" eaLnBrk="0" hangingPunct="0">
              <a:spcBef>
                <a:spcPct val="50000"/>
              </a:spcBef>
              <a:buFontTx/>
            </a:pPr>
            <a:r>
              <a:rPr lang="zh-CN" altLang="en-US" sz="2800" dirty="0">
                <a:solidFill>
                  <a:schemeClr val="tx2"/>
                </a:solidFill>
                <a:latin typeface="Arial" panose="020B0604020202020204" pitchFamily="34" charset="0"/>
                <a:ea typeface="楷体_GB2312" pitchFamily="49" charset="-122"/>
                <a:sym typeface="Arial" panose="020B0604020202020204" pitchFamily="34" charset="0"/>
              </a:rPr>
              <a:t>电路的输出近似为输入信号的积分</a:t>
            </a:r>
            <a:endParaRPr lang="zh-CN" altLang="en-US" dirty="0">
              <a:latin typeface="Times New Roman" panose="02020603050405020304" charset="0"/>
              <a:ea typeface="宋体" panose="02010600030101010101" pitchFamily="2" charset="-122"/>
              <a:sym typeface="Times New Roman" panose="02020603050405020304" charset="0"/>
            </a:endParaRPr>
          </a:p>
        </p:txBody>
      </p:sp>
      <p:grpSp>
        <p:nvGrpSpPr>
          <p:cNvPr id="89103" name="Group 44"/>
          <p:cNvGrpSpPr/>
          <p:nvPr/>
        </p:nvGrpSpPr>
        <p:grpSpPr>
          <a:xfrm>
            <a:off x="6311900" y="303213"/>
            <a:ext cx="2801938" cy="1544637"/>
            <a:chOff x="0" y="0"/>
            <a:chExt cx="1765" cy="973"/>
          </a:xfrm>
        </p:grpSpPr>
        <p:sp>
          <p:nvSpPr>
            <p:cNvPr id="89104" name="Line 45"/>
            <p:cNvSpPr/>
            <p:nvPr/>
          </p:nvSpPr>
          <p:spPr>
            <a:xfrm>
              <a:off x="752" y="77"/>
              <a:ext cx="452" cy="1"/>
            </a:xfrm>
            <a:prstGeom prst="line">
              <a:avLst/>
            </a:prstGeom>
            <a:ln w="38100" cap="flat" cmpd="sng">
              <a:solidFill>
                <a:schemeClr val="tx2"/>
              </a:solidFill>
              <a:prstDash val="solid"/>
              <a:round/>
              <a:headEnd type="none" w="med" len="med"/>
              <a:tailEnd type="none" w="med" len="med"/>
            </a:ln>
          </p:spPr>
        </p:sp>
        <p:sp>
          <p:nvSpPr>
            <p:cNvPr id="89105" name="Line 46"/>
            <p:cNvSpPr/>
            <p:nvPr/>
          </p:nvSpPr>
          <p:spPr>
            <a:xfrm>
              <a:off x="260" y="77"/>
              <a:ext cx="410" cy="1"/>
            </a:xfrm>
            <a:prstGeom prst="line">
              <a:avLst/>
            </a:prstGeom>
            <a:ln w="38100" cap="flat" cmpd="sng">
              <a:solidFill>
                <a:schemeClr val="tx2"/>
              </a:solidFill>
              <a:prstDash val="solid"/>
              <a:round/>
              <a:headEnd type="none" w="med" len="med"/>
              <a:tailEnd type="none" w="med" len="med"/>
            </a:ln>
          </p:spPr>
        </p:sp>
        <p:sp>
          <p:nvSpPr>
            <p:cNvPr id="89106" name="Line 47"/>
            <p:cNvSpPr/>
            <p:nvPr/>
          </p:nvSpPr>
          <p:spPr>
            <a:xfrm flipV="1">
              <a:off x="1204" y="77"/>
              <a:ext cx="1" cy="337"/>
            </a:xfrm>
            <a:prstGeom prst="line">
              <a:avLst/>
            </a:prstGeom>
            <a:ln w="38100" cap="flat" cmpd="sng">
              <a:solidFill>
                <a:schemeClr val="tx2"/>
              </a:solidFill>
              <a:prstDash val="solid"/>
              <a:round/>
              <a:headEnd type="none" w="med" len="med"/>
              <a:tailEnd type="none" w="med" len="med"/>
            </a:ln>
          </p:spPr>
        </p:sp>
        <p:sp>
          <p:nvSpPr>
            <p:cNvPr id="89107" name="Line 48"/>
            <p:cNvSpPr/>
            <p:nvPr/>
          </p:nvSpPr>
          <p:spPr>
            <a:xfrm flipH="1">
              <a:off x="218" y="962"/>
              <a:ext cx="986" cy="1"/>
            </a:xfrm>
            <a:prstGeom prst="line">
              <a:avLst/>
            </a:prstGeom>
            <a:ln w="38100" cap="flat" cmpd="sng">
              <a:solidFill>
                <a:schemeClr val="tx2"/>
              </a:solidFill>
              <a:prstDash val="solid"/>
              <a:round/>
              <a:headEnd type="none" w="med" len="med"/>
              <a:tailEnd type="none" w="med" len="med"/>
            </a:ln>
          </p:spPr>
        </p:sp>
        <p:sp>
          <p:nvSpPr>
            <p:cNvPr id="89108" name="Line 49"/>
            <p:cNvSpPr/>
            <p:nvPr/>
          </p:nvSpPr>
          <p:spPr>
            <a:xfrm>
              <a:off x="342" y="414"/>
              <a:ext cx="1" cy="303"/>
            </a:xfrm>
            <a:prstGeom prst="line">
              <a:avLst/>
            </a:prstGeom>
            <a:ln w="38100" cap="flat" cmpd="sng">
              <a:solidFill>
                <a:schemeClr val="hlink"/>
              </a:solidFill>
              <a:prstDash val="solid"/>
              <a:round/>
              <a:headEnd type="none" w="med" len="med"/>
              <a:tailEnd type="triangle" w="med" len="med"/>
            </a:ln>
          </p:spPr>
        </p:sp>
        <p:sp>
          <p:nvSpPr>
            <p:cNvPr id="89109" name="Rectangle 50"/>
            <p:cNvSpPr/>
            <p:nvPr/>
          </p:nvSpPr>
          <p:spPr>
            <a:xfrm>
              <a:off x="865" y="490"/>
              <a:ext cx="284" cy="325"/>
            </a:xfrm>
            <a:prstGeom prst="rect">
              <a:avLst/>
            </a:prstGeom>
            <a:noFill/>
            <a:ln w="9525">
              <a:noFill/>
            </a:ln>
          </p:spPr>
          <p:txBody>
            <a:bodyPr lIns="90488" tIns="44450" rIns="90488" bIns="44450" anchor="t" anchorCtr="0">
              <a:spAutoFit/>
            </a:bodyPr>
            <a:p>
              <a:pPr eaLnBrk="0" hangingPunct="0">
                <a:buFontTx/>
              </a:pPr>
              <a:r>
                <a:rPr lang="en-US" altLang="zh-CN" sz="2800" i="1" dirty="0">
                  <a:latin typeface="Arial" panose="020B0604020202020204" pitchFamily="34" charset="0"/>
                  <a:ea typeface="宋体" panose="02010600030101010101" pitchFamily="2" charset="-122"/>
                  <a:sym typeface="Arial" panose="020B0604020202020204" pitchFamily="34" charset="0"/>
                </a:rPr>
                <a:t>C</a:t>
              </a:r>
              <a:endParaRPr lang="en-US" altLang="zh-CN" sz="1800" i="1" dirty="0">
                <a:latin typeface="Arial" panose="020B0604020202020204" pitchFamily="34" charset="0"/>
                <a:ea typeface="宋体" panose="02010600030101010101" pitchFamily="2" charset="-122"/>
                <a:sym typeface="Arial" panose="020B0604020202020204" pitchFamily="34" charset="0"/>
              </a:endParaRPr>
            </a:p>
          </p:txBody>
        </p:sp>
        <p:sp>
          <p:nvSpPr>
            <p:cNvPr id="89110" name="Rectangle 51"/>
            <p:cNvSpPr/>
            <p:nvPr/>
          </p:nvSpPr>
          <p:spPr>
            <a:xfrm>
              <a:off x="547" y="119"/>
              <a:ext cx="313" cy="325"/>
            </a:xfrm>
            <a:prstGeom prst="rect">
              <a:avLst/>
            </a:prstGeom>
            <a:noFill/>
            <a:ln w="9525">
              <a:noFill/>
            </a:ln>
          </p:spPr>
          <p:txBody>
            <a:bodyPr lIns="90488" tIns="44450" rIns="90488" bIns="44450" anchor="t" anchorCtr="0">
              <a:spAutoFit/>
            </a:bodyPr>
            <a:p>
              <a:pPr eaLnBrk="0" hangingPunct="0">
                <a:spcBef>
                  <a:spcPct val="50000"/>
                </a:spcBef>
                <a:buFontTx/>
              </a:pPr>
              <a:r>
                <a:rPr lang="en-US" altLang="zh-CN" sz="2800" i="1" dirty="0">
                  <a:latin typeface="Arial" panose="020B0604020202020204" pitchFamily="34" charset="0"/>
                  <a:ea typeface="宋体" panose="02010600030101010101" pitchFamily="2" charset="-122"/>
                  <a:sym typeface="Arial" panose="020B0604020202020204" pitchFamily="34" charset="0"/>
                </a:rPr>
                <a:t>R</a:t>
              </a:r>
              <a:endParaRPr lang="en-US" altLang="zh-CN" sz="1800" i="1" dirty="0">
                <a:latin typeface="Arial" panose="020B0604020202020204" pitchFamily="34" charset="0"/>
                <a:ea typeface="宋体" panose="02010600030101010101" pitchFamily="2" charset="-122"/>
                <a:sym typeface="Arial" panose="020B0604020202020204" pitchFamily="34" charset="0"/>
              </a:endParaRPr>
            </a:p>
          </p:txBody>
        </p:sp>
        <p:pic>
          <p:nvPicPr>
            <p:cNvPr id="89111" name="Object 52"/>
            <p:cNvPicPr/>
            <p:nvPr/>
          </p:nvPicPr>
          <p:blipFill>
            <a:blip r:embed="rId3"/>
            <a:stretch>
              <a:fillRect/>
            </a:stretch>
          </p:blipFill>
          <p:spPr>
            <a:xfrm>
              <a:off x="0" y="204"/>
              <a:ext cx="356" cy="505"/>
            </a:xfrm>
            <a:prstGeom prst="rect">
              <a:avLst/>
            </a:prstGeom>
            <a:noFill/>
            <a:ln w="9525">
              <a:noFill/>
            </a:ln>
          </p:spPr>
        </p:pic>
        <p:pic>
          <p:nvPicPr>
            <p:cNvPr id="89112" name="Object 53"/>
            <p:cNvPicPr/>
            <p:nvPr/>
          </p:nvPicPr>
          <p:blipFill>
            <a:blip r:embed="rId4"/>
            <a:stretch>
              <a:fillRect/>
            </a:stretch>
          </p:blipFill>
          <p:spPr>
            <a:xfrm>
              <a:off x="1409" y="329"/>
              <a:ext cx="356" cy="506"/>
            </a:xfrm>
            <a:prstGeom prst="rect">
              <a:avLst/>
            </a:prstGeom>
            <a:noFill/>
            <a:ln w="9525">
              <a:noFill/>
            </a:ln>
          </p:spPr>
        </p:pic>
        <p:sp>
          <p:nvSpPr>
            <p:cNvPr id="89113" name="Line 54"/>
            <p:cNvSpPr/>
            <p:nvPr/>
          </p:nvSpPr>
          <p:spPr>
            <a:xfrm flipH="1">
              <a:off x="1386" y="350"/>
              <a:ext cx="1" cy="349"/>
            </a:xfrm>
            <a:prstGeom prst="line">
              <a:avLst/>
            </a:prstGeom>
            <a:ln w="38100" cap="flat" cmpd="sng">
              <a:solidFill>
                <a:schemeClr val="accent2"/>
              </a:solidFill>
              <a:prstDash val="solid"/>
              <a:round/>
              <a:headEnd type="none" w="med" len="med"/>
              <a:tailEnd type="triangle" w="med" len="med"/>
            </a:ln>
          </p:spPr>
        </p:sp>
        <p:sp>
          <p:nvSpPr>
            <p:cNvPr id="89114" name="Rectangle 55"/>
            <p:cNvSpPr/>
            <p:nvPr/>
          </p:nvSpPr>
          <p:spPr>
            <a:xfrm>
              <a:off x="554" y="0"/>
              <a:ext cx="265" cy="121"/>
            </a:xfrm>
            <a:prstGeom prst="rect">
              <a:avLst/>
            </a:prstGeom>
            <a:solidFill>
              <a:schemeClr val="bg1"/>
            </a:solidFill>
            <a:ln w="38100" cap="flat" cmpd="sng">
              <a:solidFill>
                <a:schemeClr val="tx1"/>
              </a:solidFill>
              <a:prstDash val="solid"/>
              <a:miter/>
              <a:headEnd type="none" w="med" len="med"/>
              <a:tailEnd type="none" w="med" len="med"/>
            </a:ln>
          </p:spPr>
          <p:txBody>
            <a:bodyPr wrap="none" anchor="ctr" anchorCtr="0"/>
            <a:p>
              <a:pPr>
                <a:buFontTx/>
              </a:pPr>
              <a:endParaRPr lang="zh-CN" altLang="zh-CN"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
          <p:nvSpPr>
            <p:cNvPr id="89115" name="Line 56"/>
            <p:cNvSpPr/>
            <p:nvPr/>
          </p:nvSpPr>
          <p:spPr>
            <a:xfrm>
              <a:off x="1080" y="414"/>
              <a:ext cx="247" cy="1"/>
            </a:xfrm>
            <a:prstGeom prst="line">
              <a:avLst/>
            </a:prstGeom>
            <a:ln w="38100" cap="flat" cmpd="sng">
              <a:solidFill>
                <a:schemeClr val="tx1"/>
              </a:solidFill>
              <a:prstDash val="solid"/>
              <a:round/>
              <a:headEnd type="none" w="med" len="med"/>
              <a:tailEnd type="none" w="med" len="med"/>
            </a:ln>
          </p:spPr>
        </p:sp>
        <p:sp>
          <p:nvSpPr>
            <p:cNvPr id="89116" name="Line 57"/>
            <p:cNvSpPr/>
            <p:nvPr/>
          </p:nvSpPr>
          <p:spPr>
            <a:xfrm flipV="1">
              <a:off x="1080" y="499"/>
              <a:ext cx="247" cy="1"/>
            </a:xfrm>
            <a:prstGeom prst="line">
              <a:avLst/>
            </a:prstGeom>
            <a:ln w="38100" cap="flat" cmpd="sng">
              <a:solidFill>
                <a:schemeClr val="tx1"/>
              </a:solidFill>
              <a:prstDash val="solid"/>
              <a:round/>
              <a:headEnd type="none" w="med" len="med"/>
              <a:tailEnd type="none" w="med" len="med"/>
            </a:ln>
          </p:spPr>
        </p:sp>
        <p:sp>
          <p:nvSpPr>
            <p:cNvPr id="89117" name="Line 58"/>
            <p:cNvSpPr/>
            <p:nvPr/>
          </p:nvSpPr>
          <p:spPr>
            <a:xfrm>
              <a:off x="1204" y="499"/>
              <a:ext cx="1" cy="463"/>
            </a:xfrm>
            <a:prstGeom prst="line">
              <a:avLst/>
            </a:prstGeom>
            <a:ln w="38100" cap="flat" cmpd="sng">
              <a:solidFill>
                <a:schemeClr val="tx1"/>
              </a:solidFill>
              <a:prstDash val="solid"/>
              <a:round/>
              <a:headEnd type="none" w="med" len="med"/>
              <a:tailEnd type="none" w="med" len="med"/>
            </a:ln>
          </p:spPr>
        </p:sp>
        <p:sp>
          <p:nvSpPr>
            <p:cNvPr id="89118" name="Oval 59"/>
            <p:cNvSpPr/>
            <p:nvPr/>
          </p:nvSpPr>
          <p:spPr>
            <a:xfrm>
              <a:off x="191" y="927"/>
              <a:ext cx="46" cy="46"/>
            </a:xfrm>
            <a:prstGeom prst="ellipse">
              <a:avLst/>
            </a:prstGeom>
            <a:solidFill>
              <a:schemeClr val="tx1"/>
            </a:solidFill>
            <a:ln w="9525" cap="flat" cmpd="sng">
              <a:solidFill>
                <a:schemeClr val="tx1"/>
              </a:solidFill>
              <a:prstDash val="solid"/>
              <a:round/>
              <a:headEnd type="none" w="med" len="med"/>
              <a:tailEnd type="none" w="med" len="med"/>
            </a:ln>
          </p:spPr>
          <p:txBody>
            <a:bodyPr wrap="none" anchor="ctr" anchorCtr="0"/>
            <a:p>
              <a:pPr>
                <a:buFontTx/>
              </a:pPr>
              <a:endParaRPr lang="zh-CN" altLang="zh-CN"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
          <p:nvSpPr>
            <p:cNvPr id="89119" name="Oval 60"/>
            <p:cNvSpPr/>
            <p:nvPr/>
          </p:nvSpPr>
          <p:spPr>
            <a:xfrm>
              <a:off x="214" y="41"/>
              <a:ext cx="47" cy="46"/>
            </a:xfrm>
            <a:prstGeom prst="ellipse">
              <a:avLst/>
            </a:prstGeom>
            <a:solidFill>
              <a:schemeClr val="tx1"/>
            </a:solidFill>
            <a:ln w="9525" cap="flat" cmpd="sng">
              <a:solidFill>
                <a:schemeClr val="tx1"/>
              </a:solidFill>
              <a:prstDash val="solid"/>
              <a:round/>
              <a:headEnd type="none" w="med" len="med"/>
              <a:tailEnd type="none" w="med" len="med"/>
            </a:ln>
          </p:spPr>
          <p:txBody>
            <a:bodyPr wrap="none" anchor="ctr" anchorCtr="0"/>
            <a:p>
              <a:pPr>
                <a:buFontTx/>
              </a:pPr>
              <a:endParaRPr lang="zh-CN" altLang="zh-CN"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5" fill="hold" nodeType="clickEffect">
                                  <p:stCondLst>
                                    <p:cond delay="0"/>
                                  </p:stCondLst>
                                  <p:childTnLst>
                                    <p:set>
                                      <p:cBhvr>
                                        <p:cTn id="6" dur="1" fill="hold">
                                          <p:stCondLst>
                                            <p:cond delay="0"/>
                                          </p:stCondLst>
                                        </p:cTn>
                                        <p:tgtEl>
                                          <p:spTgt spid="68611"/>
                                        </p:tgtEl>
                                        <p:attrNameLst>
                                          <p:attrName>style.visibility</p:attrName>
                                        </p:attrNameLst>
                                      </p:cBhvr>
                                      <p:to>
                                        <p:strVal val="visible"/>
                                      </p:to>
                                    </p:set>
                                    <p:animEffect filter="blinds(vertical)">
                                      <p:cBhvr>
                                        <p:cTn id="7" dur="500"/>
                                        <p:tgtEl>
                                          <p:spTgt spid="6861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8623"/>
                                        </p:tgtEl>
                                        <p:attrNameLst>
                                          <p:attrName>style.visibility</p:attrName>
                                        </p:attrNameLst>
                                      </p:cBhvr>
                                      <p:to>
                                        <p:strVal val="visible"/>
                                      </p:to>
                                    </p:set>
                                    <p:animEffect filter="barn(inVertical)">
                                      <p:cBhvr>
                                        <p:cTn id="12" dur="500"/>
                                        <p:tgtEl>
                                          <p:spTgt spid="68623"/>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68612"/>
                                        </p:tgtEl>
                                        <p:attrNameLst>
                                          <p:attrName>style.visibility</p:attrName>
                                        </p:attrNameLst>
                                      </p:cBhvr>
                                      <p:to>
                                        <p:strVal val="visible"/>
                                      </p:to>
                                    </p:set>
                                    <p:animEffect filter="strips(downRight)">
                                      <p:cBhvr>
                                        <p:cTn id="17" dur="500"/>
                                        <p:tgtEl>
                                          <p:spTgt spid="68612"/>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grpId="0" nodeType="clickEffect">
                                  <p:stCondLst>
                                    <p:cond delay="0"/>
                                  </p:stCondLst>
                                  <p:childTnLst>
                                    <p:set>
                                      <p:cBhvr>
                                        <p:cTn id="21" dur="1" fill="hold">
                                          <p:stCondLst>
                                            <p:cond delay="0"/>
                                          </p:stCondLst>
                                        </p:cTn>
                                        <p:tgtEl>
                                          <p:spTgt spid="68613"/>
                                        </p:tgtEl>
                                        <p:attrNameLst>
                                          <p:attrName>style.visibility</p:attrName>
                                        </p:attrNameLst>
                                      </p:cBhvr>
                                      <p:to>
                                        <p:strVal val="visible"/>
                                      </p:to>
                                    </p:set>
                                    <p:anim calcmode="lin" valueType="num">
                                      <p:cBhvr>
                                        <p:cTn id="22" dur="500" fill="hold"/>
                                        <p:tgtEl>
                                          <p:spTgt spid="68613"/>
                                        </p:tgtEl>
                                        <p:attrNameLst>
                                          <p:attrName>ppt_x</p:attrName>
                                        </p:attrNameLst>
                                      </p:cBhvr>
                                      <p:tavLst>
                                        <p:tav tm="0">
                                          <p:val>
                                            <p:strVal val="0-#ppt_w/2"/>
                                          </p:val>
                                        </p:tav>
                                        <p:tav tm="100000">
                                          <p:val>
                                            <p:strVal val="#ppt_x"/>
                                          </p:val>
                                        </p:tav>
                                      </p:tavLst>
                                    </p:anim>
                                    <p:anim calcmode="lin" valueType="num">
                                      <p:cBhvr>
                                        <p:cTn id="23" dur="500" fill="hold"/>
                                        <p:tgtEl>
                                          <p:spTgt spid="68613"/>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3" presetClass="entr" presetSubtype="5" fill="hold" grpId="0" nodeType="clickEffect">
                                  <p:stCondLst>
                                    <p:cond delay="0"/>
                                  </p:stCondLst>
                                  <p:childTnLst>
                                    <p:set>
                                      <p:cBhvr>
                                        <p:cTn id="27" dur="1" fill="hold">
                                          <p:stCondLst>
                                            <p:cond delay="0"/>
                                          </p:stCondLst>
                                        </p:cTn>
                                        <p:tgtEl>
                                          <p:spTgt spid="68614"/>
                                        </p:tgtEl>
                                        <p:attrNameLst>
                                          <p:attrName>style.visibility</p:attrName>
                                        </p:attrNameLst>
                                      </p:cBhvr>
                                      <p:to>
                                        <p:strVal val="visible"/>
                                      </p:to>
                                    </p:set>
                                    <p:animEffect filter="blinds(vertical)">
                                      <p:cBhvr>
                                        <p:cTn id="28" dur="500"/>
                                        <p:tgtEl>
                                          <p:spTgt spid="686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2" grpId="0" bldLvl="0"/>
      <p:bldP spid="68613" grpId="0" bldLvl="0"/>
      <p:bldP spid="68614" grpId="0" bldLvl="0"/>
      <p:bldP spid="68623" grpId="0" bldLvl="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0113" name="灯片编号占位符 5"/>
          <p:cNvSpPr>
            <a:spLocks noGrp="1"/>
          </p:cNvSpPr>
          <p:nvPr>
            <p:ph type="sldNum" sz="quarter" idx="12"/>
          </p:nvPr>
        </p:nvSpPr>
        <p:spPr>
          <a:xfrm>
            <a:off x="6553200" y="6245225"/>
            <a:ext cx="2133600" cy="476250"/>
          </a:xfrm>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buSzTx/>
              <a:buFontTx/>
            </a:pPr>
            <a:fld id="{9A0DB2DC-4C9A-4742-B13C-FB6460FD3503}" type="slidenum">
              <a:rPr lang="zh-CN" altLang="en-US" sz="1400" b="0" dirty="0">
                <a:latin typeface="Times New Roman" panose="02020603050405020304" charset="0"/>
                <a:sym typeface="Times New Roman" panose="02020603050405020304" charset="0"/>
              </a:rPr>
            </a:fld>
            <a:endParaRPr lang="zh-CN" altLang="en-US" sz="1400" b="0" dirty="0">
              <a:latin typeface="Times New Roman" panose="02020603050405020304" charset="0"/>
              <a:sym typeface="Times New Roman" panose="02020603050405020304" charset="0"/>
            </a:endParaRPr>
          </a:p>
        </p:txBody>
      </p:sp>
      <p:sp>
        <p:nvSpPr>
          <p:cNvPr id="69635" name="Rectangle 2"/>
          <p:cNvSpPr/>
          <p:nvPr/>
        </p:nvSpPr>
        <p:spPr>
          <a:xfrm>
            <a:off x="4106863" y="1393825"/>
            <a:ext cx="4676775" cy="642938"/>
          </a:xfrm>
          <a:prstGeom prst="rect">
            <a:avLst/>
          </a:prstGeom>
          <a:noFill/>
          <a:ln w="38100" cap="flat" cmpd="sng">
            <a:solidFill>
              <a:schemeClr val="accent2"/>
            </a:solidFill>
            <a:prstDash val="solid"/>
            <a:miter/>
            <a:headEnd type="none" w="med" len="med"/>
            <a:tailEnd type="none" w="med" len="med"/>
          </a:ln>
        </p:spPr>
        <p:txBody>
          <a:bodyPr wrap="square" lIns="90488" tIns="44450" rIns="90488" bIns="44450" anchor="t" anchorCtr="0">
            <a:spAutoFit/>
          </a:bodyPr>
          <a:p>
            <a:pPr eaLnBrk="0" hangingPunct="0">
              <a:spcBef>
                <a:spcPct val="50000"/>
              </a:spcBef>
              <a:buFontTx/>
            </a:pPr>
            <a:r>
              <a:rPr lang="zh-CN" altLang="en-US" sz="3200" dirty="0">
                <a:solidFill>
                  <a:srgbClr val="FF0000"/>
                </a:solidFill>
                <a:latin typeface="Arial" panose="020B0604020202020204" pitchFamily="34" charset="0"/>
                <a:ea typeface="宋体" panose="02010600030101010101" pitchFamily="2" charset="-122"/>
                <a:sym typeface="Arial" panose="020B0604020202020204" pitchFamily="34" charset="0"/>
              </a:rPr>
              <a:t>  条件：时间常数</a:t>
            </a:r>
            <a:r>
              <a:rPr lang="en-US" altLang="zh-CN" sz="3600" i="1" dirty="0">
                <a:solidFill>
                  <a:srgbClr val="FF0000"/>
                </a:solidFill>
                <a:latin typeface="Arial" panose="020B0604020202020204" pitchFamily="34" charset="0"/>
                <a:ea typeface="宋体" panose="02010600030101010101" pitchFamily="2" charset="-122"/>
                <a:sym typeface="Arial" panose="020B0604020202020204" pitchFamily="34" charset="0"/>
              </a:rPr>
              <a:t>τ</a:t>
            </a:r>
            <a:r>
              <a:rPr lang="en-US" altLang="zh-CN" sz="3600" dirty="0">
                <a:solidFill>
                  <a:srgbClr val="FF0000"/>
                </a:solidFill>
                <a:latin typeface="Arial" panose="020B0604020202020204" pitchFamily="34" charset="0"/>
                <a:ea typeface="宋体" panose="02010600030101010101" pitchFamily="2" charset="-122"/>
                <a:sym typeface="Arial" panose="020B0604020202020204" pitchFamily="34" charset="0"/>
              </a:rPr>
              <a:t>&lt;&lt; </a:t>
            </a:r>
            <a:r>
              <a:rPr lang="en-US" altLang="zh-CN" sz="3600" i="1" dirty="0">
                <a:solidFill>
                  <a:srgbClr val="FF0000"/>
                </a:solidFill>
                <a:latin typeface="Arial" panose="020B0604020202020204" pitchFamily="34" charset="0"/>
                <a:ea typeface="宋体" panose="02010600030101010101" pitchFamily="2" charset="-122"/>
                <a:sym typeface="Arial" panose="020B0604020202020204" pitchFamily="34" charset="0"/>
              </a:rPr>
              <a:t>T</a:t>
            </a:r>
            <a:r>
              <a:rPr lang="en-US" altLang="zh-CN" sz="3600" i="1" baseline="-25000" dirty="0">
                <a:solidFill>
                  <a:srgbClr val="FF0000"/>
                </a:solidFill>
                <a:latin typeface="Arial" panose="020B0604020202020204" pitchFamily="34" charset="0"/>
                <a:ea typeface="宋体" panose="02010600030101010101" pitchFamily="2" charset="-122"/>
                <a:sym typeface="Arial" panose="020B0604020202020204" pitchFamily="34" charset="0"/>
              </a:rPr>
              <a:t>P</a:t>
            </a:r>
            <a:endParaRPr lang="en-US" altLang="zh-CN" sz="3600" dirty="0">
              <a:solidFill>
                <a:srgbClr val="FF0000"/>
              </a:solidFill>
              <a:latin typeface="Arial" panose="020B0604020202020204" pitchFamily="34" charset="0"/>
              <a:ea typeface="宋体" panose="02010600030101010101" pitchFamily="2" charset="-122"/>
              <a:sym typeface="Arial" panose="020B0604020202020204" pitchFamily="34" charset="0"/>
            </a:endParaRPr>
          </a:p>
        </p:txBody>
      </p:sp>
      <p:sp>
        <p:nvSpPr>
          <p:cNvPr id="90115" name="Line 3"/>
          <p:cNvSpPr/>
          <p:nvPr/>
        </p:nvSpPr>
        <p:spPr>
          <a:xfrm>
            <a:off x="7964488" y="4646613"/>
            <a:ext cx="1587" cy="1143000"/>
          </a:xfrm>
          <a:prstGeom prst="line">
            <a:avLst/>
          </a:prstGeom>
          <a:ln w="9525">
            <a:noFill/>
          </a:ln>
        </p:spPr>
      </p:sp>
      <p:grpSp>
        <p:nvGrpSpPr>
          <p:cNvPr id="69637" name="Group 4"/>
          <p:cNvGrpSpPr/>
          <p:nvPr/>
        </p:nvGrpSpPr>
        <p:grpSpPr>
          <a:xfrm>
            <a:off x="798513" y="1138238"/>
            <a:ext cx="2622550" cy="1714500"/>
            <a:chOff x="0" y="0"/>
            <a:chExt cx="2069" cy="1199"/>
          </a:xfrm>
        </p:grpSpPr>
        <p:sp>
          <p:nvSpPr>
            <p:cNvPr id="90117" name="Rectangle 5"/>
            <p:cNvSpPr/>
            <p:nvPr/>
          </p:nvSpPr>
          <p:spPr>
            <a:xfrm>
              <a:off x="880" y="0"/>
              <a:ext cx="330" cy="361"/>
            </a:xfrm>
            <a:prstGeom prst="rect">
              <a:avLst/>
            </a:prstGeom>
            <a:noFill/>
            <a:ln w="9525">
              <a:noFill/>
            </a:ln>
          </p:spPr>
          <p:txBody>
            <a:bodyPr wrap="none" lIns="90488" tIns="44450" rIns="90488" bIns="44450" anchor="t" anchorCtr="0">
              <a:spAutoFit/>
            </a:bodyPr>
            <a:p>
              <a:pPr eaLnBrk="0" hangingPunct="0">
                <a:buFontTx/>
              </a:pPr>
              <a:r>
                <a:rPr lang="en-US" altLang="zh-CN" sz="2800" i="1" dirty="0">
                  <a:latin typeface="Arial" panose="020B0604020202020204" pitchFamily="34" charset="0"/>
                  <a:ea typeface="宋体" panose="02010600030101010101" pitchFamily="2" charset="-122"/>
                  <a:sym typeface="Arial" panose="020B0604020202020204" pitchFamily="34" charset="0"/>
                </a:rPr>
                <a:t>C</a:t>
              </a:r>
              <a:endParaRPr lang="en-US" altLang="zh-CN" sz="1800" i="1" dirty="0">
                <a:latin typeface="Arial" panose="020B0604020202020204" pitchFamily="34" charset="0"/>
                <a:ea typeface="宋体" panose="02010600030101010101" pitchFamily="2" charset="-122"/>
                <a:sym typeface="Arial" panose="020B0604020202020204" pitchFamily="34" charset="0"/>
              </a:endParaRPr>
            </a:p>
          </p:txBody>
        </p:sp>
        <p:sp>
          <p:nvSpPr>
            <p:cNvPr id="90118" name="Line 6"/>
            <p:cNvSpPr/>
            <p:nvPr/>
          </p:nvSpPr>
          <p:spPr>
            <a:xfrm flipH="1">
              <a:off x="785" y="159"/>
              <a:ext cx="1" cy="255"/>
            </a:xfrm>
            <a:prstGeom prst="line">
              <a:avLst/>
            </a:prstGeom>
            <a:ln w="38100" cap="flat" cmpd="sng">
              <a:solidFill>
                <a:schemeClr val="tx2"/>
              </a:solidFill>
              <a:prstDash val="solid"/>
              <a:round/>
              <a:headEnd type="none" w="med" len="med"/>
              <a:tailEnd type="none" w="med" len="med"/>
            </a:ln>
          </p:spPr>
        </p:sp>
        <p:sp>
          <p:nvSpPr>
            <p:cNvPr id="90119" name="Line 7"/>
            <p:cNvSpPr/>
            <p:nvPr/>
          </p:nvSpPr>
          <p:spPr>
            <a:xfrm>
              <a:off x="880" y="286"/>
              <a:ext cx="519" cy="1"/>
            </a:xfrm>
            <a:prstGeom prst="line">
              <a:avLst/>
            </a:prstGeom>
            <a:ln w="38100" cap="flat" cmpd="sng">
              <a:solidFill>
                <a:schemeClr val="tx2"/>
              </a:solidFill>
              <a:prstDash val="solid"/>
              <a:round/>
              <a:headEnd type="none" w="med" len="med"/>
              <a:tailEnd type="none" w="med" len="med"/>
            </a:ln>
          </p:spPr>
        </p:sp>
        <p:sp>
          <p:nvSpPr>
            <p:cNvPr id="90120" name="Line 8"/>
            <p:cNvSpPr/>
            <p:nvPr/>
          </p:nvSpPr>
          <p:spPr>
            <a:xfrm>
              <a:off x="313" y="286"/>
              <a:ext cx="472" cy="1"/>
            </a:xfrm>
            <a:prstGeom prst="line">
              <a:avLst/>
            </a:prstGeom>
            <a:ln w="38100" cap="flat" cmpd="sng">
              <a:solidFill>
                <a:schemeClr val="tx2"/>
              </a:solidFill>
              <a:prstDash val="solid"/>
              <a:round/>
              <a:headEnd type="none" w="med" len="med"/>
              <a:tailEnd type="none" w="med" len="med"/>
            </a:ln>
          </p:spPr>
        </p:sp>
        <p:sp>
          <p:nvSpPr>
            <p:cNvPr id="90121" name="Line 9"/>
            <p:cNvSpPr/>
            <p:nvPr/>
          </p:nvSpPr>
          <p:spPr>
            <a:xfrm flipV="1">
              <a:off x="1399" y="286"/>
              <a:ext cx="1" cy="902"/>
            </a:xfrm>
            <a:prstGeom prst="line">
              <a:avLst/>
            </a:prstGeom>
            <a:ln w="38100" cap="flat" cmpd="sng">
              <a:solidFill>
                <a:schemeClr val="tx2"/>
              </a:solidFill>
              <a:prstDash val="solid"/>
              <a:round/>
              <a:headEnd type="none" w="med" len="med"/>
              <a:tailEnd type="none" w="med" len="med"/>
            </a:ln>
          </p:spPr>
        </p:sp>
        <p:sp>
          <p:nvSpPr>
            <p:cNvPr id="90122" name="Rectangle 10"/>
            <p:cNvSpPr/>
            <p:nvPr/>
          </p:nvSpPr>
          <p:spPr>
            <a:xfrm>
              <a:off x="1333" y="586"/>
              <a:ext cx="114" cy="369"/>
            </a:xfrm>
            <a:prstGeom prst="rect">
              <a:avLst/>
            </a:prstGeom>
            <a:solidFill>
              <a:schemeClr val="bg1"/>
            </a:solidFill>
            <a:ln w="38100" cap="flat" cmpd="sng">
              <a:solidFill>
                <a:schemeClr val="tx2"/>
              </a:solidFill>
              <a:prstDash val="solid"/>
              <a:miter/>
              <a:headEnd type="none" w="med" len="med"/>
              <a:tailEnd type="none" w="med" len="med"/>
            </a:ln>
          </p:spPr>
          <p:txBody>
            <a:bodyPr wrap="none" anchor="ctr" anchorCtr="0"/>
            <a:p>
              <a:pPr>
                <a:buFontTx/>
              </a:pPr>
              <a:endParaRPr lang="zh-CN" altLang="zh-CN"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
          <p:nvSpPr>
            <p:cNvPr id="90123" name="Line 11"/>
            <p:cNvSpPr/>
            <p:nvPr/>
          </p:nvSpPr>
          <p:spPr>
            <a:xfrm flipH="1">
              <a:off x="269" y="1188"/>
              <a:ext cx="1134" cy="1"/>
            </a:xfrm>
            <a:prstGeom prst="line">
              <a:avLst/>
            </a:prstGeom>
            <a:ln w="38100" cap="flat" cmpd="sng">
              <a:solidFill>
                <a:schemeClr val="tx2"/>
              </a:solidFill>
              <a:prstDash val="solid"/>
              <a:round/>
              <a:headEnd type="none" w="med" len="med"/>
              <a:tailEnd type="none" w="med" len="med"/>
            </a:ln>
          </p:spPr>
        </p:sp>
        <p:sp>
          <p:nvSpPr>
            <p:cNvPr id="90124" name="Rectangle 12"/>
            <p:cNvSpPr/>
            <p:nvPr/>
          </p:nvSpPr>
          <p:spPr>
            <a:xfrm>
              <a:off x="996" y="628"/>
              <a:ext cx="360" cy="361"/>
            </a:xfrm>
            <a:prstGeom prst="rect">
              <a:avLst/>
            </a:prstGeom>
            <a:noFill/>
            <a:ln w="9525">
              <a:noFill/>
            </a:ln>
          </p:spPr>
          <p:txBody>
            <a:bodyPr lIns="90488" tIns="44450" rIns="90488" bIns="44450" anchor="t" anchorCtr="0">
              <a:spAutoFit/>
            </a:bodyPr>
            <a:p>
              <a:pPr eaLnBrk="0" hangingPunct="0">
                <a:spcBef>
                  <a:spcPct val="50000"/>
                </a:spcBef>
                <a:buFontTx/>
              </a:pPr>
              <a:r>
                <a:rPr lang="en-US" altLang="zh-CN" sz="2800" i="1" dirty="0">
                  <a:latin typeface="Arial" panose="020B0604020202020204" pitchFamily="34" charset="0"/>
                  <a:ea typeface="宋体" panose="02010600030101010101" pitchFamily="2" charset="-122"/>
                  <a:sym typeface="Arial" panose="020B0604020202020204" pitchFamily="34" charset="0"/>
                </a:rPr>
                <a:t>R</a:t>
              </a:r>
              <a:endParaRPr lang="en-US" altLang="zh-CN" sz="1800" i="1" dirty="0">
                <a:latin typeface="Arial" panose="020B0604020202020204" pitchFamily="34" charset="0"/>
                <a:ea typeface="宋体" panose="02010600030101010101" pitchFamily="2" charset="-122"/>
                <a:sym typeface="Arial" panose="020B0604020202020204" pitchFamily="34" charset="0"/>
              </a:endParaRPr>
            </a:p>
          </p:txBody>
        </p:sp>
        <p:pic>
          <p:nvPicPr>
            <p:cNvPr id="90125" name="Object 13"/>
            <p:cNvPicPr/>
            <p:nvPr/>
          </p:nvPicPr>
          <p:blipFill>
            <a:blip r:embed="rId1"/>
            <a:stretch>
              <a:fillRect/>
            </a:stretch>
          </p:blipFill>
          <p:spPr>
            <a:xfrm>
              <a:off x="0" y="414"/>
              <a:ext cx="419" cy="608"/>
            </a:xfrm>
            <a:prstGeom prst="rect">
              <a:avLst/>
            </a:prstGeom>
            <a:noFill/>
            <a:ln w="9525">
              <a:noFill/>
            </a:ln>
          </p:spPr>
        </p:pic>
        <p:sp>
          <p:nvSpPr>
            <p:cNvPr id="90126" name="Line 14"/>
            <p:cNvSpPr/>
            <p:nvPr/>
          </p:nvSpPr>
          <p:spPr>
            <a:xfrm flipH="1">
              <a:off x="880" y="159"/>
              <a:ext cx="1" cy="255"/>
            </a:xfrm>
            <a:prstGeom prst="line">
              <a:avLst/>
            </a:prstGeom>
            <a:ln w="38100" cap="flat" cmpd="sng">
              <a:solidFill>
                <a:schemeClr val="tx2"/>
              </a:solidFill>
              <a:prstDash val="solid"/>
              <a:round/>
              <a:headEnd type="none" w="med" len="med"/>
              <a:tailEnd type="none" w="med" len="med"/>
            </a:ln>
          </p:spPr>
        </p:sp>
        <p:pic>
          <p:nvPicPr>
            <p:cNvPr id="90127" name="Object 15"/>
            <p:cNvPicPr/>
            <p:nvPr/>
          </p:nvPicPr>
          <p:blipFill>
            <a:blip r:embed="rId2"/>
            <a:stretch>
              <a:fillRect/>
            </a:stretch>
          </p:blipFill>
          <p:spPr>
            <a:xfrm>
              <a:off x="1576" y="434"/>
              <a:ext cx="493" cy="620"/>
            </a:xfrm>
            <a:prstGeom prst="rect">
              <a:avLst/>
            </a:prstGeom>
            <a:noFill/>
            <a:ln w="9525">
              <a:noFill/>
            </a:ln>
          </p:spPr>
        </p:pic>
        <p:sp>
          <p:nvSpPr>
            <p:cNvPr id="90128" name="Line 16"/>
            <p:cNvSpPr/>
            <p:nvPr/>
          </p:nvSpPr>
          <p:spPr>
            <a:xfrm>
              <a:off x="1541" y="628"/>
              <a:ext cx="1" cy="390"/>
            </a:xfrm>
            <a:prstGeom prst="line">
              <a:avLst/>
            </a:prstGeom>
            <a:ln w="38100" cap="flat" cmpd="sng">
              <a:solidFill>
                <a:schemeClr val="accent2"/>
              </a:solidFill>
              <a:prstDash val="solid"/>
              <a:round/>
              <a:headEnd type="none" w="med" len="med"/>
              <a:tailEnd type="triangle" w="med" len="med"/>
            </a:ln>
          </p:spPr>
        </p:sp>
        <p:sp>
          <p:nvSpPr>
            <p:cNvPr id="90129" name="Line 17"/>
            <p:cNvSpPr/>
            <p:nvPr/>
          </p:nvSpPr>
          <p:spPr>
            <a:xfrm flipH="1">
              <a:off x="413" y="564"/>
              <a:ext cx="1" cy="420"/>
            </a:xfrm>
            <a:prstGeom prst="line">
              <a:avLst/>
            </a:prstGeom>
            <a:ln w="38100" cap="flat" cmpd="sng">
              <a:solidFill>
                <a:srgbClr val="333399"/>
              </a:solidFill>
              <a:prstDash val="solid"/>
              <a:round/>
              <a:headEnd type="none" w="med" len="med"/>
              <a:tailEnd type="triangle" w="med" len="med"/>
            </a:ln>
          </p:spPr>
        </p:sp>
        <p:sp>
          <p:nvSpPr>
            <p:cNvPr id="90130" name="Oval 18"/>
            <p:cNvSpPr/>
            <p:nvPr/>
          </p:nvSpPr>
          <p:spPr>
            <a:xfrm>
              <a:off x="245" y="1152"/>
              <a:ext cx="47" cy="47"/>
            </a:xfrm>
            <a:prstGeom prst="ellipse">
              <a:avLst/>
            </a:prstGeom>
            <a:solidFill>
              <a:schemeClr val="tx1"/>
            </a:solidFill>
            <a:ln w="9525" cap="flat" cmpd="sng">
              <a:solidFill>
                <a:schemeClr val="tx1"/>
              </a:solidFill>
              <a:prstDash val="solid"/>
              <a:round/>
              <a:headEnd type="none" w="med" len="med"/>
              <a:tailEnd type="none" w="med" len="med"/>
            </a:ln>
          </p:spPr>
          <p:txBody>
            <a:bodyPr wrap="none" anchor="ctr" anchorCtr="0"/>
            <a:p>
              <a:pPr>
                <a:buFontTx/>
              </a:pPr>
              <a:endParaRPr lang="zh-CN" altLang="zh-CN"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
          <p:nvSpPr>
            <p:cNvPr id="90131" name="Oval 19"/>
            <p:cNvSpPr/>
            <p:nvPr/>
          </p:nvSpPr>
          <p:spPr>
            <a:xfrm>
              <a:off x="293" y="252"/>
              <a:ext cx="47" cy="47"/>
            </a:xfrm>
            <a:prstGeom prst="ellipse">
              <a:avLst/>
            </a:prstGeom>
            <a:solidFill>
              <a:schemeClr val="tx1"/>
            </a:solidFill>
            <a:ln w="9525" cap="flat" cmpd="sng">
              <a:solidFill>
                <a:schemeClr val="tx1"/>
              </a:solidFill>
              <a:prstDash val="solid"/>
              <a:round/>
              <a:headEnd type="none" w="med" len="med"/>
              <a:tailEnd type="none" w="med" len="med"/>
            </a:ln>
          </p:spPr>
          <p:txBody>
            <a:bodyPr wrap="none" anchor="ctr" anchorCtr="0"/>
            <a:p>
              <a:pPr>
                <a:buFontTx/>
              </a:pPr>
              <a:endParaRPr lang="zh-CN" altLang="zh-CN"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grpSp>
      <p:grpSp>
        <p:nvGrpSpPr>
          <p:cNvPr id="69653" name="Group 20"/>
          <p:cNvGrpSpPr/>
          <p:nvPr/>
        </p:nvGrpSpPr>
        <p:grpSpPr>
          <a:xfrm>
            <a:off x="58738" y="2967038"/>
            <a:ext cx="3619500" cy="1757362"/>
            <a:chOff x="0" y="0"/>
            <a:chExt cx="2280" cy="1107"/>
          </a:xfrm>
        </p:grpSpPr>
        <p:sp>
          <p:nvSpPr>
            <p:cNvPr id="90133" name="Text Box 21"/>
            <p:cNvSpPr/>
            <p:nvPr/>
          </p:nvSpPr>
          <p:spPr>
            <a:xfrm>
              <a:off x="0" y="378"/>
              <a:ext cx="1043" cy="442"/>
            </a:xfrm>
            <a:prstGeom prst="rect">
              <a:avLst/>
            </a:prstGeom>
            <a:noFill/>
            <a:ln w="9525">
              <a:noFill/>
            </a:ln>
          </p:spPr>
          <p:txBody>
            <a:bodyPr anchor="t" anchorCtr="0">
              <a:spAutoFit/>
            </a:bodyPr>
            <a:p>
              <a:pPr eaLnBrk="0" hangingPunct="0">
                <a:buFontTx/>
              </a:pPr>
              <a:r>
                <a:rPr lang="en-US" altLang="zh-CN" sz="2000" i="1" dirty="0">
                  <a:latin typeface="Arial" panose="020B0604020202020204" pitchFamily="34" charset="0"/>
                  <a:ea typeface="宋体" panose="02010600030101010101" pitchFamily="2" charset="-122"/>
                  <a:sym typeface="Arial" panose="020B0604020202020204" pitchFamily="34" charset="0"/>
                </a:rPr>
                <a:t>t</a:t>
              </a:r>
              <a:r>
                <a:rPr lang="en-US" altLang="zh-CN" sz="2000" dirty="0">
                  <a:latin typeface="Arial" panose="020B0604020202020204" pitchFamily="34" charset="0"/>
                  <a:ea typeface="宋体" panose="02010600030101010101" pitchFamily="2" charset="-122"/>
                  <a:sym typeface="Arial" panose="020B0604020202020204" pitchFamily="34" charset="0"/>
                </a:rPr>
                <a:t>=0 ~ </a:t>
              </a:r>
              <a:r>
                <a:rPr lang="en-US" altLang="zh-CN" sz="2000" i="1" dirty="0">
                  <a:latin typeface="Arial" panose="020B0604020202020204" pitchFamily="34" charset="0"/>
                  <a:ea typeface="宋体" panose="02010600030101010101" pitchFamily="2" charset="-122"/>
                  <a:sym typeface="Arial" panose="020B0604020202020204" pitchFamily="34" charset="0"/>
                </a:rPr>
                <a:t>T</a:t>
              </a:r>
              <a:r>
                <a:rPr lang="en-US" altLang="zh-CN" sz="2000" i="1" baseline="-25000" dirty="0">
                  <a:latin typeface="Arial" panose="020B0604020202020204" pitchFamily="34" charset="0"/>
                  <a:ea typeface="宋体" panose="02010600030101010101" pitchFamily="2" charset="-122"/>
                  <a:sym typeface="Arial" panose="020B0604020202020204" pitchFamily="34" charset="0"/>
                </a:rPr>
                <a:t>p</a:t>
              </a:r>
              <a:endParaRPr lang="zh-CN" altLang="en-US" sz="2000" i="1" baseline="-25000" dirty="0">
                <a:latin typeface="Arial" panose="020B0604020202020204" pitchFamily="34" charset="0"/>
                <a:ea typeface="宋体" panose="02010600030101010101" pitchFamily="2" charset="-122"/>
                <a:sym typeface="Arial" panose="020B0604020202020204" pitchFamily="34" charset="0"/>
              </a:endParaRPr>
            </a:p>
            <a:p>
              <a:pPr eaLnBrk="0" hangingPunct="0">
                <a:buFontTx/>
              </a:pPr>
              <a:endParaRPr lang="zh-CN" altLang="en-US" sz="2000" dirty="0">
                <a:latin typeface="Arial" panose="020B0604020202020204" pitchFamily="34" charset="0"/>
                <a:ea typeface="宋体" panose="02010600030101010101" pitchFamily="2" charset="-122"/>
                <a:sym typeface="Arial" panose="020B0604020202020204" pitchFamily="34" charset="0"/>
              </a:endParaRPr>
            </a:p>
          </p:txBody>
        </p:sp>
        <p:grpSp>
          <p:nvGrpSpPr>
            <p:cNvPr id="90134" name="Group 22"/>
            <p:cNvGrpSpPr/>
            <p:nvPr/>
          </p:nvGrpSpPr>
          <p:grpSpPr>
            <a:xfrm>
              <a:off x="599" y="0"/>
              <a:ext cx="1681" cy="1107"/>
              <a:chOff x="0" y="0"/>
              <a:chExt cx="1681" cy="1028"/>
            </a:xfrm>
          </p:grpSpPr>
          <p:sp>
            <p:nvSpPr>
              <p:cNvPr id="90135" name="Rectangle 23"/>
              <p:cNvSpPr/>
              <p:nvPr/>
            </p:nvSpPr>
            <p:spPr>
              <a:xfrm>
                <a:off x="252" y="0"/>
                <a:ext cx="238" cy="302"/>
              </a:xfrm>
              <a:prstGeom prst="rect">
                <a:avLst/>
              </a:prstGeom>
              <a:noFill/>
              <a:ln w="9525">
                <a:noFill/>
              </a:ln>
            </p:spPr>
            <p:txBody>
              <a:bodyPr lIns="90488" tIns="44450" rIns="90488" bIns="44450" anchor="t" anchorCtr="0">
                <a:spAutoFit/>
              </a:bodyPr>
              <a:p>
                <a:pPr eaLnBrk="0" hangingPunct="0">
                  <a:spcBef>
                    <a:spcPct val="50000"/>
                  </a:spcBef>
                  <a:buFontTx/>
                </a:pPr>
                <a:r>
                  <a:rPr lang="en-US" altLang="zh-CN" sz="2800" dirty="0">
                    <a:latin typeface="Arial" panose="020B0604020202020204" pitchFamily="34" charset="0"/>
                    <a:ea typeface="宋体" panose="02010600030101010101" pitchFamily="2" charset="-122"/>
                    <a:sym typeface="Arial" panose="020B0604020202020204" pitchFamily="34" charset="0"/>
                  </a:rPr>
                  <a:t>+</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90136" name="Rectangle 24"/>
              <p:cNvSpPr/>
              <p:nvPr/>
            </p:nvSpPr>
            <p:spPr>
              <a:xfrm>
                <a:off x="240" y="156"/>
                <a:ext cx="238" cy="302"/>
              </a:xfrm>
              <a:prstGeom prst="rect">
                <a:avLst/>
              </a:prstGeom>
              <a:noFill/>
              <a:ln w="9525">
                <a:noFill/>
              </a:ln>
            </p:spPr>
            <p:txBody>
              <a:bodyPr lIns="90488" tIns="44450" rIns="90488" bIns="44450" anchor="t" anchorCtr="0">
                <a:spAutoFit/>
              </a:bodyPr>
              <a:p>
                <a:pPr eaLnBrk="0" hangingPunct="0">
                  <a:spcBef>
                    <a:spcPct val="50000"/>
                  </a:spcBef>
                  <a:buFontTx/>
                </a:pPr>
                <a:endParaRPr lang="zh-CN" altLang="zh-CN" sz="2800" dirty="0">
                  <a:latin typeface="Arial" panose="020B0604020202020204" pitchFamily="34" charset="0"/>
                  <a:ea typeface="宋体" panose="02010600030101010101" pitchFamily="2" charset="-122"/>
                  <a:sym typeface="Arial" panose="020B0604020202020204" pitchFamily="34" charset="0"/>
                </a:endParaRPr>
              </a:p>
            </p:txBody>
          </p:sp>
          <p:sp>
            <p:nvSpPr>
              <p:cNvPr id="90137" name="Line 25"/>
              <p:cNvSpPr/>
              <p:nvPr/>
            </p:nvSpPr>
            <p:spPr>
              <a:xfrm flipH="1">
                <a:off x="492" y="108"/>
                <a:ext cx="1" cy="288"/>
              </a:xfrm>
              <a:prstGeom prst="line">
                <a:avLst/>
              </a:prstGeom>
              <a:ln w="38100" cap="flat" cmpd="sng">
                <a:solidFill>
                  <a:schemeClr val="tx2"/>
                </a:solidFill>
                <a:prstDash val="solid"/>
                <a:round/>
                <a:headEnd type="none" w="med" len="med"/>
                <a:tailEnd type="none" w="med" len="med"/>
              </a:ln>
            </p:spPr>
          </p:sp>
          <p:sp>
            <p:nvSpPr>
              <p:cNvPr id="90138" name="Line 26"/>
              <p:cNvSpPr/>
              <p:nvPr/>
            </p:nvSpPr>
            <p:spPr>
              <a:xfrm>
                <a:off x="588" y="252"/>
                <a:ext cx="431" cy="1"/>
              </a:xfrm>
              <a:prstGeom prst="line">
                <a:avLst/>
              </a:prstGeom>
              <a:ln w="38100" cap="flat" cmpd="sng">
                <a:solidFill>
                  <a:schemeClr val="tx2"/>
                </a:solidFill>
                <a:prstDash val="solid"/>
                <a:round/>
                <a:headEnd type="none" w="med" len="med"/>
                <a:tailEnd type="none" w="med" len="med"/>
              </a:ln>
            </p:spPr>
          </p:sp>
          <p:sp>
            <p:nvSpPr>
              <p:cNvPr id="90139" name="Line 27"/>
              <p:cNvSpPr/>
              <p:nvPr/>
            </p:nvSpPr>
            <p:spPr>
              <a:xfrm>
                <a:off x="108" y="252"/>
                <a:ext cx="384" cy="1"/>
              </a:xfrm>
              <a:prstGeom prst="line">
                <a:avLst/>
              </a:prstGeom>
              <a:ln w="38100" cap="flat" cmpd="sng">
                <a:solidFill>
                  <a:schemeClr val="tx2"/>
                </a:solidFill>
                <a:prstDash val="solid"/>
                <a:round/>
                <a:headEnd type="none" w="med" len="med"/>
                <a:tailEnd type="none" w="med" len="med"/>
              </a:ln>
            </p:spPr>
          </p:sp>
          <p:sp>
            <p:nvSpPr>
              <p:cNvPr id="90140" name="Line 28"/>
              <p:cNvSpPr/>
              <p:nvPr/>
            </p:nvSpPr>
            <p:spPr>
              <a:xfrm flipV="1">
                <a:off x="1008" y="252"/>
                <a:ext cx="1" cy="768"/>
              </a:xfrm>
              <a:prstGeom prst="line">
                <a:avLst/>
              </a:prstGeom>
              <a:ln w="38100" cap="flat" cmpd="sng">
                <a:solidFill>
                  <a:schemeClr val="tx2"/>
                </a:solidFill>
                <a:prstDash val="solid"/>
                <a:round/>
                <a:headEnd type="none" w="med" len="med"/>
                <a:tailEnd type="none" w="med" len="med"/>
              </a:ln>
            </p:spPr>
          </p:sp>
          <p:sp>
            <p:nvSpPr>
              <p:cNvPr id="90141" name="Rectangle 29"/>
              <p:cNvSpPr/>
              <p:nvPr/>
            </p:nvSpPr>
            <p:spPr>
              <a:xfrm>
                <a:off x="972" y="444"/>
                <a:ext cx="96" cy="288"/>
              </a:xfrm>
              <a:prstGeom prst="rect">
                <a:avLst/>
              </a:prstGeom>
              <a:solidFill>
                <a:schemeClr val="bg1"/>
              </a:solidFill>
              <a:ln w="38100" cap="flat" cmpd="sng">
                <a:solidFill>
                  <a:schemeClr val="tx2"/>
                </a:solidFill>
                <a:prstDash val="solid"/>
                <a:miter/>
                <a:headEnd type="none" w="med" len="med"/>
                <a:tailEnd type="none" w="med" len="med"/>
              </a:ln>
            </p:spPr>
            <p:txBody>
              <a:bodyPr wrap="none" anchor="ctr" anchorCtr="0"/>
              <a:p>
                <a:pPr>
                  <a:buFontTx/>
                </a:pPr>
                <a:endParaRPr lang="zh-CN" altLang="zh-CN"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
            <p:nvSpPr>
              <p:cNvPr id="90142" name="Line 30"/>
              <p:cNvSpPr/>
              <p:nvPr/>
            </p:nvSpPr>
            <p:spPr>
              <a:xfrm flipH="1">
                <a:off x="108" y="1020"/>
                <a:ext cx="912" cy="1"/>
              </a:xfrm>
              <a:prstGeom prst="line">
                <a:avLst/>
              </a:prstGeom>
              <a:ln w="38100" cap="flat" cmpd="sng">
                <a:solidFill>
                  <a:schemeClr val="tx2"/>
                </a:solidFill>
                <a:prstDash val="solid"/>
                <a:round/>
                <a:headEnd type="none" w="med" len="med"/>
                <a:tailEnd type="none" w="med" len="med"/>
              </a:ln>
            </p:spPr>
          </p:sp>
          <p:sp>
            <p:nvSpPr>
              <p:cNvPr id="90143" name="Line 31"/>
              <p:cNvSpPr/>
              <p:nvPr/>
            </p:nvSpPr>
            <p:spPr>
              <a:xfrm>
                <a:off x="636" y="180"/>
                <a:ext cx="124" cy="1"/>
              </a:xfrm>
              <a:prstGeom prst="line">
                <a:avLst/>
              </a:prstGeom>
              <a:ln w="12700" cap="flat" cmpd="sng">
                <a:solidFill>
                  <a:schemeClr val="tx1"/>
                </a:solidFill>
                <a:prstDash val="solid"/>
                <a:round/>
                <a:headEnd type="none" w="med" len="med"/>
                <a:tailEnd type="none" w="med" len="med"/>
              </a:ln>
            </p:spPr>
          </p:sp>
          <p:sp>
            <p:nvSpPr>
              <p:cNvPr id="90144" name="Arc 32"/>
              <p:cNvSpPr/>
              <p:nvPr/>
            </p:nvSpPr>
            <p:spPr>
              <a:xfrm>
                <a:off x="484" y="682"/>
                <a:ext cx="326" cy="227"/>
              </a:xfrm>
              <a:custGeom>
                <a:avLst/>
                <a:gdLst/>
                <a:ahLst/>
                <a:cxnLst>
                  <a:cxn ang="0">
                    <a:pos x="0" y="0"/>
                  </a:cxn>
                  <a:cxn ang="0">
                    <a:pos x="0" y="0"/>
                  </a:cxn>
                  <a:cxn ang="0">
                    <a:pos x="0" y="0"/>
                  </a:cxn>
                  <a:cxn ang="0">
                    <a:pos x="0" y="0"/>
                  </a:cxn>
                  <a:cxn ang="0">
                    <a:pos x="0" y="0"/>
                  </a:cxn>
                </a:cxnLst>
                <a:pathLst>
                  <a:path w="21600" h="21600" fill="none">
                    <a:moveTo>
                      <a:pt x="21600" y="0"/>
                    </a:moveTo>
                    <a:cubicBezTo>
                      <a:pt x="21600" y="11929"/>
                      <a:pt x="11929" y="21599"/>
                      <a:pt x="0" y="21600"/>
                    </a:cubicBezTo>
                  </a:path>
                  <a:path w="21600" h="21600" stroke="0">
                    <a:moveTo>
                      <a:pt x="21600" y="0"/>
                    </a:moveTo>
                    <a:cubicBezTo>
                      <a:pt x="21600" y="11929"/>
                      <a:pt x="11929" y="21599"/>
                      <a:pt x="0" y="21600"/>
                    </a:cubicBezTo>
                    <a:lnTo>
                      <a:pt x="0" y="0"/>
                    </a:lnTo>
                    <a:lnTo>
                      <a:pt x="21600" y="0"/>
                    </a:lnTo>
                    <a:close/>
                  </a:path>
                </a:pathLst>
              </a:custGeom>
              <a:noFill/>
              <a:ln w="38100" cap="rnd" cmpd="sng">
                <a:solidFill>
                  <a:schemeClr val="accent2"/>
                </a:solidFill>
                <a:prstDash val="solid"/>
                <a:miter/>
                <a:headEnd type="none" w="med" len="med"/>
                <a:tailEnd type="triangle" w="med" len="med"/>
              </a:ln>
            </p:spPr>
            <p:txBody>
              <a:bodyPr/>
              <a:p>
                <a:endParaRPr lang="zh-CN" altLang="en-US"/>
              </a:p>
            </p:txBody>
          </p:sp>
          <p:sp>
            <p:nvSpPr>
              <p:cNvPr id="90145" name="Arc 33"/>
              <p:cNvSpPr/>
              <p:nvPr/>
            </p:nvSpPr>
            <p:spPr>
              <a:xfrm>
                <a:off x="551" y="515"/>
                <a:ext cx="259" cy="109"/>
              </a:xfrm>
              <a:custGeom>
                <a:avLst/>
                <a:gdLst/>
                <a:ahLst/>
                <a:cxnLst>
                  <a:cxn ang="0">
                    <a:pos x="0" y="0"/>
                  </a:cxn>
                  <a:cxn ang="0">
                    <a:pos x="0" y="0"/>
                  </a:cxn>
                  <a:cxn ang="0">
                    <a:pos x="0" y="0"/>
                  </a:cxn>
                  <a:cxn ang="0">
                    <a:pos x="0" y="0"/>
                  </a:cxn>
                  <a:cxn ang="0">
                    <a:pos x="0" y="0"/>
                  </a:cxn>
                </a:cxnLst>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lnTo>
                      <a:pt x="-1" y="0"/>
                    </a:lnTo>
                    <a:close/>
                  </a:path>
                </a:pathLst>
              </a:custGeom>
              <a:noFill/>
              <a:ln w="38100" cap="rnd" cmpd="sng">
                <a:solidFill>
                  <a:schemeClr val="accent2"/>
                </a:solidFill>
                <a:prstDash val="solid"/>
                <a:miter/>
                <a:headEnd type="none" w="med" len="med"/>
                <a:tailEnd type="none" w="med" len="med"/>
              </a:ln>
            </p:spPr>
            <p:txBody>
              <a:bodyPr/>
              <a:p>
                <a:endParaRPr lang="zh-CN" altLang="en-US"/>
              </a:p>
            </p:txBody>
          </p:sp>
          <p:sp>
            <p:nvSpPr>
              <p:cNvPr id="90146" name="Line 34"/>
              <p:cNvSpPr/>
              <p:nvPr/>
            </p:nvSpPr>
            <p:spPr>
              <a:xfrm>
                <a:off x="809" y="638"/>
                <a:ext cx="1" cy="40"/>
              </a:xfrm>
              <a:prstGeom prst="line">
                <a:avLst/>
              </a:prstGeom>
              <a:ln w="25400" cap="flat" cmpd="sng">
                <a:solidFill>
                  <a:schemeClr val="accent2"/>
                </a:solidFill>
                <a:prstDash val="solid"/>
                <a:round/>
                <a:headEnd type="none" w="med" len="med"/>
                <a:tailEnd type="none" w="med" len="med"/>
              </a:ln>
            </p:spPr>
          </p:sp>
          <p:sp>
            <p:nvSpPr>
              <p:cNvPr id="90147" name="Oval 35"/>
              <p:cNvSpPr/>
              <p:nvPr/>
            </p:nvSpPr>
            <p:spPr>
              <a:xfrm>
                <a:off x="0" y="540"/>
                <a:ext cx="235" cy="224"/>
              </a:xfrm>
              <a:prstGeom prst="ellipse">
                <a:avLst/>
              </a:prstGeom>
              <a:solidFill>
                <a:schemeClr val="bg1"/>
              </a:solidFill>
              <a:ln w="38100" cap="flat" cmpd="sng">
                <a:solidFill>
                  <a:schemeClr val="tx2"/>
                </a:solidFill>
                <a:prstDash val="solid"/>
                <a:round/>
                <a:headEnd type="none" w="med" len="med"/>
                <a:tailEnd type="none" w="med" len="med"/>
              </a:ln>
            </p:spPr>
            <p:txBody>
              <a:bodyPr wrap="none" anchor="ctr" anchorCtr="0"/>
              <a:p>
                <a:pPr>
                  <a:buFontTx/>
                </a:pPr>
                <a:endParaRPr lang="zh-CN" altLang="zh-CN"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
            <p:nvSpPr>
              <p:cNvPr id="90148" name="Line 36"/>
              <p:cNvSpPr/>
              <p:nvPr/>
            </p:nvSpPr>
            <p:spPr>
              <a:xfrm>
                <a:off x="120" y="252"/>
                <a:ext cx="1" cy="768"/>
              </a:xfrm>
              <a:prstGeom prst="line">
                <a:avLst/>
              </a:prstGeom>
              <a:ln w="38100" cap="flat" cmpd="sng">
                <a:solidFill>
                  <a:schemeClr val="tx2"/>
                </a:solidFill>
                <a:prstDash val="solid"/>
                <a:round/>
                <a:headEnd type="none" w="med" len="med"/>
                <a:tailEnd type="none" w="med" len="med"/>
              </a:ln>
            </p:spPr>
          </p:sp>
          <p:sp>
            <p:nvSpPr>
              <p:cNvPr id="90149" name="Rectangle 37"/>
              <p:cNvSpPr/>
              <p:nvPr/>
            </p:nvSpPr>
            <p:spPr>
              <a:xfrm>
                <a:off x="81" y="302"/>
                <a:ext cx="242" cy="302"/>
              </a:xfrm>
              <a:prstGeom prst="rect">
                <a:avLst/>
              </a:prstGeom>
              <a:noFill/>
              <a:ln w="9525">
                <a:noFill/>
              </a:ln>
            </p:spPr>
            <p:txBody>
              <a:bodyPr wrap="none" lIns="90488" tIns="44450" rIns="90488" bIns="44450" anchor="t" anchorCtr="0">
                <a:spAutoFit/>
              </a:bodyPr>
              <a:p>
                <a:pPr eaLnBrk="0" hangingPunct="0">
                  <a:buFontTx/>
                </a:pPr>
                <a:r>
                  <a:rPr lang="en-US" altLang="zh-CN" sz="2800" dirty="0">
                    <a:solidFill>
                      <a:schemeClr val="tx2"/>
                    </a:solidFill>
                    <a:latin typeface="Arial" panose="020B0604020202020204" pitchFamily="34" charset="0"/>
                    <a:ea typeface="宋体" panose="02010600030101010101" pitchFamily="2" charset="-122"/>
                    <a:sym typeface="Arial" panose="020B0604020202020204" pitchFamily="34" charset="0"/>
                  </a:rPr>
                  <a:t>+</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90150" name="Rectangle 38"/>
              <p:cNvSpPr/>
              <p:nvPr/>
            </p:nvSpPr>
            <p:spPr>
              <a:xfrm>
                <a:off x="81" y="673"/>
                <a:ext cx="245" cy="302"/>
              </a:xfrm>
              <a:prstGeom prst="rect">
                <a:avLst/>
              </a:prstGeom>
              <a:noFill/>
              <a:ln w="9525">
                <a:noFill/>
              </a:ln>
            </p:spPr>
            <p:txBody>
              <a:bodyPr wrap="none" lIns="90488" tIns="44450" rIns="90488" bIns="44450" anchor="t" anchorCtr="0">
                <a:spAutoFit/>
              </a:bodyPr>
              <a:p>
                <a:pPr eaLnBrk="0" hangingPunct="0">
                  <a:buFontTx/>
                </a:pPr>
                <a:r>
                  <a:rPr lang="zh-CN" altLang="en-US" sz="2800" dirty="0">
                    <a:solidFill>
                      <a:schemeClr val="tx2"/>
                    </a:solidFill>
                    <a:latin typeface="Arial" panose="020B0604020202020204" pitchFamily="34" charset="0"/>
                    <a:ea typeface="宋体" panose="02010600030101010101" pitchFamily="2" charset="-122"/>
                    <a:sym typeface="Arial" panose="020B0604020202020204" pitchFamily="34" charset="0"/>
                  </a:rPr>
                  <a:t> </a:t>
                </a:r>
                <a:r>
                  <a:rPr lang="en-US" altLang="zh-CN" sz="2800" dirty="0">
                    <a:solidFill>
                      <a:schemeClr val="tx2"/>
                    </a:solidFill>
                    <a:latin typeface="Arial" panose="020B0604020202020204" pitchFamily="34" charset="0"/>
                    <a:ea typeface="宋体" panose="02010600030101010101" pitchFamily="2" charset="-122"/>
                    <a:sym typeface="Arial" panose="020B0604020202020204" pitchFamily="34" charset="0"/>
                  </a:rPr>
                  <a:t>-</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90151" name="Rectangle 39"/>
              <p:cNvSpPr/>
              <p:nvPr/>
            </p:nvSpPr>
            <p:spPr>
              <a:xfrm>
                <a:off x="228" y="480"/>
                <a:ext cx="199" cy="302"/>
              </a:xfrm>
              <a:prstGeom prst="rect">
                <a:avLst/>
              </a:prstGeom>
              <a:noFill/>
              <a:ln w="9525">
                <a:noFill/>
              </a:ln>
            </p:spPr>
            <p:txBody>
              <a:bodyPr lIns="90488" tIns="44450" rIns="90488" bIns="44450" anchor="t" anchorCtr="0">
                <a:spAutoFit/>
              </a:bodyPr>
              <a:p>
                <a:pPr eaLnBrk="0" hangingPunct="0">
                  <a:spcBef>
                    <a:spcPct val="50000"/>
                  </a:spcBef>
                  <a:buFontTx/>
                </a:pPr>
                <a:r>
                  <a:rPr lang="en-US" altLang="zh-CN" sz="2800" i="1" dirty="0">
                    <a:latin typeface="Arial" panose="020B0604020202020204" pitchFamily="34" charset="0"/>
                    <a:ea typeface="宋体" panose="02010600030101010101" pitchFamily="2" charset="-122"/>
                    <a:sym typeface="Arial" panose="020B0604020202020204" pitchFamily="34" charset="0"/>
                  </a:rPr>
                  <a:t>E</a:t>
                </a:r>
                <a:endParaRPr lang="en-US" altLang="zh-CN" sz="2800" dirty="0">
                  <a:latin typeface="Arial" panose="020B0604020202020204" pitchFamily="34" charset="0"/>
                  <a:ea typeface="宋体" panose="02010600030101010101" pitchFamily="2" charset="-122"/>
                  <a:sym typeface="Arial" panose="020B0604020202020204" pitchFamily="34" charset="0"/>
                </a:endParaRPr>
              </a:p>
            </p:txBody>
          </p:sp>
          <p:pic>
            <p:nvPicPr>
              <p:cNvPr id="90152" name="Object 40"/>
              <p:cNvPicPr/>
              <p:nvPr/>
            </p:nvPicPr>
            <p:blipFill>
              <a:blip r:embed="rId2"/>
              <a:stretch>
                <a:fillRect/>
              </a:stretch>
            </p:blipFill>
            <p:spPr>
              <a:xfrm>
                <a:off x="1176" y="396"/>
                <a:ext cx="505" cy="632"/>
              </a:xfrm>
              <a:prstGeom prst="rect">
                <a:avLst/>
              </a:prstGeom>
              <a:noFill/>
              <a:ln w="9525">
                <a:noFill/>
              </a:ln>
            </p:spPr>
          </p:pic>
          <p:sp>
            <p:nvSpPr>
              <p:cNvPr id="90153" name="Line 41"/>
              <p:cNvSpPr/>
              <p:nvPr/>
            </p:nvSpPr>
            <p:spPr>
              <a:xfrm>
                <a:off x="1165" y="446"/>
                <a:ext cx="1" cy="462"/>
              </a:xfrm>
              <a:prstGeom prst="line">
                <a:avLst/>
              </a:prstGeom>
              <a:ln w="38100" cap="flat" cmpd="sng">
                <a:solidFill>
                  <a:schemeClr val="accent2"/>
                </a:solidFill>
                <a:prstDash val="solid"/>
                <a:round/>
                <a:headEnd type="none" w="med" len="med"/>
                <a:tailEnd type="triangle" w="med" len="med"/>
              </a:ln>
            </p:spPr>
          </p:sp>
          <p:sp>
            <p:nvSpPr>
              <p:cNvPr id="90154" name="Line 42"/>
              <p:cNvSpPr/>
              <p:nvPr/>
            </p:nvSpPr>
            <p:spPr>
              <a:xfrm flipH="1">
                <a:off x="588" y="108"/>
                <a:ext cx="1" cy="288"/>
              </a:xfrm>
              <a:prstGeom prst="line">
                <a:avLst/>
              </a:prstGeom>
              <a:ln w="38100" cap="flat" cmpd="sng">
                <a:solidFill>
                  <a:schemeClr val="tx2"/>
                </a:solidFill>
                <a:prstDash val="solid"/>
                <a:round/>
                <a:headEnd type="none" w="med" len="med"/>
                <a:tailEnd type="none" w="med" len="med"/>
              </a:ln>
            </p:spPr>
          </p:sp>
        </p:grpSp>
      </p:grpSp>
      <p:grpSp>
        <p:nvGrpSpPr>
          <p:cNvPr id="69676" name="Group 43"/>
          <p:cNvGrpSpPr/>
          <p:nvPr/>
        </p:nvGrpSpPr>
        <p:grpSpPr>
          <a:xfrm>
            <a:off x="47625" y="4732338"/>
            <a:ext cx="3854450" cy="1666875"/>
            <a:chOff x="0" y="0"/>
            <a:chExt cx="2428" cy="1050"/>
          </a:xfrm>
        </p:grpSpPr>
        <p:sp>
          <p:nvSpPr>
            <p:cNvPr id="90156" name="Rectangle 44"/>
            <p:cNvSpPr/>
            <p:nvPr/>
          </p:nvSpPr>
          <p:spPr>
            <a:xfrm>
              <a:off x="953" y="30"/>
              <a:ext cx="238" cy="325"/>
            </a:xfrm>
            <a:prstGeom prst="rect">
              <a:avLst/>
            </a:prstGeom>
            <a:noFill/>
            <a:ln w="9525">
              <a:noFill/>
            </a:ln>
          </p:spPr>
          <p:txBody>
            <a:bodyPr lIns="90488" tIns="44450" rIns="90488" bIns="44450" anchor="t" anchorCtr="0">
              <a:spAutoFit/>
            </a:bodyPr>
            <a:p>
              <a:pPr eaLnBrk="0" hangingPunct="0">
                <a:spcBef>
                  <a:spcPct val="50000"/>
                </a:spcBef>
                <a:buFontTx/>
              </a:pPr>
              <a:r>
                <a:rPr lang="en-US" altLang="zh-CN" sz="2800" dirty="0">
                  <a:latin typeface="Arial" panose="020B0604020202020204" pitchFamily="34" charset="0"/>
                  <a:ea typeface="宋体" panose="02010600030101010101" pitchFamily="2" charset="-122"/>
                  <a:sym typeface="Arial" panose="020B0604020202020204" pitchFamily="34" charset="0"/>
                </a:rPr>
                <a:t>+</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90157" name="Rectangle 45"/>
            <p:cNvSpPr/>
            <p:nvPr/>
          </p:nvSpPr>
          <p:spPr>
            <a:xfrm>
              <a:off x="0" y="487"/>
              <a:ext cx="720" cy="248"/>
            </a:xfrm>
            <a:prstGeom prst="rect">
              <a:avLst/>
            </a:prstGeom>
            <a:noFill/>
            <a:ln w="9525">
              <a:noFill/>
            </a:ln>
          </p:spPr>
          <p:txBody>
            <a:bodyPr lIns="90488" tIns="44450" rIns="90488" bIns="44450" anchor="t" anchorCtr="0">
              <a:spAutoFit/>
            </a:bodyPr>
            <a:p>
              <a:pPr eaLnBrk="0" hangingPunct="0">
                <a:spcBef>
                  <a:spcPct val="50000"/>
                </a:spcBef>
                <a:buFontTx/>
              </a:pPr>
              <a:r>
                <a:rPr lang="en-US" altLang="zh-CN" sz="2000" i="1" dirty="0">
                  <a:latin typeface="Arial" panose="020B0604020202020204" pitchFamily="34" charset="0"/>
                  <a:ea typeface="宋体" panose="02010600030101010101" pitchFamily="2" charset="-122"/>
                  <a:sym typeface="Arial" panose="020B0604020202020204" pitchFamily="34" charset="0"/>
                </a:rPr>
                <a:t>t</a:t>
              </a:r>
              <a:r>
                <a:rPr lang="en-US" altLang="zh-CN" sz="2000" dirty="0">
                  <a:latin typeface="Arial" panose="020B0604020202020204" pitchFamily="34" charset="0"/>
                  <a:ea typeface="宋体" panose="02010600030101010101" pitchFamily="2" charset="-122"/>
                  <a:sym typeface="Arial" panose="020B0604020202020204" pitchFamily="34" charset="0"/>
                </a:rPr>
                <a:t> &gt;</a:t>
              </a:r>
              <a:r>
                <a:rPr lang="en-US" altLang="zh-CN" sz="2000" i="1" dirty="0">
                  <a:latin typeface="Arial" panose="020B0604020202020204" pitchFamily="34" charset="0"/>
                  <a:ea typeface="宋体" panose="02010600030101010101" pitchFamily="2" charset="-122"/>
                  <a:sym typeface="Arial" panose="020B0604020202020204" pitchFamily="34" charset="0"/>
                </a:rPr>
                <a:t>T</a:t>
              </a:r>
              <a:r>
                <a:rPr lang="en-US" altLang="zh-CN" sz="2000" i="1" baseline="-25000" dirty="0">
                  <a:latin typeface="Arial" panose="020B0604020202020204" pitchFamily="34" charset="0"/>
                  <a:ea typeface="宋体" panose="02010600030101010101" pitchFamily="2" charset="-122"/>
                  <a:sym typeface="Arial" panose="020B0604020202020204" pitchFamily="34" charset="0"/>
                </a:rPr>
                <a:t>p</a:t>
              </a:r>
              <a:endParaRPr lang="en-US" altLang="zh-CN" sz="2000" dirty="0">
                <a:latin typeface="Arial" panose="020B0604020202020204" pitchFamily="34" charset="0"/>
                <a:ea typeface="宋体" panose="02010600030101010101" pitchFamily="2" charset="-122"/>
                <a:sym typeface="Arial" panose="020B0604020202020204" pitchFamily="34" charset="0"/>
              </a:endParaRPr>
            </a:p>
          </p:txBody>
        </p:sp>
        <p:sp>
          <p:nvSpPr>
            <p:cNvPr id="90158" name="Line 46"/>
            <p:cNvSpPr/>
            <p:nvPr/>
          </p:nvSpPr>
          <p:spPr>
            <a:xfrm flipH="1">
              <a:off x="1193" y="138"/>
              <a:ext cx="1" cy="288"/>
            </a:xfrm>
            <a:prstGeom prst="line">
              <a:avLst/>
            </a:prstGeom>
            <a:ln w="38100" cap="flat" cmpd="sng">
              <a:solidFill>
                <a:schemeClr val="tx2"/>
              </a:solidFill>
              <a:prstDash val="solid"/>
              <a:round/>
              <a:headEnd type="none" w="med" len="med"/>
              <a:tailEnd type="none" w="med" len="med"/>
            </a:ln>
          </p:spPr>
        </p:sp>
        <p:sp>
          <p:nvSpPr>
            <p:cNvPr id="90159" name="Line 47"/>
            <p:cNvSpPr/>
            <p:nvPr/>
          </p:nvSpPr>
          <p:spPr>
            <a:xfrm>
              <a:off x="1289" y="282"/>
              <a:ext cx="425" cy="1"/>
            </a:xfrm>
            <a:prstGeom prst="line">
              <a:avLst/>
            </a:prstGeom>
            <a:ln w="38100" cap="flat" cmpd="sng">
              <a:solidFill>
                <a:schemeClr val="tx2"/>
              </a:solidFill>
              <a:prstDash val="solid"/>
              <a:round/>
              <a:headEnd type="none" w="med" len="med"/>
              <a:tailEnd type="none" w="med" len="med"/>
            </a:ln>
          </p:spPr>
        </p:sp>
        <p:sp>
          <p:nvSpPr>
            <p:cNvPr id="90160" name="Line 48"/>
            <p:cNvSpPr/>
            <p:nvPr/>
          </p:nvSpPr>
          <p:spPr>
            <a:xfrm>
              <a:off x="797" y="282"/>
              <a:ext cx="407" cy="1"/>
            </a:xfrm>
            <a:prstGeom prst="line">
              <a:avLst/>
            </a:prstGeom>
            <a:ln w="38100" cap="flat" cmpd="sng">
              <a:solidFill>
                <a:schemeClr val="tx2"/>
              </a:solidFill>
              <a:prstDash val="solid"/>
              <a:round/>
              <a:headEnd type="none" w="med" len="med"/>
              <a:tailEnd type="none" w="med" len="med"/>
            </a:ln>
          </p:spPr>
        </p:sp>
        <p:sp>
          <p:nvSpPr>
            <p:cNvPr id="90161" name="Line 49"/>
            <p:cNvSpPr/>
            <p:nvPr/>
          </p:nvSpPr>
          <p:spPr>
            <a:xfrm flipV="1">
              <a:off x="1709" y="276"/>
              <a:ext cx="1" cy="768"/>
            </a:xfrm>
            <a:prstGeom prst="line">
              <a:avLst/>
            </a:prstGeom>
            <a:ln w="38100" cap="flat" cmpd="sng">
              <a:solidFill>
                <a:schemeClr val="tx2"/>
              </a:solidFill>
              <a:prstDash val="solid"/>
              <a:round/>
              <a:headEnd type="none" w="med" len="med"/>
              <a:tailEnd type="none" w="med" len="med"/>
            </a:ln>
          </p:spPr>
        </p:sp>
        <p:sp>
          <p:nvSpPr>
            <p:cNvPr id="90162" name="Rectangle 50"/>
            <p:cNvSpPr/>
            <p:nvPr/>
          </p:nvSpPr>
          <p:spPr>
            <a:xfrm>
              <a:off x="1673" y="474"/>
              <a:ext cx="96" cy="288"/>
            </a:xfrm>
            <a:prstGeom prst="rect">
              <a:avLst/>
            </a:prstGeom>
            <a:solidFill>
              <a:schemeClr val="bg1"/>
            </a:solidFill>
            <a:ln w="38100" cap="flat" cmpd="sng">
              <a:solidFill>
                <a:schemeClr val="tx2"/>
              </a:solidFill>
              <a:prstDash val="solid"/>
              <a:miter/>
              <a:headEnd type="none" w="med" len="med"/>
              <a:tailEnd type="none" w="med" len="med"/>
            </a:ln>
          </p:spPr>
          <p:txBody>
            <a:bodyPr wrap="none" anchor="ctr" anchorCtr="0"/>
            <a:p>
              <a:pPr>
                <a:buFontTx/>
              </a:pPr>
              <a:endParaRPr lang="zh-CN" altLang="zh-CN"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
          <p:nvSpPr>
            <p:cNvPr id="90163" name="Line 51"/>
            <p:cNvSpPr/>
            <p:nvPr/>
          </p:nvSpPr>
          <p:spPr>
            <a:xfrm flipH="1">
              <a:off x="803" y="1050"/>
              <a:ext cx="918" cy="1"/>
            </a:xfrm>
            <a:prstGeom prst="line">
              <a:avLst/>
            </a:prstGeom>
            <a:ln w="38100" cap="flat" cmpd="sng">
              <a:solidFill>
                <a:schemeClr val="tx2"/>
              </a:solidFill>
              <a:prstDash val="solid"/>
              <a:round/>
              <a:headEnd type="none" w="med" len="med"/>
              <a:tailEnd type="none" w="med" len="med"/>
            </a:ln>
          </p:spPr>
        </p:sp>
        <p:sp>
          <p:nvSpPr>
            <p:cNvPr id="90164" name="Arc 52"/>
            <p:cNvSpPr/>
            <p:nvPr/>
          </p:nvSpPr>
          <p:spPr>
            <a:xfrm>
              <a:off x="1161" y="712"/>
              <a:ext cx="326" cy="227"/>
            </a:xfrm>
            <a:custGeom>
              <a:avLst/>
              <a:gdLst/>
              <a:ahLst/>
              <a:cxnLst>
                <a:cxn ang="0">
                  <a:pos x="0" y="0"/>
                </a:cxn>
                <a:cxn ang="0">
                  <a:pos x="0" y="0"/>
                </a:cxn>
                <a:cxn ang="0">
                  <a:pos x="0" y="0"/>
                </a:cxn>
                <a:cxn ang="0">
                  <a:pos x="0" y="0"/>
                </a:cxn>
                <a:cxn ang="0">
                  <a:pos x="0" y="0"/>
                </a:cxn>
              </a:cxnLst>
              <a:pathLst>
                <a:path w="21600" h="21600" fill="none">
                  <a:moveTo>
                    <a:pt x="21600" y="0"/>
                  </a:moveTo>
                  <a:cubicBezTo>
                    <a:pt x="21600" y="11929"/>
                    <a:pt x="11929" y="21599"/>
                    <a:pt x="0" y="21600"/>
                  </a:cubicBezTo>
                </a:path>
                <a:path w="21600" h="21600" stroke="0">
                  <a:moveTo>
                    <a:pt x="21600" y="0"/>
                  </a:moveTo>
                  <a:cubicBezTo>
                    <a:pt x="21600" y="11929"/>
                    <a:pt x="11929" y="21599"/>
                    <a:pt x="0" y="21600"/>
                  </a:cubicBezTo>
                  <a:lnTo>
                    <a:pt x="0" y="0"/>
                  </a:lnTo>
                  <a:lnTo>
                    <a:pt x="21600" y="0"/>
                  </a:lnTo>
                  <a:close/>
                </a:path>
              </a:pathLst>
            </a:custGeom>
            <a:noFill/>
            <a:ln w="38100" cap="rnd" cmpd="sng">
              <a:solidFill>
                <a:schemeClr val="accent2"/>
              </a:solidFill>
              <a:prstDash val="solid"/>
              <a:miter/>
              <a:headEnd type="none" w="med" len="med"/>
              <a:tailEnd type="none" w="med" len="med"/>
            </a:ln>
          </p:spPr>
          <p:txBody>
            <a:bodyPr/>
            <a:p>
              <a:endParaRPr lang="zh-CN" altLang="en-US"/>
            </a:p>
          </p:txBody>
        </p:sp>
        <p:sp>
          <p:nvSpPr>
            <p:cNvPr id="90165" name="Arc 53"/>
            <p:cNvSpPr/>
            <p:nvPr/>
          </p:nvSpPr>
          <p:spPr>
            <a:xfrm>
              <a:off x="1240" y="569"/>
              <a:ext cx="259" cy="109"/>
            </a:xfrm>
            <a:custGeom>
              <a:avLst/>
              <a:gdLst/>
              <a:ahLst/>
              <a:cxnLst>
                <a:cxn ang="0">
                  <a:pos x="0" y="0"/>
                </a:cxn>
                <a:cxn ang="0">
                  <a:pos x="0" y="0"/>
                </a:cxn>
                <a:cxn ang="0">
                  <a:pos x="0" y="0"/>
                </a:cxn>
                <a:cxn ang="0">
                  <a:pos x="0" y="0"/>
                </a:cxn>
                <a:cxn ang="0">
                  <a:pos x="0" y="0"/>
                </a:cxn>
              </a:cxnLst>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lnTo>
                    <a:pt x="-1" y="0"/>
                  </a:lnTo>
                  <a:close/>
                </a:path>
              </a:pathLst>
            </a:custGeom>
            <a:noFill/>
            <a:ln w="38100" cap="rnd" cmpd="sng">
              <a:solidFill>
                <a:schemeClr val="accent2"/>
              </a:solidFill>
              <a:prstDash val="solid"/>
              <a:miter/>
              <a:headEnd type="triangle" w="med" len="med"/>
              <a:tailEnd type="none" w="med" len="med"/>
            </a:ln>
          </p:spPr>
          <p:txBody>
            <a:bodyPr/>
            <a:p>
              <a:endParaRPr lang="zh-CN" altLang="en-US"/>
            </a:p>
          </p:txBody>
        </p:sp>
        <p:sp>
          <p:nvSpPr>
            <p:cNvPr id="90166" name="Line 54"/>
            <p:cNvSpPr/>
            <p:nvPr/>
          </p:nvSpPr>
          <p:spPr>
            <a:xfrm>
              <a:off x="1492" y="674"/>
              <a:ext cx="1" cy="40"/>
            </a:xfrm>
            <a:prstGeom prst="line">
              <a:avLst/>
            </a:prstGeom>
            <a:ln w="25400" cap="flat" cmpd="sng">
              <a:solidFill>
                <a:schemeClr val="accent2"/>
              </a:solidFill>
              <a:prstDash val="solid"/>
              <a:round/>
              <a:headEnd type="none" w="med" len="med"/>
              <a:tailEnd type="none" w="med" len="med"/>
            </a:ln>
          </p:spPr>
        </p:sp>
        <p:sp>
          <p:nvSpPr>
            <p:cNvPr id="90167" name="Line 55"/>
            <p:cNvSpPr/>
            <p:nvPr/>
          </p:nvSpPr>
          <p:spPr>
            <a:xfrm>
              <a:off x="809" y="282"/>
              <a:ext cx="1" cy="768"/>
            </a:xfrm>
            <a:prstGeom prst="line">
              <a:avLst/>
            </a:prstGeom>
            <a:ln w="38100" cap="flat" cmpd="sng">
              <a:solidFill>
                <a:schemeClr val="tx2"/>
              </a:solidFill>
              <a:prstDash val="solid"/>
              <a:round/>
              <a:headEnd type="none" w="med" len="med"/>
              <a:tailEnd type="none" w="med" len="med"/>
            </a:ln>
          </p:spPr>
        </p:sp>
        <p:sp>
          <p:nvSpPr>
            <p:cNvPr id="90168" name="Line 56"/>
            <p:cNvSpPr/>
            <p:nvPr/>
          </p:nvSpPr>
          <p:spPr>
            <a:xfrm flipH="1">
              <a:off x="1289" y="138"/>
              <a:ext cx="1" cy="288"/>
            </a:xfrm>
            <a:prstGeom prst="line">
              <a:avLst/>
            </a:prstGeom>
            <a:ln w="38100" cap="flat" cmpd="sng">
              <a:solidFill>
                <a:schemeClr val="tx2"/>
              </a:solidFill>
              <a:prstDash val="solid"/>
              <a:round/>
              <a:headEnd type="none" w="med" len="med"/>
              <a:tailEnd type="none" w="med" len="med"/>
            </a:ln>
          </p:spPr>
        </p:sp>
        <p:pic>
          <p:nvPicPr>
            <p:cNvPr id="90169" name="Object 57"/>
            <p:cNvPicPr/>
            <p:nvPr/>
          </p:nvPicPr>
          <p:blipFill>
            <a:blip r:embed="rId2"/>
            <a:stretch>
              <a:fillRect/>
            </a:stretch>
          </p:blipFill>
          <p:spPr>
            <a:xfrm>
              <a:off x="1913" y="318"/>
              <a:ext cx="515" cy="644"/>
            </a:xfrm>
            <a:prstGeom prst="rect">
              <a:avLst/>
            </a:prstGeom>
            <a:noFill/>
            <a:ln w="9525">
              <a:noFill/>
            </a:ln>
          </p:spPr>
        </p:pic>
        <p:sp>
          <p:nvSpPr>
            <p:cNvPr id="90170" name="Line 58"/>
            <p:cNvSpPr/>
            <p:nvPr/>
          </p:nvSpPr>
          <p:spPr>
            <a:xfrm>
              <a:off x="1866" y="464"/>
              <a:ext cx="1" cy="414"/>
            </a:xfrm>
            <a:prstGeom prst="line">
              <a:avLst/>
            </a:prstGeom>
            <a:ln w="38100" cap="flat" cmpd="sng">
              <a:solidFill>
                <a:schemeClr val="accent2"/>
              </a:solidFill>
              <a:prstDash val="solid"/>
              <a:round/>
              <a:headEnd type="none" w="med" len="med"/>
              <a:tailEnd type="triangle" w="med" len="med"/>
            </a:ln>
          </p:spPr>
        </p:sp>
        <p:sp>
          <p:nvSpPr>
            <p:cNvPr id="90171" name="Text Box 59"/>
            <p:cNvSpPr/>
            <p:nvPr/>
          </p:nvSpPr>
          <p:spPr>
            <a:xfrm>
              <a:off x="1330" y="0"/>
              <a:ext cx="191" cy="327"/>
            </a:xfrm>
            <a:prstGeom prst="rect">
              <a:avLst/>
            </a:prstGeom>
            <a:noFill/>
            <a:ln w="9525">
              <a:noFill/>
            </a:ln>
          </p:spPr>
          <p:txBody>
            <a:bodyPr wrap="none" anchor="t" anchorCtr="0">
              <a:spAutoFit/>
            </a:bodyPr>
            <a:p>
              <a:pPr eaLnBrk="0" hangingPunct="0">
                <a:buFontTx/>
              </a:pPr>
              <a:r>
                <a:rPr lang="en-US" altLang="zh-CN" sz="2800" dirty="0">
                  <a:latin typeface="Arial" panose="020B0604020202020204" pitchFamily="34" charset="0"/>
                  <a:ea typeface="宋体" panose="02010600030101010101" pitchFamily="2" charset="-122"/>
                  <a:sym typeface="Arial" panose="020B0604020202020204" pitchFamily="34" charset="0"/>
                </a:rPr>
                <a:t>-</a:t>
              </a:r>
              <a:endParaRPr lang="zh-CN" altLang="en-US" dirty="0">
                <a:latin typeface="Times New Roman" panose="02020603050405020304" charset="0"/>
                <a:ea typeface="宋体" panose="02010600030101010101" pitchFamily="2" charset="-122"/>
                <a:sym typeface="Times New Roman" panose="02020603050405020304" charset="0"/>
              </a:endParaRPr>
            </a:p>
          </p:txBody>
        </p:sp>
      </p:grpSp>
      <p:sp>
        <p:nvSpPr>
          <p:cNvPr id="90172" name="Rectangle 60"/>
          <p:cNvSpPr/>
          <p:nvPr/>
        </p:nvSpPr>
        <p:spPr>
          <a:xfrm>
            <a:off x="466725" y="260350"/>
            <a:ext cx="4759325" cy="800100"/>
          </a:xfrm>
          <a:prstGeom prst="rect">
            <a:avLst/>
          </a:prstGeom>
          <a:noFill/>
          <a:ln w="9525">
            <a:noFill/>
          </a:ln>
        </p:spPr>
        <p:txBody>
          <a:bodyPr anchor="ctr" anchorCtr="0"/>
          <a:p>
            <a:pPr>
              <a:buFontTx/>
            </a:pPr>
            <a:r>
              <a:rPr lang="zh-CN" altLang="en-US" sz="3200" dirty="0">
                <a:solidFill>
                  <a:srgbClr val="000066"/>
                </a:solidFill>
                <a:latin typeface="Arial" panose="020B0604020202020204" pitchFamily="34" charset="0"/>
                <a:ea typeface="宋体" panose="02010600030101010101" pitchFamily="2" charset="-122"/>
                <a:sym typeface="Arial" panose="020B0604020202020204" pitchFamily="34" charset="0"/>
              </a:rPr>
              <a:t>2、  </a:t>
            </a:r>
            <a:r>
              <a:rPr lang="zh-CN" altLang="en-US" sz="3200" dirty="0">
                <a:solidFill>
                  <a:srgbClr val="000066"/>
                </a:solidFill>
                <a:latin typeface="Arial" panose="020B0604020202020204" pitchFamily="34" charset="0"/>
                <a:ea typeface="楷体_GB2312" pitchFamily="49" charset="-122"/>
                <a:sym typeface="Arial" panose="020B0604020202020204" pitchFamily="34" charset="0"/>
              </a:rPr>
              <a:t>微分电路</a:t>
            </a:r>
            <a:r>
              <a:rPr lang="en-US" altLang="zh-CN" sz="3200" dirty="0">
                <a:solidFill>
                  <a:srgbClr val="000066"/>
                </a:solidFill>
                <a:latin typeface="Arial" panose="020B0604020202020204" pitchFamily="34" charset="0"/>
                <a:ea typeface="楷体_GB2312" pitchFamily="49" charset="-122"/>
                <a:sym typeface="Arial" panose="020B0604020202020204" pitchFamily="34" charset="0"/>
              </a:rPr>
              <a:t>（</a:t>
            </a:r>
            <a:r>
              <a:rPr lang="zh-CN" altLang="en-US" sz="3200" dirty="0">
                <a:solidFill>
                  <a:srgbClr val="000066"/>
                </a:solidFill>
                <a:latin typeface="Arial" panose="020B0604020202020204" pitchFamily="34" charset="0"/>
                <a:ea typeface="楷体_GB2312" pitchFamily="49" charset="-122"/>
                <a:sym typeface="Arial" panose="020B0604020202020204" pitchFamily="34" charset="0"/>
              </a:rPr>
              <a:t>零状态）</a:t>
            </a:r>
            <a:endParaRPr lang="en-US" altLang="zh-CN" sz="3200" dirty="0">
              <a:solidFill>
                <a:srgbClr val="000066"/>
              </a:solidFill>
              <a:latin typeface="Arial" panose="020B0604020202020204" pitchFamily="34" charset="0"/>
              <a:ea typeface="楷体_GB2312" pitchFamily="49" charset="-122"/>
              <a:sym typeface="Arial" panose="020B0604020202020204" pitchFamily="34" charset="0"/>
            </a:endParaRPr>
          </a:p>
        </p:txBody>
      </p:sp>
      <p:grpSp>
        <p:nvGrpSpPr>
          <p:cNvPr id="69694" name="Group 61"/>
          <p:cNvGrpSpPr/>
          <p:nvPr/>
        </p:nvGrpSpPr>
        <p:grpSpPr>
          <a:xfrm>
            <a:off x="5224463" y="2254250"/>
            <a:ext cx="3195637" cy="4249738"/>
            <a:chOff x="0" y="0"/>
            <a:chExt cx="5034" cy="6693"/>
          </a:xfrm>
        </p:grpSpPr>
        <p:sp>
          <p:nvSpPr>
            <p:cNvPr id="90174" name="Line 62"/>
            <p:cNvSpPr/>
            <p:nvPr/>
          </p:nvSpPr>
          <p:spPr>
            <a:xfrm>
              <a:off x="4390" y="4893"/>
              <a:ext cx="1" cy="1800"/>
            </a:xfrm>
            <a:prstGeom prst="line">
              <a:avLst/>
            </a:prstGeom>
            <a:ln w="9525">
              <a:noFill/>
            </a:ln>
          </p:spPr>
        </p:sp>
        <p:sp>
          <p:nvSpPr>
            <p:cNvPr id="90175" name="Line 63"/>
            <p:cNvSpPr/>
            <p:nvPr/>
          </p:nvSpPr>
          <p:spPr>
            <a:xfrm>
              <a:off x="2825" y="2670"/>
              <a:ext cx="1" cy="2312"/>
            </a:xfrm>
            <a:prstGeom prst="line">
              <a:avLst/>
            </a:prstGeom>
            <a:ln w="38100" cap="flat" cmpd="sng">
              <a:solidFill>
                <a:schemeClr val="tx2"/>
              </a:solidFill>
              <a:prstDash val="sysDot"/>
              <a:round/>
              <a:headEnd type="none" w="med" len="med"/>
              <a:tailEnd type="none" w="med" len="med"/>
            </a:ln>
          </p:spPr>
        </p:sp>
        <p:grpSp>
          <p:nvGrpSpPr>
            <p:cNvPr id="90176" name="Group 64"/>
            <p:cNvGrpSpPr/>
            <p:nvPr/>
          </p:nvGrpSpPr>
          <p:grpSpPr>
            <a:xfrm>
              <a:off x="245" y="0"/>
              <a:ext cx="4615" cy="3362"/>
              <a:chOff x="0" y="0"/>
              <a:chExt cx="1846" cy="1345"/>
            </a:xfrm>
          </p:grpSpPr>
          <p:sp>
            <p:nvSpPr>
              <p:cNvPr id="90177" name="Rectangle 65"/>
              <p:cNvSpPr/>
              <p:nvPr/>
            </p:nvSpPr>
            <p:spPr>
              <a:xfrm>
                <a:off x="1020" y="1020"/>
                <a:ext cx="190" cy="325"/>
              </a:xfrm>
              <a:prstGeom prst="rect">
                <a:avLst/>
              </a:prstGeom>
              <a:noFill/>
              <a:ln w="9525">
                <a:noFill/>
              </a:ln>
            </p:spPr>
            <p:txBody>
              <a:bodyPr lIns="90488" tIns="44450" rIns="90488" bIns="44450" anchor="t" anchorCtr="0">
                <a:spAutoFit/>
              </a:bodyPr>
              <a:p>
                <a:pPr eaLnBrk="0" hangingPunct="0">
                  <a:spcBef>
                    <a:spcPct val="50000"/>
                  </a:spcBef>
                  <a:buFontTx/>
                </a:pPr>
                <a:endParaRPr lang="zh-CN" altLang="zh-CN" sz="2800" i="1" dirty="0">
                  <a:latin typeface="Arial" panose="020B0604020202020204" pitchFamily="34" charset="0"/>
                  <a:ea typeface="宋体" panose="02010600030101010101" pitchFamily="2" charset="-122"/>
                  <a:sym typeface="Arial" panose="020B0604020202020204" pitchFamily="34" charset="0"/>
                </a:endParaRPr>
              </a:p>
            </p:txBody>
          </p:sp>
          <p:grpSp>
            <p:nvGrpSpPr>
              <p:cNvPr id="90178" name="Group 66"/>
              <p:cNvGrpSpPr/>
              <p:nvPr/>
            </p:nvGrpSpPr>
            <p:grpSpPr>
              <a:xfrm>
                <a:off x="0" y="0"/>
                <a:ext cx="1846" cy="1132"/>
                <a:chOff x="0" y="0"/>
                <a:chExt cx="1846" cy="1132"/>
              </a:xfrm>
            </p:grpSpPr>
            <p:sp>
              <p:nvSpPr>
                <p:cNvPr id="90179" name="Line 67"/>
                <p:cNvSpPr/>
                <p:nvPr/>
              </p:nvSpPr>
              <p:spPr>
                <a:xfrm flipV="1">
                  <a:off x="1031" y="668"/>
                  <a:ext cx="1" cy="416"/>
                </a:xfrm>
                <a:prstGeom prst="line">
                  <a:avLst/>
                </a:prstGeom>
                <a:ln w="50800" cap="flat" cmpd="sng">
                  <a:solidFill>
                    <a:schemeClr val="accent2"/>
                  </a:solidFill>
                  <a:prstDash val="solid"/>
                  <a:round/>
                  <a:headEnd type="none" w="med" len="med"/>
                  <a:tailEnd type="none" w="med" len="med"/>
                </a:ln>
              </p:spPr>
            </p:sp>
            <p:grpSp>
              <p:nvGrpSpPr>
                <p:cNvPr id="90180" name="Group 68"/>
                <p:cNvGrpSpPr/>
                <p:nvPr/>
              </p:nvGrpSpPr>
              <p:grpSpPr>
                <a:xfrm>
                  <a:off x="0" y="0"/>
                  <a:ext cx="1846" cy="1132"/>
                  <a:chOff x="0" y="0"/>
                  <a:chExt cx="1846" cy="1132"/>
                </a:xfrm>
              </p:grpSpPr>
              <p:sp>
                <p:nvSpPr>
                  <p:cNvPr id="90181" name="Line 69"/>
                  <p:cNvSpPr/>
                  <p:nvPr/>
                </p:nvSpPr>
                <p:spPr>
                  <a:xfrm flipV="1">
                    <a:off x="311" y="320"/>
                    <a:ext cx="1" cy="812"/>
                  </a:xfrm>
                  <a:prstGeom prst="line">
                    <a:avLst/>
                  </a:prstGeom>
                  <a:ln w="50800" cap="flat" cmpd="sng">
                    <a:solidFill>
                      <a:schemeClr val="tx2"/>
                    </a:solidFill>
                    <a:prstDash val="solid"/>
                    <a:round/>
                    <a:headEnd type="none" w="med" len="med"/>
                    <a:tailEnd type="triangle" w="med" len="med"/>
                  </a:ln>
                </p:spPr>
              </p:sp>
              <p:sp>
                <p:nvSpPr>
                  <p:cNvPr id="90182" name="Line 70"/>
                  <p:cNvSpPr/>
                  <p:nvPr/>
                </p:nvSpPr>
                <p:spPr>
                  <a:xfrm flipH="1">
                    <a:off x="295" y="672"/>
                    <a:ext cx="752" cy="1"/>
                  </a:xfrm>
                  <a:prstGeom prst="line">
                    <a:avLst/>
                  </a:prstGeom>
                  <a:ln w="50800" cap="flat" cmpd="sng">
                    <a:solidFill>
                      <a:schemeClr val="accent2"/>
                    </a:solidFill>
                    <a:prstDash val="solid"/>
                    <a:round/>
                    <a:headEnd type="none" w="med" len="med"/>
                    <a:tailEnd type="none" w="med" len="med"/>
                  </a:ln>
                </p:spPr>
              </p:sp>
              <p:sp>
                <p:nvSpPr>
                  <p:cNvPr id="90183" name="Rectangle 71"/>
                  <p:cNvSpPr/>
                  <p:nvPr/>
                </p:nvSpPr>
                <p:spPr>
                  <a:xfrm>
                    <a:off x="1512" y="672"/>
                    <a:ext cx="334" cy="363"/>
                  </a:xfrm>
                  <a:prstGeom prst="rect">
                    <a:avLst/>
                  </a:prstGeom>
                  <a:noFill/>
                  <a:ln w="9525">
                    <a:noFill/>
                  </a:ln>
                </p:spPr>
                <p:txBody>
                  <a:bodyPr lIns="90488" tIns="44450" rIns="90488" bIns="44450" anchor="t" anchorCtr="0">
                    <a:spAutoFit/>
                  </a:bodyPr>
                  <a:p>
                    <a:pPr eaLnBrk="0" hangingPunct="0">
                      <a:spcBef>
                        <a:spcPct val="50000"/>
                      </a:spcBef>
                      <a:buFontTx/>
                    </a:pPr>
                    <a:r>
                      <a:rPr lang="en-US" altLang="zh-CN" sz="3200" i="1" dirty="0">
                        <a:latin typeface="Arial" panose="020B0604020202020204" pitchFamily="34" charset="0"/>
                        <a:ea typeface="宋体" panose="02010600030101010101" pitchFamily="2" charset="-122"/>
                        <a:sym typeface="Arial" panose="020B0604020202020204" pitchFamily="34" charset="0"/>
                      </a:rPr>
                      <a:t>t</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90184" name="Rectangle 72"/>
                  <p:cNvSpPr/>
                  <p:nvPr/>
                </p:nvSpPr>
                <p:spPr>
                  <a:xfrm>
                    <a:off x="0" y="553"/>
                    <a:ext cx="142" cy="325"/>
                  </a:xfrm>
                  <a:prstGeom prst="rect">
                    <a:avLst/>
                  </a:prstGeom>
                  <a:noFill/>
                  <a:ln w="9525">
                    <a:noFill/>
                  </a:ln>
                </p:spPr>
                <p:txBody>
                  <a:bodyPr lIns="90488" tIns="44450" rIns="90488" bIns="44450" anchor="t" anchorCtr="0">
                    <a:spAutoFit/>
                  </a:bodyPr>
                  <a:p>
                    <a:pPr eaLnBrk="0" hangingPunct="0">
                      <a:spcBef>
                        <a:spcPct val="50000"/>
                      </a:spcBef>
                      <a:buFontTx/>
                    </a:pPr>
                    <a:r>
                      <a:rPr lang="en-US" altLang="zh-CN" sz="2800" i="1" dirty="0">
                        <a:latin typeface="Arial" panose="020B0604020202020204" pitchFamily="34" charset="0"/>
                        <a:ea typeface="宋体" panose="02010600030101010101" pitchFamily="2" charset="-122"/>
                        <a:sym typeface="Arial" panose="020B0604020202020204" pitchFamily="34" charset="0"/>
                      </a:rPr>
                      <a:t>E</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90185" name="Line 73"/>
                  <p:cNvSpPr/>
                  <p:nvPr/>
                </p:nvSpPr>
                <p:spPr>
                  <a:xfrm>
                    <a:off x="327" y="1056"/>
                    <a:ext cx="1473" cy="1"/>
                  </a:xfrm>
                  <a:prstGeom prst="line">
                    <a:avLst/>
                  </a:prstGeom>
                  <a:ln w="50800" cap="flat" cmpd="sng">
                    <a:solidFill>
                      <a:schemeClr val="tx2"/>
                    </a:solidFill>
                    <a:prstDash val="solid"/>
                    <a:round/>
                    <a:headEnd type="none" w="med" len="med"/>
                    <a:tailEnd type="triangle" w="med" len="med"/>
                  </a:ln>
                </p:spPr>
              </p:sp>
              <p:pic>
                <p:nvPicPr>
                  <p:cNvPr id="90186" name="Object 74"/>
                  <p:cNvPicPr/>
                  <p:nvPr/>
                </p:nvPicPr>
                <p:blipFill>
                  <a:blip r:embed="rId1"/>
                  <a:stretch>
                    <a:fillRect/>
                  </a:stretch>
                </p:blipFill>
                <p:spPr>
                  <a:xfrm>
                    <a:off x="359" y="0"/>
                    <a:ext cx="384" cy="576"/>
                  </a:xfrm>
                  <a:prstGeom prst="rect">
                    <a:avLst/>
                  </a:prstGeom>
                  <a:noFill/>
                  <a:ln w="9525">
                    <a:noFill/>
                  </a:ln>
                </p:spPr>
              </p:pic>
            </p:grpSp>
          </p:grpSp>
        </p:grpSp>
        <p:grpSp>
          <p:nvGrpSpPr>
            <p:cNvPr id="90187" name="Group 75"/>
            <p:cNvGrpSpPr/>
            <p:nvPr/>
          </p:nvGrpSpPr>
          <p:grpSpPr>
            <a:xfrm>
              <a:off x="0" y="2790"/>
              <a:ext cx="5035" cy="3240"/>
              <a:chOff x="0" y="0"/>
              <a:chExt cx="2014" cy="1296"/>
            </a:xfrm>
          </p:grpSpPr>
          <p:sp>
            <p:nvSpPr>
              <p:cNvPr id="90188" name="Line 76"/>
              <p:cNvSpPr/>
              <p:nvPr/>
            </p:nvSpPr>
            <p:spPr>
              <a:xfrm flipV="1">
                <a:off x="432" y="180"/>
                <a:ext cx="1" cy="1116"/>
              </a:xfrm>
              <a:prstGeom prst="line">
                <a:avLst/>
              </a:prstGeom>
              <a:ln w="50800" cap="flat" cmpd="sng">
                <a:solidFill>
                  <a:schemeClr val="tx2"/>
                </a:solidFill>
                <a:prstDash val="solid"/>
                <a:round/>
                <a:headEnd type="none" w="med" len="med"/>
                <a:tailEnd type="triangle" w="med" len="med"/>
              </a:ln>
            </p:spPr>
          </p:sp>
          <p:sp>
            <p:nvSpPr>
              <p:cNvPr id="90189" name="Line 77"/>
              <p:cNvSpPr/>
              <p:nvPr/>
            </p:nvSpPr>
            <p:spPr>
              <a:xfrm>
                <a:off x="400" y="886"/>
                <a:ext cx="1552" cy="1"/>
              </a:xfrm>
              <a:prstGeom prst="line">
                <a:avLst/>
              </a:prstGeom>
              <a:ln w="50800" cap="flat" cmpd="sng">
                <a:solidFill>
                  <a:schemeClr val="tx2"/>
                </a:solidFill>
                <a:prstDash val="solid"/>
                <a:round/>
                <a:headEnd type="none" w="med" len="med"/>
                <a:tailEnd type="triangle" w="med" len="med"/>
              </a:ln>
            </p:spPr>
          </p:sp>
          <p:sp>
            <p:nvSpPr>
              <p:cNvPr id="90190" name="Rectangle 78"/>
              <p:cNvSpPr/>
              <p:nvPr/>
            </p:nvSpPr>
            <p:spPr>
              <a:xfrm>
                <a:off x="1680" y="480"/>
                <a:ext cx="334" cy="363"/>
              </a:xfrm>
              <a:prstGeom prst="rect">
                <a:avLst/>
              </a:prstGeom>
              <a:noFill/>
              <a:ln w="9525">
                <a:noFill/>
              </a:ln>
            </p:spPr>
            <p:txBody>
              <a:bodyPr lIns="90488" tIns="44450" rIns="90488" bIns="44450" anchor="t" anchorCtr="0">
                <a:spAutoFit/>
              </a:bodyPr>
              <a:p>
                <a:pPr eaLnBrk="0" hangingPunct="0">
                  <a:spcBef>
                    <a:spcPct val="50000"/>
                  </a:spcBef>
                  <a:buFontTx/>
                </a:pPr>
                <a:r>
                  <a:rPr lang="en-US" altLang="zh-CN" sz="3200" i="1" dirty="0">
                    <a:latin typeface="Arial" panose="020B0604020202020204" pitchFamily="34" charset="0"/>
                    <a:ea typeface="宋体" panose="02010600030101010101" pitchFamily="2" charset="-122"/>
                    <a:sym typeface="Arial" panose="020B0604020202020204" pitchFamily="34" charset="0"/>
                  </a:rPr>
                  <a:t>t</a:t>
                </a:r>
                <a:endParaRPr lang="zh-CN" altLang="en-US" dirty="0">
                  <a:latin typeface="Times New Roman" panose="02020603050405020304" charset="0"/>
                  <a:ea typeface="宋体" panose="02010600030101010101" pitchFamily="2" charset="-122"/>
                  <a:sym typeface="Times New Roman" panose="02020603050405020304" charset="0"/>
                </a:endParaRPr>
              </a:p>
            </p:txBody>
          </p:sp>
          <p:pic>
            <p:nvPicPr>
              <p:cNvPr id="90191" name="Object 79"/>
              <p:cNvPicPr/>
              <p:nvPr/>
            </p:nvPicPr>
            <p:blipFill>
              <a:blip r:embed="rId2"/>
              <a:stretch>
                <a:fillRect/>
              </a:stretch>
            </p:blipFill>
            <p:spPr>
              <a:xfrm>
                <a:off x="0" y="0"/>
                <a:ext cx="409" cy="512"/>
              </a:xfrm>
              <a:prstGeom prst="rect">
                <a:avLst/>
              </a:prstGeom>
              <a:noFill/>
              <a:ln w="9525">
                <a:noFill/>
              </a:ln>
            </p:spPr>
          </p:pic>
        </p:grpSp>
        <p:grpSp>
          <p:nvGrpSpPr>
            <p:cNvPr id="90192" name="Group 80"/>
            <p:cNvGrpSpPr/>
            <p:nvPr/>
          </p:nvGrpSpPr>
          <p:grpSpPr>
            <a:xfrm>
              <a:off x="2885" y="5005"/>
              <a:ext cx="667" cy="872"/>
              <a:chOff x="0" y="0"/>
              <a:chExt cx="267" cy="349"/>
            </a:xfrm>
          </p:grpSpPr>
          <p:sp>
            <p:nvSpPr>
              <p:cNvPr id="90193" name="Line 81"/>
              <p:cNvSpPr/>
              <p:nvPr/>
            </p:nvSpPr>
            <p:spPr>
              <a:xfrm>
                <a:off x="0" y="20"/>
                <a:ext cx="1" cy="294"/>
              </a:xfrm>
              <a:prstGeom prst="line">
                <a:avLst/>
              </a:prstGeom>
              <a:ln w="50800" cap="flat" cmpd="sng">
                <a:solidFill>
                  <a:srgbClr val="800080"/>
                </a:solidFill>
                <a:prstDash val="solid"/>
                <a:round/>
                <a:headEnd type="none" w="med" len="med"/>
                <a:tailEnd type="none" w="med" len="med"/>
              </a:ln>
            </p:spPr>
          </p:sp>
          <p:sp>
            <p:nvSpPr>
              <p:cNvPr id="90194" name="Arc 82"/>
              <p:cNvSpPr/>
              <p:nvPr/>
            </p:nvSpPr>
            <p:spPr>
              <a:xfrm rot="10800000">
                <a:off x="0" y="0"/>
                <a:ext cx="267" cy="349"/>
              </a:xfrm>
              <a:custGeom>
                <a:avLst/>
                <a:gdLst/>
                <a:ahLst/>
                <a:cxnLst>
                  <a:cxn ang="0">
                    <a:pos x="0" y="0"/>
                  </a:cxn>
                  <a:cxn ang="0">
                    <a:pos x="0" y="0"/>
                  </a:cxn>
                  <a:cxn ang="0">
                    <a:pos x="0" y="0"/>
                  </a:cxn>
                  <a:cxn ang="0">
                    <a:pos x="0" y="0"/>
                  </a:cxn>
                  <a:cxn ang="0">
                    <a:pos x="0" y="0"/>
                  </a:cxn>
                </a:cxnLst>
                <a:pathLst>
                  <a:path w="21600" h="21600" fill="none">
                    <a:moveTo>
                      <a:pt x="21600" y="0"/>
                    </a:moveTo>
                    <a:cubicBezTo>
                      <a:pt x="21600" y="11929"/>
                      <a:pt x="11929" y="21599"/>
                      <a:pt x="0" y="21600"/>
                    </a:cubicBezTo>
                  </a:path>
                  <a:path w="21600" h="21600" stroke="0">
                    <a:moveTo>
                      <a:pt x="21600" y="0"/>
                    </a:moveTo>
                    <a:cubicBezTo>
                      <a:pt x="21600" y="11929"/>
                      <a:pt x="11929" y="21599"/>
                      <a:pt x="0" y="21600"/>
                    </a:cubicBezTo>
                    <a:lnTo>
                      <a:pt x="0" y="0"/>
                    </a:lnTo>
                    <a:lnTo>
                      <a:pt x="21600" y="0"/>
                    </a:lnTo>
                    <a:close/>
                  </a:path>
                </a:pathLst>
              </a:custGeom>
              <a:noFill/>
              <a:ln w="50800" cap="rnd" cmpd="sng">
                <a:solidFill>
                  <a:srgbClr val="800080"/>
                </a:solidFill>
                <a:prstDash val="solid"/>
                <a:miter/>
                <a:headEnd type="none" w="med" len="med"/>
                <a:tailEnd type="none" w="med" len="med"/>
              </a:ln>
            </p:spPr>
            <p:txBody>
              <a:bodyPr/>
              <a:p>
                <a:endParaRPr lang="zh-CN" altLang="en-US"/>
              </a:p>
            </p:txBody>
          </p:sp>
        </p:grpSp>
        <p:grpSp>
          <p:nvGrpSpPr>
            <p:cNvPr id="90195" name="Group 83"/>
            <p:cNvGrpSpPr/>
            <p:nvPr/>
          </p:nvGrpSpPr>
          <p:grpSpPr>
            <a:xfrm>
              <a:off x="1085" y="4110"/>
              <a:ext cx="530" cy="960"/>
              <a:chOff x="0" y="0"/>
              <a:chExt cx="212" cy="384"/>
            </a:xfrm>
          </p:grpSpPr>
          <p:sp>
            <p:nvSpPr>
              <p:cNvPr id="90196" name="Arc 84"/>
              <p:cNvSpPr/>
              <p:nvPr/>
            </p:nvSpPr>
            <p:spPr>
              <a:xfrm>
                <a:off x="0" y="0"/>
                <a:ext cx="212" cy="348"/>
              </a:xfrm>
              <a:custGeom>
                <a:avLst/>
                <a:gdLst/>
                <a:ahLst/>
                <a:cxnLst>
                  <a:cxn ang="0">
                    <a:pos x="0" y="0"/>
                  </a:cxn>
                  <a:cxn ang="0">
                    <a:pos x="0" y="0"/>
                  </a:cxn>
                  <a:cxn ang="0">
                    <a:pos x="0" y="0"/>
                  </a:cxn>
                  <a:cxn ang="0">
                    <a:pos x="0" y="0"/>
                  </a:cxn>
                  <a:cxn ang="0">
                    <a:pos x="0" y="0"/>
                  </a:cxn>
                </a:cxnLst>
                <a:pathLst>
                  <a:path w="21600" h="21600" fill="none">
                    <a:moveTo>
                      <a:pt x="21600" y="21600"/>
                    </a:moveTo>
                    <a:cubicBezTo>
                      <a:pt x="9670" y="21600"/>
                      <a:pt x="0" y="11929"/>
                      <a:pt x="0" y="0"/>
                    </a:cubicBezTo>
                  </a:path>
                  <a:path w="21600" h="21600" stroke="0">
                    <a:moveTo>
                      <a:pt x="21600" y="21600"/>
                    </a:moveTo>
                    <a:cubicBezTo>
                      <a:pt x="9670" y="21600"/>
                      <a:pt x="0" y="11929"/>
                      <a:pt x="0" y="0"/>
                    </a:cubicBezTo>
                    <a:lnTo>
                      <a:pt x="21600" y="0"/>
                    </a:lnTo>
                    <a:lnTo>
                      <a:pt x="21600" y="21600"/>
                    </a:lnTo>
                    <a:close/>
                  </a:path>
                </a:pathLst>
              </a:custGeom>
              <a:noFill/>
              <a:ln w="50800" cap="rnd" cmpd="sng">
                <a:solidFill>
                  <a:srgbClr val="800080"/>
                </a:solidFill>
                <a:prstDash val="solid"/>
                <a:miter/>
                <a:headEnd type="none" w="med" len="med"/>
                <a:tailEnd type="none" w="med" len="med"/>
              </a:ln>
            </p:spPr>
            <p:txBody>
              <a:bodyPr/>
              <a:p>
                <a:endParaRPr lang="zh-CN" altLang="en-US"/>
              </a:p>
            </p:txBody>
          </p:sp>
          <p:sp>
            <p:nvSpPr>
              <p:cNvPr id="90197" name="Line 85"/>
              <p:cNvSpPr/>
              <p:nvPr/>
            </p:nvSpPr>
            <p:spPr>
              <a:xfrm>
                <a:off x="0" y="48"/>
                <a:ext cx="1" cy="336"/>
              </a:xfrm>
              <a:prstGeom prst="line">
                <a:avLst/>
              </a:prstGeom>
              <a:ln w="50800" cap="flat" cmpd="sng">
                <a:solidFill>
                  <a:srgbClr val="800080"/>
                </a:solidFill>
                <a:prstDash val="solid"/>
                <a:round/>
                <a:headEnd type="none" w="med" len="med"/>
                <a:tailEnd type="none" w="med" len="med"/>
              </a:ln>
            </p:spPr>
          </p:sp>
        </p:grpSp>
        <p:sp>
          <p:nvSpPr>
            <p:cNvPr id="90198" name="Line 86"/>
            <p:cNvSpPr/>
            <p:nvPr/>
          </p:nvSpPr>
          <p:spPr>
            <a:xfrm flipV="1">
              <a:off x="2177" y="2235"/>
              <a:ext cx="630" cy="1"/>
            </a:xfrm>
            <a:prstGeom prst="line">
              <a:avLst/>
            </a:prstGeom>
            <a:ln w="9525" cap="flat" cmpd="sng">
              <a:solidFill>
                <a:srgbClr val="FF0000"/>
              </a:solidFill>
              <a:prstDash val="solid"/>
              <a:round/>
              <a:headEnd type="none" w="med" len="med"/>
              <a:tailEnd type="triangle" w="med" len="med"/>
            </a:ln>
          </p:spPr>
        </p:sp>
        <p:sp>
          <p:nvSpPr>
            <p:cNvPr id="90199" name="Line 87"/>
            <p:cNvSpPr/>
            <p:nvPr/>
          </p:nvSpPr>
          <p:spPr>
            <a:xfrm flipH="1">
              <a:off x="1029" y="2235"/>
              <a:ext cx="607" cy="1"/>
            </a:xfrm>
            <a:prstGeom prst="line">
              <a:avLst/>
            </a:prstGeom>
            <a:ln w="9525" cap="flat" cmpd="sng">
              <a:solidFill>
                <a:srgbClr val="FF0000"/>
              </a:solidFill>
              <a:prstDash val="solid"/>
              <a:round/>
              <a:headEnd type="none" w="med" len="med"/>
              <a:tailEnd type="triangle" w="med" len="med"/>
            </a:ln>
          </p:spPr>
        </p:sp>
        <p:sp>
          <p:nvSpPr>
            <p:cNvPr id="90200" name="Text Box 88"/>
            <p:cNvSpPr/>
            <p:nvPr/>
          </p:nvSpPr>
          <p:spPr>
            <a:xfrm>
              <a:off x="1537" y="1822"/>
              <a:ext cx="835" cy="818"/>
            </a:xfrm>
            <a:prstGeom prst="rect">
              <a:avLst/>
            </a:prstGeom>
            <a:noFill/>
            <a:ln w="9525">
              <a:noFill/>
            </a:ln>
          </p:spPr>
          <p:txBody>
            <a:bodyPr wrap="none" anchor="t" anchorCtr="0">
              <a:spAutoFit/>
            </a:bodyPr>
            <a:p>
              <a:pPr algn="ctr" eaLnBrk="0" hangingPunct="0">
                <a:spcBef>
                  <a:spcPct val="50000"/>
                </a:spcBef>
                <a:buFontTx/>
              </a:pPr>
              <a:r>
                <a:rPr lang="en-US" altLang="zh-CN" sz="2800" b="0" i="1" dirty="0">
                  <a:solidFill>
                    <a:srgbClr val="000000"/>
                  </a:solidFill>
                  <a:latin typeface="Arial" panose="020B0604020202020204" pitchFamily="34" charset="0"/>
                  <a:ea typeface="宋体" panose="02010600030101010101" pitchFamily="2" charset="-122"/>
                  <a:sym typeface="Arial" panose="020B0604020202020204" pitchFamily="34" charset="0"/>
                </a:rPr>
                <a:t>T</a:t>
              </a:r>
              <a:r>
                <a:rPr lang="en-US" altLang="zh-CN" sz="2800" b="0" i="1" baseline="-25000" dirty="0">
                  <a:solidFill>
                    <a:srgbClr val="000000"/>
                  </a:solidFill>
                  <a:latin typeface="Arial" panose="020B0604020202020204" pitchFamily="34" charset="0"/>
                  <a:ea typeface="宋体" panose="02010600030101010101" pitchFamily="2" charset="-122"/>
                  <a:sym typeface="Arial" panose="020B0604020202020204" pitchFamily="34" charset="0"/>
                </a:rPr>
                <a:t>P</a:t>
              </a:r>
              <a:endParaRPr lang="en-US" altLang="zh-CN" sz="2800" b="0" i="1"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nodeType="clickEffect">
                                  <p:stCondLst>
                                    <p:cond delay="0"/>
                                  </p:stCondLst>
                                  <p:childTnLst>
                                    <p:set>
                                      <p:cBhvr>
                                        <p:cTn id="6" dur="1" fill="hold">
                                          <p:stCondLst>
                                            <p:cond delay="0"/>
                                          </p:stCondLst>
                                        </p:cTn>
                                        <p:tgtEl>
                                          <p:spTgt spid="69637"/>
                                        </p:tgtEl>
                                        <p:attrNameLst>
                                          <p:attrName>style.visibility</p:attrName>
                                        </p:attrNameLst>
                                      </p:cBhvr>
                                      <p:to>
                                        <p:strVal val="visible"/>
                                      </p:to>
                                    </p:set>
                                    <p:animEffect filter="barn(outHorizontal)">
                                      <p:cBhvr>
                                        <p:cTn id="7" dur="500"/>
                                        <p:tgtEl>
                                          <p:spTgt spid="69637"/>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childTnLst>
                          </p:cTn>
                        </p:par>
                      </p:childTnLst>
                    </p:cTn>
                  </p:par>
                  <p:par>
                    <p:cTn id="8" fill="hold">
                      <p:stCondLst>
                        <p:cond delay="indefinite"/>
                      </p:stCondLst>
                      <p:childTnLst>
                        <p:par>
                          <p:cTn id="9" fill="hold">
                            <p:stCondLst>
                              <p:cond delay="0"/>
                            </p:stCondLst>
                            <p:childTnLst>
                              <p:par>
                                <p:cTn id="10" presetID="16" presetClass="entr" presetSubtype="42" fill="hold" nodeType="clickEffect">
                                  <p:stCondLst>
                                    <p:cond delay="0"/>
                                  </p:stCondLst>
                                  <p:childTnLst>
                                    <p:set>
                                      <p:cBhvr>
                                        <p:cTn id="11" dur="1" fill="hold">
                                          <p:stCondLst>
                                            <p:cond delay="0"/>
                                          </p:stCondLst>
                                        </p:cTn>
                                        <p:tgtEl>
                                          <p:spTgt spid="69653"/>
                                        </p:tgtEl>
                                        <p:attrNameLst>
                                          <p:attrName>style.visibility</p:attrName>
                                        </p:attrNameLst>
                                      </p:cBhvr>
                                      <p:to>
                                        <p:strVal val="visible"/>
                                      </p:to>
                                    </p:set>
                                    <p:animEffect filter="barn(outHorizontal)">
                                      <p:cBhvr>
                                        <p:cTn id="12" dur="500"/>
                                        <p:tgtEl>
                                          <p:spTgt spid="6965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42" fill="hold" nodeType="clickEffect">
                                  <p:stCondLst>
                                    <p:cond delay="0"/>
                                  </p:stCondLst>
                                  <p:childTnLst>
                                    <p:set>
                                      <p:cBhvr>
                                        <p:cTn id="16" dur="1" fill="hold">
                                          <p:stCondLst>
                                            <p:cond delay="0"/>
                                          </p:stCondLst>
                                        </p:cTn>
                                        <p:tgtEl>
                                          <p:spTgt spid="69676"/>
                                        </p:tgtEl>
                                        <p:attrNameLst>
                                          <p:attrName>style.visibility</p:attrName>
                                        </p:attrNameLst>
                                      </p:cBhvr>
                                      <p:to>
                                        <p:strVal val="visible"/>
                                      </p:to>
                                    </p:set>
                                    <p:animEffect filter="barn(outHorizontal)">
                                      <p:cBhvr>
                                        <p:cTn id="17" dur="500"/>
                                        <p:tgtEl>
                                          <p:spTgt spid="69676"/>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499"/>
                                          </p:stCondLst>
                                        </p:cTn>
                                        <p:tgtEl>
                                          <p:spTgt spid="69635"/>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696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5" grpId="0" bldLvl="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1137" name="灯片编号占位符 5"/>
          <p:cNvSpPr>
            <a:spLocks noGrp="1"/>
          </p:cNvSpPr>
          <p:nvPr>
            <p:ph type="sldNum" sz="quarter" idx="12"/>
          </p:nvPr>
        </p:nvSpPr>
        <p:spPr>
          <a:xfrm>
            <a:off x="6553200" y="6245225"/>
            <a:ext cx="2133600" cy="476250"/>
          </a:xfrm>
          <a:ln/>
        </p:spPr>
        <p:txBody>
          <a:bodyPr anchor="t" anchorCtr="0"/>
          <a:lstStyle>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buSzTx/>
              <a:buFontTx/>
            </a:pPr>
            <a:fld id="{9A0DB2DC-4C9A-4742-B13C-FB6460FD3503}" type="slidenum">
              <a:rPr lang="zh-CN" altLang="en-US" sz="1400" b="0" dirty="0">
                <a:latin typeface="Times New Roman" panose="02020603050405020304" charset="0"/>
                <a:sym typeface="Times New Roman" panose="02020603050405020304" charset="0"/>
              </a:rPr>
            </a:fld>
            <a:endParaRPr lang="zh-CN" altLang="en-US" sz="1400" b="0" dirty="0">
              <a:latin typeface="Times New Roman" panose="02020603050405020304" charset="0"/>
              <a:sym typeface="Times New Roman" panose="02020603050405020304" charset="0"/>
            </a:endParaRPr>
          </a:p>
        </p:txBody>
      </p:sp>
      <p:pic>
        <p:nvPicPr>
          <p:cNvPr id="70659" name="Object 2"/>
          <p:cNvPicPr>
            <a:picLocks noChangeAspect="1"/>
          </p:cNvPicPr>
          <p:nvPr/>
        </p:nvPicPr>
        <p:blipFill>
          <a:blip r:embed="rId1"/>
          <a:stretch>
            <a:fillRect/>
          </a:stretch>
        </p:blipFill>
        <p:spPr>
          <a:xfrm>
            <a:off x="1673225" y="1847850"/>
            <a:ext cx="4624388" cy="1058863"/>
          </a:xfrm>
          <a:prstGeom prst="rect">
            <a:avLst/>
          </a:prstGeom>
          <a:noFill/>
          <a:ln w="31750" cap="flat" cmpd="sng">
            <a:solidFill>
              <a:srgbClr val="0000FF"/>
            </a:solidFill>
            <a:prstDash val="solid"/>
            <a:miter/>
            <a:headEnd type="none" w="med" len="med"/>
            <a:tailEnd type="none" w="med" len="med"/>
          </a:ln>
        </p:spPr>
      </p:pic>
      <p:sp>
        <p:nvSpPr>
          <p:cNvPr id="70660" name="Text Box 3"/>
          <p:cNvSpPr/>
          <p:nvPr/>
        </p:nvSpPr>
        <p:spPr>
          <a:xfrm>
            <a:off x="390525" y="3894138"/>
            <a:ext cx="5915025" cy="579437"/>
          </a:xfrm>
          <a:prstGeom prst="rect">
            <a:avLst/>
          </a:prstGeom>
          <a:noFill/>
          <a:ln w="9525">
            <a:noFill/>
          </a:ln>
        </p:spPr>
        <p:txBody>
          <a:bodyPr anchor="t" anchorCtr="0">
            <a:spAutoFit/>
          </a:bodyPr>
          <a:p>
            <a:pPr eaLnBrk="0" hangingPunct="0">
              <a:spcBef>
                <a:spcPct val="50000"/>
              </a:spcBef>
              <a:buFontTx/>
            </a:pPr>
            <a:r>
              <a:rPr lang="en-US" altLang="zh-CN" sz="3200" i="1" dirty="0">
                <a:solidFill>
                  <a:srgbClr val="FF3300"/>
                </a:solidFill>
                <a:latin typeface="Arial" panose="020B0604020202020204" pitchFamily="34" charset="0"/>
                <a:ea typeface="宋体" panose="02010600030101010101" pitchFamily="2" charset="-122"/>
                <a:sym typeface="Arial" panose="020B0604020202020204" pitchFamily="34" charset="0"/>
              </a:rPr>
              <a:t>RC</a:t>
            </a:r>
            <a:r>
              <a:rPr lang="zh-CN" altLang="en-US" sz="3200" dirty="0">
                <a:solidFill>
                  <a:srgbClr val="FF3300"/>
                </a:solidFill>
                <a:latin typeface="Arial" panose="020B0604020202020204" pitchFamily="34" charset="0"/>
                <a:ea typeface="楷体_GB2312" pitchFamily="49" charset="-122"/>
                <a:sym typeface="Arial" panose="020B0604020202020204" pitchFamily="34" charset="0"/>
              </a:rPr>
              <a:t>电路满足微分关系的条件</a:t>
            </a:r>
            <a:r>
              <a:rPr lang="zh-CN" altLang="en-US" sz="3200" dirty="0">
                <a:solidFill>
                  <a:srgbClr val="FF3300"/>
                </a:solidFill>
                <a:latin typeface="Arial" panose="020B0604020202020204" pitchFamily="34" charset="0"/>
                <a:ea typeface="宋体" panose="02010600030101010101" pitchFamily="2" charset="-122"/>
                <a:sym typeface="Arial" panose="020B0604020202020204" pitchFamily="34" charset="0"/>
              </a:rPr>
              <a:t>：</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70661" name="Text Box 4"/>
          <p:cNvSpPr/>
          <p:nvPr/>
        </p:nvSpPr>
        <p:spPr>
          <a:xfrm>
            <a:off x="444500" y="4471988"/>
            <a:ext cx="4597400" cy="1373187"/>
          </a:xfrm>
          <a:prstGeom prst="rect">
            <a:avLst/>
          </a:prstGeom>
          <a:noFill/>
          <a:ln w="9525">
            <a:noFill/>
          </a:ln>
        </p:spPr>
        <p:txBody>
          <a:bodyPr anchor="t" anchorCtr="0">
            <a:spAutoFit/>
          </a:bodyPr>
          <a:p>
            <a:pPr eaLnBrk="0" hangingPunct="0">
              <a:spcBef>
                <a:spcPct val="50000"/>
              </a:spcBef>
              <a:buFontTx/>
            </a:pPr>
            <a:r>
              <a:rPr lang="zh-CN" altLang="en-US" sz="3200" dirty="0">
                <a:solidFill>
                  <a:srgbClr val="990000"/>
                </a:solidFill>
                <a:latin typeface="Arial" panose="020B0604020202020204" pitchFamily="34" charset="0"/>
                <a:ea typeface="宋体" panose="02010600030101010101" pitchFamily="2" charset="-122"/>
                <a:sym typeface="Arial" panose="020B0604020202020204" pitchFamily="34" charset="0"/>
              </a:rPr>
              <a:t>（</a:t>
            </a:r>
            <a:r>
              <a:rPr lang="en-US" altLang="zh-CN" sz="3200" dirty="0">
                <a:solidFill>
                  <a:schemeClr val="tx2"/>
                </a:solidFill>
                <a:latin typeface="Arial" panose="020B0604020202020204" pitchFamily="34" charset="0"/>
                <a:ea typeface="宋体" panose="02010600030101010101" pitchFamily="2" charset="-122"/>
                <a:sym typeface="Arial" panose="020B0604020202020204" pitchFamily="34" charset="0"/>
              </a:rPr>
              <a:t>1</a:t>
            </a:r>
            <a:r>
              <a:rPr lang="zh-CN" altLang="en-US" sz="3200" dirty="0">
                <a:solidFill>
                  <a:schemeClr val="tx2"/>
                </a:solidFill>
                <a:latin typeface="Arial" panose="020B0604020202020204" pitchFamily="34" charset="0"/>
                <a:ea typeface="宋体" panose="02010600030101010101" pitchFamily="2" charset="-122"/>
                <a:sym typeface="Arial" panose="020B0604020202020204" pitchFamily="34" charset="0"/>
              </a:rPr>
              <a:t>）</a:t>
            </a:r>
            <a:r>
              <a:rPr lang="en-US" altLang="zh-CN" sz="3200" i="1" dirty="0">
                <a:solidFill>
                  <a:schemeClr val="tx2"/>
                </a:solidFill>
                <a:latin typeface="Arial" panose="020B0604020202020204" pitchFamily="34" charset="0"/>
                <a:ea typeface="宋体" panose="02010600030101010101" pitchFamily="2" charset="-122"/>
                <a:sym typeface="Arial" panose="020B0604020202020204" pitchFamily="34" charset="0"/>
              </a:rPr>
              <a:t>τ</a:t>
            </a:r>
            <a:r>
              <a:rPr lang="en-US" altLang="zh-CN" sz="3200" dirty="0">
                <a:solidFill>
                  <a:schemeClr val="tx2"/>
                </a:solidFill>
                <a:latin typeface="Arial" panose="020B0604020202020204" pitchFamily="34" charset="0"/>
                <a:ea typeface="宋体" panose="02010600030101010101" pitchFamily="2" charset="-122"/>
                <a:sym typeface="Arial" panose="020B0604020202020204" pitchFamily="34" charset="0"/>
              </a:rPr>
              <a:t>&lt;&lt; </a:t>
            </a:r>
            <a:r>
              <a:rPr lang="en-US" altLang="zh-CN" sz="3600" i="1" dirty="0">
                <a:solidFill>
                  <a:schemeClr val="tx2"/>
                </a:solidFill>
                <a:latin typeface="Arial" panose="020B0604020202020204" pitchFamily="34" charset="0"/>
                <a:ea typeface="宋体" panose="02010600030101010101" pitchFamily="2" charset="-122"/>
                <a:sym typeface="Arial" panose="020B0604020202020204" pitchFamily="34" charset="0"/>
              </a:rPr>
              <a:t>T</a:t>
            </a:r>
            <a:r>
              <a:rPr lang="en-US" altLang="zh-CN" sz="3600" i="1" baseline="-25000" dirty="0">
                <a:solidFill>
                  <a:schemeClr val="tx2"/>
                </a:solidFill>
                <a:latin typeface="Arial" panose="020B0604020202020204" pitchFamily="34" charset="0"/>
                <a:ea typeface="宋体" panose="02010600030101010101" pitchFamily="2" charset="-122"/>
                <a:sym typeface="Arial" panose="020B0604020202020204" pitchFamily="34" charset="0"/>
              </a:rPr>
              <a:t>P</a:t>
            </a:r>
            <a:endParaRPr lang="en-US" altLang="zh-CN" sz="3200" i="1" dirty="0">
              <a:solidFill>
                <a:schemeClr val="tx2"/>
              </a:solidFill>
              <a:latin typeface="Arial" panose="020B0604020202020204" pitchFamily="34" charset="0"/>
              <a:ea typeface="宋体" panose="02010600030101010101" pitchFamily="2" charset="-122"/>
              <a:sym typeface="Arial" panose="020B0604020202020204" pitchFamily="34" charset="0"/>
            </a:endParaRPr>
          </a:p>
          <a:p>
            <a:pPr eaLnBrk="0" hangingPunct="0">
              <a:spcBef>
                <a:spcPct val="50000"/>
              </a:spcBef>
              <a:buFontTx/>
            </a:pPr>
            <a:r>
              <a:rPr lang="zh-CN" altLang="en-US" sz="3200" dirty="0">
                <a:solidFill>
                  <a:schemeClr val="tx2"/>
                </a:solidFill>
                <a:latin typeface="Arial" panose="020B0604020202020204" pitchFamily="34" charset="0"/>
                <a:ea typeface="宋体" panose="02010600030101010101" pitchFamily="2" charset="-122"/>
                <a:sym typeface="Arial" panose="020B0604020202020204" pitchFamily="34" charset="0"/>
              </a:rPr>
              <a:t>（</a:t>
            </a:r>
            <a:r>
              <a:rPr lang="en-US" altLang="zh-CN" sz="3200" dirty="0">
                <a:solidFill>
                  <a:schemeClr val="tx2"/>
                </a:solidFill>
                <a:latin typeface="Arial" panose="020B0604020202020204" pitchFamily="34" charset="0"/>
                <a:ea typeface="宋体" panose="02010600030101010101" pitchFamily="2" charset="-122"/>
                <a:sym typeface="Arial" panose="020B0604020202020204" pitchFamily="34" charset="0"/>
              </a:rPr>
              <a:t>2</a:t>
            </a:r>
            <a:r>
              <a:rPr lang="zh-CN" altLang="en-US" sz="3200" dirty="0">
                <a:solidFill>
                  <a:schemeClr val="tx2"/>
                </a:solidFill>
                <a:latin typeface="Arial" panose="020B0604020202020204" pitchFamily="34" charset="0"/>
                <a:ea typeface="宋体" panose="02010600030101010101" pitchFamily="2" charset="-122"/>
                <a:sym typeface="Arial" panose="020B0604020202020204" pitchFamily="34" charset="0"/>
              </a:rPr>
              <a:t>）</a:t>
            </a:r>
            <a:r>
              <a:rPr lang="zh-CN" altLang="en-US" sz="3200" dirty="0">
                <a:solidFill>
                  <a:schemeClr val="tx2"/>
                </a:solidFill>
                <a:latin typeface="Arial" panose="020B0604020202020204" pitchFamily="34" charset="0"/>
                <a:ea typeface="楷体_GB2312" pitchFamily="49" charset="-122"/>
                <a:sym typeface="Arial" panose="020B0604020202020204" pitchFamily="34" charset="0"/>
              </a:rPr>
              <a:t>从电阻端输出</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70662" name="Text Box 5"/>
          <p:cNvSpPr/>
          <p:nvPr/>
        </p:nvSpPr>
        <p:spPr>
          <a:xfrm>
            <a:off x="323850" y="5926138"/>
            <a:ext cx="8108950" cy="519112"/>
          </a:xfrm>
          <a:prstGeom prst="rect">
            <a:avLst/>
          </a:prstGeom>
          <a:noFill/>
          <a:ln w="9525">
            <a:noFill/>
          </a:ln>
        </p:spPr>
        <p:txBody>
          <a:bodyPr anchor="t" anchorCtr="0">
            <a:spAutoFit/>
          </a:bodyPr>
          <a:p>
            <a:pPr eaLnBrk="0" hangingPunct="0">
              <a:spcBef>
                <a:spcPct val="50000"/>
              </a:spcBef>
              <a:buFontTx/>
            </a:pPr>
            <a:r>
              <a:rPr lang="zh-CN" altLang="en-US" sz="2800" dirty="0">
                <a:solidFill>
                  <a:srgbClr val="990000"/>
                </a:solidFill>
                <a:latin typeface="Arial" panose="020B0604020202020204" pitchFamily="34" charset="0"/>
                <a:ea typeface="楷体_GB2312" pitchFamily="49" charset="-122"/>
                <a:sym typeface="Arial" panose="020B0604020202020204" pitchFamily="34" charset="0"/>
              </a:rPr>
              <a:t>脉冲电路中，微分电路常用来产生尖脉冲信号</a:t>
            </a:r>
            <a:endParaRPr lang="zh-CN" altLang="en-US" dirty="0">
              <a:latin typeface="Times New Roman" panose="02020603050405020304" charset="0"/>
              <a:ea typeface="宋体" panose="02010600030101010101" pitchFamily="2" charset="-122"/>
              <a:sym typeface="Times New Roman" panose="02020603050405020304" charset="0"/>
            </a:endParaRPr>
          </a:p>
        </p:txBody>
      </p:sp>
      <p:grpSp>
        <p:nvGrpSpPr>
          <p:cNvPr id="70663" name="Group 6"/>
          <p:cNvGrpSpPr/>
          <p:nvPr/>
        </p:nvGrpSpPr>
        <p:grpSpPr>
          <a:xfrm>
            <a:off x="444500" y="336550"/>
            <a:ext cx="4899025" cy="1328738"/>
            <a:chOff x="0" y="0"/>
            <a:chExt cx="3086" cy="837"/>
          </a:xfrm>
        </p:grpSpPr>
        <p:sp>
          <p:nvSpPr>
            <p:cNvPr id="91143" name="Text Box 7"/>
            <p:cNvSpPr/>
            <p:nvPr/>
          </p:nvSpPr>
          <p:spPr>
            <a:xfrm>
              <a:off x="0" y="0"/>
              <a:ext cx="2838" cy="365"/>
            </a:xfrm>
            <a:prstGeom prst="rect">
              <a:avLst/>
            </a:prstGeom>
            <a:noFill/>
            <a:ln w="9525">
              <a:noFill/>
            </a:ln>
          </p:spPr>
          <p:txBody>
            <a:bodyPr anchor="t" anchorCtr="0">
              <a:spAutoFit/>
            </a:bodyPr>
            <a:p>
              <a:pPr eaLnBrk="0" hangingPunct="0">
                <a:spcBef>
                  <a:spcPct val="50000"/>
                </a:spcBef>
                <a:buFontTx/>
              </a:pPr>
              <a:r>
                <a:rPr lang="zh-CN" altLang="en-US" sz="3200" dirty="0">
                  <a:solidFill>
                    <a:srgbClr val="0000FF"/>
                  </a:solidFill>
                  <a:latin typeface="Arial" panose="020B0604020202020204" pitchFamily="34" charset="0"/>
                  <a:ea typeface="楷体_GB2312" pitchFamily="49" charset="-122"/>
                  <a:sym typeface="Arial" panose="020B0604020202020204" pitchFamily="34" charset="0"/>
                </a:rPr>
                <a:t>微分关系</a:t>
              </a:r>
              <a:r>
                <a:rPr lang="zh-CN" altLang="en-US" sz="3200" dirty="0">
                  <a:solidFill>
                    <a:srgbClr val="0000FF"/>
                  </a:solidFill>
                  <a:latin typeface="Arial" panose="020B0604020202020204" pitchFamily="34" charset="0"/>
                  <a:ea typeface="宋体" panose="02010600030101010101" pitchFamily="2" charset="-122"/>
                  <a:sym typeface="Arial" panose="020B0604020202020204" pitchFamily="34" charset="0"/>
                </a:rPr>
                <a:t>：</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91144" name="Text Box 8"/>
            <p:cNvSpPr/>
            <p:nvPr/>
          </p:nvSpPr>
          <p:spPr>
            <a:xfrm>
              <a:off x="75" y="433"/>
              <a:ext cx="1795" cy="404"/>
            </a:xfrm>
            <a:prstGeom prst="rect">
              <a:avLst/>
            </a:prstGeom>
            <a:noFill/>
            <a:ln w="9525">
              <a:noFill/>
            </a:ln>
          </p:spPr>
          <p:txBody>
            <a:bodyPr anchor="t" anchorCtr="0">
              <a:spAutoFit/>
            </a:bodyPr>
            <a:p>
              <a:pPr eaLnBrk="0" hangingPunct="0">
                <a:spcBef>
                  <a:spcPct val="50000"/>
                </a:spcBef>
                <a:buFontTx/>
              </a:pPr>
              <a:r>
                <a:rPr lang="zh-CN" altLang="en-US" sz="2800" dirty="0">
                  <a:latin typeface="Arial" panose="020B0604020202020204" pitchFamily="34" charset="0"/>
                  <a:ea typeface="宋体" panose="02010600030101010101" pitchFamily="2" charset="-122"/>
                  <a:sym typeface="Arial" panose="020B0604020202020204" pitchFamily="34" charset="0"/>
                </a:rPr>
                <a:t>由于</a:t>
              </a:r>
              <a:r>
                <a:rPr lang="en-US" altLang="zh-CN" sz="3200" i="1" dirty="0">
                  <a:solidFill>
                    <a:srgbClr val="000066"/>
                  </a:solidFill>
                  <a:latin typeface="Arial" panose="020B0604020202020204" pitchFamily="34" charset="0"/>
                  <a:ea typeface="宋体" panose="02010600030101010101" pitchFamily="2" charset="-122"/>
                  <a:sym typeface="Arial" panose="020B0604020202020204" pitchFamily="34" charset="0"/>
                </a:rPr>
                <a:t>τ</a:t>
              </a:r>
              <a:r>
                <a:rPr lang="en-US" altLang="zh-CN" sz="3200" dirty="0">
                  <a:solidFill>
                    <a:srgbClr val="000066"/>
                  </a:solidFill>
                  <a:latin typeface="Arial" panose="020B0604020202020204" pitchFamily="34" charset="0"/>
                  <a:ea typeface="宋体" panose="02010600030101010101" pitchFamily="2" charset="-122"/>
                  <a:sym typeface="Arial" panose="020B0604020202020204" pitchFamily="34" charset="0"/>
                </a:rPr>
                <a:t>&lt;&lt; </a:t>
              </a:r>
              <a:r>
                <a:rPr lang="en-US" altLang="zh-CN" sz="3600" i="1" dirty="0">
                  <a:solidFill>
                    <a:srgbClr val="000066"/>
                  </a:solidFill>
                  <a:latin typeface="Arial" panose="020B0604020202020204" pitchFamily="34" charset="0"/>
                  <a:ea typeface="宋体" panose="02010600030101010101" pitchFamily="2" charset="-122"/>
                  <a:sym typeface="Arial" panose="020B0604020202020204" pitchFamily="34" charset="0"/>
                </a:rPr>
                <a:t>T</a:t>
              </a:r>
              <a:r>
                <a:rPr lang="en-US" altLang="zh-CN" sz="3600" i="1" baseline="-25000" dirty="0">
                  <a:solidFill>
                    <a:srgbClr val="000066"/>
                  </a:solidFill>
                  <a:latin typeface="Arial" panose="020B0604020202020204" pitchFamily="34" charset="0"/>
                  <a:ea typeface="宋体" panose="02010600030101010101" pitchFamily="2" charset="-122"/>
                  <a:sym typeface="Arial" panose="020B0604020202020204" pitchFamily="34" charset="0"/>
                </a:rPr>
                <a:t>P</a:t>
              </a:r>
              <a:r>
                <a:rPr lang="en-US" altLang="zh-CN" sz="2800" dirty="0">
                  <a:latin typeface="Arial" panose="020B0604020202020204" pitchFamily="34" charset="0"/>
                  <a:ea typeface="宋体" panose="02010600030101010101" pitchFamily="2" charset="-122"/>
                  <a:sym typeface="Arial" panose="020B0604020202020204" pitchFamily="34" charset="0"/>
                </a:rPr>
                <a:t> </a:t>
              </a:r>
              <a:r>
                <a:rPr lang="zh-CN" altLang="en-US" sz="2800" i="1" dirty="0">
                  <a:latin typeface="Arial" panose="020B0604020202020204" pitchFamily="34" charset="0"/>
                  <a:ea typeface="宋体" panose="02010600030101010101" pitchFamily="2" charset="-122"/>
                  <a:sym typeface="Arial" panose="020B0604020202020204" pitchFamily="34" charset="0"/>
                </a:rPr>
                <a:t>，</a:t>
              </a:r>
              <a:endParaRPr lang="zh-CN" altLang="en-US" dirty="0">
                <a:latin typeface="Times New Roman" panose="02020603050405020304" charset="0"/>
                <a:ea typeface="宋体" panose="02010600030101010101" pitchFamily="2" charset="-122"/>
                <a:sym typeface="Times New Roman" panose="02020603050405020304" charset="0"/>
              </a:endParaRPr>
            </a:p>
          </p:txBody>
        </p:sp>
        <p:grpSp>
          <p:nvGrpSpPr>
            <p:cNvPr id="91145" name="Group 9"/>
            <p:cNvGrpSpPr/>
            <p:nvPr/>
          </p:nvGrpSpPr>
          <p:grpSpPr>
            <a:xfrm>
              <a:off x="1583" y="454"/>
              <a:ext cx="1503" cy="328"/>
              <a:chOff x="0" y="0"/>
              <a:chExt cx="1444" cy="305"/>
            </a:xfrm>
          </p:grpSpPr>
          <p:pic>
            <p:nvPicPr>
              <p:cNvPr id="91146" name="Object 10"/>
              <p:cNvPicPr>
                <a:picLocks noChangeAspect="1"/>
              </p:cNvPicPr>
              <p:nvPr/>
            </p:nvPicPr>
            <p:blipFill>
              <a:blip r:embed="rId2"/>
              <a:stretch>
                <a:fillRect/>
              </a:stretch>
            </p:blipFill>
            <p:spPr>
              <a:xfrm>
                <a:off x="886" y="107"/>
                <a:ext cx="186" cy="188"/>
              </a:xfrm>
              <a:prstGeom prst="rect">
                <a:avLst/>
              </a:prstGeom>
              <a:noFill/>
              <a:ln w="9525">
                <a:noFill/>
              </a:ln>
            </p:spPr>
          </p:pic>
          <p:sp>
            <p:nvSpPr>
              <p:cNvPr id="91147" name="Rectangle 11"/>
              <p:cNvSpPr/>
              <p:nvPr/>
            </p:nvSpPr>
            <p:spPr>
              <a:xfrm>
                <a:off x="1103" y="0"/>
                <a:ext cx="341" cy="304"/>
              </a:xfrm>
              <a:prstGeom prst="rect">
                <a:avLst/>
              </a:prstGeom>
              <a:noFill/>
              <a:ln w="9525">
                <a:noFill/>
              </a:ln>
            </p:spPr>
            <p:txBody>
              <a:bodyPr anchor="t" anchorCtr="0">
                <a:spAutoFit/>
              </a:bodyPr>
              <a:p>
                <a:pPr eaLnBrk="0" hangingPunct="0">
                  <a:buFontTx/>
                </a:pPr>
                <a:r>
                  <a:rPr lang="en-US" altLang="zh-CN" sz="2800" i="1" dirty="0">
                    <a:latin typeface="Arial" panose="020B0604020202020204" pitchFamily="34" charset="0"/>
                    <a:ea typeface="宋体" panose="02010600030101010101" pitchFamily="2" charset="-122"/>
                    <a:sym typeface="Arial" panose="020B0604020202020204" pitchFamily="34" charset="0"/>
                  </a:rPr>
                  <a:t>u</a:t>
                </a:r>
                <a:r>
                  <a:rPr lang="en-US" altLang="zh-CN" sz="2800" baseline="-25000" dirty="0">
                    <a:latin typeface="Arial" panose="020B0604020202020204" pitchFamily="34" charset="0"/>
                    <a:ea typeface="宋体" panose="02010600030101010101" pitchFamily="2" charset="-122"/>
                    <a:sym typeface="Arial" panose="020B0604020202020204" pitchFamily="34" charset="0"/>
                  </a:rPr>
                  <a:t>c</a:t>
                </a:r>
                <a:endParaRPr lang="zh-CN" altLang="en-US" dirty="0">
                  <a:latin typeface="Times New Roman" panose="02020603050405020304" charset="0"/>
                  <a:ea typeface="宋体" panose="02010600030101010101" pitchFamily="2" charset="-122"/>
                  <a:sym typeface="Times New Roman" panose="02020603050405020304" charset="0"/>
                </a:endParaRPr>
              </a:p>
            </p:txBody>
          </p:sp>
          <p:sp>
            <p:nvSpPr>
              <p:cNvPr id="91148" name="Rectangle 12"/>
              <p:cNvSpPr/>
              <p:nvPr/>
            </p:nvSpPr>
            <p:spPr>
              <a:xfrm>
                <a:off x="0" y="1"/>
                <a:ext cx="895" cy="304"/>
              </a:xfrm>
              <a:prstGeom prst="rect">
                <a:avLst/>
              </a:prstGeom>
              <a:noFill/>
              <a:ln w="9525">
                <a:noFill/>
              </a:ln>
            </p:spPr>
            <p:txBody>
              <a:bodyPr wrap="none" anchor="t" anchorCtr="0">
                <a:spAutoFit/>
              </a:bodyPr>
              <a:p>
                <a:pPr eaLnBrk="0" hangingPunct="0">
                  <a:buFontTx/>
                </a:pPr>
                <a:r>
                  <a:rPr lang="en-US" altLang="zh-CN" sz="2800" i="1" dirty="0">
                    <a:latin typeface="Arial" panose="020B0604020202020204" pitchFamily="34" charset="0"/>
                    <a:ea typeface="宋体" panose="02010600030101010101" pitchFamily="2" charset="-122"/>
                    <a:sym typeface="Arial" panose="020B0604020202020204" pitchFamily="34" charset="0"/>
                  </a:rPr>
                  <a:t>u</a:t>
                </a:r>
                <a:r>
                  <a:rPr lang="en-US" altLang="zh-CN" sz="2800" i="1" baseline="-25000" dirty="0">
                    <a:latin typeface="Arial" panose="020B0604020202020204" pitchFamily="34" charset="0"/>
                    <a:ea typeface="宋体" panose="02010600030101010101" pitchFamily="2" charset="-122"/>
                    <a:sym typeface="Arial" panose="020B0604020202020204" pitchFamily="34" charset="0"/>
                  </a:rPr>
                  <a:t>i</a:t>
                </a:r>
                <a:r>
                  <a:rPr lang="en-US" altLang="zh-CN" sz="2800" i="1" dirty="0">
                    <a:latin typeface="Arial" panose="020B0604020202020204" pitchFamily="34" charset="0"/>
                    <a:ea typeface="宋体" panose="02010600030101010101" pitchFamily="2" charset="-122"/>
                    <a:sym typeface="Arial" panose="020B0604020202020204" pitchFamily="34" charset="0"/>
                  </a:rPr>
                  <a:t>=u</a:t>
                </a:r>
                <a:r>
                  <a:rPr lang="en-US" altLang="zh-CN" sz="2800" baseline="-25000" dirty="0">
                    <a:latin typeface="Arial" panose="020B0604020202020204" pitchFamily="34" charset="0"/>
                    <a:ea typeface="宋体" panose="02010600030101010101" pitchFamily="2" charset="-122"/>
                    <a:sym typeface="Arial" panose="020B0604020202020204" pitchFamily="34" charset="0"/>
                  </a:rPr>
                  <a:t>c</a:t>
                </a:r>
                <a:r>
                  <a:rPr lang="en-US" altLang="zh-CN" sz="2800" i="1" dirty="0">
                    <a:latin typeface="Arial" panose="020B0604020202020204" pitchFamily="34" charset="0"/>
                    <a:ea typeface="宋体" panose="02010600030101010101" pitchFamily="2" charset="-122"/>
                    <a:sym typeface="Arial" panose="020B0604020202020204" pitchFamily="34" charset="0"/>
                  </a:rPr>
                  <a:t>+u</a:t>
                </a:r>
                <a:r>
                  <a:rPr lang="en-US" altLang="zh-CN" sz="2800" baseline="-25000" dirty="0">
                    <a:latin typeface="Arial" panose="020B0604020202020204" pitchFamily="34" charset="0"/>
                    <a:ea typeface="宋体" panose="02010600030101010101" pitchFamily="2" charset="-122"/>
                    <a:sym typeface="Arial" panose="020B0604020202020204" pitchFamily="34" charset="0"/>
                  </a:rPr>
                  <a:t>o</a:t>
                </a:r>
                <a:endParaRPr lang="zh-CN" altLang="en-US" dirty="0">
                  <a:latin typeface="Times New Roman" panose="02020603050405020304" charset="0"/>
                  <a:ea typeface="宋体" panose="02010600030101010101" pitchFamily="2" charset="-122"/>
                  <a:sym typeface="Times New Roman" panose="02020603050405020304" charset="0"/>
                </a:endParaRPr>
              </a:p>
            </p:txBody>
          </p:sp>
        </p:grpSp>
      </p:grpSp>
      <p:sp>
        <p:nvSpPr>
          <p:cNvPr id="70670" name="Rectangle 13"/>
          <p:cNvSpPr/>
          <p:nvPr/>
        </p:nvSpPr>
        <p:spPr>
          <a:xfrm>
            <a:off x="388938" y="3198813"/>
            <a:ext cx="6516687" cy="515937"/>
          </a:xfrm>
          <a:prstGeom prst="rect">
            <a:avLst/>
          </a:prstGeom>
          <a:noFill/>
          <a:ln w="9525">
            <a:noFill/>
          </a:ln>
        </p:spPr>
        <p:txBody>
          <a:bodyPr lIns="90488" tIns="44450" rIns="90488" bIns="44450" anchor="t" anchorCtr="0">
            <a:spAutoFit/>
          </a:bodyPr>
          <a:p>
            <a:pPr eaLnBrk="0" hangingPunct="0">
              <a:spcBef>
                <a:spcPct val="50000"/>
              </a:spcBef>
              <a:buFontTx/>
            </a:pPr>
            <a:r>
              <a:rPr lang="zh-CN" altLang="en-US" sz="2800" dirty="0">
                <a:solidFill>
                  <a:schemeClr val="tx2"/>
                </a:solidFill>
                <a:latin typeface="Arial" panose="020B0604020202020204" pitchFamily="34" charset="0"/>
                <a:ea typeface="宋体" panose="02010600030101010101" pitchFamily="2" charset="-122"/>
                <a:sym typeface="Arial" panose="020B0604020202020204" pitchFamily="34" charset="0"/>
              </a:rPr>
              <a:t>电路的输出近似为输入信号的微分</a:t>
            </a:r>
            <a:endParaRPr lang="zh-CN" altLang="en-US" dirty="0">
              <a:latin typeface="Times New Roman" panose="02020603050405020304" charset="0"/>
              <a:ea typeface="宋体" panose="02010600030101010101" pitchFamily="2" charset="-122"/>
              <a:sym typeface="Times New Roman" panose="02020603050405020304" charset="0"/>
            </a:endParaRPr>
          </a:p>
        </p:txBody>
      </p:sp>
      <p:grpSp>
        <p:nvGrpSpPr>
          <p:cNvPr id="91150" name="Group 4"/>
          <p:cNvGrpSpPr/>
          <p:nvPr/>
        </p:nvGrpSpPr>
        <p:grpSpPr>
          <a:xfrm>
            <a:off x="6551613" y="15875"/>
            <a:ext cx="2622550" cy="1714500"/>
            <a:chOff x="0" y="0"/>
            <a:chExt cx="2069" cy="1199"/>
          </a:xfrm>
        </p:grpSpPr>
        <p:sp>
          <p:nvSpPr>
            <p:cNvPr id="91151" name="Rectangle 5"/>
            <p:cNvSpPr/>
            <p:nvPr/>
          </p:nvSpPr>
          <p:spPr>
            <a:xfrm>
              <a:off x="880" y="0"/>
              <a:ext cx="330" cy="361"/>
            </a:xfrm>
            <a:prstGeom prst="rect">
              <a:avLst/>
            </a:prstGeom>
            <a:noFill/>
            <a:ln w="9525">
              <a:noFill/>
            </a:ln>
          </p:spPr>
          <p:txBody>
            <a:bodyPr wrap="none" lIns="90488" tIns="44450" rIns="90488" bIns="44450" anchor="t" anchorCtr="0">
              <a:spAutoFit/>
            </a:bodyPr>
            <a:p>
              <a:pPr eaLnBrk="0" hangingPunct="0">
                <a:buFontTx/>
              </a:pPr>
              <a:r>
                <a:rPr lang="en-US" altLang="zh-CN" sz="2800" i="1" dirty="0">
                  <a:latin typeface="Arial" panose="020B0604020202020204" pitchFamily="34" charset="0"/>
                  <a:ea typeface="宋体" panose="02010600030101010101" pitchFamily="2" charset="-122"/>
                  <a:sym typeface="Arial" panose="020B0604020202020204" pitchFamily="34" charset="0"/>
                </a:rPr>
                <a:t>C</a:t>
              </a:r>
              <a:endParaRPr lang="en-US" altLang="zh-CN" sz="1800" i="1" dirty="0">
                <a:latin typeface="Arial" panose="020B0604020202020204" pitchFamily="34" charset="0"/>
                <a:ea typeface="宋体" panose="02010600030101010101" pitchFamily="2" charset="-122"/>
                <a:sym typeface="Arial" panose="020B0604020202020204" pitchFamily="34" charset="0"/>
              </a:endParaRPr>
            </a:p>
          </p:txBody>
        </p:sp>
        <p:sp>
          <p:nvSpPr>
            <p:cNvPr id="91152" name="Line 6"/>
            <p:cNvSpPr/>
            <p:nvPr/>
          </p:nvSpPr>
          <p:spPr>
            <a:xfrm flipH="1">
              <a:off x="785" y="159"/>
              <a:ext cx="1" cy="255"/>
            </a:xfrm>
            <a:prstGeom prst="line">
              <a:avLst/>
            </a:prstGeom>
            <a:ln w="38100" cap="flat" cmpd="sng">
              <a:solidFill>
                <a:schemeClr val="tx2"/>
              </a:solidFill>
              <a:prstDash val="solid"/>
              <a:round/>
              <a:headEnd type="none" w="med" len="med"/>
              <a:tailEnd type="none" w="med" len="med"/>
            </a:ln>
          </p:spPr>
        </p:sp>
        <p:sp>
          <p:nvSpPr>
            <p:cNvPr id="91153" name="Line 7"/>
            <p:cNvSpPr/>
            <p:nvPr/>
          </p:nvSpPr>
          <p:spPr>
            <a:xfrm>
              <a:off x="880" y="286"/>
              <a:ext cx="519" cy="1"/>
            </a:xfrm>
            <a:prstGeom prst="line">
              <a:avLst/>
            </a:prstGeom>
            <a:ln w="38100" cap="flat" cmpd="sng">
              <a:solidFill>
                <a:schemeClr val="tx2"/>
              </a:solidFill>
              <a:prstDash val="solid"/>
              <a:round/>
              <a:headEnd type="none" w="med" len="med"/>
              <a:tailEnd type="none" w="med" len="med"/>
            </a:ln>
          </p:spPr>
        </p:sp>
        <p:sp>
          <p:nvSpPr>
            <p:cNvPr id="91154" name="Line 8"/>
            <p:cNvSpPr/>
            <p:nvPr/>
          </p:nvSpPr>
          <p:spPr>
            <a:xfrm>
              <a:off x="313" y="286"/>
              <a:ext cx="472" cy="1"/>
            </a:xfrm>
            <a:prstGeom prst="line">
              <a:avLst/>
            </a:prstGeom>
            <a:ln w="38100" cap="flat" cmpd="sng">
              <a:solidFill>
                <a:schemeClr val="tx2"/>
              </a:solidFill>
              <a:prstDash val="solid"/>
              <a:round/>
              <a:headEnd type="none" w="med" len="med"/>
              <a:tailEnd type="none" w="med" len="med"/>
            </a:ln>
          </p:spPr>
        </p:sp>
        <p:sp>
          <p:nvSpPr>
            <p:cNvPr id="91155" name="Line 9"/>
            <p:cNvSpPr/>
            <p:nvPr/>
          </p:nvSpPr>
          <p:spPr>
            <a:xfrm flipV="1">
              <a:off x="1399" y="286"/>
              <a:ext cx="1" cy="902"/>
            </a:xfrm>
            <a:prstGeom prst="line">
              <a:avLst/>
            </a:prstGeom>
            <a:ln w="38100" cap="flat" cmpd="sng">
              <a:solidFill>
                <a:schemeClr val="tx2"/>
              </a:solidFill>
              <a:prstDash val="solid"/>
              <a:round/>
              <a:headEnd type="none" w="med" len="med"/>
              <a:tailEnd type="none" w="med" len="med"/>
            </a:ln>
          </p:spPr>
        </p:sp>
        <p:sp>
          <p:nvSpPr>
            <p:cNvPr id="91156" name="Rectangle 10"/>
            <p:cNvSpPr/>
            <p:nvPr/>
          </p:nvSpPr>
          <p:spPr>
            <a:xfrm>
              <a:off x="1333" y="586"/>
              <a:ext cx="114" cy="369"/>
            </a:xfrm>
            <a:prstGeom prst="rect">
              <a:avLst/>
            </a:prstGeom>
            <a:solidFill>
              <a:schemeClr val="bg1"/>
            </a:solidFill>
            <a:ln w="38100" cap="flat" cmpd="sng">
              <a:solidFill>
                <a:schemeClr val="tx2"/>
              </a:solidFill>
              <a:prstDash val="solid"/>
              <a:miter/>
              <a:headEnd type="none" w="med" len="med"/>
              <a:tailEnd type="none" w="med" len="med"/>
            </a:ln>
          </p:spPr>
          <p:txBody>
            <a:bodyPr wrap="none" anchor="ctr" anchorCtr="0"/>
            <a:p>
              <a:pPr>
                <a:buFontTx/>
              </a:pPr>
              <a:endParaRPr lang="zh-CN" altLang="zh-CN"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
          <p:nvSpPr>
            <p:cNvPr id="91157" name="Line 11"/>
            <p:cNvSpPr/>
            <p:nvPr/>
          </p:nvSpPr>
          <p:spPr>
            <a:xfrm flipH="1">
              <a:off x="269" y="1188"/>
              <a:ext cx="1134" cy="1"/>
            </a:xfrm>
            <a:prstGeom prst="line">
              <a:avLst/>
            </a:prstGeom>
            <a:ln w="38100" cap="flat" cmpd="sng">
              <a:solidFill>
                <a:schemeClr val="tx2"/>
              </a:solidFill>
              <a:prstDash val="solid"/>
              <a:round/>
              <a:headEnd type="none" w="med" len="med"/>
              <a:tailEnd type="none" w="med" len="med"/>
            </a:ln>
          </p:spPr>
        </p:sp>
        <p:sp>
          <p:nvSpPr>
            <p:cNvPr id="91158" name="Rectangle 12"/>
            <p:cNvSpPr/>
            <p:nvPr/>
          </p:nvSpPr>
          <p:spPr>
            <a:xfrm>
              <a:off x="996" y="628"/>
              <a:ext cx="360" cy="361"/>
            </a:xfrm>
            <a:prstGeom prst="rect">
              <a:avLst/>
            </a:prstGeom>
            <a:noFill/>
            <a:ln w="9525">
              <a:noFill/>
            </a:ln>
          </p:spPr>
          <p:txBody>
            <a:bodyPr lIns="90488" tIns="44450" rIns="90488" bIns="44450" anchor="t" anchorCtr="0">
              <a:spAutoFit/>
            </a:bodyPr>
            <a:p>
              <a:pPr eaLnBrk="0" hangingPunct="0">
                <a:spcBef>
                  <a:spcPct val="50000"/>
                </a:spcBef>
                <a:buFontTx/>
              </a:pPr>
              <a:r>
                <a:rPr lang="en-US" altLang="zh-CN" sz="2800" i="1" dirty="0">
                  <a:latin typeface="Arial" panose="020B0604020202020204" pitchFamily="34" charset="0"/>
                  <a:ea typeface="宋体" panose="02010600030101010101" pitchFamily="2" charset="-122"/>
                  <a:sym typeface="Arial" panose="020B0604020202020204" pitchFamily="34" charset="0"/>
                </a:rPr>
                <a:t>R</a:t>
              </a:r>
              <a:endParaRPr lang="en-US" altLang="zh-CN" sz="1800" i="1" dirty="0">
                <a:latin typeface="Arial" panose="020B0604020202020204" pitchFamily="34" charset="0"/>
                <a:ea typeface="宋体" panose="02010600030101010101" pitchFamily="2" charset="-122"/>
                <a:sym typeface="Arial" panose="020B0604020202020204" pitchFamily="34" charset="0"/>
              </a:endParaRPr>
            </a:p>
          </p:txBody>
        </p:sp>
        <p:pic>
          <p:nvPicPr>
            <p:cNvPr id="91159" name="Object 13"/>
            <p:cNvPicPr/>
            <p:nvPr/>
          </p:nvPicPr>
          <p:blipFill>
            <a:blip r:embed="rId3"/>
            <a:stretch>
              <a:fillRect/>
            </a:stretch>
          </p:blipFill>
          <p:spPr>
            <a:xfrm>
              <a:off x="0" y="414"/>
              <a:ext cx="419" cy="608"/>
            </a:xfrm>
            <a:prstGeom prst="rect">
              <a:avLst/>
            </a:prstGeom>
            <a:noFill/>
            <a:ln w="9525">
              <a:noFill/>
            </a:ln>
          </p:spPr>
        </p:pic>
        <p:sp>
          <p:nvSpPr>
            <p:cNvPr id="91160" name="Line 14"/>
            <p:cNvSpPr/>
            <p:nvPr/>
          </p:nvSpPr>
          <p:spPr>
            <a:xfrm flipH="1">
              <a:off x="880" y="159"/>
              <a:ext cx="1" cy="255"/>
            </a:xfrm>
            <a:prstGeom prst="line">
              <a:avLst/>
            </a:prstGeom>
            <a:ln w="38100" cap="flat" cmpd="sng">
              <a:solidFill>
                <a:schemeClr val="tx2"/>
              </a:solidFill>
              <a:prstDash val="solid"/>
              <a:round/>
              <a:headEnd type="none" w="med" len="med"/>
              <a:tailEnd type="none" w="med" len="med"/>
            </a:ln>
          </p:spPr>
        </p:sp>
        <p:pic>
          <p:nvPicPr>
            <p:cNvPr id="91161" name="Object 15"/>
            <p:cNvPicPr/>
            <p:nvPr/>
          </p:nvPicPr>
          <p:blipFill>
            <a:blip r:embed="rId4"/>
            <a:stretch>
              <a:fillRect/>
            </a:stretch>
          </p:blipFill>
          <p:spPr>
            <a:xfrm>
              <a:off x="1576" y="434"/>
              <a:ext cx="493" cy="620"/>
            </a:xfrm>
            <a:prstGeom prst="rect">
              <a:avLst/>
            </a:prstGeom>
            <a:noFill/>
            <a:ln w="9525">
              <a:noFill/>
            </a:ln>
          </p:spPr>
        </p:pic>
        <p:sp>
          <p:nvSpPr>
            <p:cNvPr id="91162" name="Line 16"/>
            <p:cNvSpPr/>
            <p:nvPr/>
          </p:nvSpPr>
          <p:spPr>
            <a:xfrm>
              <a:off x="1541" y="628"/>
              <a:ext cx="1" cy="390"/>
            </a:xfrm>
            <a:prstGeom prst="line">
              <a:avLst/>
            </a:prstGeom>
            <a:ln w="38100" cap="flat" cmpd="sng">
              <a:solidFill>
                <a:schemeClr val="accent2"/>
              </a:solidFill>
              <a:prstDash val="solid"/>
              <a:round/>
              <a:headEnd type="none" w="med" len="med"/>
              <a:tailEnd type="triangle" w="med" len="med"/>
            </a:ln>
          </p:spPr>
        </p:sp>
        <p:sp>
          <p:nvSpPr>
            <p:cNvPr id="91163" name="Line 17"/>
            <p:cNvSpPr/>
            <p:nvPr/>
          </p:nvSpPr>
          <p:spPr>
            <a:xfrm flipH="1">
              <a:off x="413" y="564"/>
              <a:ext cx="1" cy="420"/>
            </a:xfrm>
            <a:prstGeom prst="line">
              <a:avLst/>
            </a:prstGeom>
            <a:ln w="38100" cap="flat" cmpd="sng">
              <a:solidFill>
                <a:srgbClr val="333399"/>
              </a:solidFill>
              <a:prstDash val="solid"/>
              <a:round/>
              <a:headEnd type="none" w="med" len="med"/>
              <a:tailEnd type="triangle" w="med" len="med"/>
            </a:ln>
          </p:spPr>
        </p:sp>
        <p:sp>
          <p:nvSpPr>
            <p:cNvPr id="91164" name="Oval 18"/>
            <p:cNvSpPr/>
            <p:nvPr/>
          </p:nvSpPr>
          <p:spPr>
            <a:xfrm>
              <a:off x="245" y="1152"/>
              <a:ext cx="47" cy="47"/>
            </a:xfrm>
            <a:prstGeom prst="ellipse">
              <a:avLst/>
            </a:prstGeom>
            <a:solidFill>
              <a:schemeClr val="tx1"/>
            </a:solidFill>
            <a:ln w="9525" cap="flat" cmpd="sng">
              <a:solidFill>
                <a:schemeClr val="tx1"/>
              </a:solidFill>
              <a:prstDash val="solid"/>
              <a:round/>
              <a:headEnd type="none" w="med" len="med"/>
              <a:tailEnd type="none" w="med" len="med"/>
            </a:ln>
          </p:spPr>
          <p:txBody>
            <a:bodyPr wrap="none" anchor="ctr" anchorCtr="0"/>
            <a:p>
              <a:pPr>
                <a:buFontTx/>
              </a:pPr>
              <a:endParaRPr lang="zh-CN" altLang="zh-CN"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
          <p:nvSpPr>
            <p:cNvPr id="91165" name="Oval 19"/>
            <p:cNvSpPr/>
            <p:nvPr/>
          </p:nvSpPr>
          <p:spPr>
            <a:xfrm>
              <a:off x="293" y="252"/>
              <a:ext cx="47" cy="47"/>
            </a:xfrm>
            <a:prstGeom prst="ellipse">
              <a:avLst/>
            </a:prstGeom>
            <a:solidFill>
              <a:schemeClr val="tx1"/>
            </a:solidFill>
            <a:ln w="9525" cap="flat" cmpd="sng">
              <a:solidFill>
                <a:schemeClr val="tx1"/>
              </a:solidFill>
              <a:prstDash val="solid"/>
              <a:round/>
              <a:headEnd type="none" w="med" len="med"/>
              <a:tailEnd type="none" w="med" len="med"/>
            </a:ln>
          </p:spPr>
          <p:txBody>
            <a:bodyPr wrap="none" anchor="ctr" anchorCtr="0"/>
            <a:p>
              <a:pPr>
                <a:buFontTx/>
              </a:pPr>
              <a:endParaRPr lang="zh-CN" altLang="zh-CN"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0663"/>
                                        </p:tgtEl>
                                        <p:attrNameLst>
                                          <p:attrName>style.visibility</p:attrName>
                                        </p:attrNameLst>
                                      </p:cBhvr>
                                      <p:to>
                                        <p:strVal val="visible"/>
                                      </p:to>
                                    </p:set>
                                    <p:anim calcmode="lin" valueType="num">
                                      <p:cBhvr>
                                        <p:cTn id="7" dur="500" fill="hold"/>
                                        <p:tgtEl>
                                          <p:spTgt spid="70663"/>
                                        </p:tgtEl>
                                        <p:attrNameLst>
                                          <p:attrName>ppt_x</p:attrName>
                                        </p:attrNameLst>
                                      </p:cBhvr>
                                      <p:tavLst>
                                        <p:tav tm="0">
                                          <p:val>
                                            <p:strVal val="0-#ppt_w/2"/>
                                          </p:val>
                                        </p:tav>
                                        <p:tav tm="100000">
                                          <p:val>
                                            <p:strVal val="#ppt_x"/>
                                          </p:val>
                                        </p:tav>
                                      </p:tavLst>
                                    </p:anim>
                                    <p:anim calcmode="lin" valueType="num">
                                      <p:cBhvr>
                                        <p:cTn id="8" dur="500" fill="hold"/>
                                        <p:tgtEl>
                                          <p:spTgt spid="7066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5" fill="hold" nodeType="clickEffect">
                                  <p:stCondLst>
                                    <p:cond delay="0"/>
                                  </p:stCondLst>
                                  <p:childTnLst>
                                    <p:set>
                                      <p:cBhvr>
                                        <p:cTn id="12" dur="1" fill="hold">
                                          <p:stCondLst>
                                            <p:cond delay="0"/>
                                          </p:stCondLst>
                                        </p:cTn>
                                        <p:tgtEl>
                                          <p:spTgt spid="70659"/>
                                        </p:tgtEl>
                                        <p:attrNameLst>
                                          <p:attrName>style.visibility</p:attrName>
                                        </p:attrNameLst>
                                      </p:cBhvr>
                                      <p:to>
                                        <p:strVal val="visible"/>
                                      </p:to>
                                    </p:set>
                                    <p:animEffect filter="blinds(vertical)">
                                      <p:cBhvr>
                                        <p:cTn id="13" dur="500"/>
                                        <p:tgtEl>
                                          <p:spTgt spid="70659"/>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70670"/>
                                        </p:tgtEl>
                                        <p:attrNameLst>
                                          <p:attrName>style.visibility</p:attrName>
                                        </p:attrNameLst>
                                      </p:cBhvr>
                                      <p:to>
                                        <p:strVal val="visible"/>
                                      </p:to>
                                    </p:set>
                                    <p:animEffect filter="barn(inVertical)">
                                      <p:cBhvr>
                                        <p:cTn id="18" dur="500"/>
                                        <p:tgtEl>
                                          <p:spTgt spid="70670"/>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37" fill="hold" grpId="0" nodeType="clickEffect">
                                  <p:stCondLst>
                                    <p:cond delay="0"/>
                                  </p:stCondLst>
                                  <p:childTnLst>
                                    <p:set>
                                      <p:cBhvr>
                                        <p:cTn id="22" dur="1" fill="hold">
                                          <p:stCondLst>
                                            <p:cond delay="0"/>
                                          </p:stCondLst>
                                        </p:cTn>
                                        <p:tgtEl>
                                          <p:spTgt spid="70660"/>
                                        </p:tgtEl>
                                        <p:attrNameLst>
                                          <p:attrName>style.visibility</p:attrName>
                                        </p:attrNameLst>
                                      </p:cBhvr>
                                      <p:to>
                                        <p:strVal val="visible"/>
                                      </p:to>
                                    </p:set>
                                    <p:animEffect filter="barn(outVertical)">
                                      <p:cBhvr>
                                        <p:cTn id="23" dur="500"/>
                                        <p:tgtEl>
                                          <p:spTgt spid="70660"/>
                                        </p:tgtEl>
                                      </p:cBhvr>
                                    </p:animEffect>
                                  </p:childTnLst>
                                </p:cTn>
                              </p:par>
                            </p:childTnLst>
                          </p:cTn>
                        </p:par>
                      </p:childTnLst>
                    </p:cTn>
                  </p:par>
                  <p:par>
                    <p:cTn id="24" fill="hold">
                      <p:stCondLst>
                        <p:cond delay="indefinite"/>
                      </p:stCondLst>
                      <p:childTnLst>
                        <p:par>
                          <p:cTn id="25" fill="hold">
                            <p:stCondLst>
                              <p:cond delay="0"/>
                            </p:stCondLst>
                            <p:childTnLst>
                              <p:par>
                                <p:cTn id="26" presetID="12" presetClass="entr" presetSubtype="8" fill="hold" grpId="0" nodeType="clickEffect">
                                  <p:stCondLst>
                                    <p:cond delay="0"/>
                                  </p:stCondLst>
                                  <p:childTnLst>
                                    <p:set>
                                      <p:cBhvr>
                                        <p:cTn id="27" dur="1" fill="hold">
                                          <p:stCondLst>
                                            <p:cond delay="0"/>
                                          </p:stCondLst>
                                        </p:cTn>
                                        <p:tgtEl>
                                          <p:spTgt spid="70661"/>
                                        </p:tgtEl>
                                        <p:attrNameLst>
                                          <p:attrName>style.visibility</p:attrName>
                                        </p:attrNameLst>
                                      </p:cBhvr>
                                      <p:to>
                                        <p:strVal val="visible"/>
                                      </p:to>
                                    </p:set>
                                    <p:animEffect filter="slide(fromLeft)">
                                      <p:cBhvr>
                                        <p:cTn id="28" dur="500"/>
                                        <p:tgtEl>
                                          <p:spTgt spid="70661"/>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70662"/>
                                        </p:tgtEl>
                                        <p:attrNameLst>
                                          <p:attrName>style.visibility</p:attrName>
                                        </p:attrNameLst>
                                      </p:cBhvr>
                                      <p:to>
                                        <p:strVal val="visible"/>
                                      </p:to>
                                    </p:set>
                                    <p:animEffect filter="blinds(horizontal)">
                                      <p:cBhvr>
                                        <p:cTn id="33" dur="500"/>
                                        <p:tgtEl>
                                          <p:spTgt spid="706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60" grpId="0" bldLvl="0"/>
      <p:bldP spid="70661" grpId="0" bldLvl="0"/>
      <p:bldP spid="70662" grpId="0" bldLvl="0"/>
      <p:bldP spid="70670" grpId="0" bldLvl="0"/>
    </p:bldLst>
  </p:timing>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commondata" val="eyJoZGlkIjoiMTc2MmRmYTkzNWE5MDY3OWE3M2E5ZjVjOThjODljMDEifQ=="/>
</p:tagLst>
</file>

<file path=ppt/theme/theme1.xml><?xml version="1.0" encoding="utf-8"?>
<a:theme xmlns:a="http://schemas.openxmlformats.org/drawingml/2006/main" name="默认设计模板">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fontScheme name="">
      <a:majorFont>
        <a:latin typeface="Times New Roman"/>
        <a:ea typeface="宋体"/>
        <a:cs typeface=""/>
      </a:majorFont>
      <a:minorFont>
        <a:latin typeface="Times New Roman"/>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
        <a:dk1>
          <a:srgbClr val="FFFFFF"/>
        </a:dk1>
        <a:lt1>
          <a:srgbClr val="0000FF"/>
        </a:lt1>
        <a:dk2>
          <a:srgbClr val="FFFF00"/>
        </a:dk2>
        <a:lt2>
          <a:srgbClr val="000000"/>
        </a:lt2>
        <a:accent1>
          <a:srgbClr val="FF9900"/>
        </a:accent1>
        <a:accent2>
          <a:srgbClr val="00FFFF"/>
        </a:accent2>
        <a:accent3>
          <a:srgbClr val="AAAAFF"/>
        </a:accent3>
        <a:accent4>
          <a:srgbClr val="DCDCDC"/>
        </a:accent4>
        <a:accent5>
          <a:srgbClr val="FFCAAA"/>
        </a:accent5>
        <a:accent6>
          <a:srgbClr val="00E5E5"/>
        </a:accent6>
        <a:hlink>
          <a:srgbClr val="FF0000"/>
        </a:hlink>
        <a:folHlink>
          <a:srgbClr val="969696"/>
        </a:folHlink>
      </a:clrScheme>
      <a:clrMap bg1="lt1" tx1="dk1" bg2="lt2" tx2="dk2" accent1="accent1" accent2="accent2" accent3="accent3" accent4="accent4" accent5="accent5" accent6="accent6" hlink="hlink" folHlink="folHlink"/>
    </a:extraClrScheme>
    <a:extraClrScheme>
      <a:clrScheme name="">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2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27272"/>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9"/>
        </a:accent5>
        <a:accent6>
          <a:srgbClr val="0000E5"/>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BE5"/>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9E5B7"/>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默认设计模板">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fontScheme name="">
      <a:majorFont>
        <a:latin typeface="Times New Roman"/>
        <a:ea typeface="宋体"/>
        <a:cs typeface=""/>
      </a:majorFont>
      <a:minorFont>
        <a:latin typeface="Times New Roman"/>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
        <a:dk1>
          <a:srgbClr val="FFFFFF"/>
        </a:dk1>
        <a:lt1>
          <a:srgbClr val="0000FF"/>
        </a:lt1>
        <a:dk2>
          <a:srgbClr val="FFFF00"/>
        </a:dk2>
        <a:lt2>
          <a:srgbClr val="000000"/>
        </a:lt2>
        <a:accent1>
          <a:srgbClr val="FF9900"/>
        </a:accent1>
        <a:accent2>
          <a:srgbClr val="00FFFF"/>
        </a:accent2>
        <a:accent3>
          <a:srgbClr val="AAAAFF"/>
        </a:accent3>
        <a:accent4>
          <a:srgbClr val="DCDCDC"/>
        </a:accent4>
        <a:accent5>
          <a:srgbClr val="FFCAAA"/>
        </a:accent5>
        <a:accent6>
          <a:srgbClr val="00E5E5"/>
        </a:accent6>
        <a:hlink>
          <a:srgbClr val="FF0000"/>
        </a:hlink>
        <a:folHlink>
          <a:srgbClr val="969696"/>
        </a:folHlink>
      </a:clrScheme>
      <a:clrMap bg1="lt1" tx1="dk1" bg2="lt2" tx2="dk2" accent1="accent1" accent2="accent2" accent3="accent3" accent4="accent4" accent5="accent5" accent6="accent6" hlink="hlink" folHlink="folHlink"/>
    </a:extraClrScheme>
    <a:extraClrScheme>
      <a:clrScheme name="">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2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27272"/>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9"/>
        </a:accent5>
        <a:accent6>
          <a:srgbClr val="0000E5"/>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BE5"/>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9E5B7"/>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6532</Words>
  <Application>WPS 演示</Application>
  <PresentationFormat>在屏幕上显示</PresentationFormat>
  <Paragraphs>1411</Paragraphs>
  <Slides>70</Slides>
  <Notes>3</Notes>
  <HiddenSlides>0</HiddenSlides>
  <MMClips>0</MMClips>
  <ScaleCrop>false</ScaleCrop>
  <HeadingPairs>
    <vt:vector size="8" baseType="variant">
      <vt:variant>
        <vt:lpstr>已用的字体</vt:lpstr>
      </vt:variant>
      <vt:variant>
        <vt:i4>13</vt:i4>
      </vt:variant>
      <vt:variant>
        <vt:lpstr>主题</vt:lpstr>
      </vt:variant>
      <vt:variant>
        <vt:i4>2</vt:i4>
      </vt:variant>
      <vt:variant>
        <vt:lpstr>嵌入 OLE 服务器</vt:lpstr>
      </vt:variant>
      <vt:variant>
        <vt:i4>182</vt:i4>
      </vt:variant>
      <vt:variant>
        <vt:lpstr>幻灯片标题</vt:lpstr>
      </vt:variant>
      <vt:variant>
        <vt:i4>70</vt:i4>
      </vt:variant>
    </vt:vector>
  </HeadingPairs>
  <TitlesOfParts>
    <vt:vector size="267" baseType="lpstr">
      <vt:lpstr>Arial</vt:lpstr>
      <vt:lpstr>宋体</vt:lpstr>
      <vt:lpstr>Wingdings</vt:lpstr>
      <vt:lpstr>Times New Roman</vt:lpstr>
      <vt:lpstr>隶书</vt:lpstr>
      <vt:lpstr>Symbol</vt:lpstr>
      <vt:lpstr>微软雅黑</vt:lpstr>
      <vt:lpstr>Times New Roman</vt:lpstr>
      <vt:lpstr>Arial Unicode MS</vt:lpstr>
      <vt:lpstr>楷体_GB2312</vt:lpstr>
      <vt:lpstr>新宋体</vt:lpstr>
      <vt:lpstr>CommonBullets</vt:lpstr>
      <vt:lpstr>Wingdings</vt:lpstr>
      <vt:lpstr>默认设计模板</vt:lpstr>
      <vt:lpstr>1_默认设计模板</vt:lpstr>
      <vt:lpstr>Visio.Drawing.11</vt:lpstr>
      <vt:lpstr>Equation.3</vt:lpstr>
      <vt:lpstr>Equation.3</vt:lpstr>
      <vt:lpstr>Visio.Drawing.5</vt:lpstr>
      <vt:lpstr>Equation.3</vt:lpstr>
      <vt:lpstr>Equation.3</vt:lpstr>
      <vt:lpstr>Equation.3</vt:lpstr>
      <vt:lpstr>Equation.3</vt:lpstr>
      <vt:lpstr>Equation.3</vt:lpstr>
      <vt:lpstr>Equation.3</vt:lpstr>
      <vt:lpstr>Equation.3</vt:lpstr>
      <vt:lpstr>Equation.3</vt:lpstr>
      <vt:lpstr>Equation.3</vt:lpstr>
      <vt:lpstr>Visio.Drawing.5</vt:lpstr>
      <vt:lpstr>Visio.Drawing.5</vt:lpstr>
      <vt:lpstr>Equation.3</vt:lpstr>
      <vt:lpstr>Equation.3</vt:lpstr>
      <vt:lpstr>Equation.3</vt:lpstr>
      <vt:lpstr>Equation.3</vt:lpstr>
      <vt:lpstr>Equation.3</vt:lpstr>
      <vt:lpstr>Equation.3</vt:lpstr>
      <vt:lpstr>Equation.3</vt:lpstr>
      <vt:lpstr>Visio.Drawing.5</vt:lpstr>
      <vt:lpstr>Visio.Drawing.5</vt:lpstr>
      <vt:lpstr>Equation.3</vt:lpstr>
      <vt:lpstr>Equation.3</vt:lpstr>
      <vt:lpstr>Equation.3</vt:lpstr>
      <vt:lpstr>Equation.3</vt:lpstr>
      <vt:lpstr>Visio.Drawing.5</vt:lpstr>
      <vt:lpstr>Equation.3</vt:lpstr>
      <vt:lpstr>Equation.3</vt:lpstr>
      <vt:lpstr>Equation.3</vt:lpstr>
      <vt:lpstr>Equation.3</vt:lpstr>
      <vt:lpstr>Equation.3</vt:lpstr>
      <vt:lpstr>Visio.Drawing.5</vt:lpstr>
      <vt:lpstr>Visio.Drawing.5</vt:lpstr>
      <vt:lpstr>Equation.3</vt:lpstr>
      <vt:lpstr>Equation.3</vt:lpstr>
      <vt:lpstr>Visio.Drawing.5</vt:lpstr>
      <vt:lpstr>Visio.Drawing.5</vt:lpstr>
      <vt:lpstr>Visio.Drawing.5</vt:lpstr>
      <vt:lpstr>Equation.3</vt:lpstr>
      <vt:lpstr>Visio.Drawing.5</vt:lpstr>
      <vt:lpstr>Equation.3</vt:lpstr>
      <vt:lpstr>Equation.3</vt:lpstr>
      <vt:lpstr>Visio.Drawing.11</vt:lpstr>
      <vt:lpstr>Equation.3</vt:lpstr>
      <vt:lpstr>Equation.3</vt:lpstr>
      <vt:lpstr>Equation.3</vt:lpstr>
      <vt:lpstr>Equation.3</vt:lpstr>
      <vt:lpstr>Equation.3</vt:lpstr>
      <vt:lpstr>Equation.3</vt:lpstr>
      <vt:lpstr>Equation.3</vt:lpstr>
      <vt:lpstr>Equation.3</vt:lpstr>
      <vt:lpstr>Equation.3</vt:lpstr>
      <vt:lpstr>Visio.Drawing.5</vt:lpstr>
      <vt:lpstr>Equation.3</vt:lpstr>
      <vt:lpstr>Equation.3</vt:lpstr>
      <vt:lpstr>Visio.Drawing.5</vt:lpstr>
      <vt:lpstr>Visio.Drawing.5</vt:lpstr>
      <vt:lpstr>Visio.Drawing.5</vt:lpstr>
      <vt:lpstr>Equation.3</vt:lpstr>
      <vt:lpstr>Equation.3</vt:lpstr>
      <vt:lpstr>Equation.3</vt:lpstr>
      <vt:lpstr>Equation.3</vt:lpstr>
      <vt:lpstr>Equation.3</vt:lpstr>
      <vt:lpstr>Equation.3</vt:lpstr>
      <vt:lpstr>Equation.3</vt:lpstr>
      <vt:lpstr>Equation.3</vt:lpstr>
      <vt:lpstr>Equation.3</vt:lpstr>
      <vt:lpstr>Equation.3</vt:lpstr>
      <vt:lpstr>Equation.3</vt:lpstr>
      <vt:lpstr>Visio.Drawing.5</vt:lpstr>
      <vt:lpstr>Equation.3</vt:lpstr>
      <vt:lpstr>Equation.3</vt:lpstr>
      <vt:lpstr>Equation.3</vt:lpstr>
      <vt:lpstr>Equation.3</vt:lpstr>
      <vt:lpstr>Equation.3</vt:lpstr>
      <vt:lpstr>Visio.Drawing.5</vt:lpstr>
      <vt:lpstr>Equation.3</vt:lpstr>
      <vt:lpstr>Visio.Drawing.5</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Visio.Drawing.5</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Visio.Drawing.5</vt:lpstr>
      <vt:lpstr>Equation.3</vt:lpstr>
      <vt:lpstr>Equation.3</vt:lpstr>
      <vt:lpstr>Equation.3</vt:lpstr>
      <vt:lpstr>Equation.3</vt:lpstr>
      <vt:lpstr>Visio.Drawing.5</vt:lpstr>
      <vt:lpstr>Equation.3</vt:lpstr>
      <vt:lpstr>Equation.3</vt:lpstr>
      <vt:lpstr>Equation.3</vt:lpstr>
      <vt:lpstr>Equation.3</vt:lpstr>
      <vt:lpstr>Equation.3</vt:lpstr>
      <vt:lpstr>Equation.3</vt:lpstr>
      <vt:lpstr>Equation.3</vt:lpstr>
      <vt:lpstr>Visio.Drawing.5</vt:lpstr>
      <vt:lpstr>Equation.3</vt:lpstr>
      <vt:lpstr>Equation.3</vt:lpstr>
      <vt:lpstr>Equation.3</vt:lpstr>
      <vt:lpstr>Equation.3</vt:lpstr>
      <vt:lpstr>Visio.Drawing.5</vt:lpstr>
      <vt:lpstr>Visio.Drawing.5</vt:lpstr>
      <vt:lpstr>Equation.3</vt:lpstr>
      <vt:lpstr>Equation.3</vt:lpstr>
      <vt:lpstr>Equation.3</vt:lpstr>
      <vt:lpstr>Equation.3</vt:lpstr>
      <vt:lpstr>Equation.3</vt:lpstr>
      <vt:lpstr>Equation.3</vt:lpstr>
      <vt:lpstr>Equation.3</vt:lpstr>
      <vt:lpstr>Equation.3</vt:lpstr>
      <vt:lpstr>Visio.Drawing.5</vt:lpstr>
      <vt:lpstr>Visio.Drawing.5</vt:lpstr>
      <vt:lpstr>Equation.3</vt:lpstr>
      <vt:lpstr>Equation.3</vt:lpstr>
      <vt:lpstr>Equation.3</vt:lpstr>
      <vt:lpstr>Equation.3</vt:lpstr>
      <vt:lpstr>Equation.3</vt:lpstr>
      <vt:lpstr>Equation.3</vt:lpstr>
      <vt:lpstr>Equation.3</vt:lpstr>
      <vt:lpstr>Equation.3</vt:lpstr>
      <vt:lpstr>Equation.3</vt:lpstr>
      <vt:lpstr>Equation.3</vt:lpstr>
      <vt:lpstr>Equation.3</vt:lpstr>
      <vt:lpstr>Visio.Drawing.5</vt:lpstr>
      <vt:lpstr>Equation.3</vt:lpstr>
      <vt:lpstr>Equation.3</vt:lpstr>
      <vt:lpstr>Equation.3</vt:lpstr>
      <vt:lpstr>Equation.3</vt:lpstr>
      <vt:lpstr>Equation.3</vt:lpstr>
      <vt:lpstr>Equation.3</vt:lpstr>
      <vt:lpstr>Visio.Drawing.5</vt:lpstr>
      <vt:lpstr>Equation.3</vt:lpstr>
      <vt:lpstr>Equation.3</vt:lpstr>
      <vt:lpstr>Equation.3</vt:lpstr>
      <vt:lpstr>Equation.3</vt:lpstr>
      <vt:lpstr>Visio.Drawing.5</vt:lpstr>
      <vt:lpstr>Equation.3</vt:lpstr>
      <vt:lpstr>Equation.3</vt:lpstr>
      <vt:lpstr>Equation.3</vt:lpstr>
      <vt:lpstr>Equation.3</vt:lpstr>
      <vt:lpstr>Visio.Drawing.5</vt:lpstr>
      <vt:lpstr>Visio.Drawing.5</vt:lpstr>
      <vt:lpstr>Visio.Drawing.5</vt:lpstr>
      <vt:lpstr>Equation.3</vt:lpstr>
      <vt:lpstr>Visio.Drawing.5</vt:lpstr>
      <vt:lpstr>Visio.Drawing.5</vt:lpstr>
      <vt:lpstr>Equation.3</vt:lpstr>
      <vt:lpstr>Equation.3</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没有幻灯片标题</dc:title>
  <dc:creator>某同学</dc:creator>
  <cp:lastModifiedBy>某同学</cp:lastModifiedBy>
  <cp:revision>306</cp:revision>
  <dcterms:created xsi:type="dcterms:W3CDTF">1998-03-26T06:58:13Z</dcterms:created>
  <dcterms:modified xsi:type="dcterms:W3CDTF">2024-06-06T14:13:08Z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2052-12.1.0.15374</vt:lpwstr>
  </property>
  <property fmtid="{D5CDD505-2E9C-101B-9397-08002B2CF9AE}" pid="3" name="ICV">
    <vt:lpwstr>C3B0E739D3334E699C31A9B1AC5F2404_13</vt:lpwstr>
  </property>
</Properties>
</file>