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jpeg" ContentType="image/jpeg"/>
  <Default Extension="JPG" ContentType="image/.jpg"/>
  <Default Extension="png" ContentType="image/png"/>
  <Default Extension="wmf" ContentType="image/x-wmf"/>
  <Default Extension="emf" ContentType="image/x-emf"/>
  <Default Extension="bmp" ContentType="image/bmp"/>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5"/>
  </p:notesMasterIdLst>
  <p:handoutMasterIdLst>
    <p:handoutMasterId r:id="rId86"/>
  </p:handoutMasterIdLst>
  <p:sldIdLst>
    <p:sldId id="403" r:id="rId3"/>
    <p:sldId id="756" r:id="rId4"/>
    <p:sldId id="472" r:id="rId5"/>
    <p:sldId id="473" r:id="rId6"/>
    <p:sldId id="474" r:id="rId7"/>
    <p:sldId id="625" r:id="rId8"/>
    <p:sldId id="513" r:id="rId9"/>
    <p:sldId id="512" r:id="rId10"/>
    <p:sldId id="514" r:id="rId11"/>
    <p:sldId id="639" r:id="rId12"/>
    <p:sldId id="475" r:id="rId13"/>
    <p:sldId id="476" r:id="rId14"/>
    <p:sldId id="477" r:id="rId15"/>
    <p:sldId id="478" r:id="rId16"/>
    <p:sldId id="479" r:id="rId17"/>
    <p:sldId id="480" r:id="rId18"/>
    <p:sldId id="481" r:id="rId19"/>
    <p:sldId id="482" r:id="rId20"/>
    <p:sldId id="483" r:id="rId21"/>
    <p:sldId id="484" r:id="rId22"/>
    <p:sldId id="485" r:id="rId23"/>
    <p:sldId id="486" r:id="rId24"/>
    <p:sldId id="487" r:id="rId25"/>
    <p:sldId id="488" r:id="rId26"/>
    <p:sldId id="489" r:id="rId27"/>
    <p:sldId id="490" r:id="rId28"/>
    <p:sldId id="491" r:id="rId29"/>
    <p:sldId id="493" r:id="rId30"/>
    <p:sldId id="755" r:id="rId31"/>
    <p:sldId id="494" r:id="rId32"/>
    <p:sldId id="495" r:id="rId33"/>
    <p:sldId id="496" r:id="rId34"/>
    <p:sldId id="497" r:id="rId35"/>
    <p:sldId id="498" r:id="rId36"/>
    <p:sldId id="499" r:id="rId37"/>
    <p:sldId id="500" r:id="rId38"/>
    <p:sldId id="501" r:id="rId39"/>
    <p:sldId id="502" r:id="rId40"/>
    <p:sldId id="503" r:id="rId41"/>
    <p:sldId id="504" r:id="rId42"/>
    <p:sldId id="505" r:id="rId43"/>
    <p:sldId id="506" r:id="rId44"/>
    <p:sldId id="507" r:id="rId45"/>
    <p:sldId id="508" r:id="rId46"/>
    <p:sldId id="509" r:id="rId47"/>
    <p:sldId id="270" r:id="rId48"/>
    <p:sldId id="757" r:id="rId49"/>
    <p:sldId id="773" r:id="rId50"/>
    <p:sldId id="774" r:id="rId51"/>
    <p:sldId id="775" r:id="rId52"/>
    <p:sldId id="776" r:id="rId53"/>
    <p:sldId id="273" r:id="rId54"/>
    <p:sldId id="377" r:id="rId55"/>
    <p:sldId id="378" r:id="rId56"/>
    <p:sldId id="401" r:id="rId57"/>
    <p:sldId id="276" r:id="rId58"/>
    <p:sldId id="758" r:id="rId59"/>
    <p:sldId id="759" r:id="rId60"/>
    <p:sldId id="760" r:id="rId61"/>
    <p:sldId id="761" r:id="rId62"/>
    <p:sldId id="762" r:id="rId63"/>
    <p:sldId id="764" r:id="rId64"/>
    <p:sldId id="765" r:id="rId65"/>
    <p:sldId id="766" r:id="rId66"/>
    <p:sldId id="767" r:id="rId67"/>
    <p:sldId id="768" r:id="rId68"/>
    <p:sldId id="769" r:id="rId69"/>
    <p:sldId id="282" r:id="rId70"/>
    <p:sldId id="393" r:id="rId71"/>
    <p:sldId id="770" r:id="rId72"/>
    <p:sldId id="771" r:id="rId73"/>
    <p:sldId id="772" r:id="rId74"/>
    <p:sldId id="835" r:id="rId75"/>
    <p:sldId id="836" r:id="rId76"/>
    <p:sldId id="837" r:id="rId77"/>
    <p:sldId id="285" r:id="rId78"/>
    <p:sldId id="396" r:id="rId79"/>
    <p:sldId id="312" r:id="rId80"/>
    <p:sldId id="313" r:id="rId81"/>
    <p:sldId id="400" r:id="rId82"/>
    <p:sldId id="838" r:id="rId83"/>
    <p:sldId id="839" r:id="rId84"/>
  </p:sldIdLst>
  <p:sldSz cx="9144000" cy="6858000" type="screen4x3"/>
  <p:notesSz cx="6858000" cy="9144000"/>
  <p:custDataLst>
    <p:tags r:id="rId90"/>
  </p:custDataLst>
  <p:defaultTextStyle>
    <a:defPPr>
      <a:defRPr lang="zh-CN"/>
    </a:defPPr>
    <a:lvl1pPr marL="0" lvl="0" indent="0" algn="l" defTabSz="914400" rtl="0" eaLnBrk="1" fontAlgn="base" latinLnBrk="0" hangingPunct="1">
      <a:lnSpc>
        <a:spcPct val="100000"/>
      </a:lnSpc>
      <a:spcBef>
        <a:spcPct val="50000"/>
      </a:spcBef>
      <a:spcAft>
        <a:spcPct val="0"/>
      </a:spcAft>
      <a:buNone/>
      <a:defRPr sz="2800" b="1" i="0" u="none" kern="1200" baseline="0">
        <a:solidFill>
          <a:schemeClr val="tx1"/>
        </a:solidFill>
        <a:latin typeface="Times New Roman" panose="02020603050405020304" pitchFamily="18" charset="0"/>
        <a:ea typeface="宋体" panose="02010600030101010101" pitchFamily="2" charset="-122"/>
        <a:cs typeface="+mn-cs"/>
      </a:defRPr>
    </a:lvl1pPr>
    <a:lvl2pPr marL="457200" lvl="1" indent="0" algn="l" defTabSz="914400" rtl="0" eaLnBrk="1" fontAlgn="base" latinLnBrk="0" hangingPunct="1">
      <a:lnSpc>
        <a:spcPct val="100000"/>
      </a:lnSpc>
      <a:spcBef>
        <a:spcPct val="50000"/>
      </a:spcBef>
      <a:spcAft>
        <a:spcPct val="0"/>
      </a:spcAft>
      <a:buNone/>
      <a:defRPr sz="2800" b="1" i="0" u="none" kern="1200" baseline="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1" fontAlgn="base" latinLnBrk="0" hangingPunct="1">
      <a:lnSpc>
        <a:spcPct val="100000"/>
      </a:lnSpc>
      <a:spcBef>
        <a:spcPct val="50000"/>
      </a:spcBef>
      <a:spcAft>
        <a:spcPct val="0"/>
      </a:spcAft>
      <a:buNone/>
      <a:defRPr sz="2800" b="1" i="0" u="none" kern="1200" baseline="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1" fontAlgn="base" latinLnBrk="0" hangingPunct="1">
      <a:lnSpc>
        <a:spcPct val="100000"/>
      </a:lnSpc>
      <a:spcBef>
        <a:spcPct val="50000"/>
      </a:spcBef>
      <a:spcAft>
        <a:spcPct val="0"/>
      </a:spcAft>
      <a:buNone/>
      <a:defRPr sz="2800" b="1" i="0" u="none" kern="1200" baseline="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1" fontAlgn="base" latinLnBrk="0" hangingPunct="1">
      <a:lnSpc>
        <a:spcPct val="100000"/>
      </a:lnSpc>
      <a:spcBef>
        <a:spcPct val="50000"/>
      </a:spcBef>
      <a:spcAft>
        <a:spcPct val="0"/>
      </a:spcAft>
      <a:buNone/>
      <a:defRPr sz="2800" b="1" i="0" u="none" kern="1200" baseline="0">
        <a:solidFill>
          <a:schemeClr val="tx1"/>
        </a:solidFill>
        <a:latin typeface="Times New Roman" panose="02020603050405020304" pitchFamily="18" charset="0"/>
        <a:ea typeface="宋体" panose="02010600030101010101" pitchFamily="2" charset="-122"/>
        <a:cs typeface="+mn-cs"/>
      </a:defRPr>
    </a:lvl5pPr>
    <a:lvl6pPr marL="2286000" lvl="5" indent="0" algn="l" defTabSz="914400" rtl="0" eaLnBrk="1" fontAlgn="base" latinLnBrk="0" hangingPunct="1">
      <a:lnSpc>
        <a:spcPct val="100000"/>
      </a:lnSpc>
      <a:spcBef>
        <a:spcPct val="50000"/>
      </a:spcBef>
      <a:spcAft>
        <a:spcPct val="0"/>
      </a:spcAft>
      <a:buNone/>
      <a:defRPr sz="2800" b="1" i="0" u="none" kern="1200" baseline="0">
        <a:solidFill>
          <a:schemeClr val="tx1"/>
        </a:solidFill>
        <a:latin typeface="Times New Roman" panose="02020603050405020304" pitchFamily="18" charset="0"/>
        <a:ea typeface="宋体" panose="02010600030101010101" pitchFamily="2" charset="-122"/>
        <a:cs typeface="+mn-cs"/>
      </a:defRPr>
    </a:lvl6pPr>
    <a:lvl7pPr marL="2743200" lvl="6" indent="0" algn="l" defTabSz="914400" rtl="0" eaLnBrk="1" fontAlgn="base" latinLnBrk="0" hangingPunct="1">
      <a:lnSpc>
        <a:spcPct val="100000"/>
      </a:lnSpc>
      <a:spcBef>
        <a:spcPct val="50000"/>
      </a:spcBef>
      <a:spcAft>
        <a:spcPct val="0"/>
      </a:spcAft>
      <a:buNone/>
      <a:defRPr sz="2800" b="1" i="0" u="none" kern="1200" baseline="0">
        <a:solidFill>
          <a:schemeClr val="tx1"/>
        </a:solidFill>
        <a:latin typeface="Times New Roman" panose="02020603050405020304" pitchFamily="18" charset="0"/>
        <a:ea typeface="宋体" panose="02010600030101010101" pitchFamily="2" charset="-122"/>
        <a:cs typeface="+mn-cs"/>
      </a:defRPr>
    </a:lvl7pPr>
    <a:lvl8pPr marL="3200400" lvl="7" indent="0" algn="l" defTabSz="914400" rtl="0" eaLnBrk="1" fontAlgn="base" latinLnBrk="0" hangingPunct="1">
      <a:lnSpc>
        <a:spcPct val="100000"/>
      </a:lnSpc>
      <a:spcBef>
        <a:spcPct val="50000"/>
      </a:spcBef>
      <a:spcAft>
        <a:spcPct val="0"/>
      </a:spcAft>
      <a:buNone/>
      <a:defRPr sz="2800" b="1" i="0" u="none" kern="1200" baseline="0">
        <a:solidFill>
          <a:schemeClr val="tx1"/>
        </a:solidFill>
        <a:latin typeface="Times New Roman" panose="02020603050405020304" pitchFamily="18" charset="0"/>
        <a:ea typeface="宋体" panose="02010600030101010101" pitchFamily="2" charset="-122"/>
        <a:cs typeface="+mn-cs"/>
      </a:defRPr>
    </a:lvl8pPr>
    <a:lvl9pPr marL="3657600" lvl="8" indent="0" algn="l" defTabSz="914400" rtl="0" eaLnBrk="1" fontAlgn="base" latinLnBrk="0" hangingPunct="1">
      <a:lnSpc>
        <a:spcPct val="100000"/>
      </a:lnSpc>
      <a:spcBef>
        <a:spcPct val="50000"/>
      </a:spcBef>
      <a:spcAft>
        <a:spcPct val="0"/>
      </a:spcAft>
      <a:buNone/>
      <a:defRPr sz="2800" b="1" i="0" u="none" kern="1200" baseline="0">
        <a:solidFill>
          <a:schemeClr val="tx1"/>
        </a:solidFill>
        <a:latin typeface="Times New Roman" panose="02020603050405020304" pitchFamily="18" charset="0"/>
        <a:ea typeface="宋体" panose="02010600030101010101" pitchFamily="2" charset="-122"/>
        <a:cs typeface="+mn-cs"/>
      </a:defRPr>
    </a:lvl9pPr>
  </p:defaultTextStyle>
  <p:modifyVerifier cryptProviderType="rsaFull" cryptAlgorithmClass="hash" cryptAlgorithmType="typeAny" cryptAlgorithmSid="4" spinCount="100000" saltData="pQiqdoDBTirdIfx0Mr9hUA==" hashData="ZpOG+73AdnRfT2jN2dR3pgs1nyM="/>
  <p:extLst>
    <p:ext uri="{EFAFB233-063F-42B5-8137-9DF3F51BA10A}">
      <p15:sldGuideLst xmlns:p15="http://schemas.microsoft.com/office/powerpoint/2012/main">
        <p15:guide id="1" orient="horz" pos="3987" userDrawn="1">
          <p15:clr>
            <a:srgbClr val="A4A3A4"/>
          </p15:clr>
        </p15:guide>
        <p15:guide id="2" pos="122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chemeClr val="tx1"/>
    </p:penClr>
    <p:extLst>
      <p:ext uri="{2FDB2607-1784-4EEB-B798-7EB5836EED8A}">
        <p14:showMediaCtrls xmlns:p14="http://schemas.microsoft.com/office/powerpoint/2010/main" val="1"/>
      </p:ext>
    </p:extLst>
  </p:showPr>
  <p:clrMru>
    <a:srgbClr val="FF0000"/>
    <a:srgbClr val="D3634C"/>
    <a:srgbClr val="660033"/>
    <a:srgbClr val="FF33CC"/>
    <a:srgbClr val="FF66FF"/>
    <a:srgbClr val="2520F2"/>
    <a:srgbClr val="CC99FF"/>
    <a:srgbClr val="CCCCFF"/>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snapToObjects="1" showGuides="1">
      <p:cViewPr>
        <p:scale>
          <a:sx n="66" d="100"/>
          <a:sy n="66" d="100"/>
        </p:scale>
        <p:origin x="-372" y="-138"/>
      </p:cViewPr>
      <p:guideLst>
        <p:guide orient="horz" pos="3987"/>
        <p:guide pos="122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0" Type="http://schemas.openxmlformats.org/officeDocument/2006/relationships/tags" Target="tags/tag21.xml"/><Relationship Id="rId9" Type="http://schemas.openxmlformats.org/officeDocument/2006/relationships/slide" Target="slides/slide7.xml"/><Relationship Id="rId89" Type="http://schemas.openxmlformats.org/officeDocument/2006/relationships/tableStyles" Target="tableStyles.xml"/><Relationship Id="rId88" Type="http://schemas.openxmlformats.org/officeDocument/2006/relationships/viewProps" Target="viewProps.xml"/><Relationship Id="rId87" Type="http://schemas.openxmlformats.org/officeDocument/2006/relationships/presProps" Target="presProps.xml"/><Relationship Id="rId86" Type="http://schemas.openxmlformats.org/officeDocument/2006/relationships/handoutMaster" Target="handoutMasters/handoutMaster1.xml"/><Relationship Id="rId85" Type="http://schemas.openxmlformats.org/officeDocument/2006/relationships/notesMaster" Target="notesMasters/notesMaster1.xml"/><Relationship Id="rId84" Type="http://schemas.openxmlformats.org/officeDocument/2006/relationships/slide" Target="slides/slide82.xml"/><Relationship Id="rId83" Type="http://schemas.openxmlformats.org/officeDocument/2006/relationships/slide" Target="slides/slide81.xml"/><Relationship Id="rId82" Type="http://schemas.openxmlformats.org/officeDocument/2006/relationships/slide" Target="slides/slide80.xml"/><Relationship Id="rId81" Type="http://schemas.openxmlformats.org/officeDocument/2006/relationships/slide" Target="slides/slide79.xml"/><Relationship Id="rId80" Type="http://schemas.openxmlformats.org/officeDocument/2006/relationships/slide" Target="slides/slide78.xml"/><Relationship Id="rId8" Type="http://schemas.openxmlformats.org/officeDocument/2006/relationships/slide" Target="slides/slide6.xml"/><Relationship Id="rId79" Type="http://schemas.openxmlformats.org/officeDocument/2006/relationships/slide" Target="slides/slide77.xml"/><Relationship Id="rId78" Type="http://schemas.openxmlformats.org/officeDocument/2006/relationships/slide" Target="slides/slide76.xml"/><Relationship Id="rId77" Type="http://schemas.openxmlformats.org/officeDocument/2006/relationships/slide" Target="slides/slide75.xml"/><Relationship Id="rId76" Type="http://schemas.openxmlformats.org/officeDocument/2006/relationships/slide" Target="slides/slide74.xml"/><Relationship Id="rId75" Type="http://schemas.openxmlformats.org/officeDocument/2006/relationships/slide" Target="slides/slide73.xml"/><Relationship Id="rId74" Type="http://schemas.openxmlformats.org/officeDocument/2006/relationships/slide" Target="slides/slide72.xml"/><Relationship Id="rId73" Type="http://schemas.openxmlformats.org/officeDocument/2006/relationships/slide" Target="slides/slide71.xml"/><Relationship Id="rId72" Type="http://schemas.openxmlformats.org/officeDocument/2006/relationships/slide" Target="slides/slide70.xml"/><Relationship Id="rId71" Type="http://schemas.openxmlformats.org/officeDocument/2006/relationships/slide" Target="slides/slide69.xml"/><Relationship Id="rId70" Type="http://schemas.openxmlformats.org/officeDocument/2006/relationships/slide" Target="slides/slide68.xml"/><Relationship Id="rId7" Type="http://schemas.openxmlformats.org/officeDocument/2006/relationships/slide" Target="slides/slide5.xml"/><Relationship Id="rId69" Type="http://schemas.openxmlformats.org/officeDocument/2006/relationships/slide" Target="slides/slide67.xml"/><Relationship Id="rId68" Type="http://schemas.openxmlformats.org/officeDocument/2006/relationships/slide" Target="slides/slide66.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5" Type="http://schemas.openxmlformats.org/officeDocument/2006/relationships/image" Target="../media/image6.emf"/><Relationship Id="rId4" Type="http://schemas.openxmlformats.org/officeDocument/2006/relationships/image" Target="../media/image5.emf"/><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4.vml.rels><?xml version="1.0" encoding="UTF-8" standalone="yes"?>
<Relationships xmlns="http://schemas.openxmlformats.org/package/2006/relationships"><Relationship Id="rId6" Type="http://schemas.openxmlformats.org/officeDocument/2006/relationships/image" Target="../media/image21.wmf"/><Relationship Id="rId5" Type="http://schemas.openxmlformats.org/officeDocument/2006/relationships/image" Target="../media/image20.wmf"/><Relationship Id="rId4" Type="http://schemas.openxmlformats.org/officeDocument/2006/relationships/image" Target="../media/image19.wmf"/><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emf"/></Relationships>
</file>

<file path=ppt/drawings/_rels/vmlDrawing5.vml.rels><?xml version="1.0" encoding="UTF-8" standalone="yes"?>
<Relationships xmlns="http://schemas.openxmlformats.org/package/2006/relationships"><Relationship Id="rId5" Type="http://schemas.openxmlformats.org/officeDocument/2006/relationships/image" Target="../media/image26.wmf"/><Relationship Id="rId4" Type="http://schemas.openxmlformats.org/officeDocument/2006/relationships/image" Target="../media/image25.wmf"/><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7.vml.rels><?xml version="1.0" encoding="UTF-8" standalone="yes"?>
<Relationships xmlns="http://schemas.openxmlformats.org/package/2006/relationships"><Relationship Id="rId6" Type="http://schemas.openxmlformats.org/officeDocument/2006/relationships/image" Target="../media/image33.wmf"/><Relationship Id="rId5" Type="http://schemas.openxmlformats.org/officeDocument/2006/relationships/image" Target="../media/image32.wmf"/><Relationship Id="rId4" Type="http://schemas.openxmlformats.org/officeDocument/2006/relationships/image" Target="../media/image31.wmf"/><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8.png"/></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image" Target="../media/image34.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image" Target="../media/image38.wmf"/></Relationships>
</file>

<file path=ppt/drawings/_rels/vmlDrawing10.vml.rels><?xml version="1.0" encoding="UTF-8" standalone="yes"?>
<Relationships xmlns="http://schemas.openxmlformats.org/package/2006/relationships"><Relationship Id="rId6" Type="http://schemas.openxmlformats.org/officeDocument/2006/relationships/image" Target="../media/image45.wmf"/><Relationship Id="rId5" Type="http://schemas.openxmlformats.org/officeDocument/2006/relationships/image" Target="../media/image44.wmf"/><Relationship Id="rId4" Type="http://schemas.openxmlformats.org/officeDocument/2006/relationships/image" Target="../media/image43.wmf"/><Relationship Id="rId3" Type="http://schemas.openxmlformats.org/officeDocument/2006/relationships/image" Target="../media/image42.wmf"/><Relationship Id="rId2" Type="http://schemas.openxmlformats.org/officeDocument/2006/relationships/image" Target="../media/image41.wmf"/><Relationship Id="rId1" Type="http://schemas.openxmlformats.org/officeDocument/2006/relationships/image" Target="../media/image40.wmf"/></Relationships>
</file>

<file path=ppt/drawings/_rels/vmlDrawing11.vml.rels><?xml version="1.0" encoding="UTF-8" standalone="yes"?>
<Relationships xmlns="http://schemas.openxmlformats.org/package/2006/relationships"><Relationship Id="rId7" Type="http://schemas.openxmlformats.org/officeDocument/2006/relationships/image" Target="../media/image51.wmf"/><Relationship Id="rId6" Type="http://schemas.openxmlformats.org/officeDocument/2006/relationships/image" Target="../media/image50.wmf"/><Relationship Id="rId5" Type="http://schemas.openxmlformats.org/officeDocument/2006/relationships/image" Target="../media/image49.wmf"/><Relationship Id="rId4" Type="http://schemas.openxmlformats.org/officeDocument/2006/relationships/image" Target="../media/image48.wmf"/><Relationship Id="rId3" Type="http://schemas.openxmlformats.org/officeDocument/2006/relationships/image" Target="../media/image47.wmf"/><Relationship Id="rId2" Type="http://schemas.openxmlformats.org/officeDocument/2006/relationships/image" Target="../media/image52.bmp"/><Relationship Id="rId1" Type="http://schemas.openxmlformats.org/officeDocument/2006/relationships/image" Target="../media/image46.wmf"/></Relationships>
</file>

<file path=ppt/drawings/_rels/vmlDrawing12.vml.rels><?xml version="1.0" encoding="UTF-8" standalone="yes"?>
<Relationships xmlns="http://schemas.openxmlformats.org/package/2006/relationships"><Relationship Id="rId5" Type="http://schemas.openxmlformats.org/officeDocument/2006/relationships/image" Target="../media/image57.wmf"/><Relationship Id="rId4" Type="http://schemas.openxmlformats.org/officeDocument/2006/relationships/image" Target="../media/image56.wmf"/><Relationship Id="rId3" Type="http://schemas.openxmlformats.org/officeDocument/2006/relationships/image" Target="../media/image55.wmf"/><Relationship Id="rId2" Type="http://schemas.openxmlformats.org/officeDocument/2006/relationships/image" Target="../media/image54.wmf"/><Relationship Id="rId1" Type="http://schemas.openxmlformats.org/officeDocument/2006/relationships/image" Target="../media/image53.wmf"/></Relationships>
</file>

<file path=ppt/drawings/_rels/vmlDrawing13.vml.rels><?xml version="1.0" encoding="UTF-8" standalone="yes"?>
<Relationships xmlns="http://schemas.openxmlformats.org/package/2006/relationships"><Relationship Id="rId8" Type="http://schemas.openxmlformats.org/officeDocument/2006/relationships/image" Target="../media/image65.wmf"/><Relationship Id="rId7" Type="http://schemas.openxmlformats.org/officeDocument/2006/relationships/image" Target="../media/image64.wmf"/><Relationship Id="rId6" Type="http://schemas.openxmlformats.org/officeDocument/2006/relationships/image" Target="../media/image63.wmf"/><Relationship Id="rId5" Type="http://schemas.openxmlformats.org/officeDocument/2006/relationships/image" Target="../media/image62.wmf"/><Relationship Id="rId4" Type="http://schemas.openxmlformats.org/officeDocument/2006/relationships/image" Target="../media/image61.wmf"/><Relationship Id="rId3" Type="http://schemas.openxmlformats.org/officeDocument/2006/relationships/image" Target="../media/image60.wmf"/><Relationship Id="rId2" Type="http://schemas.openxmlformats.org/officeDocument/2006/relationships/image" Target="../media/image59.wmf"/><Relationship Id="rId1" Type="http://schemas.openxmlformats.org/officeDocument/2006/relationships/image" Target="../media/image58.wmf"/></Relationships>
</file>

<file path=ppt/drawings/_rels/vmlDrawing14.vml.rels><?xml version="1.0" encoding="UTF-8" standalone="yes"?>
<Relationships xmlns="http://schemas.openxmlformats.org/package/2006/relationships"><Relationship Id="rId4" Type="http://schemas.openxmlformats.org/officeDocument/2006/relationships/image" Target="../media/image68.wmf"/><Relationship Id="rId3" Type="http://schemas.openxmlformats.org/officeDocument/2006/relationships/image" Target="../media/image67.wmf"/><Relationship Id="rId2" Type="http://schemas.openxmlformats.org/officeDocument/2006/relationships/image" Target="../media/image66.wmf"/><Relationship Id="rId1" Type="http://schemas.openxmlformats.org/officeDocument/2006/relationships/image" Target="../media/image58.wmf"/></Relationships>
</file>

<file path=ppt/drawings/_rels/vmlDrawing15.vml.rels><?xml version="1.0" encoding="UTF-8" standalone="yes"?>
<Relationships xmlns="http://schemas.openxmlformats.org/package/2006/relationships"><Relationship Id="rId9" Type="http://schemas.openxmlformats.org/officeDocument/2006/relationships/image" Target="../media/image77.emf"/><Relationship Id="rId8" Type="http://schemas.openxmlformats.org/officeDocument/2006/relationships/image" Target="../media/image76.emf"/><Relationship Id="rId7" Type="http://schemas.openxmlformats.org/officeDocument/2006/relationships/image" Target="../media/image75.emf"/><Relationship Id="rId6" Type="http://schemas.openxmlformats.org/officeDocument/2006/relationships/image" Target="../media/image74.wmf"/><Relationship Id="rId5" Type="http://schemas.openxmlformats.org/officeDocument/2006/relationships/image" Target="../media/image73.wmf"/><Relationship Id="rId4" Type="http://schemas.openxmlformats.org/officeDocument/2006/relationships/image" Target="../media/image72.wmf"/><Relationship Id="rId3" Type="http://schemas.openxmlformats.org/officeDocument/2006/relationships/image" Target="../media/image71.wmf"/><Relationship Id="rId2" Type="http://schemas.openxmlformats.org/officeDocument/2006/relationships/image" Target="../media/image70.wmf"/><Relationship Id="rId15" Type="http://schemas.openxmlformats.org/officeDocument/2006/relationships/image" Target="../media/image83.wmf"/><Relationship Id="rId14" Type="http://schemas.openxmlformats.org/officeDocument/2006/relationships/image" Target="../media/image82.wmf"/><Relationship Id="rId13" Type="http://schemas.openxmlformats.org/officeDocument/2006/relationships/image" Target="../media/image81.wmf"/><Relationship Id="rId12" Type="http://schemas.openxmlformats.org/officeDocument/2006/relationships/image" Target="../media/image80.wmf"/><Relationship Id="rId11" Type="http://schemas.openxmlformats.org/officeDocument/2006/relationships/image" Target="../media/image79.wmf"/><Relationship Id="rId10" Type="http://schemas.openxmlformats.org/officeDocument/2006/relationships/image" Target="../media/image78.emf"/><Relationship Id="rId1" Type="http://schemas.openxmlformats.org/officeDocument/2006/relationships/image" Target="../media/image69.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84.emf"/></Relationships>
</file>

<file path=ppt/drawings/_rels/vmlDrawing17.vml.rels><?xml version="1.0" encoding="UTF-8" standalone="yes"?>
<Relationships xmlns="http://schemas.openxmlformats.org/package/2006/relationships"><Relationship Id="rId7" Type="http://schemas.openxmlformats.org/officeDocument/2006/relationships/image" Target="../media/image91.wmf"/><Relationship Id="rId6" Type="http://schemas.openxmlformats.org/officeDocument/2006/relationships/image" Target="../media/image90.wmf"/><Relationship Id="rId5" Type="http://schemas.openxmlformats.org/officeDocument/2006/relationships/image" Target="../media/image89.emf"/><Relationship Id="rId4" Type="http://schemas.openxmlformats.org/officeDocument/2006/relationships/image" Target="../media/image88.wmf"/><Relationship Id="rId3" Type="http://schemas.openxmlformats.org/officeDocument/2006/relationships/image" Target="../media/image87.wmf"/><Relationship Id="rId2" Type="http://schemas.openxmlformats.org/officeDocument/2006/relationships/image" Target="../media/image86.wmf"/><Relationship Id="rId1" Type="http://schemas.openxmlformats.org/officeDocument/2006/relationships/image" Target="../media/image85.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94.emf"/><Relationship Id="rId2" Type="http://schemas.openxmlformats.org/officeDocument/2006/relationships/image" Target="../media/image93.emf"/><Relationship Id="rId1" Type="http://schemas.openxmlformats.org/officeDocument/2006/relationships/image" Target="../media/image92.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95.wmf"/></Relationships>
</file>

<file path=ppt/drawings/_rels/vmlDrawing20.vml.rels><?xml version="1.0" encoding="UTF-8" standalone="yes"?>
<Relationships xmlns="http://schemas.openxmlformats.org/package/2006/relationships"><Relationship Id="rId9" Type="http://schemas.openxmlformats.org/officeDocument/2006/relationships/image" Target="../media/image104.wmf"/><Relationship Id="rId8" Type="http://schemas.openxmlformats.org/officeDocument/2006/relationships/image" Target="../media/image103.wmf"/><Relationship Id="rId7" Type="http://schemas.openxmlformats.org/officeDocument/2006/relationships/image" Target="../media/image102.wmf"/><Relationship Id="rId6" Type="http://schemas.openxmlformats.org/officeDocument/2006/relationships/image" Target="../media/image101.wmf"/><Relationship Id="rId5" Type="http://schemas.openxmlformats.org/officeDocument/2006/relationships/image" Target="../media/image100.wmf"/><Relationship Id="rId4" Type="http://schemas.openxmlformats.org/officeDocument/2006/relationships/image" Target="../media/image99.wmf"/><Relationship Id="rId3" Type="http://schemas.openxmlformats.org/officeDocument/2006/relationships/image" Target="../media/image98.wmf"/><Relationship Id="rId2" Type="http://schemas.openxmlformats.org/officeDocument/2006/relationships/image" Target="../media/image97.wmf"/><Relationship Id="rId1" Type="http://schemas.openxmlformats.org/officeDocument/2006/relationships/image" Target="../media/image96.w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106.wmf"/><Relationship Id="rId1" Type="http://schemas.openxmlformats.org/officeDocument/2006/relationships/image" Target="../media/image105.wmf"/></Relationships>
</file>

<file path=ppt/drawings/_rels/vmlDrawing22.vml.rels><?xml version="1.0" encoding="UTF-8" standalone="yes"?>
<Relationships xmlns="http://schemas.openxmlformats.org/package/2006/relationships"><Relationship Id="rId4" Type="http://schemas.openxmlformats.org/officeDocument/2006/relationships/image" Target="../media/image113.wmf"/><Relationship Id="rId3" Type="http://schemas.openxmlformats.org/officeDocument/2006/relationships/image" Target="../media/image112.wmf"/><Relationship Id="rId2" Type="http://schemas.openxmlformats.org/officeDocument/2006/relationships/image" Target="../media/image111.wmf"/><Relationship Id="rId1" Type="http://schemas.openxmlformats.org/officeDocument/2006/relationships/image" Target="../media/image110.wmf"/></Relationships>
</file>

<file path=ppt/drawings/_rels/vmlDrawing23.vml.rels><?xml version="1.0" encoding="UTF-8" standalone="yes"?>
<Relationships xmlns="http://schemas.openxmlformats.org/package/2006/relationships"><Relationship Id="rId4" Type="http://schemas.openxmlformats.org/officeDocument/2006/relationships/image" Target="../media/image117.wmf"/><Relationship Id="rId3" Type="http://schemas.openxmlformats.org/officeDocument/2006/relationships/image" Target="../media/image116.wmf"/><Relationship Id="rId2" Type="http://schemas.openxmlformats.org/officeDocument/2006/relationships/image" Target="../media/image115.png"/><Relationship Id="rId1" Type="http://schemas.openxmlformats.org/officeDocument/2006/relationships/image" Target="../media/image114.wmf"/></Relationships>
</file>

<file path=ppt/drawings/_rels/vmlDrawing24.vml.rels><?xml version="1.0" encoding="UTF-8" standalone="yes"?>
<Relationships xmlns="http://schemas.openxmlformats.org/package/2006/relationships"><Relationship Id="rId9" Type="http://schemas.openxmlformats.org/officeDocument/2006/relationships/image" Target="../media/image125.wmf"/><Relationship Id="rId8" Type="http://schemas.openxmlformats.org/officeDocument/2006/relationships/image" Target="../media/image124.wmf"/><Relationship Id="rId7" Type="http://schemas.openxmlformats.org/officeDocument/2006/relationships/image" Target="../media/image123.wmf"/><Relationship Id="rId6" Type="http://schemas.openxmlformats.org/officeDocument/2006/relationships/image" Target="../media/image122.wmf"/><Relationship Id="rId5" Type="http://schemas.openxmlformats.org/officeDocument/2006/relationships/image" Target="../media/image121.wmf"/><Relationship Id="rId4" Type="http://schemas.openxmlformats.org/officeDocument/2006/relationships/image" Target="../media/image120.wmf"/><Relationship Id="rId3" Type="http://schemas.openxmlformats.org/officeDocument/2006/relationships/image" Target="../media/image119.wmf"/><Relationship Id="rId2" Type="http://schemas.openxmlformats.org/officeDocument/2006/relationships/image" Target="../media/image118.wmf"/><Relationship Id="rId1" Type="http://schemas.openxmlformats.org/officeDocument/2006/relationships/image" Target="../media/image52.bmp"/></Relationships>
</file>

<file path=ppt/drawings/_rels/vmlDrawing25.vml.rels><?xml version="1.0" encoding="UTF-8" standalone="yes"?>
<Relationships xmlns="http://schemas.openxmlformats.org/package/2006/relationships"><Relationship Id="rId7" Type="http://schemas.openxmlformats.org/officeDocument/2006/relationships/image" Target="../media/image132.wmf"/><Relationship Id="rId6" Type="http://schemas.openxmlformats.org/officeDocument/2006/relationships/image" Target="../media/image131.wmf"/><Relationship Id="rId5" Type="http://schemas.openxmlformats.org/officeDocument/2006/relationships/image" Target="../media/image130.wmf"/><Relationship Id="rId4" Type="http://schemas.openxmlformats.org/officeDocument/2006/relationships/image" Target="../media/image129.wmf"/><Relationship Id="rId3" Type="http://schemas.openxmlformats.org/officeDocument/2006/relationships/image" Target="../media/image128.wmf"/><Relationship Id="rId2" Type="http://schemas.openxmlformats.org/officeDocument/2006/relationships/image" Target="../media/image127.wmf"/><Relationship Id="rId1" Type="http://schemas.openxmlformats.org/officeDocument/2006/relationships/image" Target="../media/image126.wmf"/></Relationships>
</file>

<file path=ppt/drawings/_rels/vmlDrawing26.vml.rels><?xml version="1.0" encoding="UTF-8" standalone="yes"?>
<Relationships xmlns="http://schemas.openxmlformats.org/package/2006/relationships"><Relationship Id="rId9" Type="http://schemas.openxmlformats.org/officeDocument/2006/relationships/image" Target="../media/image140.wmf"/><Relationship Id="rId8" Type="http://schemas.openxmlformats.org/officeDocument/2006/relationships/image" Target="../media/image139.wmf"/><Relationship Id="rId7" Type="http://schemas.openxmlformats.org/officeDocument/2006/relationships/image" Target="../media/image138.png"/><Relationship Id="rId6" Type="http://schemas.openxmlformats.org/officeDocument/2006/relationships/image" Target="../media/image1.jpeg"/><Relationship Id="rId5" Type="http://schemas.openxmlformats.org/officeDocument/2006/relationships/image" Target="../media/image137.wmf"/><Relationship Id="rId4" Type="http://schemas.openxmlformats.org/officeDocument/2006/relationships/image" Target="../media/image136.wmf"/><Relationship Id="rId3" Type="http://schemas.openxmlformats.org/officeDocument/2006/relationships/image" Target="../media/image135.wmf"/><Relationship Id="rId2" Type="http://schemas.openxmlformats.org/officeDocument/2006/relationships/image" Target="../media/image134.wmf"/><Relationship Id="rId12" Type="http://schemas.openxmlformats.org/officeDocument/2006/relationships/image" Target="../media/image144.wmf"/><Relationship Id="rId11" Type="http://schemas.openxmlformats.org/officeDocument/2006/relationships/image" Target="../media/image143.wmf"/><Relationship Id="rId10" Type="http://schemas.openxmlformats.org/officeDocument/2006/relationships/image" Target="../media/image141.wmf"/><Relationship Id="rId1" Type="http://schemas.openxmlformats.org/officeDocument/2006/relationships/image" Target="../media/image133.wmf"/></Relationships>
</file>

<file path=ppt/drawings/_rels/vmlDrawing27.vml.rels><?xml version="1.0" encoding="UTF-8" standalone="yes"?>
<Relationships xmlns="http://schemas.openxmlformats.org/package/2006/relationships"><Relationship Id="rId6" Type="http://schemas.openxmlformats.org/officeDocument/2006/relationships/image" Target="../media/image150.wmf"/><Relationship Id="rId5" Type="http://schemas.openxmlformats.org/officeDocument/2006/relationships/image" Target="../media/image149.wmf"/><Relationship Id="rId4" Type="http://schemas.openxmlformats.org/officeDocument/2006/relationships/image" Target="../media/image148.wmf"/><Relationship Id="rId3" Type="http://schemas.openxmlformats.org/officeDocument/2006/relationships/image" Target="../media/image147.wmf"/><Relationship Id="rId2" Type="http://schemas.openxmlformats.org/officeDocument/2006/relationships/image" Target="../media/image146.wmf"/><Relationship Id="rId1" Type="http://schemas.openxmlformats.org/officeDocument/2006/relationships/image" Target="../media/image145.wmf"/></Relationships>
</file>

<file path=ppt/drawings/_rels/vmlDrawing28.vml.rels><?xml version="1.0" encoding="UTF-8" standalone="yes"?>
<Relationships xmlns="http://schemas.openxmlformats.org/package/2006/relationships"><Relationship Id="rId9" Type="http://schemas.openxmlformats.org/officeDocument/2006/relationships/image" Target="../media/image159.wmf"/><Relationship Id="rId8" Type="http://schemas.openxmlformats.org/officeDocument/2006/relationships/image" Target="../media/image158.wmf"/><Relationship Id="rId7" Type="http://schemas.openxmlformats.org/officeDocument/2006/relationships/image" Target="../media/image157.wmf"/><Relationship Id="rId6" Type="http://schemas.openxmlformats.org/officeDocument/2006/relationships/image" Target="../media/image156.wmf"/><Relationship Id="rId5" Type="http://schemas.openxmlformats.org/officeDocument/2006/relationships/image" Target="../media/image155.wmf"/><Relationship Id="rId4" Type="http://schemas.openxmlformats.org/officeDocument/2006/relationships/image" Target="../media/image154.wmf"/><Relationship Id="rId3" Type="http://schemas.openxmlformats.org/officeDocument/2006/relationships/image" Target="../media/image153.wmf"/><Relationship Id="rId2" Type="http://schemas.openxmlformats.org/officeDocument/2006/relationships/image" Target="../media/image152.wmf"/><Relationship Id="rId11" Type="http://schemas.openxmlformats.org/officeDocument/2006/relationships/image" Target="../media/image161.wmf"/><Relationship Id="rId10" Type="http://schemas.openxmlformats.org/officeDocument/2006/relationships/image" Target="../media/image160.wmf"/><Relationship Id="rId1" Type="http://schemas.openxmlformats.org/officeDocument/2006/relationships/image" Target="../media/image151.wmf"/></Relationships>
</file>

<file path=ppt/drawings/_rels/vmlDrawing29.vml.rels><?xml version="1.0" encoding="UTF-8" standalone="yes"?>
<Relationships xmlns="http://schemas.openxmlformats.org/package/2006/relationships"><Relationship Id="rId8" Type="http://schemas.openxmlformats.org/officeDocument/2006/relationships/image" Target="../media/image169.wmf"/><Relationship Id="rId7" Type="http://schemas.openxmlformats.org/officeDocument/2006/relationships/image" Target="../media/image168.wmf"/><Relationship Id="rId6" Type="http://schemas.openxmlformats.org/officeDocument/2006/relationships/image" Target="../media/image167.wmf"/><Relationship Id="rId5" Type="http://schemas.openxmlformats.org/officeDocument/2006/relationships/image" Target="../media/image166.wmf"/><Relationship Id="rId4" Type="http://schemas.openxmlformats.org/officeDocument/2006/relationships/image" Target="../media/image165.wmf"/><Relationship Id="rId3" Type="http://schemas.openxmlformats.org/officeDocument/2006/relationships/image" Target="../media/image164.wmf"/><Relationship Id="rId2" Type="http://schemas.openxmlformats.org/officeDocument/2006/relationships/image" Target="../media/image163.wmf"/><Relationship Id="rId1" Type="http://schemas.openxmlformats.org/officeDocument/2006/relationships/image" Target="../media/image162.wmf"/></Relationships>
</file>

<file path=ppt/drawings/_rels/vmlDrawing30.vml.rels><?xml version="1.0" encoding="UTF-8" standalone="yes"?>
<Relationships xmlns="http://schemas.openxmlformats.org/package/2006/relationships"><Relationship Id="rId9" Type="http://schemas.openxmlformats.org/officeDocument/2006/relationships/image" Target="../media/image178.wmf"/><Relationship Id="rId8" Type="http://schemas.openxmlformats.org/officeDocument/2006/relationships/image" Target="../media/image177.wmf"/><Relationship Id="rId7" Type="http://schemas.openxmlformats.org/officeDocument/2006/relationships/image" Target="../media/image176.wmf"/><Relationship Id="rId6" Type="http://schemas.openxmlformats.org/officeDocument/2006/relationships/image" Target="../media/image175.wmf"/><Relationship Id="rId5" Type="http://schemas.openxmlformats.org/officeDocument/2006/relationships/image" Target="../media/image174.wmf"/><Relationship Id="rId4" Type="http://schemas.openxmlformats.org/officeDocument/2006/relationships/image" Target="../media/image173.wmf"/><Relationship Id="rId3" Type="http://schemas.openxmlformats.org/officeDocument/2006/relationships/image" Target="../media/image172.wmf"/><Relationship Id="rId2" Type="http://schemas.openxmlformats.org/officeDocument/2006/relationships/image" Target="../media/image171.wmf"/><Relationship Id="rId12" Type="http://schemas.openxmlformats.org/officeDocument/2006/relationships/image" Target="../media/image181.wmf"/><Relationship Id="rId11" Type="http://schemas.openxmlformats.org/officeDocument/2006/relationships/image" Target="../media/image180.wmf"/><Relationship Id="rId10" Type="http://schemas.openxmlformats.org/officeDocument/2006/relationships/image" Target="../media/image179.wmf"/><Relationship Id="rId1" Type="http://schemas.openxmlformats.org/officeDocument/2006/relationships/image" Target="../media/image170.wmf"/></Relationships>
</file>

<file path=ppt/drawings/_rels/vmlDrawing31.vml.rels><?xml version="1.0" encoding="UTF-8" standalone="yes"?>
<Relationships xmlns="http://schemas.openxmlformats.org/package/2006/relationships"><Relationship Id="rId9" Type="http://schemas.openxmlformats.org/officeDocument/2006/relationships/image" Target="../media/image188.wmf"/><Relationship Id="rId8" Type="http://schemas.openxmlformats.org/officeDocument/2006/relationships/image" Target="../media/image172.wmf"/><Relationship Id="rId7" Type="http://schemas.openxmlformats.org/officeDocument/2006/relationships/image" Target="../media/image187.wmf"/><Relationship Id="rId6" Type="http://schemas.openxmlformats.org/officeDocument/2006/relationships/image" Target="../media/image186.wmf"/><Relationship Id="rId5" Type="http://schemas.openxmlformats.org/officeDocument/2006/relationships/image" Target="../media/image185.wmf"/><Relationship Id="rId4" Type="http://schemas.openxmlformats.org/officeDocument/2006/relationships/image" Target="../media/image184.wmf"/><Relationship Id="rId3" Type="http://schemas.openxmlformats.org/officeDocument/2006/relationships/image" Target="../media/image173.wmf"/><Relationship Id="rId2" Type="http://schemas.openxmlformats.org/officeDocument/2006/relationships/image" Target="../media/image183.wmf"/><Relationship Id="rId13" Type="http://schemas.openxmlformats.org/officeDocument/2006/relationships/image" Target="../media/image180.wmf"/><Relationship Id="rId12" Type="http://schemas.openxmlformats.org/officeDocument/2006/relationships/image" Target="../media/image191.wmf"/><Relationship Id="rId11" Type="http://schemas.openxmlformats.org/officeDocument/2006/relationships/image" Target="../media/image190.wmf"/><Relationship Id="rId10" Type="http://schemas.openxmlformats.org/officeDocument/2006/relationships/image" Target="../media/image189.wmf"/><Relationship Id="rId1" Type="http://schemas.openxmlformats.org/officeDocument/2006/relationships/image" Target="../media/image182.wmf"/></Relationships>
</file>

<file path=ppt/drawings/_rels/vmlDrawing32.vml.rels><?xml version="1.0" encoding="UTF-8" standalone="yes"?>
<Relationships xmlns="http://schemas.openxmlformats.org/package/2006/relationships"><Relationship Id="rId9" Type="http://schemas.openxmlformats.org/officeDocument/2006/relationships/image" Target="../media/image200.wmf"/><Relationship Id="rId8" Type="http://schemas.openxmlformats.org/officeDocument/2006/relationships/image" Target="../media/image199.wmf"/><Relationship Id="rId7" Type="http://schemas.openxmlformats.org/officeDocument/2006/relationships/image" Target="../media/image198.wmf"/><Relationship Id="rId6" Type="http://schemas.openxmlformats.org/officeDocument/2006/relationships/image" Target="../media/image197.wmf"/><Relationship Id="rId5" Type="http://schemas.openxmlformats.org/officeDocument/2006/relationships/image" Target="../media/image196.wmf"/><Relationship Id="rId4" Type="http://schemas.openxmlformats.org/officeDocument/2006/relationships/image" Target="../media/image195.wmf"/><Relationship Id="rId3" Type="http://schemas.openxmlformats.org/officeDocument/2006/relationships/image" Target="../media/image194.wmf"/><Relationship Id="rId2" Type="http://schemas.openxmlformats.org/officeDocument/2006/relationships/image" Target="../media/image193.wmf"/><Relationship Id="rId11" Type="http://schemas.openxmlformats.org/officeDocument/2006/relationships/image" Target="../media/image202.wmf"/><Relationship Id="rId10" Type="http://schemas.openxmlformats.org/officeDocument/2006/relationships/image" Target="../media/image201.wmf"/><Relationship Id="rId1" Type="http://schemas.openxmlformats.org/officeDocument/2006/relationships/image" Target="../media/image192.wmf"/></Relationships>
</file>

<file path=ppt/drawings/_rels/vmlDrawing33.vml.rels><?xml version="1.0" encoding="UTF-8" standalone="yes"?>
<Relationships xmlns="http://schemas.openxmlformats.org/package/2006/relationships"><Relationship Id="rId6" Type="http://schemas.openxmlformats.org/officeDocument/2006/relationships/image" Target="../media/image192.wmf"/><Relationship Id="rId5" Type="http://schemas.openxmlformats.org/officeDocument/2006/relationships/image" Target="../media/image206.wmf"/><Relationship Id="rId4" Type="http://schemas.openxmlformats.org/officeDocument/2006/relationships/image" Target="../media/image205.wmf"/><Relationship Id="rId3" Type="http://schemas.openxmlformats.org/officeDocument/2006/relationships/image" Target="../media/image204.wmf"/><Relationship Id="rId2" Type="http://schemas.openxmlformats.org/officeDocument/2006/relationships/image" Target="../media/image203.wmf"/><Relationship Id="rId1" Type="http://schemas.openxmlformats.org/officeDocument/2006/relationships/image" Target="../media/image194.wmf"/></Relationships>
</file>

<file path=ppt/drawings/_rels/vmlDrawing34.vml.rels><?xml version="1.0" encoding="UTF-8" standalone="yes"?>
<Relationships xmlns="http://schemas.openxmlformats.org/package/2006/relationships"><Relationship Id="rId9" Type="http://schemas.openxmlformats.org/officeDocument/2006/relationships/image" Target="../media/image216.wmf"/><Relationship Id="rId8" Type="http://schemas.openxmlformats.org/officeDocument/2006/relationships/image" Target="../media/image215.wmf"/><Relationship Id="rId7" Type="http://schemas.openxmlformats.org/officeDocument/2006/relationships/image" Target="../media/image214.wmf"/><Relationship Id="rId6" Type="http://schemas.openxmlformats.org/officeDocument/2006/relationships/image" Target="../media/image213.wmf"/><Relationship Id="rId5" Type="http://schemas.openxmlformats.org/officeDocument/2006/relationships/image" Target="../media/image212.wmf"/><Relationship Id="rId4" Type="http://schemas.openxmlformats.org/officeDocument/2006/relationships/image" Target="../media/image211.wmf"/><Relationship Id="rId3" Type="http://schemas.openxmlformats.org/officeDocument/2006/relationships/image" Target="../media/image210.wmf"/><Relationship Id="rId2" Type="http://schemas.openxmlformats.org/officeDocument/2006/relationships/image" Target="../media/image209.wmf"/><Relationship Id="rId1" Type="http://schemas.openxmlformats.org/officeDocument/2006/relationships/image" Target="../media/image208.wmf"/></Relationships>
</file>

<file path=ppt/drawings/_rels/vmlDrawing35.vml.rels><?xml version="1.0" encoding="UTF-8" standalone="yes"?>
<Relationships xmlns="http://schemas.openxmlformats.org/package/2006/relationships"><Relationship Id="rId5" Type="http://schemas.openxmlformats.org/officeDocument/2006/relationships/image" Target="../media/image221.wmf"/><Relationship Id="rId4" Type="http://schemas.openxmlformats.org/officeDocument/2006/relationships/image" Target="../media/image220.emf"/><Relationship Id="rId3" Type="http://schemas.openxmlformats.org/officeDocument/2006/relationships/image" Target="../media/image219.wmf"/><Relationship Id="rId2" Type="http://schemas.openxmlformats.org/officeDocument/2006/relationships/image" Target="../media/image218.wmf"/><Relationship Id="rId1" Type="http://schemas.openxmlformats.org/officeDocument/2006/relationships/image" Target="../media/image217.emf"/></Relationships>
</file>

<file path=ppt/drawings/_rels/vmlDrawing36.vml.rels><?xml version="1.0" encoding="UTF-8" standalone="yes"?>
<Relationships xmlns="http://schemas.openxmlformats.org/package/2006/relationships"><Relationship Id="rId5" Type="http://schemas.openxmlformats.org/officeDocument/2006/relationships/image" Target="../media/image221.wmf"/><Relationship Id="rId4" Type="http://schemas.openxmlformats.org/officeDocument/2006/relationships/image" Target="../media/image224.emf"/><Relationship Id="rId3" Type="http://schemas.openxmlformats.org/officeDocument/2006/relationships/image" Target="../media/image217.emf"/><Relationship Id="rId2" Type="http://schemas.openxmlformats.org/officeDocument/2006/relationships/image" Target="../media/image223.wmf"/><Relationship Id="rId1" Type="http://schemas.openxmlformats.org/officeDocument/2006/relationships/image" Target="../media/image222.wmf"/></Relationships>
</file>

<file path=ppt/drawings/_rels/vmlDrawing37.vml.rels><?xml version="1.0" encoding="UTF-8" standalone="yes"?>
<Relationships xmlns="http://schemas.openxmlformats.org/package/2006/relationships"><Relationship Id="rId8" Type="http://schemas.openxmlformats.org/officeDocument/2006/relationships/image" Target="../media/image232.wmf"/><Relationship Id="rId7" Type="http://schemas.openxmlformats.org/officeDocument/2006/relationships/image" Target="../media/image231.wmf"/><Relationship Id="rId6" Type="http://schemas.openxmlformats.org/officeDocument/2006/relationships/image" Target="../media/image230.wmf"/><Relationship Id="rId5" Type="http://schemas.openxmlformats.org/officeDocument/2006/relationships/image" Target="../media/image229.wmf"/><Relationship Id="rId4" Type="http://schemas.openxmlformats.org/officeDocument/2006/relationships/image" Target="../media/image228.wmf"/><Relationship Id="rId3" Type="http://schemas.openxmlformats.org/officeDocument/2006/relationships/image" Target="../media/image227.wmf"/><Relationship Id="rId2" Type="http://schemas.openxmlformats.org/officeDocument/2006/relationships/image" Target="../media/image226.wmf"/><Relationship Id="rId1" Type="http://schemas.openxmlformats.org/officeDocument/2006/relationships/image" Target="../media/image225.w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234.wmf"/></Relationships>
</file>

<file path=ppt/drawings/_rels/vmlDrawing39.vml.rels><?xml version="1.0" encoding="UTF-8" standalone="yes"?>
<Relationships xmlns="http://schemas.openxmlformats.org/package/2006/relationships"><Relationship Id="rId4" Type="http://schemas.openxmlformats.org/officeDocument/2006/relationships/image" Target="../media/image238.wmf"/><Relationship Id="rId3" Type="http://schemas.openxmlformats.org/officeDocument/2006/relationships/image" Target="../media/image237.wmf"/><Relationship Id="rId2" Type="http://schemas.openxmlformats.org/officeDocument/2006/relationships/image" Target="../media/image236.wmf"/><Relationship Id="rId1" Type="http://schemas.openxmlformats.org/officeDocument/2006/relationships/image" Target="../media/image235.wmf"/></Relationships>
</file>

<file path=ppt/drawings/_rels/vmlDrawing40.vml.rels><?xml version="1.0" encoding="UTF-8" standalone="yes"?>
<Relationships xmlns="http://schemas.openxmlformats.org/package/2006/relationships"><Relationship Id="rId6" Type="http://schemas.openxmlformats.org/officeDocument/2006/relationships/image" Target="../media/image244.wmf"/><Relationship Id="rId5" Type="http://schemas.openxmlformats.org/officeDocument/2006/relationships/image" Target="../media/image243.wmf"/><Relationship Id="rId4" Type="http://schemas.openxmlformats.org/officeDocument/2006/relationships/image" Target="../media/image242.wmf"/><Relationship Id="rId3" Type="http://schemas.openxmlformats.org/officeDocument/2006/relationships/image" Target="../media/image241.wmf"/><Relationship Id="rId2" Type="http://schemas.openxmlformats.org/officeDocument/2006/relationships/image" Target="../media/image240.wmf"/><Relationship Id="rId1" Type="http://schemas.openxmlformats.org/officeDocument/2006/relationships/image" Target="../media/image239.wmf"/></Relationships>
</file>

<file path=ppt/drawings/_rels/vmlDrawing41.vml.rels><?xml version="1.0" encoding="UTF-8" standalone="yes"?>
<Relationships xmlns="http://schemas.openxmlformats.org/package/2006/relationships"><Relationship Id="rId7" Type="http://schemas.openxmlformats.org/officeDocument/2006/relationships/image" Target="../media/image251.wmf"/><Relationship Id="rId6" Type="http://schemas.openxmlformats.org/officeDocument/2006/relationships/image" Target="../media/image250.wmf"/><Relationship Id="rId5" Type="http://schemas.openxmlformats.org/officeDocument/2006/relationships/image" Target="../media/image249.wmf"/><Relationship Id="rId4" Type="http://schemas.openxmlformats.org/officeDocument/2006/relationships/image" Target="../media/image248.wmf"/><Relationship Id="rId3" Type="http://schemas.openxmlformats.org/officeDocument/2006/relationships/image" Target="../media/image247.wmf"/><Relationship Id="rId2" Type="http://schemas.openxmlformats.org/officeDocument/2006/relationships/image" Target="../media/image246.wmf"/><Relationship Id="rId1" Type="http://schemas.openxmlformats.org/officeDocument/2006/relationships/image" Target="../media/image245.wmf"/></Relationships>
</file>

<file path=ppt/drawings/_rels/vmlDrawing42.vml.rels><?xml version="1.0" encoding="UTF-8" standalone="yes"?>
<Relationships xmlns="http://schemas.openxmlformats.org/package/2006/relationships"><Relationship Id="rId4" Type="http://schemas.openxmlformats.org/officeDocument/2006/relationships/image" Target="../media/image255.emf"/><Relationship Id="rId3" Type="http://schemas.openxmlformats.org/officeDocument/2006/relationships/image" Target="../media/image254.wmf"/><Relationship Id="rId2" Type="http://schemas.openxmlformats.org/officeDocument/2006/relationships/image" Target="../media/image253.wmf"/><Relationship Id="rId1" Type="http://schemas.openxmlformats.org/officeDocument/2006/relationships/image" Target="../media/image252.emf"/></Relationships>
</file>

<file path=ppt/drawings/_rels/vmlDrawing43.vml.rels><?xml version="1.0" encoding="UTF-8" standalone="yes"?>
<Relationships xmlns="http://schemas.openxmlformats.org/package/2006/relationships"><Relationship Id="rId9" Type="http://schemas.openxmlformats.org/officeDocument/2006/relationships/image" Target="../media/image264.wmf"/><Relationship Id="rId8" Type="http://schemas.openxmlformats.org/officeDocument/2006/relationships/image" Target="../media/image263.wmf"/><Relationship Id="rId7" Type="http://schemas.openxmlformats.org/officeDocument/2006/relationships/image" Target="../media/image262.wmf"/><Relationship Id="rId6" Type="http://schemas.openxmlformats.org/officeDocument/2006/relationships/image" Target="../media/image261.wmf"/><Relationship Id="rId5" Type="http://schemas.openxmlformats.org/officeDocument/2006/relationships/image" Target="../media/image260.wmf"/><Relationship Id="rId4" Type="http://schemas.openxmlformats.org/officeDocument/2006/relationships/image" Target="../media/image259.wmf"/><Relationship Id="rId3" Type="http://schemas.openxmlformats.org/officeDocument/2006/relationships/image" Target="../media/image258.wmf"/><Relationship Id="rId2" Type="http://schemas.openxmlformats.org/officeDocument/2006/relationships/image" Target="../media/image257.wmf"/><Relationship Id="rId15" Type="http://schemas.openxmlformats.org/officeDocument/2006/relationships/image" Target="../media/image270.wmf"/><Relationship Id="rId14" Type="http://schemas.openxmlformats.org/officeDocument/2006/relationships/image" Target="../media/image269.wmf"/><Relationship Id="rId13" Type="http://schemas.openxmlformats.org/officeDocument/2006/relationships/image" Target="../media/image268.wmf"/><Relationship Id="rId12" Type="http://schemas.openxmlformats.org/officeDocument/2006/relationships/image" Target="../media/image267.wmf"/><Relationship Id="rId11" Type="http://schemas.openxmlformats.org/officeDocument/2006/relationships/image" Target="../media/image266.wmf"/><Relationship Id="rId10" Type="http://schemas.openxmlformats.org/officeDocument/2006/relationships/image" Target="../media/image265.wmf"/><Relationship Id="rId1" Type="http://schemas.openxmlformats.org/officeDocument/2006/relationships/image" Target="../media/image256.wmf"/></Relationships>
</file>

<file path=ppt/drawings/_rels/vmlDrawing44.vml.rels><?xml version="1.0" encoding="UTF-8" standalone="yes"?>
<Relationships xmlns="http://schemas.openxmlformats.org/package/2006/relationships"><Relationship Id="rId4" Type="http://schemas.openxmlformats.org/officeDocument/2006/relationships/image" Target="../media/image274.wmf"/><Relationship Id="rId3" Type="http://schemas.openxmlformats.org/officeDocument/2006/relationships/image" Target="../media/image273.wmf"/><Relationship Id="rId2" Type="http://schemas.openxmlformats.org/officeDocument/2006/relationships/image" Target="../media/image272.wmf"/><Relationship Id="rId1" Type="http://schemas.openxmlformats.org/officeDocument/2006/relationships/image" Target="../media/image271.wmf"/></Relationships>
</file>

<file path=ppt/drawings/_rels/vmlDrawing45.vml.rels><?xml version="1.0" encoding="UTF-8" standalone="yes"?>
<Relationships xmlns="http://schemas.openxmlformats.org/package/2006/relationships"><Relationship Id="rId8" Type="http://schemas.openxmlformats.org/officeDocument/2006/relationships/image" Target="../media/image274.wmf"/><Relationship Id="rId7" Type="http://schemas.openxmlformats.org/officeDocument/2006/relationships/image" Target="../media/image273.wmf"/><Relationship Id="rId6" Type="http://schemas.openxmlformats.org/officeDocument/2006/relationships/image" Target="../media/image280.wmf"/><Relationship Id="rId5" Type="http://schemas.openxmlformats.org/officeDocument/2006/relationships/image" Target="../media/image279.emf"/><Relationship Id="rId4" Type="http://schemas.openxmlformats.org/officeDocument/2006/relationships/image" Target="../media/image278.wmf"/><Relationship Id="rId3" Type="http://schemas.openxmlformats.org/officeDocument/2006/relationships/image" Target="../media/image277.emf"/><Relationship Id="rId2" Type="http://schemas.openxmlformats.org/officeDocument/2006/relationships/image" Target="../media/image276.wmf"/><Relationship Id="rId1" Type="http://schemas.openxmlformats.org/officeDocument/2006/relationships/image" Target="../media/image275.emf"/></Relationships>
</file>

<file path=ppt/drawings/_rels/vmlDrawing46.vml.rels><?xml version="1.0" encoding="UTF-8" standalone="yes"?>
<Relationships xmlns="http://schemas.openxmlformats.org/package/2006/relationships"><Relationship Id="rId4" Type="http://schemas.openxmlformats.org/officeDocument/2006/relationships/image" Target="../media/image285.wmf"/><Relationship Id="rId3" Type="http://schemas.openxmlformats.org/officeDocument/2006/relationships/image" Target="../media/image284.wmf"/><Relationship Id="rId2" Type="http://schemas.openxmlformats.org/officeDocument/2006/relationships/image" Target="../media/image283.wmf"/><Relationship Id="rId1" Type="http://schemas.openxmlformats.org/officeDocument/2006/relationships/image" Target="../media/image282.wmf"/></Relationships>
</file>

<file path=ppt/drawings/_rels/vmlDrawing47.vml.rels><?xml version="1.0" encoding="UTF-8" standalone="yes"?>
<Relationships xmlns="http://schemas.openxmlformats.org/package/2006/relationships"><Relationship Id="rId9" Type="http://schemas.openxmlformats.org/officeDocument/2006/relationships/image" Target="../media/image291.wmf"/><Relationship Id="rId8" Type="http://schemas.openxmlformats.org/officeDocument/2006/relationships/image" Target="../media/image290.wmf"/><Relationship Id="rId7" Type="http://schemas.openxmlformats.org/officeDocument/2006/relationships/image" Target="../media/image289.wmf"/><Relationship Id="rId6" Type="http://schemas.openxmlformats.org/officeDocument/2006/relationships/image" Target="../media/image288.wmf"/><Relationship Id="rId5" Type="http://schemas.openxmlformats.org/officeDocument/2006/relationships/image" Target="../media/image287.wmf"/><Relationship Id="rId4" Type="http://schemas.openxmlformats.org/officeDocument/2006/relationships/image" Target="../media/image285.wmf"/><Relationship Id="rId3" Type="http://schemas.openxmlformats.org/officeDocument/2006/relationships/image" Target="../media/image284.wmf"/><Relationship Id="rId2" Type="http://schemas.openxmlformats.org/officeDocument/2006/relationships/image" Target="../media/image283.wmf"/><Relationship Id="rId1" Type="http://schemas.openxmlformats.org/officeDocument/2006/relationships/image" Target="../media/image282.wmf"/></Relationships>
</file>

<file path=ppt/drawings/_rels/vmlDrawing48.vml.rels><?xml version="1.0" encoding="UTF-8" standalone="yes"?>
<Relationships xmlns="http://schemas.openxmlformats.org/package/2006/relationships"><Relationship Id="rId6" Type="http://schemas.openxmlformats.org/officeDocument/2006/relationships/image" Target="../media/image293.wmf"/><Relationship Id="rId5" Type="http://schemas.openxmlformats.org/officeDocument/2006/relationships/image" Target="../media/image292.wmf"/><Relationship Id="rId4" Type="http://schemas.openxmlformats.org/officeDocument/2006/relationships/image" Target="../media/image285.wmf"/><Relationship Id="rId3" Type="http://schemas.openxmlformats.org/officeDocument/2006/relationships/image" Target="../media/image284.wmf"/><Relationship Id="rId2" Type="http://schemas.openxmlformats.org/officeDocument/2006/relationships/image" Target="../media/image283.wmf"/><Relationship Id="rId1" Type="http://schemas.openxmlformats.org/officeDocument/2006/relationships/image" Target="../media/image282.wmf"/></Relationships>
</file>

<file path=ppt/drawings/_rels/vmlDrawing49.vml.rels><?xml version="1.0" encoding="UTF-8" standalone="yes"?>
<Relationships xmlns="http://schemas.openxmlformats.org/package/2006/relationships"><Relationship Id="rId5" Type="http://schemas.openxmlformats.org/officeDocument/2006/relationships/image" Target="../media/image298.wmf"/><Relationship Id="rId4" Type="http://schemas.openxmlformats.org/officeDocument/2006/relationships/image" Target="../media/image297.wmf"/><Relationship Id="rId3" Type="http://schemas.openxmlformats.org/officeDocument/2006/relationships/image" Target="../media/image296.wmf"/><Relationship Id="rId2" Type="http://schemas.openxmlformats.org/officeDocument/2006/relationships/image" Target="../media/image295.wmf"/><Relationship Id="rId1" Type="http://schemas.openxmlformats.org/officeDocument/2006/relationships/image" Target="../media/image294.emf"/></Relationships>
</file>

<file path=ppt/drawings/_rels/vmlDrawing50.vml.rels><?xml version="1.0" encoding="UTF-8" standalone="yes"?>
<Relationships xmlns="http://schemas.openxmlformats.org/package/2006/relationships"><Relationship Id="rId9" Type="http://schemas.openxmlformats.org/officeDocument/2006/relationships/image" Target="../media/image307.wmf"/><Relationship Id="rId8" Type="http://schemas.openxmlformats.org/officeDocument/2006/relationships/image" Target="../media/image306.wmf"/><Relationship Id="rId7" Type="http://schemas.openxmlformats.org/officeDocument/2006/relationships/image" Target="../media/image305.wmf"/><Relationship Id="rId6" Type="http://schemas.openxmlformats.org/officeDocument/2006/relationships/image" Target="../media/image304.wmf"/><Relationship Id="rId5" Type="http://schemas.openxmlformats.org/officeDocument/2006/relationships/image" Target="../media/image303.wmf"/><Relationship Id="rId4" Type="http://schemas.openxmlformats.org/officeDocument/2006/relationships/image" Target="../media/image302.wmf"/><Relationship Id="rId3" Type="http://schemas.openxmlformats.org/officeDocument/2006/relationships/image" Target="../media/image301.wmf"/><Relationship Id="rId2" Type="http://schemas.openxmlformats.org/officeDocument/2006/relationships/image" Target="../media/image300.wmf"/><Relationship Id="rId11" Type="http://schemas.openxmlformats.org/officeDocument/2006/relationships/image" Target="../media/image309.emf"/><Relationship Id="rId10" Type="http://schemas.openxmlformats.org/officeDocument/2006/relationships/image" Target="../media/image308.wmf"/><Relationship Id="rId1" Type="http://schemas.openxmlformats.org/officeDocument/2006/relationships/image" Target="../media/image299.wmf"/></Relationships>
</file>

<file path=ppt/drawings/_rels/vmlDrawing51.vml.rels><?xml version="1.0" encoding="UTF-8" standalone="yes"?>
<Relationships xmlns="http://schemas.openxmlformats.org/package/2006/relationships"><Relationship Id="rId9" Type="http://schemas.openxmlformats.org/officeDocument/2006/relationships/image" Target="../media/image318.wmf"/><Relationship Id="rId8" Type="http://schemas.openxmlformats.org/officeDocument/2006/relationships/image" Target="../media/image317.wmf"/><Relationship Id="rId7" Type="http://schemas.openxmlformats.org/officeDocument/2006/relationships/image" Target="../media/image316.wmf"/><Relationship Id="rId6" Type="http://schemas.openxmlformats.org/officeDocument/2006/relationships/image" Target="../media/image315.wmf"/><Relationship Id="rId5" Type="http://schemas.openxmlformats.org/officeDocument/2006/relationships/image" Target="../media/image314.wmf"/><Relationship Id="rId4" Type="http://schemas.openxmlformats.org/officeDocument/2006/relationships/image" Target="../media/image313.wmf"/><Relationship Id="rId3" Type="http://schemas.openxmlformats.org/officeDocument/2006/relationships/image" Target="../media/image312.wmf"/><Relationship Id="rId2" Type="http://schemas.openxmlformats.org/officeDocument/2006/relationships/image" Target="../media/image311.wmf"/><Relationship Id="rId15" Type="http://schemas.openxmlformats.org/officeDocument/2006/relationships/image" Target="../media/image298.wmf"/><Relationship Id="rId14" Type="http://schemas.openxmlformats.org/officeDocument/2006/relationships/image" Target="../media/image297.wmf"/><Relationship Id="rId13" Type="http://schemas.openxmlformats.org/officeDocument/2006/relationships/image" Target="../media/image296.wmf"/><Relationship Id="rId12" Type="http://schemas.openxmlformats.org/officeDocument/2006/relationships/image" Target="../media/image321.emf"/><Relationship Id="rId11" Type="http://schemas.openxmlformats.org/officeDocument/2006/relationships/image" Target="../media/image320.wmf"/><Relationship Id="rId10" Type="http://schemas.openxmlformats.org/officeDocument/2006/relationships/image" Target="../media/image319.wmf"/><Relationship Id="rId1" Type="http://schemas.openxmlformats.org/officeDocument/2006/relationships/image" Target="../media/image310.wmf"/></Relationships>
</file>

<file path=ppt/drawings/_rels/vmlDrawing52.vml.rels><?xml version="1.0" encoding="UTF-8" standalone="yes"?>
<Relationships xmlns="http://schemas.openxmlformats.org/package/2006/relationships"><Relationship Id="rId8" Type="http://schemas.openxmlformats.org/officeDocument/2006/relationships/image" Target="../media/image329.wmf"/><Relationship Id="rId7" Type="http://schemas.openxmlformats.org/officeDocument/2006/relationships/image" Target="../media/image328.wmf"/><Relationship Id="rId6" Type="http://schemas.openxmlformats.org/officeDocument/2006/relationships/image" Target="../media/image327.wmf"/><Relationship Id="rId5" Type="http://schemas.openxmlformats.org/officeDocument/2006/relationships/image" Target="../media/image326.wmf"/><Relationship Id="rId4" Type="http://schemas.openxmlformats.org/officeDocument/2006/relationships/image" Target="../media/image325.wmf"/><Relationship Id="rId3" Type="http://schemas.openxmlformats.org/officeDocument/2006/relationships/image" Target="../media/image324.wmf"/><Relationship Id="rId2" Type="http://schemas.openxmlformats.org/officeDocument/2006/relationships/image" Target="../media/image323.emf"/><Relationship Id="rId1" Type="http://schemas.openxmlformats.org/officeDocument/2006/relationships/image" Target="../media/image322.emf"/></Relationships>
</file>

<file path=ppt/drawings/_rels/vmlDrawing53.vml.rels><?xml version="1.0" encoding="UTF-8" standalone="yes"?>
<Relationships xmlns="http://schemas.openxmlformats.org/package/2006/relationships"><Relationship Id="rId7" Type="http://schemas.openxmlformats.org/officeDocument/2006/relationships/image" Target="../media/image336.wmf"/><Relationship Id="rId6" Type="http://schemas.openxmlformats.org/officeDocument/2006/relationships/image" Target="../media/image335.wmf"/><Relationship Id="rId5" Type="http://schemas.openxmlformats.org/officeDocument/2006/relationships/image" Target="../media/image334.wmf"/><Relationship Id="rId4" Type="http://schemas.openxmlformats.org/officeDocument/2006/relationships/image" Target="../media/image333.wmf"/><Relationship Id="rId3" Type="http://schemas.openxmlformats.org/officeDocument/2006/relationships/image" Target="../media/image332.wmf"/><Relationship Id="rId2" Type="http://schemas.openxmlformats.org/officeDocument/2006/relationships/image" Target="../media/image331.wmf"/><Relationship Id="rId1" Type="http://schemas.openxmlformats.org/officeDocument/2006/relationships/image" Target="../media/image330.wmf"/></Relationships>
</file>

<file path=ppt/drawings/_rels/vmlDrawing54.vml.rels><?xml version="1.0" encoding="UTF-8" standalone="yes"?>
<Relationships xmlns="http://schemas.openxmlformats.org/package/2006/relationships"><Relationship Id="rId8" Type="http://schemas.openxmlformats.org/officeDocument/2006/relationships/image" Target="../media/image342.wmf"/><Relationship Id="rId7" Type="http://schemas.openxmlformats.org/officeDocument/2006/relationships/image" Target="../media/image341.wmf"/><Relationship Id="rId6" Type="http://schemas.openxmlformats.org/officeDocument/2006/relationships/image" Target="../media/image340.wmf"/><Relationship Id="rId5" Type="http://schemas.openxmlformats.org/officeDocument/2006/relationships/image" Target="../media/image339.wmf"/><Relationship Id="rId4" Type="http://schemas.openxmlformats.org/officeDocument/2006/relationships/image" Target="../media/image338.wmf"/><Relationship Id="rId3" Type="http://schemas.openxmlformats.org/officeDocument/2006/relationships/image" Target="../media/image337.wmf"/><Relationship Id="rId2" Type="http://schemas.openxmlformats.org/officeDocument/2006/relationships/image" Target="../media/image274.wmf"/><Relationship Id="rId1" Type="http://schemas.openxmlformats.org/officeDocument/2006/relationships/image" Target="../media/image273.wmf"/></Relationships>
</file>

<file path=ppt/drawings/_rels/vmlDrawing55.vml.rels><?xml version="1.0" encoding="UTF-8" standalone="yes"?>
<Relationships xmlns="http://schemas.openxmlformats.org/package/2006/relationships"><Relationship Id="rId9" Type="http://schemas.openxmlformats.org/officeDocument/2006/relationships/image" Target="../media/image351.wmf"/><Relationship Id="rId8" Type="http://schemas.openxmlformats.org/officeDocument/2006/relationships/image" Target="../media/image350.wmf"/><Relationship Id="rId7" Type="http://schemas.openxmlformats.org/officeDocument/2006/relationships/image" Target="../media/image349.wmf"/><Relationship Id="rId6" Type="http://schemas.openxmlformats.org/officeDocument/2006/relationships/image" Target="../media/image348.wmf"/><Relationship Id="rId5" Type="http://schemas.openxmlformats.org/officeDocument/2006/relationships/image" Target="../media/image347.wmf"/><Relationship Id="rId4" Type="http://schemas.openxmlformats.org/officeDocument/2006/relationships/image" Target="../media/image346.wmf"/><Relationship Id="rId3" Type="http://schemas.openxmlformats.org/officeDocument/2006/relationships/image" Target="../media/image345.wmf"/><Relationship Id="rId2" Type="http://schemas.openxmlformats.org/officeDocument/2006/relationships/image" Target="../media/image344.wmf"/><Relationship Id="rId1" Type="http://schemas.openxmlformats.org/officeDocument/2006/relationships/image" Target="../media/image343.wmf"/></Relationships>
</file>

<file path=ppt/drawings/_rels/vmlDrawing56.vml.rels><?xml version="1.0" encoding="UTF-8" standalone="yes"?>
<Relationships xmlns="http://schemas.openxmlformats.org/package/2006/relationships"><Relationship Id="rId4" Type="http://schemas.openxmlformats.org/officeDocument/2006/relationships/image" Target="../media/image357.wmf"/><Relationship Id="rId3" Type="http://schemas.openxmlformats.org/officeDocument/2006/relationships/image" Target="../media/image355.wmf"/><Relationship Id="rId2" Type="http://schemas.openxmlformats.org/officeDocument/2006/relationships/image" Target="../media/image353.emf"/><Relationship Id="rId1" Type="http://schemas.openxmlformats.org/officeDocument/2006/relationships/image" Target="../media/image352.emf"/></Relationships>
</file>

<file path=ppt/drawings/_rels/vmlDrawing57.vml.rels><?xml version="1.0" encoding="UTF-8" standalone="yes"?>
<Relationships xmlns="http://schemas.openxmlformats.org/package/2006/relationships"><Relationship Id="rId3" Type="http://schemas.openxmlformats.org/officeDocument/2006/relationships/image" Target="../media/image353.emf"/><Relationship Id="rId2" Type="http://schemas.openxmlformats.org/officeDocument/2006/relationships/image" Target="../media/image360.wmf"/><Relationship Id="rId1" Type="http://schemas.openxmlformats.org/officeDocument/2006/relationships/image" Target="../media/image35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074" name="页眉占位符 3073"/>
          <p:cNvSpPr>
            <a:spLocks noGrp="1"/>
          </p:cNvSpPr>
          <p:nvPr>
            <p:ph type="hdr" sz="quarter"/>
          </p:nvPr>
        </p:nvSpPr>
        <p:spPr>
          <a:xfrm>
            <a:off x="0" y="0"/>
            <a:ext cx="2971800" cy="457200"/>
          </a:xfrm>
          <a:prstGeom prst="rect">
            <a:avLst/>
          </a:prstGeom>
          <a:noFill/>
          <a:ln w="9525">
            <a:noFill/>
          </a:ln>
        </p:spPr>
        <p:txBody>
          <a:bodyPr/>
          <a:p>
            <a:pPr lvl="0" eaLnBrk="1" fontAlgn="base" hangingPunct="1"/>
            <a:endParaRPr lang="zh-CN" altLang="en-US" sz="1200" b="0" strike="noStrike" noProof="1"/>
          </a:p>
        </p:txBody>
      </p:sp>
      <p:sp>
        <p:nvSpPr>
          <p:cNvPr id="3075" name="日期占位符 3074"/>
          <p:cNvSpPr>
            <a:spLocks noGrp="1"/>
          </p:cNvSpPr>
          <p:nvPr>
            <p:ph type="dt" sz="quarter" idx="1"/>
          </p:nvPr>
        </p:nvSpPr>
        <p:spPr>
          <a:xfrm>
            <a:off x="3886200" y="0"/>
            <a:ext cx="2971800" cy="457200"/>
          </a:xfrm>
          <a:prstGeom prst="rect">
            <a:avLst/>
          </a:prstGeom>
          <a:noFill/>
          <a:ln w="9525">
            <a:noFill/>
          </a:ln>
        </p:spPr>
        <p:txBody>
          <a:bodyPr/>
          <a:p>
            <a:pPr lvl="0" algn="r" eaLnBrk="1" fontAlgn="base" hangingPunct="1"/>
            <a:endParaRPr lang="zh-CN" altLang="en-US" sz="1200" b="0" strike="noStrike" noProof="1"/>
          </a:p>
        </p:txBody>
      </p:sp>
      <p:sp>
        <p:nvSpPr>
          <p:cNvPr id="3076" name="页脚占位符 3075"/>
          <p:cNvSpPr>
            <a:spLocks noGrp="1"/>
          </p:cNvSpPr>
          <p:nvPr>
            <p:ph type="ftr" sz="quarter" idx="2"/>
          </p:nvPr>
        </p:nvSpPr>
        <p:spPr>
          <a:xfrm>
            <a:off x="0" y="8686800"/>
            <a:ext cx="2971800" cy="457200"/>
          </a:xfrm>
          <a:prstGeom prst="rect">
            <a:avLst/>
          </a:prstGeom>
          <a:noFill/>
          <a:ln w="9525">
            <a:noFill/>
          </a:ln>
        </p:spPr>
        <p:txBody>
          <a:bodyPr anchor="b" anchorCtr="0"/>
          <a:p>
            <a:pPr lvl="0" eaLnBrk="1" fontAlgn="base" hangingPunct="1"/>
            <a:endParaRPr lang="zh-CN" altLang="en-US" sz="1200" b="0" strike="noStrike" noProof="1"/>
          </a:p>
        </p:txBody>
      </p:sp>
      <p:sp>
        <p:nvSpPr>
          <p:cNvPr id="3077" name="灯片编号占位符 3076"/>
          <p:cNvSpPr>
            <a:spLocks noGrp="1"/>
          </p:cNvSpPr>
          <p:nvPr>
            <p:ph type="sldNum" sz="quarter" idx="3"/>
          </p:nvPr>
        </p:nvSpPr>
        <p:spPr>
          <a:xfrm>
            <a:off x="3886200" y="8686800"/>
            <a:ext cx="2971800" cy="457200"/>
          </a:xfrm>
          <a:prstGeom prst="rect">
            <a:avLst/>
          </a:prstGeom>
          <a:noFill/>
          <a:ln w="9525">
            <a:noFill/>
          </a:ln>
        </p:spPr>
        <p:txBody>
          <a:bodyPr anchor="b" anchorCtr="0"/>
          <a:p>
            <a:pPr lvl="0" algn="r" eaLnBrk="1" fontAlgn="base" hangingPunct="1"/>
            <a:fld id="{9A0DB2DC-4C9A-4742-B13C-FB6460FD3503}" type="slidenum">
              <a:rPr lang="zh-CN" altLang="en-US" sz="1200" b="0" strike="noStrike" noProof="1">
                <a:latin typeface="Times New Roman" panose="02020603050405020304" pitchFamily="18" charset="0"/>
                <a:ea typeface="宋体" panose="02010600030101010101" pitchFamily="2" charset="-122"/>
                <a:cs typeface="+mn-cs"/>
              </a:rPr>
            </a:fld>
            <a:endParaRPr lang="zh-CN" altLang="en-US" sz="1200" b="0" strike="noStrike" noProof="1"/>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050" name="页眉占位符 2049"/>
          <p:cNvSpPr>
            <a:spLocks noGrp="1"/>
          </p:cNvSpPr>
          <p:nvPr>
            <p:ph type="hdr" sz="quarter"/>
          </p:nvPr>
        </p:nvSpPr>
        <p:spPr>
          <a:xfrm>
            <a:off x="0" y="0"/>
            <a:ext cx="2971800" cy="457200"/>
          </a:xfrm>
          <a:prstGeom prst="rect">
            <a:avLst/>
          </a:prstGeom>
          <a:noFill/>
          <a:ln w="9525">
            <a:noFill/>
          </a:ln>
        </p:spPr>
        <p:txBody>
          <a:bodyPr/>
          <a:p>
            <a:pPr lvl="0" eaLnBrk="1" fontAlgn="base" hangingPunct="1"/>
            <a:endParaRPr lang="zh-CN" altLang="en-US" sz="1200" b="0" strike="noStrike" noProof="1" dirty="0"/>
          </a:p>
        </p:txBody>
      </p:sp>
      <p:sp>
        <p:nvSpPr>
          <p:cNvPr id="2051" name="日期占位符 2050"/>
          <p:cNvSpPr>
            <a:spLocks noGrp="1"/>
          </p:cNvSpPr>
          <p:nvPr>
            <p:ph type="dt" idx="1"/>
          </p:nvPr>
        </p:nvSpPr>
        <p:spPr>
          <a:xfrm>
            <a:off x="3886200" y="0"/>
            <a:ext cx="2971800" cy="457200"/>
          </a:xfrm>
          <a:prstGeom prst="rect">
            <a:avLst/>
          </a:prstGeom>
          <a:noFill/>
          <a:ln w="9525">
            <a:noFill/>
          </a:ln>
        </p:spPr>
        <p:txBody>
          <a:bodyPr/>
          <a:p>
            <a:pPr lvl="0" algn="r" eaLnBrk="1" fontAlgn="base" hangingPunct="1"/>
            <a:endParaRPr lang="zh-CN" altLang="en-US" sz="1200" b="0" strike="noStrike" noProof="1" dirty="0"/>
          </a:p>
        </p:txBody>
      </p:sp>
      <p:sp>
        <p:nvSpPr>
          <p:cNvPr id="13316" name="幻灯片图像占位符 2051"/>
          <p:cNvSpPr/>
          <p:nvPr>
            <p:ph type="sldImg"/>
          </p:nvPr>
        </p:nvSpPr>
        <p:spPr>
          <a:xfrm>
            <a:off x="1143000" y="685800"/>
            <a:ext cx="4572000" cy="3429000"/>
          </a:xfrm>
          <a:prstGeom prst="rect">
            <a:avLst/>
          </a:prstGeom>
          <a:noFill/>
          <a:ln w="9525" cap="flat" cmpd="sng">
            <a:solidFill>
              <a:srgbClr val="000000"/>
            </a:solidFill>
            <a:prstDash val="solid"/>
            <a:miter/>
            <a:headEnd type="none" w="med" len="med"/>
            <a:tailEnd type="none" w="med" len="med"/>
          </a:ln>
        </p:spPr>
      </p:sp>
      <p:sp>
        <p:nvSpPr>
          <p:cNvPr id="13317" name="文本占位符 2052"/>
          <p:cNvSpPr>
            <a:spLocks noGrp="1"/>
          </p:cNvSpPr>
          <p:nvPr>
            <p:ph type="body" sz="quarter"/>
          </p:nvPr>
        </p:nvSpPr>
        <p:spPr>
          <a:xfrm>
            <a:off x="914400" y="4343400"/>
            <a:ext cx="5029200" cy="4114800"/>
          </a:xfrm>
          <a:prstGeom prst="rect">
            <a:avLst/>
          </a:prstGeom>
          <a:noFill/>
          <a:ln w="9525">
            <a:noFill/>
          </a:ln>
        </p:spPr>
        <p:txBody>
          <a:bodyPr anchor="t" anchorCtr="0"/>
          <a:p>
            <a:pPr lvl="0"/>
            <a:r>
              <a:rPr lang="zh-CN" altLang="en-US" dirty="0"/>
              <a:t>单击以编辑母版文本样式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2054" name="页脚占位符 2053"/>
          <p:cNvSpPr>
            <a:spLocks noGrp="1"/>
          </p:cNvSpPr>
          <p:nvPr>
            <p:ph type="ftr" sz="quarter" idx="4"/>
          </p:nvPr>
        </p:nvSpPr>
        <p:spPr>
          <a:xfrm>
            <a:off x="0" y="8686800"/>
            <a:ext cx="2971800" cy="457200"/>
          </a:xfrm>
          <a:prstGeom prst="rect">
            <a:avLst/>
          </a:prstGeom>
          <a:noFill/>
          <a:ln w="9525">
            <a:noFill/>
          </a:ln>
        </p:spPr>
        <p:txBody>
          <a:bodyPr anchor="b" anchorCtr="0"/>
          <a:p>
            <a:pPr lvl="0" eaLnBrk="1" fontAlgn="base" hangingPunct="1"/>
            <a:endParaRPr lang="zh-CN" altLang="en-US" sz="1200" b="0" strike="noStrike" noProof="1" dirty="0"/>
          </a:p>
        </p:txBody>
      </p:sp>
      <p:sp>
        <p:nvSpPr>
          <p:cNvPr id="2055" name="灯片编号占位符 2054"/>
          <p:cNvSpPr>
            <a:spLocks noGrp="1"/>
          </p:cNvSpPr>
          <p:nvPr>
            <p:ph type="sldNum" sz="quarter" idx="5"/>
          </p:nvPr>
        </p:nvSpPr>
        <p:spPr>
          <a:xfrm>
            <a:off x="3886200" y="8686800"/>
            <a:ext cx="2971800" cy="457200"/>
          </a:xfrm>
          <a:prstGeom prst="rect">
            <a:avLst/>
          </a:prstGeom>
          <a:noFill/>
          <a:ln w="9525">
            <a:noFill/>
          </a:ln>
        </p:spPr>
        <p:txBody>
          <a:bodyPr anchor="b" anchorCtr="0"/>
          <a:p>
            <a:pPr lvl="0" algn="r" eaLnBrk="1" fontAlgn="base" hangingPunct="1"/>
            <a:fld id="{9A0DB2DC-4C9A-4742-B13C-FB6460FD3503}" type="slidenum">
              <a:rPr lang="zh-CN" altLang="en-US" sz="1200" b="0" strike="noStrike" noProof="1" dirty="0">
                <a:latin typeface="Times New Roman" panose="02020603050405020304" pitchFamily="18" charset="0"/>
                <a:ea typeface="宋体" panose="02010600030101010101" pitchFamily="2" charset="-122"/>
                <a:cs typeface="+mn-cs"/>
              </a:rPr>
            </a:fld>
            <a:endParaRPr lang="zh-CN" altLang="en-US" sz="1200" b="0" strike="noStrike" noProof="1" dirty="0"/>
          </a:p>
        </p:txBody>
      </p:sp>
    </p:spTree>
  </p:cSld>
  <p:clrMap bg1="lt1" tx1="dk1" bg2="lt2" tx2="dk2" accent1="accent1" accent2="accent2" accent3="accent3" accent4="accent4" accent5="accent5" accent6="accent6" hlink="hlink" folHlink="folHlink"/>
  <p:hf sldNum="0" hdr="0" ftr="0" dt="0"/>
  <p:notesStyle>
    <a:lvl1pPr marL="0" lvl="0"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1pPr>
    <a:lvl2pPr marL="457200" lvl="1"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2pPr>
    <a:lvl3pPr marL="914400" lvl="2"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3pPr>
    <a:lvl4pPr marL="1371600" lvl="3"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4pPr>
    <a:lvl5pPr marL="1828800" lvl="4"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5pPr>
    <a:lvl6pPr marL="2286000" lvl="5"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6pPr>
    <a:lvl7pPr marL="2743200" lvl="6"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7pPr>
    <a:lvl8pPr marL="3200400" lvl="7"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8pPr>
    <a:lvl9pPr marL="3657600" lvl="8"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gradFill rotWithShape="0">
          <a:gsLst>
            <a:gs pos="0">
              <a:srgbClr val="CCCCFF"/>
            </a:gs>
            <a:gs pos="100000">
              <a:srgbClr val="FFFFFF"/>
            </a:gs>
          </a:gsLst>
          <a:path path="rect">
            <a:fillToRect r="100000" b="100000"/>
          </a:path>
          <a:tileRect/>
        </a:gra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a:xfrm>
            <a:off x="685800" y="6248400"/>
            <a:ext cx="1905000" cy="457200"/>
          </a:xfrm>
          <a:prstGeom prst="rect">
            <a:avLst/>
          </a:prstGeom>
          <a:noFill/>
          <a:ln w="9525">
            <a:noFill/>
          </a:ln>
        </p:spPr>
        <p:txBody>
          <a:bodyPr/>
          <a:lstStyle/>
          <a:p>
            <a:pPr lvl="0" eaLnBrk="1" fontAlgn="base" hangingPunct="1">
              <a:spcBef>
                <a:spcPct val="50000"/>
              </a:spcBef>
            </a:pPr>
            <a:endParaRPr lang="zh-CN" altLang="en-US" strike="noStrike" noProof="1">
              <a:latin typeface="Times New Roman" panose="02020603050405020304" pitchFamily="18" charset="0"/>
            </a:endParaRPr>
          </a:p>
        </p:txBody>
      </p:sp>
      <p:sp>
        <p:nvSpPr>
          <p:cNvPr id="5" name="页脚占位符 4"/>
          <p:cNvSpPr>
            <a:spLocks noGrp="1"/>
          </p:cNvSpPr>
          <p:nvPr>
            <p:ph type="ftr" sz="quarter" idx="11"/>
          </p:nvPr>
        </p:nvSpPr>
        <p:spPr>
          <a:xfrm>
            <a:off x="3124200" y="6248400"/>
            <a:ext cx="2895600" cy="457200"/>
          </a:xfrm>
          <a:prstGeom prst="rect">
            <a:avLst/>
          </a:prstGeom>
          <a:noFill/>
          <a:ln w="9525">
            <a:noFill/>
          </a:ln>
        </p:spPr>
        <p:txBody>
          <a:bodyPr/>
          <a:lstStyle/>
          <a:p>
            <a:pPr lvl="0" eaLnBrk="1" fontAlgn="base" hangingPunct="1">
              <a:spcBef>
                <a:spcPct val="50000"/>
              </a:spcBef>
            </a:pPr>
            <a:endParaRPr lang="zh-CN" altLang="en-US" strike="noStrike" noProof="1">
              <a:latin typeface="Times New Roman" panose="02020603050405020304" pitchFamily="18" charset="0"/>
            </a:endParaRPr>
          </a:p>
        </p:txBody>
      </p:sp>
      <p:sp>
        <p:nvSpPr>
          <p:cNvPr id="6" name="灯片编号占位符 5"/>
          <p:cNvSpPr>
            <a:spLocks noGrp="1"/>
          </p:cNvSpPr>
          <p:nvPr>
            <p:ph type="sldNum" sz="quarter" idx="12"/>
          </p:nvPr>
        </p:nvSpPr>
        <p:spPr>
          <a:xfrm>
            <a:off x="6553200" y="6248400"/>
            <a:ext cx="1905000" cy="457200"/>
          </a:xfrm>
          <a:prstGeom prst="rect">
            <a:avLst/>
          </a:prstGeom>
          <a:noFill/>
          <a:ln w="9525">
            <a:noFill/>
          </a:ln>
        </p:spPr>
        <p:txBody>
          <a:bodyPr/>
          <a:lstStyle/>
          <a:p>
            <a:pPr lvl="0" eaLnBrk="1" fontAlgn="base" hangingPunct="1">
              <a:spcBef>
                <a:spcPct val="50000"/>
              </a:spcBef>
            </a:pPr>
            <a:fld id="{9A0DB2DC-4C9A-4742-B13C-FB6460FD3503}" type="slidenum">
              <a:rPr lang="zh-CN" altLang="en-US" strike="noStrike" noProof="1">
                <a:latin typeface="Times New Roman" panose="02020603050405020304" pitchFamily="18" charset="0"/>
                <a:ea typeface="宋体" panose="02010600030101010101" pitchFamily="2" charset="-122"/>
                <a:cs typeface="+mn-cs"/>
              </a:rPr>
            </a:fld>
            <a:endParaRPr lang="zh-CN" altLang="en-US" strike="noStrike" noProof="1">
              <a:latin typeface="Times New Roman" panose="02020603050405020304" pitchFamily="18"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gradFill rotWithShape="0">
          <a:gsLst>
            <a:gs pos="0">
              <a:srgbClr val="CCCCFF"/>
            </a:gs>
            <a:gs pos="100000">
              <a:srgbClr val="FFFFFF"/>
            </a:gs>
          </a:gsLst>
          <a:path path="rect">
            <a:fillToRect r="100000" b="100000"/>
          </a:path>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a:xfrm>
            <a:off x="685800" y="6248400"/>
            <a:ext cx="1905000" cy="457200"/>
          </a:xfrm>
          <a:prstGeom prst="rect">
            <a:avLst/>
          </a:prstGeom>
          <a:noFill/>
          <a:ln w="9525">
            <a:noFill/>
          </a:ln>
        </p:spPr>
        <p:txBody>
          <a:bodyPr/>
          <a:lstStyle/>
          <a:p>
            <a:pPr lvl="0" eaLnBrk="1" fontAlgn="base" hangingPunct="1">
              <a:spcBef>
                <a:spcPct val="50000"/>
              </a:spcBef>
            </a:pPr>
            <a:endParaRPr lang="zh-CN" altLang="en-US" strike="noStrike" noProof="1">
              <a:latin typeface="Times New Roman" panose="02020603050405020304" pitchFamily="18" charset="0"/>
            </a:endParaRPr>
          </a:p>
        </p:txBody>
      </p:sp>
      <p:sp>
        <p:nvSpPr>
          <p:cNvPr id="5" name="页脚占位符 4"/>
          <p:cNvSpPr>
            <a:spLocks noGrp="1"/>
          </p:cNvSpPr>
          <p:nvPr>
            <p:ph type="ftr" sz="quarter" idx="11"/>
          </p:nvPr>
        </p:nvSpPr>
        <p:spPr>
          <a:xfrm>
            <a:off x="3124200" y="6248400"/>
            <a:ext cx="2895600" cy="457200"/>
          </a:xfrm>
          <a:prstGeom prst="rect">
            <a:avLst/>
          </a:prstGeom>
          <a:noFill/>
          <a:ln w="9525">
            <a:noFill/>
          </a:ln>
        </p:spPr>
        <p:txBody>
          <a:bodyPr/>
          <a:lstStyle/>
          <a:p>
            <a:pPr lvl="0" eaLnBrk="1" fontAlgn="base" hangingPunct="1">
              <a:spcBef>
                <a:spcPct val="50000"/>
              </a:spcBef>
            </a:pPr>
            <a:endParaRPr lang="zh-CN" altLang="en-US" strike="noStrike" noProof="1">
              <a:latin typeface="Times New Roman" panose="02020603050405020304" pitchFamily="18" charset="0"/>
            </a:endParaRPr>
          </a:p>
        </p:txBody>
      </p:sp>
      <p:sp>
        <p:nvSpPr>
          <p:cNvPr id="6" name="灯片编号占位符 5"/>
          <p:cNvSpPr>
            <a:spLocks noGrp="1"/>
          </p:cNvSpPr>
          <p:nvPr>
            <p:ph type="sldNum" sz="quarter" idx="12"/>
          </p:nvPr>
        </p:nvSpPr>
        <p:spPr>
          <a:xfrm>
            <a:off x="6553200" y="6248400"/>
            <a:ext cx="1905000" cy="457200"/>
          </a:xfrm>
          <a:prstGeom prst="rect">
            <a:avLst/>
          </a:prstGeom>
          <a:noFill/>
          <a:ln w="9525">
            <a:noFill/>
          </a:ln>
        </p:spPr>
        <p:txBody>
          <a:bodyPr/>
          <a:lstStyle/>
          <a:p>
            <a:pPr lvl="0" eaLnBrk="1" fontAlgn="base" hangingPunct="1">
              <a:spcBef>
                <a:spcPct val="50000"/>
              </a:spcBef>
            </a:pPr>
            <a:fld id="{9A0DB2DC-4C9A-4742-B13C-FB6460FD3503}" type="slidenum">
              <a:rPr lang="zh-CN" altLang="en-US" strike="noStrike" noProof="1">
                <a:latin typeface="Times New Roman" panose="02020603050405020304" pitchFamily="18" charset="0"/>
                <a:ea typeface="宋体" panose="02010600030101010101" pitchFamily="2" charset="-122"/>
                <a:cs typeface="+mn-cs"/>
              </a:rPr>
            </a:fld>
            <a:endParaRPr lang="zh-CN" altLang="en-US" strike="noStrike" noProof="1">
              <a:latin typeface="Times New Roman" panose="02020603050405020304" pitchFamily="18"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gradFill rotWithShape="0">
          <a:gsLst>
            <a:gs pos="0">
              <a:srgbClr val="CCCCFF"/>
            </a:gs>
            <a:gs pos="100000">
              <a:srgbClr val="FFFFFF"/>
            </a:gs>
          </a:gsLst>
          <a:path path="rect">
            <a:fillToRect r="100000" b="100000"/>
          </a:path>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a:xfrm>
            <a:off x="685800" y="6248400"/>
            <a:ext cx="1905000" cy="457200"/>
          </a:xfrm>
          <a:prstGeom prst="rect">
            <a:avLst/>
          </a:prstGeom>
          <a:noFill/>
          <a:ln w="9525">
            <a:noFill/>
          </a:ln>
        </p:spPr>
        <p:txBody>
          <a:bodyPr/>
          <a:lstStyle/>
          <a:p>
            <a:pPr lvl="0" eaLnBrk="1" fontAlgn="base" hangingPunct="1">
              <a:spcBef>
                <a:spcPct val="50000"/>
              </a:spcBef>
            </a:pPr>
            <a:endParaRPr lang="zh-CN" altLang="en-US" strike="noStrike" noProof="1">
              <a:latin typeface="Times New Roman" panose="02020603050405020304" pitchFamily="18" charset="0"/>
            </a:endParaRPr>
          </a:p>
        </p:txBody>
      </p:sp>
      <p:sp>
        <p:nvSpPr>
          <p:cNvPr id="5" name="页脚占位符 4"/>
          <p:cNvSpPr>
            <a:spLocks noGrp="1"/>
          </p:cNvSpPr>
          <p:nvPr>
            <p:ph type="ftr" sz="quarter" idx="11"/>
          </p:nvPr>
        </p:nvSpPr>
        <p:spPr>
          <a:xfrm>
            <a:off x="3124200" y="6248400"/>
            <a:ext cx="2895600" cy="457200"/>
          </a:xfrm>
          <a:prstGeom prst="rect">
            <a:avLst/>
          </a:prstGeom>
          <a:noFill/>
          <a:ln w="9525">
            <a:noFill/>
          </a:ln>
        </p:spPr>
        <p:txBody>
          <a:bodyPr/>
          <a:lstStyle/>
          <a:p>
            <a:pPr lvl="0" eaLnBrk="1" fontAlgn="base" hangingPunct="1">
              <a:spcBef>
                <a:spcPct val="50000"/>
              </a:spcBef>
            </a:pPr>
            <a:endParaRPr lang="zh-CN" altLang="en-US" strike="noStrike" noProof="1">
              <a:latin typeface="Times New Roman" panose="02020603050405020304" pitchFamily="18" charset="0"/>
            </a:endParaRPr>
          </a:p>
        </p:txBody>
      </p:sp>
      <p:sp>
        <p:nvSpPr>
          <p:cNvPr id="6" name="灯片编号占位符 5"/>
          <p:cNvSpPr>
            <a:spLocks noGrp="1"/>
          </p:cNvSpPr>
          <p:nvPr>
            <p:ph type="sldNum" sz="quarter" idx="12"/>
          </p:nvPr>
        </p:nvSpPr>
        <p:spPr>
          <a:xfrm>
            <a:off x="6553200" y="6248400"/>
            <a:ext cx="1905000" cy="457200"/>
          </a:xfrm>
          <a:prstGeom prst="rect">
            <a:avLst/>
          </a:prstGeom>
          <a:noFill/>
          <a:ln w="9525">
            <a:noFill/>
          </a:ln>
        </p:spPr>
        <p:txBody>
          <a:bodyPr/>
          <a:lstStyle/>
          <a:p>
            <a:pPr lvl="0" eaLnBrk="1" fontAlgn="base" hangingPunct="1">
              <a:spcBef>
                <a:spcPct val="50000"/>
              </a:spcBef>
            </a:pPr>
            <a:fld id="{9A0DB2DC-4C9A-4742-B13C-FB6460FD3503}" type="slidenum">
              <a:rPr lang="zh-CN" altLang="en-US" strike="noStrike" noProof="1">
                <a:latin typeface="Times New Roman" panose="02020603050405020304" pitchFamily="18" charset="0"/>
                <a:ea typeface="宋体" panose="02010600030101010101" pitchFamily="2" charset="-122"/>
                <a:cs typeface="+mn-cs"/>
              </a:rPr>
            </a:fld>
            <a:endParaRPr lang="zh-CN" altLang="en-US" strike="noStrike" noProof="1">
              <a:latin typeface="Times New Roman" panose="02020603050405020304" pitchFamily="18"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gradFill rotWithShape="0">
          <a:gsLst>
            <a:gs pos="0">
              <a:srgbClr val="CCCCFF"/>
            </a:gs>
            <a:gs pos="100000">
              <a:srgbClr val="FFFFFF"/>
            </a:gs>
          </a:gsLst>
          <a:path path="rect">
            <a:fillToRect r="100000" b="100000"/>
          </a:path>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85800" y="1981200"/>
            <a:ext cx="3808476" cy="4114800"/>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9724" y="1981200"/>
            <a:ext cx="3808476" cy="4114800"/>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a:xfrm>
            <a:off x="685800" y="6248400"/>
            <a:ext cx="1905000" cy="457200"/>
          </a:xfrm>
          <a:prstGeom prst="rect">
            <a:avLst/>
          </a:prstGeom>
          <a:noFill/>
          <a:ln w="9525">
            <a:noFill/>
          </a:ln>
        </p:spPr>
        <p:txBody>
          <a:bodyPr/>
          <a:lstStyle/>
          <a:p>
            <a:pPr lvl="0" eaLnBrk="1" fontAlgn="base" hangingPunct="1">
              <a:spcBef>
                <a:spcPct val="50000"/>
              </a:spcBef>
            </a:pPr>
            <a:endParaRPr lang="zh-CN" altLang="en-US" strike="noStrike" noProof="1">
              <a:latin typeface="Times New Roman" panose="02020603050405020304" pitchFamily="18" charset="0"/>
            </a:endParaRPr>
          </a:p>
        </p:txBody>
      </p:sp>
      <p:sp>
        <p:nvSpPr>
          <p:cNvPr id="6" name="页脚占位符 5"/>
          <p:cNvSpPr>
            <a:spLocks noGrp="1"/>
          </p:cNvSpPr>
          <p:nvPr>
            <p:ph type="ftr" sz="quarter" idx="11"/>
          </p:nvPr>
        </p:nvSpPr>
        <p:spPr>
          <a:xfrm>
            <a:off x="3124200" y="6248400"/>
            <a:ext cx="2895600" cy="457200"/>
          </a:xfrm>
          <a:prstGeom prst="rect">
            <a:avLst/>
          </a:prstGeom>
          <a:noFill/>
          <a:ln w="9525">
            <a:noFill/>
          </a:ln>
        </p:spPr>
        <p:txBody>
          <a:bodyPr/>
          <a:lstStyle/>
          <a:p>
            <a:pPr lvl="0" eaLnBrk="1" fontAlgn="base" hangingPunct="1">
              <a:spcBef>
                <a:spcPct val="50000"/>
              </a:spcBef>
            </a:pPr>
            <a:endParaRPr lang="zh-CN" altLang="en-US" strike="noStrike" noProof="1">
              <a:latin typeface="Times New Roman" panose="02020603050405020304" pitchFamily="18" charset="0"/>
            </a:endParaRPr>
          </a:p>
        </p:txBody>
      </p:sp>
      <p:sp>
        <p:nvSpPr>
          <p:cNvPr id="7" name="灯片编号占位符 6"/>
          <p:cNvSpPr>
            <a:spLocks noGrp="1"/>
          </p:cNvSpPr>
          <p:nvPr>
            <p:ph type="sldNum" sz="quarter" idx="12"/>
          </p:nvPr>
        </p:nvSpPr>
        <p:spPr>
          <a:xfrm>
            <a:off x="6553200" y="6248400"/>
            <a:ext cx="1905000" cy="457200"/>
          </a:xfrm>
          <a:prstGeom prst="rect">
            <a:avLst/>
          </a:prstGeom>
          <a:noFill/>
          <a:ln w="9525">
            <a:noFill/>
          </a:ln>
        </p:spPr>
        <p:txBody>
          <a:bodyPr/>
          <a:lstStyle/>
          <a:p>
            <a:pPr lvl="0" eaLnBrk="1" fontAlgn="base" hangingPunct="1">
              <a:spcBef>
                <a:spcPct val="50000"/>
              </a:spcBef>
            </a:pPr>
            <a:fld id="{9A0DB2DC-4C9A-4742-B13C-FB6460FD3503}" type="slidenum">
              <a:rPr lang="zh-CN" altLang="en-US" strike="noStrike" noProof="1">
                <a:latin typeface="Times New Roman" panose="02020603050405020304" pitchFamily="18" charset="0"/>
                <a:ea typeface="宋体" panose="02010600030101010101" pitchFamily="2" charset="-122"/>
                <a:cs typeface="+mn-cs"/>
              </a:rPr>
            </a:fld>
            <a:endParaRPr lang="zh-CN" altLang="en-US" strike="noStrike" noProof="1">
              <a:latin typeface="Times New Roman" panose="02020603050405020304" pitchFamily="18"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gradFill rotWithShape="0">
          <a:gsLst>
            <a:gs pos="0">
              <a:srgbClr val="CCCCFF"/>
            </a:gs>
            <a:gs pos="100000">
              <a:srgbClr val="FFFFFF"/>
            </a:gs>
          </a:gsLst>
          <a:path path="rect">
            <a:fillToRect r="100000" b="100000"/>
          </a:path>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a:xfrm>
            <a:off x="685800" y="6248400"/>
            <a:ext cx="1905000" cy="457200"/>
          </a:xfrm>
          <a:prstGeom prst="rect">
            <a:avLst/>
          </a:prstGeom>
          <a:noFill/>
          <a:ln w="9525">
            <a:noFill/>
          </a:ln>
        </p:spPr>
        <p:txBody>
          <a:bodyPr/>
          <a:lstStyle/>
          <a:p>
            <a:pPr lvl="0" eaLnBrk="1" fontAlgn="base" hangingPunct="1">
              <a:spcBef>
                <a:spcPct val="50000"/>
              </a:spcBef>
            </a:pPr>
            <a:endParaRPr lang="zh-CN" altLang="en-US" strike="noStrike" noProof="1">
              <a:latin typeface="Times New Roman" panose="02020603050405020304" pitchFamily="18" charset="0"/>
            </a:endParaRPr>
          </a:p>
        </p:txBody>
      </p:sp>
      <p:sp>
        <p:nvSpPr>
          <p:cNvPr id="8" name="页脚占位符 7"/>
          <p:cNvSpPr>
            <a:spLocks noGrp="1"/>
          </p:cNvSpPr>
          <p:nvPr>
            <p:ph type="ftr" sz="quarter" idx="11"/>
          </p:nvPr>
        </p:nvSpPr>
        <p:spPr>
          <a:xfrm>
            <a:off x="3124200" y="6248400"/>
            <a:ext cx="2895600" cy="457200"/>
          </a:xfrm>
          <a:prstGeom prst="rect">
            <a:avLst/>
          </a:prstGeom>
          <a:noFill/>
          <a:ln w="9525">
            <a:noFill/>
          </a:ln>
        </p:spPr>
        <p:txBody>
          <a:bodyPr/>
          <a:lstStyle/>
          <a:p>
            <a:pPr lvl="0" eaLnBrk="1" fontAlgn="base" hangingPunct="1">
              <a:spcBef>
                <a:spcPct val="50000"/>
              </a:spcBef>
            </a:pPr>
            <a:endParaRPr lang="zh-CN" altLang="en-US" strike="noStrike" noProof="1">
              <a:latin typeface="Times New Roman" panose="02020603050405020304" pitchFamily="18" charset="0"/>
            </a:endParaRPr>
          </a:p>
        </p:txBody>
      </p:sp>
      <p:sp>
        <p:nvSpPr>
          <p:cNvPr id="9" name="灯片编号占位符 8"/>
          <p:cNvSpPr>
            <a:spLocks noGrp="1"/>
          </p:cNvSpPr>
          <p:nvPr>
            <p:ph type="sldNum" sz="quarter" idx="12"/>
          </p:nvPr>
        </p:nvSpPr>
        <p:spPr>
          <a:xfrm>
            <a:off x="6553200" y="6248400"/>
            <a:ext cx="1905000" cy="457200"/>
          </a:xfrm>
          <a:prstGeom prst="rect">
            <a:avLst/>
          </a:prstGeom>
          <a:noFill/>
          <a:ln w="9525">
            <a:noFill/>
          </a:ln>
        </p:spPr>
        <p:txBody>
          <a:bodyPr/>
          <a:lstStyle/>
          <a:p>
            <a:pPr lvl="0" eaLnBrk="1" fontAlgn="base" hangingPunct="1">
              <a:spcBef>
                <a:spcPct val="50000"/>
              </a:spcBef>
            </a:pPr>
            <a:fld id="{9A0DB2DC-4C9A-4742-B13C-FB6460FD3503}" type="slidenum">
              <a:rPr lang="zh-CN" altLang="en-US" strike="noStrike" noProof="1">
                <a:latin typeface="Times New Roman" panose="02020603050405020304" pitchFamily="18" charset="0"/>
                <a:ea typeface="宋体" panose="02010600030101010101" pitchFamily="2" charset="-122"/>
                <a:cs typeface="+mn-cs"/>
              </a:rPr>
            </a:fld>
            <a:endParaRPr lang="zh-CN" altLang="en-US" strike="noStrike" noProof="1">
              <a:latin typeface="Times New Roman" panose="02020603050405020304" pitchFamily="18"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gradFill rotWithShape="0">
          <a:gsLst>
            <a:gs pos="0">
              <a:srgbClr val="CCCCFF"/>
            </a:gs>
            <a:gs pos="100000">
              <a:srgbClr val="FFFFFF"/>
            </a:gs>
          </a:gsLst>
          <a:path path="rect">
            <a:fillToRect r="100000" b="100000"/>
          </a:path>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a:xfrm>
            <a:off x="685800" y="6248400"/>
            <a:ext cx="1905000" cy="457200"/>
          </a:xfrm>
          <a:prstGeom prst="rect">
            <a:avLst/>
          </a:prstGeom>
          <a:noFill/>
          <a:ln w="9525">
            <a:noFill/>
          </a:ln>
        </p:spPr>
        <p:txBody>
          <a:bodyPr/>
          <a:lstStyle/>
          <a:p>
            <a:pPr lvl="0" eaLnBrk="1" fontAlgn="base" hangingPunct="1">
              <a:spcBef>
                <a:spcPct val="50000"/>
              </a:spcBef>
            </a:pPr>
            <a:endParaRPr lang="zh-CN" altLang="en-US" strike="noStrike" noProof="1">
              <a:latin typeface="Times New Roman" panose="02020603050405020304" pitchFamily="18" charset="0"/>
            </a:endParaRPr>
          </a:p>
        </p:txBody>
      </p:sp>
      <p:sp>
        <p:nvSpPr>
          <p:cNvPr id="4" name="页脚占位符 3"/>
          <p:cNvSpPr>
            <a:spLocks noGrp="1"/>
          </p:cNvSpPr>
          <p:nvPr>
            <p:ph type="ftr" sz="quarter" idx="11"/>
          </p:nvPr>
        </p:nvSpPr>
        <p:spPr>
          <a:xfrm>
            <a:off x="3124200" y="6248400"/>
            <a:ext cx="2895600" cy="457200"/>
          </a:xfrm>
          <a:prstGeom prst="rect">
            <a:avLst/>
          </a:prstGeom>
          <a:noFill/>
          <a:ln w="9525">
            <a:noFill/>
          </a:ln>
        </p:spPr>
        <p:txBody>
          <a:bodyPr/>
          <a:lstStyle/>
          <a:p>
            <a:pPr lvl="0" eaLnBrk="1" fontAlgn="base" hangingPunct="1">
              <a:spcBef>
                <a:spcPct val="50000"/>
              </a:spcBef>
            </a:pPr>
            <a:endParaRPr lang="zh-CN" altLang="en-US" strike="noStrike" noProof="1">
              <a:latin typeface="Times New Roman" panose="02020603050405020304" pitchFamily="18" charset="0"/>
            </a:endParaRPr>
          </a:p>
        </p:txBody>
      </p:sp>
      <p:sp>
        <p:nvSpPr>
          <p:cNvPr id="5" name="灯片编号占位符 4"/>
          <p:cNvSpPr>
            <a:spLocks noGrp="1"/>
          </p:cNvSpPr>
          <p:nvPr>
            <p:ph type="sldNum" sz="quarter" idx="12"/>
          </p:nvPr>
        </p:nvSpPr>
        <p:spPr>
          <a:xfrm>
            <a:off x="6553200" y="6248400"/>
            <a:ext cx="1905000" cy="457200"/>
          </a:xfrm>
          <a:prstGeom prst="rect">
            <a:avLst/>
          </a:prstGeom>
          <a:noFill/>
          <a:ln w="9525">
            <a:noFill/>
          </a:ln>
        </p:spPr>
        <p:txBody>
          <a:bodyPr/>
          <a:lstStyle/>
          <a:p>
            <a:pPr lvl="0" eaLnBrk="1" fontAlgn="base" hangingPunct="1">
              <a:spcBef>
                <a:spcPct val="50000"/>
              </a:spcBef>
            </a:pPr>
            <a:fld id="{9A0DB2DC-4C9A-4742-B13C-FB6460FD3503}" type="slidenum">
              <a:rPr lang="zh-CN" altLang="en-US" strike="noStrike" noProof="1">
                <a:latin typeface="Times New Roman" panose="02020603050405020304" pitchFamily="18" charset="0"/>
                <a:ea typeface="宋体" panose="02010600030101010101" pitchFamily="2" charset="-122"/>
                <a:cs typeface="+mn-cs"/>
              </a:rPr>
            </a:fld>
            <a:endParaRPr lang="zh-CN" altLang="en-US" strike="noStrike" noProof="1">
              <a:latin typeface="Times New Roman" panose="02020603050405020304" pitchFamily="18"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lvl="0" eaLnBrk="1" fontAlgn="base" hangingPunct="1">
              <a:spcBef>
                <a:spcPct val="50000"/>
              </a:spcBef>
            </a:pPr>
            <a:fld id="{BB962C8B-B14F-4D97-AF65-F5344CB8AC3E}" type="datetime1">
              <a:rPr lang="zh-CN" altLang="en-US" strike="noStrike" noProof="1">
                <a:latin typeface="Times New Roman" panose="02020603050405020304" pitchFamily="18" charset="0"/>
                <a:ea typeface="宋体" panose="02010600030101010101" pitchFamily="2" charset="-122"/>
                <a:cs typeface="+mn-cs"/>
              </a:rPr>
            </a:fld>
            <a:endParaRPr lang="zh-CN" altLang="en-US" strike="noStrike" noProof="1">
              <a:latin typeface="Times New Roman" panose="02020603050405020304" pitchFamily="18" charset="0"/>
            </a:endParaRPr>
          </a:p>
        </p:txBody>
      </p:sp>
      <p:sp>
        <p:nvSpPr>
          <p:cNvPr id="3" name="页脚占位符 2"/>
          <p:cNvSpPr>
            <a:spLocks noGrp="1"/>
          </p:cNvSpPr>
          <p:nvPr>
            <p:ph type="ftr" sz="quarter" idx="11"/>
          </p:nvPr>
        </p:nvSpPr>
        <p:spPr/>
        <p:txBody>
          <a:bodyPr/>
          <a:p>
            <a:pPr lvl="0" eaLnBrk="1" fontAlgn="base" hangingPunct="1">
              <a:spcBef>
                <a:spcPct val="50000"/>
              </a:spcBef>
            </a:pPr>
            <a:endParaRPr lang="zh-CN" altLang="en-US" strike="noStrike" noProof="1">
              <a:latin typeface="Times New Roman" panose="02020603050405020304" pitchFamily="18" charset="0"/>
            </a:endParaRPr>
          </a:p>
        </p:txBody>
      </p:sp>
      <p:sp>
        <p:nvSpPr>
          <p:cNvPr id="4" name="灯片编号占位符 3"/>
          <p:cNvSpPr>
            <a:spLocks noGrp="1"/>
          </p:cNvSpPr>
          <p:nvPr>
            <p:ph type="sldNum" sz="quarter" idx="12"/>
          </p:nvPr>
        </p:nvSpPr>
        <p:spPr/>
        <p:txBody>
          <a:bodyPr/>
          <a:p>
            <a:pPr lvl="0" eaLnBrk="1" fontAlgn="base" hangingPunct="1">
              <a:spcBef>
                <a:spcPct val="50000"/>
              </a:spcBef>
            </a:pPr>
            <a:fld id="{9A0DB2DC-4C9A-4742-B13C-FB6460FD3503}" type="slidenum">
              <a:rPr lang="zh-CN" altLang="en-US" strike="noStrike" noProof="1">
                <a:latin typeface="Times New Roman" panose="02020603050405020304" pitchFamily="18" charset="0"/>
                <a:ea typeface="宋体" panose="02010600030101010101" pitchFamily="2" charset="-122"/>
                <a:cs typeface="+mn-cs"/>
              </a:rPr>
            </a:fld>
            <a:endParaRPr lang="zh-CN" altLang="en-US" strike="noStrike" noProof="1">
              <a:latin typeface="Times New Roman" panose="02020603050405020304" pitchFamily="18"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bg>
      <p:bgPr>
        <a:gradFill rotWithShape="0">
          <a:gsLst>
            <a:gs pos="0">
              <a:srgbClr val="CCCCFF"/>
            </a:gs>
            <a:gs pos="100000">
              <a:srgbClr val="FFFFFF"/>
            </a:gs>
          </a:gsLst>
          <a:path path="rect">
            <a:fillToRect r="100000" b="100000"/>
          </a:path>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a:xfrm>
            <a:off x="685800" y="6248400"/>
            <a:ext cx="1905000" cy="457200"/>
          </a:xfrm>
          <a:prstGeom prst="rect">
            <a:avLst/>
          </a:prstGeom>
          <a:noFill/>
          <a:ln w="9525">
            <a:noFill/>
          </a:ln>
        </p:spPr>
        <p:txBody>
          <a:bodyPr/>
          <a:lstStyle/>
          <a:p>
            <a:pPr lvl="0" eaLnBrk="1" fontAlgn="base" hangingPunct="1">
              <a:spcBef>
                <a:spcPct val="50000"/>
              </a:spcBef>
            </a:pPr>
            <a:endParaRPr lang="zh-CN" altLang="en-US" strike="noStrike" noProof="1">
              <a:latin typeface="Times New Roman" panose="02020603050405020304" pitchFamily="18" charset="0"/>
            </a:endParaRPr>
          </a:p>
        </p:txBody>
      </p:sp>
      <p:sp>
        <p:nvSpPr>
          <p:cNvPr id="6" name="页脚占位符 5"/>
          <p:cNvSpPr>
            <a:spLocks noGrp="1"/>
          </p:cNvSpPr>
          <p:nvPr>
            <p:ph type="ftr" sz="quarter" idx="11"/>
          </p:nvPr>
        </p:nvSpPr>
        <p:spPr>
          <a:xfrm>
            <a:off x="3124200" y="6248400"/>
            <a:ext cx="2895600" cy="457200"/>
          </a:xfrm>
          <a:prstGeom prst="rect">
            <a:avLst/>
          </a:prstGeom>
          <a:noFill/>
          <a:ln w="9525">
            <a:noFill/>
          </a:ln>
        </p:spPr>
        <p:txBody>
          <a:bodyPr/>
          <a:lstStyle/>
          <a:p>
            <a:pPr lvl="0" eaLnBrk="1" fontAlgn="base" hangingPunct="1">
              <a:spcBef>
                <a:spcPct val="50000"/>
              </a:spcBef>
            </a:pPr>
            <a:endParaRPr lang="zh-CN" altLang="en-US" strike="noStrike" noProof="1">
              <a:latin typeface="Times New Roman" panose="02020603050405020304" pitchFamily="18" charset="0"/>
            </a:endParaRPr>
          </a:p>
        </p:txBody>
      </p:sp>
      <p:sp>
        <p:nvSpPr>
          <p:cNvPr id="7" name="灯片编号占位符 6"/>
          <p:cNvSpPr>
            <a:spLocks noGrp="1"/>
          </p:cNvSpPr>
          <p:nvPr>
            <p:ph type="sldNum" sz="quarter" idx="12"/>
          </p:nvPr>
        </p:nvSpPr>
        <p:spPr>
          <a:xfrm>
            <a:off x="6553200" y="6248400"/>
            <a:ext cx="1905000" cy="457200"/>
          </a:xfrm>
          <a:prstGeom prst="rect">
            <a:avLst/>
          </a:prstGeom>
          <a:noFill/>
          <a:ln w="9525">
            <a:noFill/>
          </a:ln>
        </p:spPr>
        <p:txBody>
          <a:bodyPr/>
          <a:lstStyle/>
          <a:p>
            <a:pPr lvl="0" eaLnBrk="1" fontAlgn="base" hangingPunct="1">
              <a:spcBef>
                <a:spcPct val="50000"/>
              </a:spcBef>
            </a:pPr>
            <a:fld id="{9A0DB2DC-4C9A-4742-B13C-FB6460FD3503}" type="slidenum">
              <a:rPr lang="zh-CN" altLang="en-US" strike="noStrike" noProof="1">
                <a:latin typeface="Times New Roman" panose="02020603050405020304" pitchFamily="18" charset="0"/>
                <a:ea typeface="宋体" panose="02010600030101010101" pitchFamily="2" charset="-122"/>
                <a:cs typeface="+mn-cs"/>
              </a:rPr>
            </a:fld>
            <a:endParaRPr lang="zh-CN" altLang="en-US" strike="noStrike" noProof="1">
              <a:latin typeface="Times New Roman" panose="02020603050405020304" pitchFamily="18"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bg>
      <p:bgPr>
        <a:gradFill rotWithShape="0">
          <a:gsLst>
            <a:gs pos="0">
              <a:srgbClr val="CCCCFF"/>
            </a:gs>
            <a:gs pos="100000">
              <a:srgbClr val="FFFFFF"/>
            </a:gs>
          </a:gsLst>
          <a:path path="rect">
            <a:fillToRect r="100000" b="100000"/>
          </a:path>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a:xfrm>
            <a:off x="685800" y="6248400"/>
            <a:ext cx="1905000" cy="457200"/>
          </a:xfrm>
          <a:prstGeom prst="rect">
            <a:avLst/>
          </a:prstGeom>
          <a:noFill/>
          <a:ln w="9525">
            <a:noFill/>
          </a:ln>
        </p:spPr>
        <p:txBody>
          <a:bodyPr/>
          <a:lstStyle/>
          <a:p>
            <a:pPr lvl="0" eaLnBrk="1" fontAlgn="base" hangingPunct="1">
              <a:spcBef>
                <a:spcPct val="50000"/>
              </a:spcBef>
            </a:pPr>
            <a:endParaRPr lang="zh-CN" altLang="en-US" strike="noStrike" noProof="1">
              <a:latin typeface="Times New Roman" panose="02020603050405020304" pitchFamily="18" charset="0"/>
            </a:endParaRPr>
          </a:p>
        </p:txBody>
      </p:sp>
      <p:sp>
        <p:nvSpPr>
          <p:cNvPr id="6" name="页脚占位符 5"/>
          <p:cNvSpPr>
            <a:spLocks noGrp="1"/>
          </p:cNvSpPr>
          <p:nvPr>
            <p:ph type="ftr" sz="quarter" idx="11"/>
          </p:nvPr>
        </p:nvSpPr>
        <p:spPr>
          <a:xfrm>
            <a:off x="3124200" y="6248400"/>
            <a:ext cx="2895600" cy="457200"/>
          </a:xfrm>
          <a:prstGeom prst="rect">
            <a:avLst/>
          </a:prstGeom>
          <a:noFill/>
          <a:ln w="9525">
            <a:noFill/>
          </a:ln>
        </p:spPr>
        <p:txBody>
          <a:bodyPr/>
          <a:lstStyle/>
          <a:p>
            <a:pPr lvl="0" eaLnBrk="1" fontAlgn="base" hangingPunct="1">
              <a:spcBef>
                <a:spcPct val="50000"/>
              </a:spcBef>
            </a:pPr>
            <a:endParaRPr lang="zh-CN" altLang="en-US" strike="noStrike" noProof="1">
              <a:latin typeface="Times New Roman" panose="02020603050405020304" pitchFamily="18" charset="0"/>
            </a:endParaRPr>
          </a:p>
        </p:txBody>
      </p:sp>
      <p:sp>
        <p:nvSpPr>
          <p:cNvPr id="7" name="灯片编号占位符 6"/>
          <p:cNvSpPr>
            <a:spLocks noGrp="1"/>
          </p:cNvSpPr>
          <p:nvPr>
            <p:ph type="sldNum" sz="quarter" idx="12"/>
          </p:nvPr>
        </p:nvSpPr>
        <p:spPr>
          <a:xfrm>
            <a:off x="6553200" y="6248400"/>
            <a:ext cx="1905000" cy="457200"/>
          </a:xfrm>
          <a:prstGeom prst="rect">
            <a:avLst/>
          </a:prstGeom>
          <a:noFill/>
          <a:ln w="9525">
            <a:noFill/>
          </a:ln>
        </p:spPr>
        <p:txBody>
          <a:bodyPr/>
          <a:lstStyle/>
          <a:p>
            <a:pPr lvl="0" eaLnBrk="1" fontAlgn="base" hangingPunct="1">
              <a:spcBef>
                <a:spcPct val="50000"/>
              </a:spcBef>
            </a:pPr>
            <a:fld id="{9A0DB2DC-4C9A-4742-B13C-FB6460FD3503}" type="slidenum">
              <a:rPr lang="zh-CN" altLang="en-US" strike="noStrike" noProof="1">
                <a:latin typeface="Times New Roman" panose="02020603050405020304" pitchFamily="18" charset="0"/>
                <a:ea typeface="宋体" panose="02010600030101010101" pitchFamily="2" charset="-122"/>
                <a:cs typeface="+mn-cs"/>
              </a:rPr>
            </a:fld>
            <a:endParaRPr lang="zh-CN" altLang="en-US" strike="noStrike" noProof="1">
              <a:latin typeface="Times New Roman" panose="02020603050405020304" pitchFamily="18"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gradFill rotWithShape="0">
          <a:gsLst>
            <a:gs pos="0">
              <a:srgbClr val="CCCCFF"/>
            </a:gs>
            <a:gs pos="100000">
              <a:srgbClr val="FFFFFF"/>
            </a:gs>
          </a:gsLst>
          <a:path path="rect">
            <a:fillToRect r="100000" b="100000"/>
          </a:path>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a:xfrm>
            <a:off x="685800" y="6248400"/>
            <a:ext cx="1905000" cy="457200"/>
          </a:xfrm>
          <a:prstGeom prst="rect">
            <a:avLst/>
          </a:prstGeom>
          <a:noFill/>
          <a:ln w="9525">
            <a:noFill/>
          </a:ln>
        </p:spPr>
        <p:txBody>
          <a:bodyPr/>
          <a:lstStyle/>
          <a:p>
            <a:pPr lvl="0" eaLnBrk="1" fontAlgn="base" hangingPunct="1">
              <a:spcBef>
                <a:spcPct val="50000"/>
              </a:spcBef>
            </a:pPr>
            <a:endParaRPr lang="zh-CN" altLang="en-US" strike="noStrike" noProof="1">
              <a:latin typeface="Times New Roman" panose="02020603050405020304" pitchFamily="18" charset="0"/>
            </a:endParaRPr>
          </a:p>
        </p:txBody>
      </p:sp>
      <p:sp>
        <p:nvSpPr>
          <p:cNvPr id="5" name="页脚占位符 4"/>
          <p:cNvSpPr>
            <a:spLocks noGrp="1"/>
          </p:cNvSpPr>
          <p:nvPr>
            <p:ph type="ftr" sz="quarter" idx="11"/>
          </p:nvPr>
        </p:nvSpPr>
        <p:spPr>
          <a:xfrm>
            <a:off x="3124200" y="6248400"/>
            <a:ext cx="2895600" cy="457200"/>
          </a:xfrm>
          <a:prstGeom prst="rect">
            <a:avLst/>
          </a:prstGeom>
          <a:noFill/>
          <a:ln w="9525">
            <a:noFill/>
          </a:ln>
        </p:spPr>
        <p:txBody>
          <a:bodyPr/>
          <a:lstStyle/>
          <a:p>
            <a:pPr lvl="0" eaLnBrk="1" fontAlgn="base" hangingPunct="1">
              <a:spcBef>
                <a:spcPct val="50000"/>
              </a:spcBef>
            </a:pPr>
            <a:endParaRPr lang="zh-CN" altLang="en-US" strike="noStrike" noProof="1">
              <a:latin typeface="Times New Roman" panose="02020603050405020304" pitchFamily="18" charset="0"/>
            </a:endParaRPr>
          </a:p>
        </p:txBody>
      </p:sp>
      <p:sp>
        <p:nvSpPr>
          <p:cNvPr id="6" name="灯片编号占位符 5"/>
          <p:cNvSpPr>
            <a:spLocks noGrp="1"/>
          </p:cNvSpPr>
          <p:nvPr>
            <p:ph type="sldNum" sz="quarter" idx="12"/>
          </p:nvPr>
        </p:nvSpPr>
        <p:spPr>
          <a:xfrm>
            <a:off x="6553200" y="6248400"/>
            <a:ext cx="1905000" cy="457200"/>
          </a:xfrm>
          <a:prstGeom prst="rect">
            <a:avLst/>
          </a:prstGeom>
          <a:noFill/>
          <a:ln w="9525">
            <a:noFill/>
          </a:ln>
        </p:spPr>
        <p:txBody>
          <a:bodyPr/>
          <a:lstStyle/>
          <a:p>
            <a:pPr lvl="0" eaLnBrk="1" fontAlgn="base" hangingPunct="1">
              <a:spcBef>
                <a:spcPct val="50000"/>
              </a:spcBef>
            </a:pPr>
            <a:fld id="{9A0DB2DC-4C9A-4742-B13C-FB6460FD3503}" type="slidenum">
              <a:rPr lang="zh-CN" altLang="en-US" strike="noStrike" noProof="1">
                <a:latin typeface="Times New Roman" panose="02020603050405020304" pitchFamily="18" charset="0"/>
                <a:ea typeface="宋体" panose="02010600030101010101" pitchFamily="2" charset="-122"/>
                <a:cs typeface="+mn-cs"/>
              </a:rPr>
            </a:fld>
            <a:endParaRPr lang="zh-CN" altLang="en-US" strike="noStrike" noProof="1">
              <a:latin typeface="Times New Roman" panose="02020603050405020304" pitchFamily="18"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bg>
      <p:bgPr>
        <a:gradFill rotWithShape="0">
          <a:gsLst>
            <a:gs pos="0">
              <a:srgbClr val="CCCCFF"/>
            </a:gs>
            <a:gs pos="100000">
              <a:srgbClr val="FFFFFF"/>
            </a:gs>
          </a:gsLst>
          <a:path path="rect">
            <a:fillToRect r="100000" b="100000"/>
          </a:path>
          <a:tileRect/>
        </a:gra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609600"/>
            <a:ext cx="1943100" cy="5486400"/>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85800" y="609600"/>
            <a:ext cx="5716657" cy="5486400"/>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a:xfrm>
            <a:off x="685800" y="6248400"/>
            <a:ext cx="1905000" cy="457200"/>
          </a:xfrm>
          <a:prstGeom prst="rect">
            <a:avLst/>
          </a:prstGeom>
          <a:noFill/>
          <a:ln w="9525">
            <a:noFill/>
          </a:ln>
        </p:spPr>
        <p:txBody>
          <a:bodyPr/>
          <a:lstStyle/>
          <a:p>
            <a:pPr lvl="0" eaLnBrk="1" fontAlgn="base" hangingPunct="1">
              <a:spcBef>
                <a:spcPct val="50000"/>
              </a:spcBef>
            </a:pPr>
            <a:endParaRPr lang="zh-CN" altLang="en-US" strike="noStrike" noProof="1">
              <a:latin typeface="Times New Roman" panose="02020603050405020304" pitchFamily="18" charset="0"/>
            </a:endParaRPr>
          </a:p>
        </p:txBody>
      </p:sp>
      <p:sp>
        <p:nvSpPr>
          <p:cNvPr id="5" name="页脚占位符 4"/>
          <p:cNvSpPr>
            <a:spLocks noGrp="1"/>
          </p:cNvSpPr>
          <p:nvPr>
            <p:ph type="ftr" sz="quarter" idx="11"/>
          </p:nvPr>
        </p:nvSpPr>
        <p:spPr>
          <a:xfrm>
            <a:off x="3124200" y="6248400"/>
            <a:ext cx="2895600" cy="457200"/>
          </a:xfrm>
          <a:prstGeom prst="rect">
            <a:avLst/>
          </a:prstGeom>
          <a:noFill/>
          <a:ln w="9525">
            <a:noFill/>
          </a:ln>
        </p:spPr>
        <p:txBody>
          <a:bodyPr/>
          <a:lstStyle/>
          <a:p>
            <a:pPr lvl="0" eaLnBrk="1" fontAlgn="base" hangingPunct="1">
              <a:spcBef>
                <a:spcPct val="50000"/>
              </a:spcBef>
            </a:pPr>
            <a:endParaRPr lang="zh-CN" altLang="en-US" strike="noStrike" noProof="1">
              <a:latin typeface="Times New Roman" panose="02020603050405020304" pitchFamily="18" charset="0"/>
            </a:endParaRPr>
          </a:p>
        </p:txBody>
      </p:sp>
      <p:sp>
        <p:nvSpPr>
          <p:cNvPr id="6" name="灯片编号占位符 5"/>
          <p:cNvSpPr>
            <a:spLocks noGrp="1"/>
          </p:cNvSpPr>
          <p:nvPr>
            <p:ph type="sldNum" sz="quarter" idx="12"/>
          </p:nvPr>
        </p:nvSpPr>
        <p:spPr>
          <a:xfrm>
            <a:off x="6553200" y="6248400"/>
            <a:ext cx="1905000" cy="457200"/>
          </a:xfrm>
          <a:prstGeom prst="rect">
            <a:avLst/>
          </a:prstGeom>
          <a:noFill/>
          <a:ln w="9525">
            <a:noFill/>
          </a:ln>
        </p:spPr>
        <p:txBody>
          <a:bodyPr/>
          <a:lstStyle/>
          <a:p>
            <a:pPr lvl="0" eaLnBrk="1" fontAlgn="base" hangingPunct="1">
              <a:spcBef>
                <a:spcPct val="50000"/>
              </a:spcBef>
            </a:pPr>
            <a:fld id="{9A0DB2DC-4C9A-4742-B13C-FB6460FD3503}" type="slidenum">
              <a:rPr lang="zh-CN" altLang="en-US" strike="noStrike" noProof="1">
                <a:latin typeface="Times New Roman" panose="02020603050405020304" pitchFamily="18" charset="0"/>
                <a:ea typeface="宋体" panose="02010600030101010101" pitchFamily="2" charset="-122"/>
                <a:cs typeface="+mn-cs"/>
              </a:rPr>
            </a:fld>
            <a:endParaRPr lang="zh-CN" altLang="en-US" strike="noStrike" noProof="1">
              <a:latin typeface="Times New Roman" panose="02020603050405020304" pitchFamily="18"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CCCCFF"/>
            </a:gs>
            <a:gs pos="100000">
              <a:srgbClr val="FFFFFF"/>
            </a:gs>
          </a:gsLst>
          <a:path path="rect">
            <a:fillToRect r="100000" b="100000"/>
          </a:path>
          <a:tileRect/>
        </a:gradFill>
        <a:effectLst/>
      </p:bgPr>
    </p:bg>
    <p:spTree>
      <p:nvGrpSpPr>
        <p:cNvPr id="1" name=""/>
        <p:cNvGrpSpPr/>
        <p:nvPr/>
      </p:nvGrpSpPr>
      <p:grpSpPr/>
      <p:sp>
        <p:nvSpPr>
          <p:cNvPr id="1026" name="标题 1025"/>
          <p:cNvSpPr>
            <a:spLocks noGrp="1"/>
          </p:cNvSpPr>
          <p:nvPr>
            <p:ph type="title"/>
          </p:nvPr>
        </p:nvSpPr>
        <p:spPr>
          <a:xfrm>
            <a:off x="685800" y="609600"/>
            <a:ext cx="7772400" cy="1143000"/>
          </a:xfrm>
          <a:prstGeom prst="rect">
            <a:avLst/>
          </a:prstGeom>
          <a:noFill/>
          <a:ln w="9525">
            <a:noFill/>
          </a:ln>
        </p:spPr>
        <p:txBody>
          <a:bodyPr anchor="ctr" anchorCtr="0"/>
          <a:p>
            <a:pPr lvl="0"/>
            <a:r>
              <a:rPr lang="zh-CN" altLang="en-US" dirty="0"/>
              <a:t>单击以编辑</a:t>
            </a:r>
            <a:r>
              <a:rPr lang="zh-CN" altLang="en-US" dirty="0"/>
              <a:t>母版标题样式</a:t>
            </a:r>
            <a:endParaRPr lang="zh-CN" altLang="en-US" dirty="0"/>
          </a:p>
        </p:txBody>
      </p:sp>
      <p:sp>
        <p:nvSpPr>
          <p:cNvPr id="1027" name="文本占位符 1026"/>
          <p:cNvSpPr>
            <a:spLocks noGrp="1"/>
          </p:cNvSpPr>
          <p:nvPr>
            <p:ph type="body"/>
          </p:nvPr>
        </p:nvSpPr>
        <p:spPr>
          <a:xfrm>
            <a:off x="685800" y="1981200"/>
            <a:ext cx="7772400" cy="4114800"/>
          </a:xfrm>
          <a:prstGeom prst="rect">
            <a:avLst/>
          </a:prstGeom>
          <a:noFill/>
          <a:ln w="9525">
            <a:noFill/>
          </a:ln>
        </p:spPr>
        <p:txBody>
          <a:bodyPr anchor="t" anchorCtr="0"/>
          <a:p>
            <a:pPr lvl="0"/>
            <a:r>
              <a:rPr lang="zh-CN" altLang="en-US" dirty="0"/>
              <a:t>单击以编辑母版文本样式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28" name="日期占位符 1027"/>
          <p:cNvSpPr>
            <a:spLocks noGrp="1"/>
          </p:cNvSpPr>
          <p:nvPr>
            <p:ph type="dt" sz="half" idx="2"/>
          </p:nvPr>
        </p:nvSpPr>
        <p:spPr>
          <a:xfrm>
            <a:off x="685800" y="6248400"/>
            <a:ext cx="1905000" cy="457200"/>
          </a:xfrm>
          <a:prstGeom prst="rect">
            <a:avLst/>
          </a:prstGeom>
          <a:noFill/>
          <a:ln w="9525">
            <a:noFill/>
          </a:ln>
        </p:spPr>
        <p:txBody>
          <a:bodyPr/>
          <a:lstStyle>
            <a:lvl1pPr>
              <a:defRPr sz="1400" b="0"/>
            </a:lvl1pPr>
          </a:lstStyle>
          <a:p>
            <a:pPr lvl="0" eaLnBrk="1" fontAlgn="base" hangingPunct="1">
              <a:spcBef>
                <a:spcPct val="50000"/>
              </a:spcBef>
            </a:pPr>
            <a:fld id="{BB962C8B-B14F-4D97-AF65-F5344CB8AC3E}" type="datetime1">
              <a:rPr lang="zh-CN" altLang="en-US" strike="noStrike" noProof="1">
                <a:latin typeface="Times New Roman" panose="02020603050405020304" pitchFamily="18" charset="0"/>
                <a:ea typeface="宋体" panose="02010600030101010101" pitchFamily="2" charset="-122"/>
                <a:cs typeface="+mn-cs"/>
              </a:rPr>
            </a:fld>
            <a:endParaRPr lang="zh-CN" altLang="en-US" strike="noStrike" noProof="1">
              <a:latin typeface="Times New Roman" panose="02020603050405020304" pitchFamily="18" charset="0"/>
            </a:endParaRPr>
          </a:p>
        </p:txBody>
      </p:sp>
      <p:sp>
        <p:nvSpPr>
          <p:cNvPr id="1029" name="页脚占位符 1028"/>
          <p:cNvSpPr>
            <a:spLocks noGrp="1"/>
          </p:cNvSpPr>
          <p:nvPr>
            <p:ph type="ftr" sz="quarter" idx="3"/>
          </p:nvPr>
        </p:nvSpPr>
        <p:spPr>
          <a:xfrm>
            <a:off x="3124200" y="6248400"/>
            <a:ext cx="2895600" cy="457200"/>
          </a:xfrm>
          <a:prstGeom prst="rect">
            <a:avLst/>
          </a:prstGeom>
          <a:noFill/>
          <a:ln w="9525">
            <a:noFill/>
          </a:ln>
        </p:spPr>
        <p:txBody>
          <a:bodyPr/>
          <a:lstStyle>
            <a:lvl1pPr algn="ctr">
              <a:defRPr sz="1400" b="0"/>
            </a:lvl1pPr>
          </a:lstStyle>
          <a:p>
            <a:pPr lvl="0" eaLnBrk="1" fontAlgn="base" hangingPunct="1">
              <a:spcBef>
                <a:spcPct val="50000"/>
              </a:spcBef>
            </a:pPr>
            <a:endParaRPr lang="zh-CN" altLang="en-US" strike="noStrike" noProof="1">
              <a:latin typeface="Times New Roman" panose="02020603050405020304" pitchFamily="18" charset="0"/>
            </a:endParaRPr>
          </a:p>
        </p:txBody>
      </p:sp>
      <p:sp>
        <p:nvSpPr>
          <p:cNvPr id="1030" name="灯片编号占位符 1029"/>
          <p:cNvSpPr>
            <a:spLocks noGrp="1"/>
          </p:cNvSpPr>
          <p:nvPr>
            <p:ph type="sldNum" sz="quarter" idx="4"/>
          </p:nvPr>
        </p:nvSpPr>
        <p:spPr>
          <a:xfrm>
            <a:off x="6553200" y="6248400"/>
            <a:ext cx="1905000" cy="457200"/>
          </a:xfrm>
          <a:prstGeom prst="rect">
            <a:avLst/>
          </a:prstGeom>
          <a:noFill/>
          <a:ln w="9525">
            <a:noFill/>
          </a:ln>
        </p:spPr>
        <p:txBody>
          <a:bodyPr/>
          <a:lstStyle>
            <a:lvl1pPr algn="r">
              <a:defRPr sz="1400" b="0"/>
            </a:lvl1pPr>
          </a:lstStyle>
          <a:p>
            <a:pPr lvl="0" eaLnBrk="1" fontAlgn="base" hangingPunct="1">
              <a:spcBef>
                <a:spcPct val="50000"/>
              </a:spcBef>
            </a:pPr>
            <a:fld id="{9A0DB2DC-4C9A-4742-B13C-FB6460FD3503}" type="slidenum">
              <a:rPr lang="zh-CN" altLang="en-US" strike="noStrike" noProof="1">
                <a:latin typeface="Times New Roman" panose="02020603050405020304" pitchFamily="18" charset="0"/>
                <a:ea typeface="宋体" panose="02010600030101010101" pitchFamily="2" charset="-122"/>
                <a:cs typeface="+mn-cs"/>
              </a:rPr>
            </a:fld>
            <a:endParaRPr lang="zh-CN" altLang="en-US" strike="noStrike" noProof="1">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rtl="0" eaLnBrk="0" fontAlgn="base" latinLnBrk="0" hangingPunct="0">
        <a:lnSpc>
          <a:spcPct val="100000"/>
        </a:lnSpc>
        <a:spcBef>
          <a:spcPct val="0"/>
        </a:spcBef>
        <a:spcAft>
          <a:spcPct val="0"/>
        </a:spcAft>
        <a:buNone/>
        <a:defRPr sz="2400" b="0" i="0" u="none" kern="1200" baseline="0">
          <a:solidFill>
            <a:schemeClr val="tx1"/>
          </a:solidFill>
          <a:latin typeface="+mn-lt"/>
          <a:ea typeface="+mn-ea"/>
          <a:cs typeface="+mn-cs"/>
        </a:defRPr>
      </a:lvl1pPr>
      <a:lvl2pPr marL="457200" lvl="1" indent="0" algn="l" defTabSz="914400" rtl="0" eaLnBrk="0" fontAlgn="base" latinLnBrk="0" hangingPunct="0">
        <a:lnSpc>
          <a:spcPct val="100000"/>
        </a:lnSpc>
        <a:spcBef>
          <a:spcPct val="50000"/>
        </a:spcBef>
        <a:spcAft>
          <a:spcPct val="0"/>
        </a:spcAft>
        <a:buNone/>
        <a:defRPr sz="2800" b="1" i="0" u="none" kern="1200" baseline="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50000"/>
        </a:spcBef>
        <a:spcAft>
          <a:spcPct val="0"/>
        </a:spcAft>
        <a:buNone/>
        <a:defRPr sz="2800" b="1" i="0" u="none" kern="1200" baseline="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50000"/>
        </a:spcBef>
        <a:spcAft>
          <a:spcPct val="0"/>
        </a:spcAft>
        <a:buNone/>
        <a:defRPr sz="2800" b="1" i="0" u="none" kern="1200" baseline="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50000"/>
        </a:spcBef>
        <a:spcAft>
          <a:spcPct val="0"/>
        </a:spcAft>
        <a:buNone/>
        <a:defRPr sz="2800" b="1" i="0" u="none" kern="1200" baseline="0">
          <a:solidFill>
            <a:schemeClr val="tx1"/>
          </a:solidFill>
          <a:latin typeface="Times New Roman" panose="02020603050405020304" pitchFamily="18" charset="0"/>
          <a:ea typeface="宋体" panose="02010600030101010101" pitchFamily="2" charset="-122"/>
          <a:cs typeface="+mn-cs"/>
        </a:defRPr>
      </a:lvl5pPr>
      <a:lvl6pPr marL="2286000" lvl="5" indent="0" algn="l" defTabSz="914400" rtl="0" eaLnBrk="0" fontAlgn="base" latinLnBrk="0" hangingPunct="0">
        <a:lnSpc>
          <a:spcPct val="100000"/>
        </a:lnSpc>
        <a:spcBef>
          <a:spcPct val="50000"/>
        </a:spcBef>
        <a:spcAft>
          <a:spcPct val="0"/>
        </a:spcAft>
        <a:buNone/>
        <a:defRPr sz="2800" b="1" i="0" u="none" kern="1200" baseline="0">
          <a:solidFill>
            <a:schemeClr val="tx1"/>
          </a:solidFill>
          <a:latin typeface="Times New Roman" panose="02020603050405020304" pitchFamily="18" charset="0"/>
          <a:ea typeface="宋体" panose="02010600030101010101" pitchFamily="2" charset="-122"/>
          <a:cs typeface="+mn-cs"/>
        </a:defRPr>
      </a:lvl6pPr>
      <a:lvl7pPr marL="2743200" lvl="6" indent="0" algn="l" defTabSz="914400" rtl="0" eaLnBrk="0" fontAlgn="base" latinLnBrk="0" hangingPunct="0">
        <a:lnSpc>
          <a:spcPct val="100000"/>
        </a:lnSpc>
        <a:spcBef>
          <a:spcPct val="50000"/>
        </a:spcBef>
        <a:spcAft>
          <a:spcPct val="0"/>
        </a:spcAft>
        <a:buNone/>
        <a:defRPr sz="2800" b="1" i="0" u="none" kern="1200" baseline="0">
          <a:solidFill>
            <a:schemeClr val="tx1"/>
          </a:solidFill>
          <a:latin typeface="Times New Roman" panose="02020603050405020304" pitchFamily="18" charset="0"/>
          <a:ea typeface="宋体" panose="02010600030101010101" pitchFamily="2" charset="-122"/>
          <a:cs typeface="+mn-cs"/>
        </a:defRPr>
      </a:lvl7pPr>
      <a:lvl8pPr marL="3200400" lvl="7" indent="0" algn="l" defTabSz="914400" rtl="0" eaLnBrk="0" fontAlgn="base" latinLnBrk="0" hangingPunct="0">
        <a:lnSpc>
          <a:spcPct val="100000"/>
        </a:lnSpc>
        <a:spcBef>
          <a:spcPct val="50000"/>
        </a:spcBef>
        <a:spcAft>
          <a:spcPct val="0"/>
        </a:spcAft>
        <a:buNone/>
        <a:defRPr sz="2800" b="1" i="0" u="none" kern="1200" baseline="0">
          <a:solidFill>
            <a:schemeClr val="tx1"/>
          </a:solidFill>
          <a:latin typeface="Times New Roman" panose="02020603050405020304" pitchFamily="18" charset="0"/>
          <a:ea typeface="宋体" panose="02010600030101010101" pitchFamily="2" charset="-122"/>
          <a:cs typeface="+mn-cs"/>
        </a:defRPr>
      </a:lvl8pPr>
      <a:lvl9pPr marL="3657600" lvl="8" indent="0" algn="l" defTabSz="914400" rtl="0" eaLnBrk="0" fontAlgn="base" latinLnBrk="0" hangingPunct="0">
        <a:lnSpc>
          <a:spcPct val="100000"/>
        </a:lnSpc>
        <a:spcBef>
          <a:spcPct val="50000"/>
        </a:spcBef>
        <a:spcAft>
          <a:spcPct val="0"/>
        </a:spcAft>
        <a:buNone/>
        <a:defRPr sz="2800" b="1" i="0" u="none" kern="1200" baseline="0">
          <a:solidFill>
            <a:schemeClr val="tx1"/>
          </a:solidFill>
          <a:latin typeface="Times New Roman" panose="02020603050405020304" pitchFamily="18"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9" Type="http://schemas.openxmlformats.org/officeDocument/2006/relationships/oleObject" Target="../embeddings/oleObject5.bin"/><Relationship Id="rId8" Type="http://schemas.openxmlformats.org/officeDocument/2006/relationships/image" Target="../media/image5.emf"/><Relationship Id="rId7" Type="http://schemas.openxmlformats.org/officeDocument/2006/relationships/oleObject" Target="../embeddings/oleObject4.bin"/><Relationship Id="rId6" Type="http://schemas.openxmlformats.org/officeDocument/2006/relationships/image" Target="../media/image4.emf"/><Relationship Id="rId5" Type="http://schemas.openxmlformats.org/officeDocument/2006/relationships/oleObject" Target="../embeddings/oleObject3.bin"/><Relationship Id="rId4" Type="http://schemas.openxmlformats.org/officeDocument/2006/relationships/image" Target="../media/image3.emf"/><Relationship Id="rId3" Type="http://schemas.openxmlformats.org/officeDocument/2006/relationships/oleObject" Target="../embeddings/oleObject2.bin"/><Relationship Id="rId2" Type="http://schemas.openxmlformats.org/officeDocument/2006/relationships/image" Target="../media/image2.wmf"/><Relationship Id="rId12" Type="http://schemas.openxmlformats.org/officeDocument/2006/relationships/vmlDrawing" Target="../drawings/vmlDrawing1.vml"/><Relationship Id="rId11" Type="http://schemas.openxmlformats.org/officeDocument/2006/relationships/slideLayout" Target="../slideLayouts/slideLayout7.xml"/><Relationship Id="rId10" Type="http://schemas.openxmlformats.org/officeDocument/2006/relationships/image" Target="../media/image6.emf"/><Relationship Id="rId1"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8" Type="http://schemas.openxmlformats.org/officeDocument/2006/relationships/vmlDrawing" Target="../drawings/vmlDrawing2.vml"/><Relationship Id="rId7" Type="http://schemas.openxmlformats.org/officeDocument/2006/relationships/slideLayout" Target="../slideLayouts/slideLayout7.xml"/><Relationship Id="rId6" Type="http://schemas.openxmlformats.org/officeDocument/2006/relationships/image" Target="../media/image9.wmf"/><Relationship Id="rId5" Type="http://schemas.openxmlformats.org/officeDocument/2006/relationships/oleObject" Target="../embeddings/oleObject8.bin"/><Relationship Id="rId4" Type="http://schemas.openxmlformats.org/officeDocument/2006/relationships/image" Target="../media/image8.wmf"/><Relationship Id="rId3" Type="http://schemas.openxmlformats.org/officeDocument/2006/relationships/oleObject" Target="../embeddings/oleObject7.bin"/><Relationship Id="rId2" Type="http://schemas.openxmlformats.org/officeDocument/2006/relationships/image" Target="../media/image7.wmf"/><Relationship Id="rId1" Type="http://schemas.openxmlformats.org/officeDocument/2006/relationships/oleObject" Target="../embeddings/oleObject6.bin"/></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0.png"/><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image" Target="../media/image12.jpeg"/><Relationship Id="rId1" Type="http://schemas.openxmlformats.org/officeDocument/2006/relationships/tags" Target="../tags/tag3.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6" Type="http://schemas.openxmlformats.org/officeDocument/2006/relationships/vmlDrawing" Target="../drawings/vmlDrawing3.vml"/><Relationship Id="rId5" Type="http://schemas.openxmlformats.org/officeDocument/2006/relationships/slideLayout" Target="../slideLayouts/slideLayout7.xml"/><Relationship Id="rId4" Type="http://schemas.openxmlformats.org/officeDocument/2006/relationships/image" Target="../media/image15.wmf"/><Relationship Id="rId3" Type="http://schemas.openxmlformats.org/officeDocument/2006/relationships/oleObject" Target="../embeddings/oleObject10.bin"/><Relationship Id="rId2" Type="http://schemas.openxmlformats.org/officeDocument/2006/relationships/image" Target="../media/image14.wmf"/><Relationship Id="rId1" Type="http://schemas.openxmlformats.org/officeDocument/2006/relationships/oleObject" Target="../embeddings/oleObject9.bin"/></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9" Type="http://schemas.openxmlformats.org/officeDocument/2006/relationships/oleObject" Target="../embeddings/oleObject15.bin"/><Relationship Id="rId8" Type="http://schemas.openxmlformats.org/officeDocument/2006/relationships/image" Target="../media/image19.wmf"/><Relationship Id="rId7" Type="http://schemas.openxmlformats.org/officeDocument/2006/relationships/oleObject" Target="../embeddings/oleObject14.bin"/><Relationship Id="rId6" Type="http://schemas.openxmlformats.org/officeDocument/2006/relationships/image" Target="../media/image18.wmf"/><Relationship Id="rId5" Type="http://schemas.openxmlformats.org/officeDocument/2006/relationships/oleObject" Target="../embeddings/oleObject13.bin"/><Relationship Id="rId4" Type="http://schemas.openxmlformats.org/officeDocument/2006/relationships/image" Target="../media/image17.wmf"/><Relationship Id="rId3" Type="http://schemas.openxmlformats.org/officeDocument/2006/relationships/oleObject" Target="../embeddings/oleObject12.bin"/><Relationship Id="rId2" Type="http://schemas.openxmlformats.org/officeDocument/2006/relationships/image" Target="../media/image16.emf"/><Relationship Id="rId14" Type="http://schemas.openxmlformats.org/officeDocument/2006/relationships/vmlDrawing" Target="../drawings/vmlDrawing4.vml"/><Relationship Id="rId13" Type="http://schemas.openxmlformats.org/officeDocument/2006/relationships/slideLayout" Target="../slideLayouts/slideLayout7.xml"/><Relationship Id="rId12" Type="http://schemas.openxmlformats.org/officeDocument/2006/relationships/image" Target="../media/image21.wmf"/><Relationship Id="rId11" Type="http://schemas.openxmlformats.org/officeDocument/2006/relationships/oleObject" Target="../embeddings/oleObject16.bin"/><Relationship Id="rId10" Type="http://schemas.openxmlformats.org/officeDocument/2006/relationships/image" Target="../media/image20.wmf"/><Relationship Id="rId1" Type="http://schemas.openxmlformats.org/officeDocument/2006/relationships/oleObject" Target="../embeddings/oleObject11.bin"/></Relationships>
</file>

<file path=ppt/slides/_rels/slide21.xml.rels><?xml version="1.0" encoding="UTF-8" standalone="yes"?>
<Relationships xmlns="http://schemas.openxmlformats.org/package/2006/relationships"><Relationship Id="rId9" Type="http://schemas.openxmlformats.org/officeDocument/2006/relationships/oleObject" Target="../embeddings/oleObject21.bin"/><Relationship Id="rId8" Type="http://schemas.openxmlformats.org/officeDocument/2006/relationships/image" Target="../media/image25.wmf"/><Relationship Id="rId7" Type="http://schemas.openxmlformats.org/officeDocument/2006/relationships/oleObject" Target="../embeddings/oleObject20.bin"/><Relationship Id="rId6" Type="http://schemas.openxmlformats.org/officeDocument/2006/relationships/image" Target="../media/image24.wmf"/><Relationship Id="rId5" Type="http://schemas.openxmlformats.org/officeDocument/2006/relationships/oleObject" Target="../embeddings/oleObject19.bin"/><Relationship Id="rId4" Type="http://schemas.openxmlformats.org/officeDocument/2006/relationships/image" Target="../media/image23.wmf"/><Relationship Id="rId3" Type="http://schemas.openxmlformats.org/officeDocument/2006/relationships/oleObject" Target="../embeddings/oleObject18.bin"/><Relationship Id="rId2" Type="http://schemas.openxmlformats.org/officeDocument/2006/relationships/image" Target="../media/image22.wmf"/><Relationship Id="rId12" Type="http://schemas.openxmlformats.org/officeDocument/2006/relationships/vmlDrawing" Target="../drawings/vmlDrawing5.vml"/><Relationship Id="rId11" Type="http://schemas.openxmlformats.org/officeDocument/2006/relationships/slideLayout" Target="../slideLayouts/slideLayout7.xml"/><Relationship Id="rId10" Type="http://schemas.openxmlformats.org/officeDocument/2006/relationships/image" Target="../media/image26.wmf"/><Relationship Id="rId1" Type="http://schemas.openxmlformats.org/officeDocument/2006/relationships/oleObject" Target="../embeddings/oleObject17.bin"/></Relationships>
</file>

<file path=ppt/slides/_rels/slide22.xml.rels><?xml version="1.0" encoding="UTF-8" standalone="yes"?>
<Relationships xmlns="http://schemas.openxmlformats.org/package/2006/relationships"><Relationship Id="rId4" Type="http://schemas.openxmlformats.org/officeDocument/2006/relationships/vmlDrawing" Target="../drawings/vmlDrawing6.vml"/><Relationship Id="rId3" Type="http://schemas.openxmlformats.org/officeDocument/2006/relationships/slideLayout" Target="../slideLayouts/slideLayout7.xml"/><Relationship Id="rId2" Type="http://schemas.openxmlformats.org/officeDocument/2006/relationships/image" Target="../media/image27.wmf"/><Relationship Id="rId1" Type="http://schemas.openxmlformats.org/officeDocument/2006/relationships/oleObject" Target="../embeddings/oleObject22.bin"/></Relationships>
</file>

<file path=ppt/slides/_rels/slide23.xml.rels><?xml version="1.0" encoding="UTF-8" standalone="yes"?>
<Relationships xmlns="http://schemas.openxmlformats.org/package/2006/relationships"><Relationship Id="rId9" Type="http://schemas.openxmlformats.org/officeDocument/2006/relationships/oleObject" Target="../embeddings/oleObject27.bin"/><Relationship Id="rId8" Type="http://schemas.openxmlformats.org/officeDocument/2006/relationships/image" Target="../media/image31.wmf"/><Relationship Id="rId7" Type="http://schemas.openxmlformats.org/officeDocument/2006/relationships/oleObject" Target="../embeddings/oleObject26.bin"/><Relationship Id="rId6" Type="http://schemas.openxmlformats.org/officeDocument/2006/relationships/image" Target="../media/image30.wmf"/><Relationship Id="rId5" Type="http://schemas.openxmlformats.org/officeDocument/2006/relationships/oleObject" Target="../embeddings/oleObject25.bin"/><Relationship Id="rId4" Type="http://schemas.openxmlformats.org/officeDocument/2006/relationships/image" Target="../media/image29.wmf"/><Relationship Id="rId3" Type="http://schemas.openxmlformats.org/officeDocument/2006/relationships/oleObject" Target="../embeddings/oleObject24.bin"/><Relationship Id="rId2" Type="http://schemas.openxmlformats.org/officeDocument/2006/relationships/image" Target="../media/image28.png"/><Relationship Id="rId14" Type="http://schemas.openxmlformats.org/officeDocument/2006/relationships/vmlDrawing" Target="../drawings/vmlDrawing7.vml"/><Relationship Id="rId13" Type="http://schemas.openxmlformats.org/officeDocument/2006/relationships/slideLayout" Target="../slideLayouts/slideLayout2.xml"/><Relationship Id="rId12" Type="http://schemas.openxmlformats.org/officeDocument/2006/relationships/image" Target="../media/image33.wmf"/><Relationship Id="rId11" Type="http://schemas.openxmlformats.org/officeDocument/2006/relationships/oleObject" Target="../embeddings/oleObject28.bin"/><Relationship Id="rId10" Type="http://schemas.openxmlformats.org/officeDocument/2006/relationships/image" Target="../media/image32.wmf"/><Relationship Id="rId1" Type="http://schemas.openxmlformats.org/officeDocument/2006/relationships/oleObject" Target="../embeddings/oleObject23.bin"/></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vmlDrawing" Target="../drawings/vmlDrawing8.vml"/><Relationship Id="rId7" Type="http://schemas.openxmlformats.org/officeDocument/2006/relationships/slideLayout" Target="../slideLayouts/slideLayout7.xml"/><Relationship Id="rId6" Type="http://schemas.openxmlformats.org/officeDocument/2006/relationships/image" Target="../media/image36.wmf"/><Relationship Id="rId5" Type="http://schemas.openxmlformats.org/officeDocument/2006/relationships/oleObject" Target="../embeddings/oleObject31.bin"/><Relationship Id="rId4" Type="http://schemas.openxmlformats.org/officeDocument/2006/relationships/image" Target="../media/image35.wmf"/><Relationship Id="rId3" Type="http://schemas.openxmlformats.org/officeDocument/2006/relationships/oleObject" Target="../embeddings/oleObject30.bin"/><Relationship Id="rId2" Type="http://schemas.openxmlformats.org/officeDocument/2006/relationships/image" Target="../media/image34.wmf"/><Relationship Id="rId1" Type="http://schemas.openxmlformats.org/officeDocument/2006/relationships/oleObject" Target="../embeddings/oleObject29.bin"/></Relationships>
</file>

<file path=ppt/slides/_rels/slide26.xml.rels><?xml version="1.0" encoding="UTF-8" standalone="yes"?>
<Relationships xmlns="http://schemas.openxmlformats.org/package/2006/relationships"><Relationship Id="rId9" Type="http://schemas.openxmlformats.org/officeDocument/2006/relationships/vmlDrawing" Target="../drawings/vmlDrawing9.vml"/><Relationship Id="rId8" Type="http://schemas.openxmlformats.org/officeDocument/2006/relationships/slideLayout" Target="../slideLayouts/slideLayout7.xml"/><Relationship Id="rId7" Type="http://schemas.openxmlformats.org/officeDocument/2006/relationships/image" Target="../media/image39.wmf"/><Relationship Id="rId6" Type="http://schemas.openxmlformats.org/officeDocument/2006/relationships/oleObject" Target="../embeddings/oleObject35.bin"/><Relationship Id="rId5" Type="http://schemas.openxmlformats.org/officeDocument/2006/relationships/image" Target="../media/image38.wmf"/><Relationship Id="rId4" Type="http://schemas.openxmlformats.org/officeDocument/2006/relationships/oleObject" Target="../embeddings/oleObject34.bin"/><Relationship Id="rId3" Type="http://schemas.openxmlformats.org/officeDocument/2006/relationships/image" Target="../media/image37.png"/><Relationship Id="rId2" Type="http://schemas.openxmlformats.org/officeDocument/2006/relationships/oleObject" Target="../embeddings/oleObject33.bin"/><Relationship Id="rId1" Type="http://schemas.openxmlformats.org/officeDocument/2006/relationships/oleObject" Target="../embeddings/oleObject32.bin"/></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9" Type="http://schemas.openxmlformats.org/officeDocument/2006/relationships/oleObject" Target="../embeddings/oleObject40.bin"/><Relationship Id="rId8" Type="http://schemas.openxmlformats.org/officeDocument/2006/relationships/image" Target="../media/image43.wmf"/><Relationship Id="rId7" Type="http://schemas.openxmlformats.org/officeDocument/2006/relationships/oleObject" Target="../embeddings/oleObject39.bin"/><Relationship Id="rId6" Type="http://schemas.openxmlformats.org/officeDocument/2006/relationships/image" Target="../media/image42.wmf"/><Relationship Id="rId5" Type="http://schemas.openxmlformats.org/officeDocument/2006/relationships/oleObject" Target="../embeddings/oleObject38.bin"/><Relationship Id="rId4" Type="http://schemas.openxmlformats.org/officeDocument/2006/relationships/image" Target="../media/image41.wmf"/><Relationship Id="rId3" Type="http://schemas.openxmlformats.org/officeDocument/2006/relationships/oleObject" Target="../embeddings/oleObject37.bin"/><Relationship Id="rId2" Type="http://schemas.openxmlformats.org/officeDocument/2006/relationships/image" Target="../media/image40.wmf"/><Relationship Id="rId14" Type="http://schemas.openxmlformats.org/officeDocument/2006/relationships/vmlDrawing" Target="../drawings/vmlDrawing10.vml"/><Relationship Id="rId13" Type="http://schemas.openxmlformats.org/officeDocument/2006/relationships/slideLayout" Target="../slideLayouts/slideLayout2.xml"/><Relationship Id="rId12" Type="http://schemas.openxmlformats.org/officeDocument/2006/relationships/image" Target="../media/image45.wmf"/><Relationship Id="rId11" Type="http://schemas.openxmlformats.org/officeDocument/2006/relationships/oleObject" Target="../embeddings/oleObject41.bin"/><Relationship Id="rId10" Type="http://schemas.openxmlformats.org/officeDocument/2006/relationships/image" Target="../media/image44.wmf"/><Relationship Id="rId1" Type="http://schemas.openxmlformats.org/officeDocument/2006/relationships/oleObject" Target="../embeddings/oleObject36.bin"/></Relationships>
</file>

<file path=ppt/slides/_rels/slide30.xml.rels><?xml version="1.0" encoding="UTF-8" standalone="yes"?>
<Relationships xmlns="http://schemas.openxmlformats.org/package/2006/relationships"><Relationship Id="rId9" Type="http://schemas.openxmlformats.org/officeDocument/2006/relationships/oleObject" Target="../embeddings/oleObject46.bin"/><Relationship Id="rId8" Type="http://schemas.openxmlformats.org/officeDocument/2006/relationships/image" Target="../media/image49.wmf"/><Relationship Id="rId7" Type="http://schemas.openxmlformats.org/officeDocument/2006/relationships/oleObject" Target="../embeddings/oleObject45.bin"/><Relationship Id="rId6" Type="http://schemas.openxmlformats.org/officeDocument/2006/relationships/image" Target="../media/image48.wmf"/><Relationship Id="rId5" Type="http://schemas.openxmlformats.org/officeDocument/2006/relationships/oleObject" Target="../embeddings/oleObject44.bin"/><Relationship Id="rId4" Type="http://schemas.openxmlformats.org/officeDocument/2006/relationships/image" Target="../media/image47.wmf"/><Relationship Id="rId3" Type="http://schemas.openxmlformats.org/officeDocument/2006/relationships/oleObject" Target="../embeddings/oleObject43.bin"/><Relationship Id="rId2" Type="http://schemas.openxmlformats.org/officeDocument/2006/relationships/image" Target="../media/image46.wmf"/><Relationship Id="rId14" Type="http://schemas.openxmlformats.org/officeDocument/2006/relationships/vmlDrawing" Target="../drawings/vmlDrawing11.vml"/><Relationship Id="rId13" Type="http://schemas.openxmlformats.org/officeDocument/2006/relationships/slideLayout" Target="../slideLayouts/slideLayout2.xml"/><Relationship Id="rId12" Type="http://schemas.openxmlformats.org/officeDocument/2006/relationships/image" Target="../media/image51.wmf"/><Relationship Id="rId11" Type="http://schemas.openxmlformats.org/officeDocument/2006/relationships/oleObject" Target="../embeddings/oleObject47.bin"/><Relationship Id="rId10" Type="http://schemas.openxmlformats.org/officeDocument/2006/relationships/image" Target="../media/image50.wmf"/><Relationship Id="rId1" Type="http://schemas.openxmlformats.org/officeDocument/2006/relationships/oleObject" Target="../embeddings/oleObject42.bin"/></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9" Type="http://schemas.openxmlformats.org/officeDocument/2006/relationships/oleObject" Target="../embeddings/oleObject52.bin"/><Relationship Id="rId8" Type="http://schemas.openxmlformats.org/officeDocument/2006/relationships/image" Target="../media/image56.wmf"/><Relationship Id="rId7" Type="http://schemas.openxmlformats.org/officeDocument/2006/relationships/oleObject" Target="../embeddings/oleObject51.bin"/><Relationship Id="rId6" Type="http://schemas.openxmlformats.org/officeDocument/2006/relationships/image" Target="../media/image55.wmf"/><Relationship Id="rId5" Type="http://schemas.openxmlformats.org/officeDocument/2006/relationships/oleObject" Target="../embeddings/oleObject50.bin"/><Relationship Id="rId4" Type="http://schemas.openxmlformats.org/officeDocument/2006/relationships/image" Target="../media/image54.wmf"/><Relationship Id="rId3" Type="http://schemas.openxmlformats.org/officeDocument/2006/relationships/oleObject" Target="../embeddings/oleObject49.bin"/><Relationship Id="rId2" Type="http://schemas.openxmlformats.org/officeDocument/2006/relationships/image" Target="../media/image53.wmf"/><Relationship Id="rId12" Type="http://schemas.openxmlformats.org/officeDocument/2006/relationships/vmlDrawing" Target="../drawings/vmlDrawing12.vml"/><Relationship Id="rId11" Type="http://schemas.openxmlformats.org/officeDocument/2006/relationships/slideLayout" Target="../slideLayouts/slideLayout7.xml"/><Relationship Id="rId10" Type="http://schemas.openxmlformats.org/officeDocument/2006/relationships/image" Target="../media/image57.wmf"/><Relationship Id="rId1" Type="http://schemas.openxmlformats.org/officeDocument/2006/relationships/oleObject" Target="../embeddings/oleObject48.bin"/></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9" Type="http://schemas.openxmlformats.org/officeDocument/2006/relationships/oleObject" Target="../embeddings/oleObject57.bin"/><Relationship Id="rId8" Type="http://schemas.openxmlformats.org/officeDocument/2006/relationships/image" Target="../media/image61.wmf"/><Relationship Id="rId7" Type="http://schemas.openxmlformats.org/officeDocument/2006/relationships/oleObject" Target="../embeddings/oleObject56.bin"/><Relationship Id="rId6" Type="http://schemas.openxmlformats.org/officeDocument/2006/relationships/image" Target="../media/image60.wmf"/><Relationship Id="rId5" Type="http://schemas.openxmlformats.org/officeDocument/2006/relationships/oleObject" Target="../embeddings/oleObject55.bin"/><Relationship Id="rId4" Type="http://schemas.openxmlformats.org/officeDocument/2006/relationships/image" Target="../media/image59.wmf"/><Relationship Id="rId3" Type="http://schemas.openxmlformats.org/officeDocument/2006/relationships/oleObject" Target="../embeddings/oleObject54.bin"/><Relationship Id="rId2" Type="http://schemas.openxmlformats.org/officeDocument/2006/relationships/image" Target="../media/image58.wmf"/><Relationship Id="rId19" Type="http://schemas.openxmlformats.org/officeDocument/2006/relationships/vmlDrawing" Target="../drawings/vmlDrawing13.vml"/><Relationship Id="rId18" Type="http://schemas.openxmlformats.org/officeDocument/2006/relationships/slideLayout" Target="../slideLayouts/slideLayout7.xml"/><Relationship Id="rId17" Type="http://schemas.openxmlformats.org/officeDocument/2006/relationships/image" Target="../media/image65.wmf"/><Relationship Id="rId16" Type="http://schemas.openxmlformats.org/officeDocument/2006/relationships/oleObject" Target="../embeddings/oleObject61.bin"/><Relationship Id="rId15" Type="http://schemas.openxmlformats.org/officeDocument/2006/relationships/image" Target="../media/image64.wmf"/><Relationship Id="rId14" Type="http://schemas.openxmlformats.org/officeDocument/2006/relationships/oleObject" Target="../embeddings/oleObject60.bin"/><Relationship Id="rId13" Type="http://schemas.openxmlformats.org/officeDocument/2006/relationships/image" Target="../media/image63.wmf"/><Relationship Id="rId12" Type="http://schemas.openxmlformats.org/officeDocument/2006/relationships/oleObject" Target="../embeddings/oleObject59.bin"/><Relationship Id="rId11" Type="http://schemas.openxmlformats.org/officeDocument/2006/relationships/image" Target="../media/image62.wmf"/><Relationship Id="rId10" Type="http://schemas.openxmlformats.org/officeDocument/2006/relationships/oleObject" Target="../embeddings/oleObject58.bin"/><Relationship Id="rId1" Type="http://schemas.openxmlformats.org/officeDocument/2006/relationships/oleObject" Target="../embeddings/oleObject53.bin"/></Relationships>
</file>

<file path=ppt/slides/_rels/slide35.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68.wmf"/><Relationship Id="rId7" Type="http://schemas.openxmlformats.org/officeDocument/2006/relationships/oleObject" Target="../embeddings/oleObject65.bin"/><Relationship Id="rId6" Type="http://schemas.openxmlformats.org/officeDocument/2006/relationships/image" Target="../media/image67.wmf"/><Relationship Id="rId5" Type="http://schemas.openxmlformats.org/officeDocument/2006/relationships/oleObject" Target="../embeddings/oleObject64.bin"/><Relationship Id="rId4" Type="http://schemas.openxmlformats.org/officeDocument/2006/relationships/image" Target="../media/image66.wmf"/><Relationship Id="rId3" Type="http://schemas.openxmlformats.org/officeDocument/2006/relationships/oleObject" Target="../embeddings/oleObject63.bin"/><Relationship Id="rId2" Type="http://schemas.openxmlformats.org/officeDocument/2006/relationships/image" Target="../media/image58.wmf"/><Relationship Id="rId10" Type="http://schemas.openxmlformats.org/officeDocument/2006/relationships/vmlDrawing" Target="../drawings/vmlDrawing14.vml"/><Relationship Id="rId1" Type="http://schemas.openxmlformats.org/officeDocument/2006/relationships/oleObject" Target="../embeddings/oleObject62.bin"/></Relationships>
</file>

<file path=ppt/slides/_rels/slide36.xml.rels><?xml version="1.0" encoding="UTF-8" standalone="yes"?>
<Relationships xmlns="http://schemas.openxmlformats.org/package/2006/relationships"><Relationship Id="rId9" Type="http://schemas.openxmlformats.org/officeDocument/2006/relationships/oleObject" Target="../embeddings/oleObject70.bin"/><Relationship Id="rId8" Type="http://schemas.openxmlformats.org/officeDocument/2006/relationships/image" Target="../media/image72.wmf"/><Relationship Id="rId7" Type="http://schemas.openxmlformats.org/officeDocument/2006/relationships/oleObject" Target="../embeddings/oleObject69.bin"/><Relationship Id="rId6" Type="http://schemas.openxmlformats.org/officeDocument/2006/relationships/image" Target="../media/image71.wmf"/><Relationship Id="rId5" Type="http://schemas.openxmlformats.org/officeDocument/2006/relationships/oleObject" Target="../embeddings/oleObject68.bin"/><Relationship Id="rId4" Type="http://schemas.openxmlformats.org/officeDocument/2006/relationships/image" Target="../media/image70.wmf"/><Relationship Id="rId32" Type="http://schemas.openxmlformats.org/officeDocument/2006/relationships/vmlDrawing" Target="../drawings/vmlDrawing15.vml"/><Relationship Id="rId31" Type="http://schemas.openxmlformats.org/officeDocument/2006/relationships/slideLayout" Target="../slideLayouts/slideLayout7.xml"/><Relationship Id="rId30" Type="http://schemas.openxmlformats.org/officeDocument/2006/relationships/image" Target="../media/image83.wmf"/><Relationship Id="rId3" Type="http://schemas.openxmlformats.org/officeDocument/2006/relationships/oleObject" Target="../embeddings/oleObject67.bin"/><Relationship Id="rId29" Type="http://schemas.openxmlformats.org/officeDocument/2006/relationships/oleObject" Target="../embeddings/oleObject80.bin"/><Relationship Id="rId28" Type="http://schemas.openxmlformats.org/officeDocument/2006/relationships/image" Target="../media/image82.wmf"/><Relationship Id="rId27" Type="http://schemas.openxmlformats.org/officeDocument/2006/relationships/oleObject" Target="../embeddings/oleObject79.bin"/><Relationship Id="rId26" Type="http://schemas.openxmlformats.org/officeDocument/2006/relationships/image" Target="../media/image81.wmf"/><Relationship Id="rId25" Type="http://schemas.openxmlformats.org/officeDocument/2006/relationships/oleObject" Target="../embeddings/oleObject78.bin"/><Relationship Id="rId24" Type="http://schemas.openxmlformats.org/officeDocument/2006/relationships/image" Target="../media/image80.wmf"/><Relationship Id="rId23" Type="http://schemas.openxmlformats.org/officeDocument/2006/relationships/oleObject" Target="../embeddings/oleObject77.bin"/><Relationship Id="rId22" Type="http://schemas.openxmlformats.org/officeDocument/2006/relationships/image" Target="../media/image79.wmf"/><Relationship Id="rId21" Type="http://schemas.openxmlformats.org/officeDocument/2006/relationships/oleObject" Target="../embeddings/oleObject76.bin"/><Relationship Id="rId20" Type="http://schemas.openxmlformats.org/officeDocument/2006/relationships/image" Target="../media/image78.emf"/><Relationship Id="rId2" Type="http://schemas.openxmlformats.org/officeDocument/2006/relationships/image" Target="../media/image69.wmf"/><Relationship Id="rId19" Type="http://schemas.openxmlformats.org/officeDocument/2006/relationships/oleObject" Target="../embeddings/oleObject75.bin"/><Relationship Id="rId18" Type="http://schemas.openxmlformats.org/officeDocument/2006/relationships/image" Target="../media/image77.emf"/><Relationship Id="rId17" Type="http://schemas.openxmlformats.org/officeDocument/2006/relationships/oleObject" Target="../embeddings/oleObject74.bin"/><Relationship Id="rId16" Type="http://schemas.openxmlformats.org/officeDocument/2006/relationships/image" Target="../media/image76.emf"/><Relationship Id="rId15" Type="http://schemas.openxmlformats.org/officeDocument/2006/relationships/oleObject" Target="../embeddings/oleObject73.bin"/><Relationship Id="rId14" Type="http://schemas.openxmlformats.org/officeDocument/2006/relationships/image" Target="../media/image75.emf"/><Relationship Id="rId13" Type="http://schemas.openxmlformats.org/officeDocument/2006/relationships/oleObject" Target="../embeddings/oleObject72.bin"/><Relationship Id="rId12" Type="http://schemas.openxmlformats.org/officeDocument/2006/relationships/image" Target="../media/image74.wmf"/><Relationship Id="rId11" Type="http://schemas.openxmlformats.org/officeDocument/2006/relationships/oleObject" Target="../embeddings/oleObject71.bin"/><Relationship Id="rId10" Type="http://schemas.openxmlformats.org/officeDocument/2006/relationships/image" Target="../media/image73.wmf"/><Relationship Id="rId1" Type="http://schemas.openxmlformats.org/officeDocument/2006/relationships/oleObject" Target="../embeddings/oleObject66.bin"/></Relationships>
</file>

<file path=ppt/slides/_rels/slide37.xml.rels><?xml version="1.0" encoding="UTF-8" standalone="yes"?>
<Relationships xmlns="http://schemas.openxmlformats.org/package/2006/relationships"><Relationship Id="rId4" Type="http://schemas.openxmlformats.org/officeDocument/2006/relationships/vmlDrawing" Target="../drawings/vmlDrawing16.vml"/><Relationship Id="rId3" Type="http://schemas.openxmlformats.org/officeDocument/2006/relationships/slideLayout" Target="../slideLayouts/slideLayout7.xml"/><Relationship Id="rId2" Type="http://schemas.openxmlformats.org/officeDocument/2006/relationships/image" Target="../media/image84.emf"/><Relationship Id="rId1" Type="http://schemas.openxmlformats.org/officeDocument/2006/relationships/oleObject" Target="../embeddings/oleObject81.bin"/></Relationships>
</file>

<file path=ppt/slides/_rels/slide38.xml.rels><?xml version="1.0" encoding="UTF-8" standalone="yes"?>
<Relationships xmlns="http://schemas.openxmlformats.org/package/2006/relationships"><Relationship Id="rId9" Type="http://schemas.openxmlformats.org/officeDocument/2006/relationships/oleObject" Target="../embeddings/oleObject86.bin"/><Relationship Id="rId8" Type="http://schemas.openxmlformats.org/officeDocument/2006/relationships/image" Target="../media/image88.wmf"/><Relationship Id="rId7" Type="http://schemas.openxmlformats.org/officeDocument/2006/relationships/oleObject" Target="../embeddings/oleObject85.bin"/><Relationship Id="rId6" Type="http://schemas.openxmlformats.org/officeDocument/2006/relationships/image" Target="../media/image87.wmf"/><Relationship Id="rId5" Type="http://schemas.openxmlformats.org/officeDocument/2006/relationships/oleObject" Target="../embeddings/oleObject84.bin"/><Relationship Id="rId4" Type="http://schemas.openxmlformats.org/officeDocument/2006/relationships/image" Target="../media/image86.wmf"/><Relationship Id="rId3" Type="http://schemas.openxmlformats.org/officeDocument/2006/relationships/oleObject" Target="../embeddings/oleObject83.bin"/><Relationship Id="rId2" Type="http://schemas.openxmlformats.org/officeDocument/2006/relationships/image" Target="../media/image85.wmf"/><Relationship Id="rId17" Type="http://schemas.openxmlformats.org/officeDocument/2006/relationships/vmlDrawing" Target="../drawings/vmlDrawing17.vml"/><Relationship Id="rId16" Type="http://schemas.openxmlformats.org/officeDocument/2006/relationships/slideLayout" Target="../slideLayouts/slideLayout7.xml"/><Relationship Id="rId15" Type="http://schemas.openxmlformats.org/officeDocument/2006/relationships/oleObject" Target="../embeddings/oleObject89.bin"/><Relationship Id="rId14" Type="http://schemas.openxmlformats.org/officeDocument/2006/relationships/image" Target="../media/image91.wmf"/><Relationship Id="rId13" Type="http://schemas.openxmlformats.org/officeDocument/2006/relationships/oleObject" Target="../embeddings/oleObject88.bin"/><Relationship Id="rId12" Type="http://schemas.openxmlformats.org/officeDocument/2006/relationships/image" Target="../media/image90.wmf"/><Relationship Id="rId11" Type="http://schemas.openxmlformats.org/officeDocument/2006/relationships/oleObject" Target="../embeddings/oleObject87.bin"/><Relationship Id="rId10" Type="http://schemas.openxmlformats.org/officeDocument/2006/relationships/image" Target="../media/image89.emf"/><Relationship Id="rId1" Type="http://schemas.openxmlformats.org/officeDocument/2006/relationships/oleObject" Target="../embeddings/oleObject82.bin"/></Relationships>
</file>

<file path=ppt/slides/_rels/slide39.xml.rels><?xml version="1.0" encoding="UTF-8" standalone="yes"?>
<Relationships xmlns="http://schemas.openxmlformats.org/package/2006/relationships"><Relationship Id="rId9" Type="http://schemas.openxmlformats.org/officeDocument/2006/relationships/vmlDrawing" Target="../drawings/vmlDrawing18.vml"/><Relationship Id="rId8" Type="http://schemas.openxmlformats.org/officeDocument/2006/relationships/slideLayout" Target="../slideLayouts/slideLayout7.xml"/><Relationship Id="rId7" Type="http://schemas.openxmlformats.org/officeDocument/2006/relationships/image" Target="../media/image94.emf"/><Relationship Id="rId6" Type="http://schemas.openxmlformats.org/officeDocument/2006/relationships/oleObject" Target="../embeddings/oleObject93.bin"/><Relationship Id="rId5" Type="http://schemas.openxmlformats.org/officeDocument/2006/relationships/image" Target="../media/image93.emf"/><Relationship Id="rId4" Type="http://schemas.openxmlformats.org/officeDocument/2006/relationships/oleObject" Target="../embeddings/oleObject92.bin"/><Relationship Id="rId3" Type="http://schemas.openxmlformats.org/officeDocument/2006/relationships/oleObject" Target="../embeddings/oleObject91.bin"/><Relationship Id="rId2" Type="http://schemas.openxmlformats.org/officeDocument/2006/relationships/image" Target="../media/image92.wmf"/><Relationship Id="rId1" Type="http://schemas.openxmlformats.org/officeDocument/2006/relationships/oleObject" Target="../embeddings/oleObject90.bin"/></Relationships>
</file>

<file path=ppt/slides/_rels/slide40.xml.rels><?xml version="1.0" encoding="UTF-8" standalone="yes"?>
<Relationships xmlns="http://schemas.openxmlformats.org/package/2006/relationships"><Relationship Id="rId4" Type="http://schemas.openxmlformats.org/officeDocument/2006/relationships/vmlDrawing" Target="../drawings/vmlDrawing19.vml"/><Relationship Id="rId3" Type="http://schemas.openxmlformats.org/officeDocument/2006/relationships/slideLayout" Target="../slideLayouts/slideLayout7.xml"/><Relationship Id="rId2" Type="http://schemas.openxmlformats.org/officeDocument/2006/relationships/image" Target="../media/image95.wmf"/><Relationship Id="rId1" Type="http://schemas.openxmlformats.org/officeDocument/2006/relationships/oleObject" Target="../embeddings/oleObject94.bin"/></Relationships>
</file>

<file path=ppt/slides/_rels/slide41.xml.rels><?xml version="1.0" encoding="UTF-8" standalone="yes"?>
<Relationships xmlns="http://schemas.openxmlformats.org/package/2006/relationships"><Relationship Id="rId9" Type="http://schemas.openxmlformats.org/officeDocument/2006/relationships/oleObject" Target="../embeddings/oleObject99.bin"/><Relationship Id="rId8" Type="http://schemas.openxmlformats.org/officeDocument/2006/relationships/image" Target="../media/image99.wmf"/><Relationship Id="rId7" Type="http://schemas.openxmlformats.org/officeDocument/2006/relationships/oleObject" Target="../embeddings/oleObject98.bin"/><Relationship Id="rId6" Type="http://schemas.openxmlformats.org/officeDocument/2006/relationships/image" Target="../media/image98.wmf"/><Relationship Id="rId5" Type="http://schemas.openxmlformats.org/officeDocument/2006/relationships/oleObject" Target="../embeddings/oleObject97.bin"/><Relationship Id="rId4" Type="http://schemas.openxmlformats.org/officeDocument/2006/relationships/image" Target="../media/image97.wmf"/><Relationship Id="rId3" Type="http://schemas.openxmlformats.org/officeDocument/2006/relationships/oleObject" Target="../embeddings/oleObject96.bin"/><Relationship Id="rId20" Type="http://schemas.openxmlformats.org/officeDocument/2006/relationships/vmlDrawing" Target="../drawings/vmlDrawing20.vml"/><Relationship Id="rId2" Type="http://schemas.openxmlformats.org/officeDocument/2006/relationships/image" Target="../media/image96.wmf"/><Relationship Id="rId19" Type="http://schemas.openxmlformats.org/officeDocument/2006/relationships/slideLayout" Target="../slideLayouts/slideLayout7.xml"/><Relationship Id="rId18" Type="http://schemas.openxmlformats.org/officeDocument/2006/relationships/image" Target="../media/image104.wmf"/><Relationship Id="rId17" Type="http://schemas.openxmlformats.org/officeDocument/2006/relationships/oleObject" Target="../embeddings/oleObject103.bin"/><Relationship Id="rId16" Type="http://schemas.openxmlformats.org/officeDocument/2006/relationships/image" Target="../media/image103.wmf"/><Relationship Id="rId15" Type="http://schemas.openxmlformats.org/officeDocument/2006/relationships/oleObject" Target="../embeddings/oleObject102.bin"/><Relationship Id="rId14" Type="http://schemas.openxmlformats.org/officeDocument/2006/relationships/image" Target="../media/image102.wmf"/><Relationship Id="rId13" Type="http://schemas.openxmlformats.org/officeDocument/2006/relationships/oleObject" Target="../embeddings/oleObject101.bin"/><Relationship Id="rId12" Type="http://schemas.openxmlformats.org/officeDocument/2006/relationships/image" Target="../media/image101.wmf"/><Relationship Id="rId11" Type="http://schemas.openxmlformats.org/officeDocument/2006/relationships/oleObject" Target="../embeddings/oleObject100.bin"/><Relationship Id="rId10" Type="http://schemas.openxmlformats.org/officeDocument/2006/relationships/image" Target="../media/image100.wmf"/><Relationship Id="rId1" Type="http://schemas.openxmlformats.org/officeDocument/2006/relationships/oleObject" Target="../embeddings/oleObject95.bin"/></Relationships>
</file>

<file path=ppt/slides/_rels/slide42.xml.rels><?xml version="1.0" encoding="UTF-8" standalone="yes"?>
<Relationships xmlns="http://schemas.openxmlformats.org/package/2006/relationships"><Relationship Id="rId9" Type="http://schemas.openxmlformats.org/officeDocument/2006/relationships/vmlDrawing" Target="../drawings/vmlDrawing21.vml"/><Relationship Id="rId8" Type="http://schemas.openxmlformats.org/officeDocument/2006/relationships/slideLayout" Target="../slideLayouts/slideLayout7.xml"/><Relationship Id="rId7" Type="http://schemas.openxmlformats.org/officeDocument/2006/relationships/image" Target="../media/image109.png"/><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wmf"/><Relationship Id="rId3" Type="http://schemas.openxmlformats.org/officeDocument/2006/relationships/oleObject" Target="../embeddings/oleObject105.bin"/><Relationship Id="rId2" Type="http://schemas.openxmlformats.org/officeDocument/2006/relationships/image" Target="../media/image105.wmf"/><Relationship Id="rId1" Type="http://schemas.openxmlformats.org/officeDocument/2006/relationships/oleObject" Target="../embeddings/oleObject104.bin"/></Relationships>
</file>

<file path=ppt/slides/_rels/slide43.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113.wmf"/><Relationship Id="rId7" Type="http://schemas.openxmlformats.org/officeDocument/2006/relationships/oleObject" Target="../embeddings/oleObject109.bin"/><Relationship Id="rId6" Type="http://schemas.openxmlformats.org/officeDocument/2006/relationships/image" Target="../media/image112.wmf"/><Relationship Id="rId5" Type="http://schemas.openxmlformats.org/officeDocument/2006/relationships/oleObject" Target="../embeddings/oleObject108.bin"/><Relationship Id="rId4" Type="http://schemas.openxmlformats.org/officeDocument/2006/relationships/image" Target="../media/image111.wmf"/><Relationship Id="rId3" Type="http://schemas.openxmlformats.org/officeDocument/2006/relationships/oleObject" Target="../embeddings/oleObject107.bin"/><Relationship Id="rId2" Type="http://schemas.openxmlformats.org/officeDocument/2006/relationships/image" Target="../media/image110.wmf"/><Relationship Id="rId10" Type="http://schemas.openxmlformats.org/officeDocument/2006/relationships/vmlDrawing" Target="../drawings/vmlDrawing22.vml"/><Relationship Id="rId1" Type="http://schemas.openxmlformats.org/officeDocument/2006/relationships/oleObject" Target="../embeddings/oleObject106.bin"/></Relationships>
</file>

<file path=ppt/slides/_rels/slide44.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117.wmf"/><Relationship Id="rId7" Type="http://schemas.openxmlformats.org/officeDocument/2006/relationships/oleObject" Target="../embeddings/oleObject113.bin"/><Relationship Id="rId6" Type="http://schemas.openxmlformats.org/officeDocument/2006/relationships/image" Target="../media/image116.wmf"/><Relationship Id="rId5" Type="http://schemas.openxmlformats.org/officeDocument/2006/relationships/oleObject" Target="../embeddings/oleObject112.bin"/><Relationship Id="rId4" Type="http://schemas.openxmlformats.org/officeDocument/2006/relationships/image" Target="../media/image115.png"/><Relationship Id="rId3" Type="http://schemas.openxmlformats.org/officeDocument/2006/relationships/oleObject" Target="../embeddings/oleObject111.bin"/><Relationship Id="rId2" Type="http://schemas.openxmlformats.org/officeDocument/2006/relationships/image" Target="../media/image114.wmf"/><Relationship Id="rId10" Type="http://schemas.openxmlformats.org/officeDocument/2006/relationships/vmlDrawing" Target="../drawings/vmlDrawing23.vml"/><Relationship Id="rId1" Type="http://schemas.openxmlformats.org/officeDocument/2006/relationships/oleObject" Target="../embeddings/oleObject110.bin"/></Relationships>
</file>

<file path=ppt/slides/_rels/slide45.xml.rels><?xml version="1.0" encoding="UTF-8" standalone="yes"?>
<Relationships xmlns="http://schemas.openxmlformats.org/package/2006/relationships"><Relationship Id="rId9" Type="http://schemas.openxmlformats.org/officeDocument/2006/relationships/oleObject" Target="../embeddings/oleObject118.bin"/><Relationship Id="rId8" Type="http://schemas.openxmlformats.org/officeDocument/2006/relationships/image" Target="../media/image121.wmf"/><Relationship Id="rId7" Type="http://schemas.openxmlformats.org/officeDocument/2006/relationships/oleObject" Target="../embeddings/oleObject117.bin"/><Relationship Id="rId6" Type="http://schemas.openxmlformats.org/officeDocument/2006/relationships/image" Target="../media/image120.wmf"/><Relationship Id="rId5" Type="http://schemas.openxmlformats.org/officeDocument/2006/relationships/oleObject" Target="../embeddings/oleObject116.bin"/><Relationship Id="rId4" Type="http://schemas.openxmlformats.org/officeDocument/2006/relationships/image" Target="../media/image119.wmf"/><Relationship Id="rId3" Type="http://schemas.openxmlformats.org/officeDocument/2006/relationships/oleObject" Target="../embeddings/oleObject115.bin"/><Relationship Id="rId2" Type="http://schemas.openxmlformats.org/officeDocument/2006/relationships/image" Target="../media/image118.wmf"/><Relationship Id="rId18" Type="http://schemas.openxmlformats.org/officeDocument/2006/relationships/vmlDrawing" Target="../drawings/vmlDrawing24.vml"/><Relationship Id="rId17" Type="http://schemas.openxmlformats.org/officeDocument/2006/relationships/slideLayout" Target="../slideLayouts/slideLayout2.xml"/><Relationship Id="rId16" Type="http://schemas.openxmlformats.org/officeDocument/2006/relationships/image" Target="../media/image125.wmf"/><Relationship Id="rId15" Type="http://schemas.openxmlformats.org/officeDocument/2006/relationships/oleObject" Target="../embeddings/oleObject121.bin"/><Relationship Id="rId14" Type="http://schemas.openxmlformats.org/officeDocument/2006/relationships/image" Target="../media/image124.wmf"/><Relationship Id="rId13" Type="http://schemas.openxmlformats.org/officeDocument/2006/relationships/oleObject" Target="../embeddings/oleObject120.bin"/><Relationship Id="rId12" Type="http://schemas.openxmlformats.org/officeDocument/2006/relationships/image" Target="../media/image123.wmf"/><Relationship Id="rId11" Type="http://schemas.openxmlformats.org/officeDocument/2006/relationships/oleObject" Target="../embeddings/oleObject119.bin"/><Relationship Id="rId10" Type="http://schemas.openxmlformats.org/officeDocument/2006/relationships/image" Target="../media/image122.wmf"/><Relationship Id="rId1" Type="http://schemas.openxmlformats.org/officeDocument/2006/relationships/oleObject" Target="../embeddings/oleObject114.bin"/></Relationships>
</file>

<file path=ppt/slides/_rels/slide46.xml.rels><?xml version="1.0" encoding="UTF-8" standalone="yes"?>
<Relationships xmlns="http://schemas.openxmlformats.org/package/2006/relationships"><Relationship Id="rId9" Type="http://schemas.openxmlformats.org/officeDocument/2006/relationships/oleObject" Target="../embeddings/oleObject126.bin"/><Relationship Id="rId8" Type="http://schemas.openxmlformats.org/officeDocument/2006/relationships/image" Target="../media/image129.wmf"/><Relationship Id="rId7" Type="http://schemas.openxmlformats.org/officeDocument/2006/relationships/oleObject" Target="../embeddings/oleObject125.bin"/><Relationship Id="rId6" Type="http://schemas.openxmlformats.org/officeDocument/2006/relationships/image" Target="../media/image128.wmf"/><Relationship Id="rId5" Type="http://schemas.openxmlformats.org/officeDocument/2006/relationships/oleObject" Target="../embeddings/oleObject124.bin"/><Relationship Id="rId4" Type="http://schemas.openxmlformats.org/officeDocument/2006/relationships/image" Target="../media/image127.wmf"/><Relationship Id="rId3" Type="http://schemas.openxmlformats.org/officeDocument/2006/relationships/oleObject" Target="../embeddings/oleObject123.bin"/><Relationship Id="rId2" Type="http://schemas.openxmlformats.org/officeDocument/2006/relationships/image" Target="../media/image126.wmf"/><Relationship Id="rId16" Type="http://schemas.openxmlformats.org/officeDocument/2006/relationships/vmlDrawing" Target="../drawings/vmlDrawing25.vml"/><Relationship Id="rId15" Type="http://schemas.openxmlformats.org/officeDocument/2006/relationships/slideLayout" Target="../slideLayouts/slideLayout7.xml"/><Relationship Id="rId14" Type="http://schemas.openxmlformats.org/officeDocument/2006/relationships/image" Target="../media/image132.wmf"/><Relationship Id="rId13" Type="http://schemas.openxmlformats.org/officeDocument/2006/relationships/oleObject" Target="../embeddings/oleObject128.bin"/><Relationship Id="rId12" Type="http://schemas.openxmlformats.org/officeDocument/2006/relationships/image" Target="../media/image131.wmf"/><Relationship Id="rId11" Type="http://schemas.openxmlformats.org/officeDocument/2006/relationships/oleObject" Target="../embeddings/oleObject127.bin"/><Relationship Id="rId10" Type="http://schemas.openxmlformats.org/officeDocument/2006/relationships/image" Target="../media/image130.wmf"/><Relationship Id="rId1" Type="http://schemas.openxmlformats.org/officeDocument/2006/relationships/oleObject" Target="../embeddings/oleObject122.bin"/></Relationships>
</file>

<file path=ppt/slides/_rels/slide47.xml.rels><?xml version="1.0" encoding="UTF-8" standalone="yes"?>
<Relationships xmlns="http://schemas.openxmlformats.org/package/2006/relationships"><Relationship Id="rId9" Type="http://schemas.openxmlformats.org/officeDocument/2006/relationships/oleObject" Target="../embeddings/oleObject133.bin"/><Relationship Id="rId8" Type="http://schemas.openxmlformats.org/officeDocument/2006/relationships/image" Target="../media/image136.wmf"/><Relationship Id="rId7" Type="http://schemas.openxmlformats.org/officeDocument/2006/relationships/oleObject" Target="../embeddings/oleObject132.bin"/><Relationship Id="rId6" Type="http://schemas.openxmlformats.org/officeDocument/2006/relationships/image" Target="../media/image135.wmf"/><Relationship Id="rId5" Type="http://schemas.openxmlformats.org/officeDocument/2006/relationships/oleObject" Target="../embeddings/oleObject131.bin"/><Relationship Id="rId4" Type="http://schemas.openxmlformats.org/officeDocument/2006/relationships/image" Target="../media/image134.wmf"/><Relationship Id="rId31" Type="http://schemas.openxmlformats.org/officeDocument/2006/relationships/vmlDrawing" Target="../drawings/vmlDrawing26.vml"/><Relationship Id="rId30" Type="http://schemas.openxmlformats.org/officeDocument/2006/relationships/slideLayout" Target="../slideLayouts/slideLayout2.xml"/><Relationship Id="rId3" Type="http://schemas.openxmlformats.org/officeDocument/2006/relationships/oleObject" Target="../embeddings/oleObject130.bin"/><Relationship Id="rId29" Type="http://schemas.openxmlformats.org/officeDocument/2006/relationships/image" Target="../media/image144.wmf"/><Relationship Id="rId28" Type="http://schemas.openxmlformats.org/officeDocument/2006/relationships/oleObject" Target="../embeddings/oleObject144.bin"/><Relationship Id="rId27" Type="http://schemas.openxmlformats.org/officeDocument/2006/relationships/image" Target="../media/image143.wmf"/><Relationship Id="rId26" Type="http://schemas.openxmlformats.org/officeDocument/2006/relationships/oleObject" Target="../embeddings/oleObject143.bin"/><Relationship Id="rId25" Type="http://schemas.openxmlformats.org/officeDocument/2006/relationships/image" Target="../media/image142.png"/><Relationship Id="rId24" Type="http://schemas.openxmlformats.org/officeDocument/2006/relationships/oleObject" Target="../embeddings/oleObject142.bin"/><Relationship Id="rId23" Type="http://schemas.openxmlformats.org/officeDocument/2006/relationships/oleObject" Target="../embeddings/oleObject141.bin"/><Relationship Id="rId22" Type="http://schemas.openxmlformats.org/officeDocument/2006/relationships/image" Target="../media/image141.wmf"/><Relationship Id="rId21" Type="http://schemas.openxmlformats.org/officeDocument/2006/relationships/oleObject" Target="../embeddings/oleObject140.bin"/><Relationship Id="rId20" Type="http://schemas.openxmlformats.org/officeDocument/2006/relationships/image" Target="../media/image140.wmf"/><Relationship Id="rId2" Type="http://schemas.openxmlformats.org/officeDocument/2006/relationships/image" Target="../media/image133.wmf"/><Relationship Id="rId19" Type="http://schemas.openxmlformats.org/officeDocument/2006/relationships/oleObject" Target="../embeddings/oleObject139.bin"/><Relationship Id="rId18" Type="http://schemas.openxmlformats.org/officeDocument/2006/relationships/oleObject" Target="../embeddings/oleObject138.bin"/><Relationship Id="rId17" Type="http://schemas.openxmlformats.org/officeDocument/2006/relationships/oleObject" Target="../embeddings/oleObject137.bin"/><Relationship Id="rId16" Type="http://schemas.openxmlformats.org/officeDocument/2006/relationships/image" Target="../media/image139.wmf"/><Relationship Id="rId15" Type="http://schemas.openxmlformats.org/officeDocument/2006/relationships/oleObject" Target="../embeddings/oleObject136.bin"/><Relationship Id="rId14" Type="http://schemas.openxmlformats.org/officeDocument/2006/relationships/oleObject" Target="../embeddings/oleObject135.bin"/><Relationship Id="rId13" Type="http://schemas.openxmlformats.org/officeDocument/2006/relationships/image" Target="../media/image1.jpeg"/><Relationship Id="rId12" Type="http://schemas.openxmlformats.org/officeDocument/2006/relationships/image" Target="../media/image138.png"/><Relationship Id="rId11" Type="http://schemas.openxmlformats.org/officeDocument/2006/relationships/oleObject" Target="../embeddings/oleObject134.bin"/><Relationship Id="rId10" Type="http://schemas.openxmlformats.org/officeDocument/2006/relationships/image" Target="../media/image137.wmf"/><Relationship Id="rId1" Type="http://schemas.openxmlformats.org/officeDocument/2006/relationships/oleObject" Target="../embeddings/oleObject129.bin"/></Relationships>
</file>

<file path=ppt/slides/_rels/slide48.xml.rels><?xml version="1.0" encoding="UTF-8" standalone="yes"?>
<Relationships xmlns="http://schemas.openxmlformats.org/package/2006/relationships"><Relationship Id="rId9" Type="http://schemas.openxmlformats.org/officeDocument/2006/relationships/oleObject" Target="../embeddings/oleObject149.bin"/><Relationship Id="rId8" Type="http://schemas.openxmlformats.org/officeDocument/2006/relationships/image" Target="../media/image148.wmf"/><Relationship Id="rId7" Type="http://schemas.openxmlformats.org/officeDocument/2006/relationships/oleObject" Target="../embeddings/oleObject148.bin"/><Relationship Id="rId6" Type="http://schemas.openxmlformats.org/officeDocument/2006/relationships/image" Target="../media/image147.wmf"/><Relationship Id="rId5" Type="http://schemas.openxmlformats.org/officeDocument/2006/relationships/oleObject" Target="../embeddings/oleObject147.bin"/><Relationship Id="rId4" Type="http://schemas.openxmlformats.org/officeDocument/2006/relationships/image" Target="../media/image146.wmf"/><Relationship Id="rId3" Type="http://schemas.openxmlformats.org/officeDocument/2006/relationships/oleObject" Target="../embeddings/oleObject146.bin"/><Relationship Id="rId2" Type="http://schemas.openxmlformats.org/officeDocument/2006/relationships/image" Target="../media/image145.wmf"/><Relationship Id="rId14" Type="http://schemas.openxmlformats.org/officeDocument/2006/relationships/vmlDrawing" Target="../drawings/vmlDrawing27.vml"/><Relationship Id="rId13" Type="http://schemas.openxmlformats.org/officeDocument/2006/relationships/slideLayout" Target="../slideLayouts/slideLayout7.xml"/><Relationship Id="rId12" Type="http://schemas.openxmlformats.org/officeDocument/2006/relationships/image" Target="../media/image150.wmf"/><Relationship Id="rId11" Type="http://schemas.openxmlformats.org/officeDocument/2006/relationships/oleObject" Target="../embeddings/oleObject150.bin"/><Relationship Id="rId10" Type="http://schemas.openxmlformats.org/officeDocument/2006/relationships/image" Target="../media/image149.wmf"/><Relationship Id="rId1" Type="http://schemas.openxmlformats.org/officeDocument/2006/relationships/oleObject" Target="../embeddings/oleObject145.bin"/></Relationships>
</file>

<file path=ppt/slides/_rels/slide49.xml.rels><?xml version="1.0" encoding="UTF-8" standalone="yes"?>
<Relationships xmlns="http://schemas.openxmlformats.org/package/2006/relationships"><Relationship Id="rId9" Type="http://schemas.openxmlformats.org/officeDocument/2006/relationships/oleObject" Target="../embeddings/oleObject155.bin"/><Relationship Id="rId8" Type="http://schemas.openxmlformats.org/officeDocument/2006/relationships/image" Target="../media/image154.wmf"/><Relationship Id="rId7" Type="http://schemas.openxmlformats.org/officeDocument/2006/relationships/oleObject" Target="../embeddings/oleObject154.bin"/><Relationship Id="rId6" Type="http://schemas.openxmlformats.org/officeDocument/2006/relationships/image" Target="../media/image153.wmf"/><Relationship Id="rId5" Type="http://schemas.openxmlformats.org/officeDocument/2006/relationships/oleObject" Target="../embeddings/oleObject153.bin"/><Relationship Id="rId4" Type="http://schemas.openxmlformats.org/officeDocument/2006/relationships/image" Target="../media/image152.wmf"/><Relationship Id="rId3" Type="http://schemas.openxmlformats.org/officeDocument/2006/relationships/oleObject" Target="../embeddings/oleObject152.bin"/><Relationship Id="rId26" Type="http://schemas.openxmlformats.org/officeDocument/2006/relationships/vmlDrawing" Target="../drawings/vmlDrawing28.vml"/><Relationship Id="rId25" Type="http://schemas.openxmlformats.org/officeDocument/2006/relationships/slideLayout" Target="../slideLayouts/slideLayout7.xml"/><Relationship Id="rId24" Type="http://schemas.openxmlformats.org/officeDocument/2006/relationships/image" Target="../media/image161.wmf"/><Relationship Id="rId23" Type="http://schemas.openxmlformats.org/officeDocument/2006/relationships/oleObject" Target="../embeddings/oleObject163.bin"/><Relationship Id="rId22" Type="http://schemas.openxmlformats.org/officeDocument/2006/relationships/image" Target="../media/image160.wmf"/><Relationship Id="rId21" Type="http://schemas.openxmlformats.org/officeDocument/2006/relationships/oleObject" Target="../embeddings/oleObject162.bin"/><Relationship Id="rId20" Type="http://schemas.openxmlformats.org/officeDocument/2006/relationships/image" Target="../media/image159.wmf"/><Relationship Id="rId2" Type="http://schemas.openxmlformats.org/officeDocument/2006/relationships/image" Target="../media/image151.wmf"/><Relationship Id="rId19" Type="http://schemas.openxmlformats.org/officeDocument/2006/relationships/oleObject" Target="../embeddings/oleObject161.bin"/><Relationship Id="rId18" Type="http://schemas.openxmlformats.org/officeDocument/2006/relationships/oleObject" Target="../embeddings/oleObject160.bin"/><Relationship Id="rId17" Type="http://schemas.openxmlformats.org/officeDocument/2006/relationships/image" Target="../media/image158.wmf"/><Relationship Id="rId16" Type="http://schemas.openxmlformats.org/officeDocument/2006/relationships/oleObject" Target="../embeddings/oleObject159.bin"/><Relationship Id="rId15" Type="http://schemas.openxmlformats.org/officeDocument/2006/relationships/image" Target="../media/image157.wmf"/><Relationship Id="rId14" Type="http://schemas.openxmlformats.org/officeDocument/2006/relationships/oleObject" Target="../embeddings/oleObject158.bin"/><Relationship Id="rId13" Type="http://schemas.openxmlformats.org/officeDocument/2006/relationships/image" Target="../media/image156.wmf"/><Relationship Id="rId12" Type="http://schemas.openxmlformats.org/officeDocument/2006/relationships/oleObject" Target="../embeddings/oleObject157.bin"/><Relationship Id="rId11" Type="http://schemas.openxmlformats.org/officeDocument/2006/relationships/oleObject" Target="../embeddings/oleObject156.bin"/><Relationship Id="rId10" Type="http://schemas.openxmlformats.org/officeDocument/2006/relationships/image" Target="../media/image155.wmf"/><Relationship Id="rId1" Type="http://schemas.openxmlformats.org/officeDocument/2006/relationships/oleObject" Target="../embeddings/oleObject151.bin"/></Relationships>
</file>

<file path=ppt/slides/_rels/slide50.xml.rels><?xml version="1.0" encoding="UTF-8" standalone="yes"?>
<Relationships xmlns="http://schemas.openxmlformats.org/package/2006/relationships"><Relationship Id="rId9" Type="http://schemas.openxmlformats.org/officeDocument/2006/relationships/oleObject" Target="../embeddings/oleObject168.bin"/><Relationship Id="rId8" Type="http://schemas.openxmlformats.org/officeDocument/2006/relationships/image" Target="../media/image165.wmf"/><Relationship Id="rId7" Type="http://schemas.openxmlformats.org/officeDocument/2006/relationships/oleObject" Target="../embeddings/oleObject167.bin"/><Relationship Id="rId6" Type="http://schemas.openxmlformats.org/officeDocument/2006/relationships/image" Target="../media/image164.wmf"/><Relationship Id="rId5" Type="http://schemas.openxmlformats.org/officeDocument/2006/relationships/oleObject" Target="../embeddings/oleObject166.bin"/><Relationship Id="rId4" Type="http://schemas.openxmlformats.org/officeDocument/2006/relationships/image" Target="../media/image163.wmf"/><Relationship Id="rId3" Type="http://schemas.openxmlformats.org/officeDocument/2006/relationships/oleObject" Target="../embeddings/oleObject165.bin"/><Relationship Id="rId20" Type="http://schemas.openxmlformats.org/officeDocument/2006/relationships/vmlDrawing" Target="../drawings/vmlDrawing29.vml"/><Relationship Id="rId2" Type="http://schemas.openxmlformats.org/officeDocument/2006/relationships/image" Target="../media/image162.wmf"/><Relationship Id="rId19" Type="http://schemas.openxmlformats.org/officeDocument/2006/relationships/slideLayout" Target="../slideLayouts/slideLayout7.xml"/><Relationship Id="rId18" Type="http://schemas.openxmlformats.org/officeDocument/2006/relationships/oleObject" Target="../embeddings/oleObject173.bin"/><Relationship Id="rId17" Type="http://schemas.openxmlformats.org/officeDocument/2006/relationships/image" Target="../media/image169.wmf"/><Relationship Id="rId16" Type="http://schemas.openxmlformats.org/officeDocument/2006/relationships/oleObject" Target="../embeddings/oleObject172.bin"/><Relationship Id="rId15" Type="http://schemas.openxmlformats.org/officeDocument/2006/relationships/oleObject" Target="../embeddings/oleObject171.bin"/><Relationship Id="rId14" Type="http://schemas.openxmlformats.org/officeDocument/2006/relationships/image" Target="../media/image168.wmf"/><Relationship Id="rId13" Type="http://schemas.openxmlformats.org/officeDocument/2006/relationships/oleObject" Target="../embeddings/oleObject170.bin"/><Relationship Id="rId12" Type="http://schemas.openxmlformats.org/officeDocument/2006/relationships/image" Target="../media/image167.wmf"/><Relationship Id="rId11" Type="http://schemas.openxmlformats.org/officeDocument/2006/relationships/oleObject" Target="../embeddings/oleObject169.bin"/><Relationship Id="rId10" Type="http://schemas.openxmlformats.org/officeDocument/2006/relationships/image" Target="../media/image166.wmf"/><Relationship Id="rId1" Type="http://schemas.openxmlformats.org/officeDocument/2006/relationships/oleObject" Target="../embeddings/oleObject164.bin"/></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9" Type="http://schemas.openxmlformats.org/officeDocument/2006/relationships/oleObject" Target="../embeddings/oleObject178.bin"/><Relationship Id="rId8" Type="http://schemas.openxmlformats.org/officeDocument/2006/relationships/image" Target="../media/image173.wmf"/><Relationship Id="rId7" Type="http://schemas.openxmlformats.org/officeDocument/2006/relationships/oleObject" Target="../embeddings/oleObject177.bin"/><Relationship Id="rId6" Type="http://schemas.openxmlformats.org/officeDocument/2006/relationships/image" Target="../media/image172.wmf"/><Relationship Id="rId5" Type="http://schemas.openxmlformats.org/officeDocument/2006/relationships/oleObject" Target="../embeddings/oleObject176.bin"/><Relationship Id="rId4" Type="http://schemas.openxmlformats.org/officeDocument/2006/relationships/image" Target="../media/image171.wmf"/><Relationship Id="rId3" Type="http://schemas.openxmlformats.org/officeDocument/2006/relationships/oleObject" Target="../embeddings/oleObject175.bin"/><Relationship Id="rId26" Type="http://schemas.openxmlformats.org/officeDocument/2006/relationships/vmlDrawing" Target="../drawings/vmlDrawing30.vml"/><Relationship Id="rId25" Type="http://schemas.openxmlformats.org/officeDocument/2006/relationships/slideLayout" Target="../slideLayouts/slideLayout7.xml"/><Relationship Id="rId24" Type="http://schemas.openxmlformats.org/officeDocument/2006/relationships/image" Target="../media/image181.wmf"/><Relationship Id="rId23" Type="http://schemas.openxmlformats.org/officeDocument/2006/relationships/oleObject" Target="../embeddings/oleObject185.bin"/><Relationship Id="rId22" Type="http://schemas.openxmlformats.org/officeDocument/2006/relationships/image" Target="../media/image180.wmf"/><Relationship Id="rId21" Type="http://schemas.openxmlformats.org/officeDocument/2006/relationships/oleObject" Target="../embeddings/oleObject184.bin"/><Relationship Id="rId20" Type="http://schemas.openxmlformats.org/officeDocument/2006/relationships/image" Target="../media/image179.wmf"/><Relationship Id="rId2" Type="http://schemas.openxmlformats.org/officeDocument/2006/relationships/image" Target="../media/image170.wmf"/><Relationship Id="rId19" Type="http://schemas.openxmlformats.org/officeDocument/2006/relationships/oleObject" Target="../embeddings/oleObject183.bin"/><Relationship Id="rId18" Type="http://schemas.openxmlformats.org/officeDocument/2006/relationships/image" Target="../media/image178.wmf"/><Relationship Id="rId17" Type="http://schemas.openxmlformats.org/officeDocument/2006/relationships/oleObject" Target="../embeddings/oleObject182.bin"/><Relationship Id="rId16" Type="http://schemas.openxmlformats.org/officeDocument/2006/relationships/image" Target="../media/image177.wmf"/><Relationship Id="rId15" Type="http://schemas.openxmlformats.org/officeDocument/2006/relationships/oleObject" Target="../embeddings/oleObject181.bin"/><Relationship Id="rId14" Type="http://schemas.openxmlformats.org/officeDocument/2006/relationships/image" Target="../media/image176.wmf"/><Relationship Id="rId13" Type="http://schemas.openxmlformats.org/officeDocument/2006/relationships/oleObject" Target="../embeddings/oleObject180.bin"/><Relationship Id="rId12" Type="http://schemas.openxmlformats.org/officeDocument/2006/relationships/image" Target="../media/image175.wmf"/><Relationship Id="rId11" Type="http://schemas.openxmlformats.org/officeDocument/2006/relationships/oleObject" Target="../embeddings/oleObject179.bin"/><Relationship Id="rId10" Type="http://schemas.openxmlformats.org/officeDocument/2006/relationships/image" Target="../media/image174.wmf"/><Relationship Id="rId1" Type="http://schemas.openxmlformats.org/officeDocument/2006/relationships/oleObject" Target="../embeddings/oleObject174.bin"/></Relationships>
</file>

<file path=ppt/slides/_rels/slide53.xml.rels><?xml version="1.0" encoding="UTF-8" standalone="yes"?>
<Relationships xmlns="http://schemas.openxmlformats.org/package/2006/relationships"><Relationship Id="rId9" Type="http://schemas.openxmlformats.org/officeDocument/2006/relationships/oleObject" Target="../embeddings/oleObject190.bin"/><Relationship Id="rId8" Type="http://schemas.openxmlformats.org/officeDocument/2006/relationships/image" Target="../media/image184.wmf"/><Relationship Id="rId7" Type="http://schemas.openxmlformats.org/officeDocument/2006/relationships/oleObject" Target="../embeddings/oleObject189.bin"/><Relationship Id="rId6" Type="http://schemas.openxmlformats.org/officeDocument/2006/relationships/image" Target="../media/image173.wmf"/><Relationship Id="rId5" Type="http://schemas.openxmlformats.org/officeDocument/2006/relationships/oleObject" Target="../embeddings/oleObject188.bin"/><Relationship Id="rId4" Type="http://schemas.openxmlformats.org/officeDocument/2006/relationships/image" Target="../media/image183.wmf"/><Relationship Id="rId3" Type="http://schemas.openxmlformats.org/officeDocument/2006/relationships/oleObject" Target="../embeddings/oleObject187.bin"/><Relationship Id="rId28" Type="http://schemas.openxmlformats.org/officeDocument/2006/relationships/vmlDrawing" Target="../drawings/vmlDrawing31.vml"/><Relationship Id="rId27" Type="http://schemas.openxmlformats.org/officeDocument/2006/relationships/slideLayout" Target="../slideLayouts/slideLayout7.xml"/><Relationship Id="rId26" Type="http://schemas.openxmlformats.org/officeDocument/2006/relationships/image" Target="../media/image180.wmf"/><Relationship Id="rId25" Type="http://schemas.openxmlformats.org/officeDocument/2006/relationships/oleObject" Target="../embeddings/oleObject198.bin"/><Relationship Id="rId24" Type="http://schemas.openxmlformats.org/officeDocument/2006/relationships/image" Target="../media/image191.wmf"/><Relationship Id="rId23" Type="http://schemas.openxmlformats.org/officeDocument/2006/relationships/oleObject" Target="../embeddings/oleObject197.bin"/><Relationship Id="rId22" Type="http://schemas.openxmlformats.org/officeDocument/2006/relationships/image" Target="../media/image190.wmf"/><Relationship Id="rId21" Type="http://schemas.openxmlformats.org/officeDocument/2006/relationships/oleObject" Target="../embeddings/oleObject196.bin"/><Relationship Id="rId20" Type="http://schemas.openxmlformats.org/officeDocument/2006/relationships/image" Target="../media/image189.wmf"/><Relationship Id="rId2" Type="http://schemas.openxmlformats.org/officeDocument/2006/relationships/image" Target="../media/image182.wmf"/><Relationship Id="rId19" Type="http://schemas.openxmlformats.org/officeDocument/2006/relationships/oleObject" Target="../embeddings/oleObject195.bin"/><Relationship Id="rId18" Type="http://schemas.openxmlformats.org/officeDocument/2006/relationships/image" Target="../media/image188.wmf"/><Relationship Id="rId17" Type="http://schemas.openxmlformats.org/officeDocument/2006/relationships/oleObject" Target="../embeddings/oleObject194.bin"/><Relationship Id="rId16" Type="http://schemas.openxmlformats.org/officeDocument/2006/relationships/image" Target="../media/image172.wmf"/><Relationship Id="rId15" Type="http://schemas.openxmlformats.org/officeDocument/2006/relationships/oleObject" Target="../embeddings/oleObject193.bin"/><Relationship Id="rId14" Type="http://schemas.openxmlformats.org/officeDocument/2006/relationships/image" Target="../media/image187.wmf"/><Relationship Id="rId13" Type="http://schemas.openxmlformats.org/officeDocument/2006/relationships/oleObject" Target="../embeddings/oleObject192.bin"/><Relationship Id="rId12" Type="http://schemas.openxmlformats.org/officeDocument/2006/relationships/image" Target="../media/image186.wmf"/><Relationship Id="rId11" Type="http://schemas.openxmlformats.org/officeDocument/2006/relationships/oleObject" Target="../embeddings/oleObject191.bin"/><Relationship Id="rId10" Type="http://schemas.openxmlformats.org/officeDocument/2006/relationships/image" Target="../media/image185.wmf"/><Relationship Id="rId1" Type="http://schemas.openxmlformats.org/officeDocument/2006/relationships/oleObject" Target="../embeddings/oleObject186.bin"/></Relationships>
</file>

<file path=ppt/slides/_rels/slide54.xml.rels><?xml version="1.0" encoding="UTF-8" standalone="yes"?>
<Relationships xmlns="http://schemas.openxmlformats.org/package/2006/relationships"><Relationship Id="rId9" Type="http://schemas.openxmlformats.org/officeDocument/2006/relationships/oleObject" Target="../embeddings/oleObject203.bin"/><Relationship Id="rId8" Type="http://schemas.openxmlformats.org/officeDocument/2006/relationships/image" Target="../media/image195.wmf"/><Relationship Id="rId7" Type="http://schemas.openxmlformats.org/officeDocument/2006/relationships/oleObject" Target="../embeddings/oleObject202.bin"/><Relationship Id="rId6" Type="http://schemas.openxmlformats.org/officeDocument/2006/relationships/image" Target="../media/image194.wmf"/><Relationship Id="rId5" Type="http://schemas.openxmlformats.org/officeDocument/2006/relationships/oleObject" Target="../embeddings/oleObject201.bin"/><Relationship Id="rId4" Type="http://schemas.openxmlformats.org/officeDocument/2006/relationships/image" Target="../media/image193.wmf"/><Relationship Id="rId37" Type="http://schemas.openxmlformats.org/officeDocument/2006/relationships/vmlDrawing" Target="../drawings/vmlDrawing32.vml"/><Relationship Id="rId36" Type="http://schemas.openxmlformats.org/officeDocument/2006/relationships/slideLayout" Target="../slideLayouts/slideLayout7.xml"/><Relationship Id="rId35" Type="http://schemas.openxmlformats.org/officeDocument/2006/relationships/image" Target="../media/image202.wmf"/><Relationship Id="rId34" Type="http://schemas.openxmlformats.org/officeDocument/2006/relationships/oleObject" Target="../embeddings/oleObject210.bin"/><Relationship Id="rId33" Type="http://schemas.openxmlformats.org/officeDocument/2006/relationships/tags" Target="../tags/tag20.xml"/><Relationship Id="rId32" Type="http://schemas.openxmlformats.org/officeDocument/2006/relationships/tags" Target="../tags/tag19.xml"/><Relationship Id="rId31" Type="http://schemas.openxmlformats.org/officeDocument/2006/relationships/tags" Target="../tags/tag18.xml"/><Relationship Id="rId30" Type="http://schemas.openxmlformats.org/officeDocument/2006/relationships/image" Target="../media/image201.wmf"/><Relationship Id="rId3" Type="http://schemas.openxmlformats.org/officeDocument/2006/relationships/oleObject" Target="../embeddings/oleObject200.bin"/><Relationship Id="rId29" Type="http://schemas.openxmlformats.org/officeDocument/2006/relationships/oleObject" Target="../embeddings/oleObject209.bin"/><Relationship Id="rId28" Type="http://schemas.openxmlformats.org/officeDocument/2006/relationships/tags" Target="../tags/tag17.xml"/><Relationship Id="rId27" Type="http://schemas.openxmlformats.org/officeDocument/2006/relationships/tags" Target="../tags/tag16.xml"/><Relationship Id="rId26" Type="http://schemas.openxmlformats.org/officeDocument/2006/relationships/tags" Target="../tags/tag15.xml"/><Relationship Id="rId25" Type="http://schemas.openxmlformats.org/officeDocument/2006/relationships/image" Target="../media/image200.wmf"/><Relationship Id="rId24" Type="http://schemas.openxmlformats.org/officeDocument/2006/relationships/oleObject" Target="../embeddings/oleObject208.bin"/><Relationship Id="rId23" Type="http://schemas.openxmlformats.org/officeDocument/2006/relationships/tags" Target="../tags/tag14.xml"/><Relationship Id="rId22" Type="http://schemas.openxmlformats.org/officeDocument/2006/relationships/image" Target="../media/image199.wmf"/><Relationship Id="rId21" Type="http://schemas.openxmlformats.org/officeDocument/2006/relationships/oleObject" Target="../embeddings/oleObject207.bin"/><Relationship Id="rId20" Type="http://schemas.openxmlformats.org/officeDocument/2006/relationships/tags" Target="../tags/tag13.xml"/><Relationship Id="rId2" Type="http://schemas.openxmlformats.org/officeDocument/2006/relationships/image" Target="../media/image192.wmf"/><Relationship Id="rId19" Type="http://schemas.openxmlformats.org/officeDocument/2006/relationships/tags" Target="../tags/tag12.xml"/><Relationship Id="rId18" Type="http://schemas.openxmlformats.org/officeDocument/2006/relationships/tags" Target="../tags/tag11.xml"/><Relationship Id="rId17" Type="http://schemas.openxmlformats.org/officeDocument/2006/relationships/image" Target="../media/image198.wmf"/><Relationship Id="rId16" Type="http://schemas.openxmlformats.org/officeDocument/2006/relationships/oleObject" Target="../embeddings/oleObject206.bin"/><Relationship Id="rId15" Type="http://schemas.openxmlformats.org/officeDocument/2006/relationships/tags" Target="../tags/tag10.xml"/><Relationship Id="rId14" Type="http://schemas.openxmlformats.org/officeDocument/2006/relationships/oleObject" Target="../embeddings/oleObject205.bin"/><Relationship Id="rId13" Type="http://schemas.openxmlformats.org/officeDocument/2006/relationships/tags" Target="../tags/tag9.xml"/><Relationship Id="rId12" Type="http://schemas.openxmlformats.org/officeDocument/2006/relationships/image" Target="../media/image197.wmf"/><Relationship Id="rId11" Type="http://schemas.openxmlformats.org/officeDocument/2006/relationships/oleObject" Target="../embeddings/oleObject204.bin"/><Relationship Id="rId10" Type="http://schemas.openxmlformats.org/officeDocument/2006/relationships/image" Target="../media/image196.wmf"/><Relationship Id="rId1" Type="http://schemas.openxmlformats.org/officeDocument/2006/relationships/oleObject" Target="../embeddings/oleObject199.bin"/></Relationships>
</file>

<file path=ppt/slides/_rels/slide55.xml.rels><?xml version="1.0" encoding="UTF-8" standalone="yes"?>
<Relationships xmlns="http://schemas.openxmlformats.org/package/2006/relationships"><Relationship Id="rId9" Type="http://schemas.openxmlformats.org/officeDocument/2006/relationships/oleObject" Target="../embeddings/oleObject215.bin"/><Relationship Id="rId8" Type="http://schemas.openxmlformats.org/officeDocument/2006/relationships/image" Target="../media/image205.wmf"/><Relationship Id="rId7" Type="http://schemas.openxmlformats.org/officeDocument/2006/relationships/oleObject" Target="../embeddings/oleObject214.bin"/><Relationship Id="rId6" Type="http://schemas.openxmlformats.org/officeDocument/2006/relationships/image" Target="../media/image204.wmf"/><Relationship Id="rId5" Type="http://schemas.openxmlformats.org/officeDocument/2006/relationships/oleObject" Target="../embeddings/oleObject213.bin"/><Relationship Id="rId4" Type="http://schemas.openxmlformats.org/officeDocument/2006/relationships/image" Target="../media/image203.wmf"/><Relationship Id="rId3" Type="http://schemas.openxmlformats.org/officeDocument/2006/relationships/oleObject" Target="../embeddings/oleObject212.bin"/><Relationship Id="rId2" Type="http://schemas.openxmlformats.org/officeDocument/2006/relationships/image" Target="../media/image194.wmf"/><Relationship Id="rId15" Type="http://schemas.openxmlformats.org/officeDocument/2006/relationships/vmlDrawing" Target="../drawings/vmlDrawing33.vml"/><Relationship Id="rId14" Type="http://schemas.openxmlformats.org/officeDocument/2006/relationships/slideLayout" Target="../slideLayouts/slideLayout7.xml"/><Relationship Id="rId13" Type="http://schemas.openxmlformats.org/officeDocument/2006/relationships/oleObject" Target="../embeddings/oleObject217.bin"/><Relationship Id="rId12" Type="http://schemas.openxmlformats.org/officeDocument/2006/relationships/image" Target="../media/image192.wmf"/><Relationship Id="rId11" Type="http://schemas.openxmlformats.org/officeDocument/2006/relationships/oleObject" Target="../embeddings/oleObject216.bin"/><Relationship Id="rId10" Type="http://schemas.openxmlformats.org/officeDocument/2006/relationships/image" Target="../media/image206.wmf"/><Relationship Id="rId1" Type="http://schemas.openxmlformats.org/officeDocument/2006/relationships/oleObject" Target="../embeddings/oleObject211.bin"/></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07.jpeg"/></Relationships>
</file>

<file path=ppt/slides/_rels/slide57.xml.rels><?xml version="1.0" encoding="UTF-8" standalone="yes"?>
<Relationships xmlns="http://schemas.openxmlformats.org/package/2006/relationships"><Relationship Id="rId9" Type="http://schemas.openxmlformats.org/officeDocument/2006/relationships/oleObject" Target="../embeddings/oleObject222.bin"/><Relationship Id="rId8" Type="http://schemas.openxmlformats.org/officeDocument/2006/relationships/image" Target="../media/image211.wmf"/><Relationship Id="rId7" Type="http://schemas.openxmlformats.org/officeDocument/2006/relationships/oleObject" Target="../embeddings/oleObject221.bin"/><Relationship Id="rId6" Type="http://schemas.openxmlformats.org/officeDocument/2006/relationships/image" Target="../media/image210.wmf"/><Relationship Id="rId5" Type="http://schemas.openxmlformats.org/officeDocument/2006/relationships/oleObject" Target="../embeddings/oleObject220.bin"/><Relationship Id="rId4" Type="http://schemas.openxmlformats.org/officeDocument/2006/relationships/image" Target="../media/image209.wmf"/><Relationship Id="rId3" Type="http://schemas.openxmlformats.org/officeDocument/2006/relationships/oleObject" Target="../embeddings/oleObject219.bin"/><Relationship Id="rId20" Type="http://schemas.openxmlformats.org/officeDocument/2006/relationships/vmlDrawing" Target="../drawings/vmlDrawing34.vml"/><Relationship Id="rId2" Type="http://schemas.openxmlformats.org/officeDocument/2006/relationships/image" Target="../media/image208.wmf"/><Relationship Id="rId19" Type="http://schemas.openxmlformats.org/officeDocument/2006/relationships/slideLayout" Target="../slideLayouts/slideLayout7.xml"/><Relationship Id="rId18" Type="http://schemas.openxmlformats.org/officeDocument/2006/relationships/image" Target="../media/image216.wmf"/><Relationship Id="rId17" Type="http://schemas.openxmlformats.org/officeDocument/2006/relationships/oleObject" Target="../embeddings/oleObject226.bin"/><Relationship Id="rId16" Type="http://schemas.openxmlformats.org/officeDocument/2006/relationships/image" Target="../media/image215.wmf"/><Relationship Id="rId15" Type="http://schemas.openxmlformats.org/officeDocument/2006/relationships/oleObject" Target="../embeddings/oleObject225.bin"/><Relationship Id="rId14" Type="http://schemas.openxmlformats.org/officeDocument/2006/relationships/image" Target="../media/image214.wmf"/><Relationship Id="rId13" Type="http://schemas.openxmlformats.org/officeDocument/2006/relationships/oleObject" Target="../embeddings/oleObject224.bin"/><Relationship Id="rId12" Type="http://schemas.openxmlformats.org/officeDocument/2006/relationships/image" Target="../media/image213.wmf"/><Relationship Id="rId11" Type="http://schemas.openxmlformats.org/officeDocument/2006/relationships/oleObject" Target="../embeddings/oleObject223.bin"/><Relationship Id="rId10" Type="http://schemas.openxmlformats.org/officeDocument/2006/relationships/image" Target="../media/image212.wmf"/><Relationship Id="rId1" Type="http://schemas.openxmlformats.org/officeDocument/2006/relationships/oleObject" Target="../embeddings/oleObject218.bin"/></Relationships>
</file>

<file path=ppt/slides/_rels/slide58.xml.rels><?xml version="1.0" encoding="UTF-8" standalone="yes"?>
<Relationships xmlns="http://schemas.openxmlformats.org/package/2006/relationships"><Relationship Id="rId9" Type="http://schemas.openxmlformats.org/officeDocument/2006/relationships/oleObject" Target="../embeddings/oleObject231.bin"/><Relationship Id="rId8" Type="http://schemas.openxmlformats.org/officeDocument/2006/relationships/image" Target="../media/image220.emf"/><Relationship Id="rId7" Type="http://schemas.openxmlformats.org/officeDocument/2006/relationships/oleObject" Target="../embeddings/oleObject230.bin"/><Relationship Id="rId6" Type="http://schemas.openxmlformats.org/officeDocument/2006/relationships/image" Target="../media/image219.wmf"/><Relationship Id="rId5" Type="http://schemas.openxmlformats.org/officeDocument/2006/relationships/oleObject" Target="../embeddings/oleObject229.bin"/><Relationship Id="rId4" Type="http://schemas.openxmlformats.org/officeDocument/2006/relationships/image" Target="../media/image218.wmf"/><Relationship Id="rId3" Type="http://schemas.openxmlformats.org/officeDocument/2006/relationships/oleObject" Target="../embeddings/oleObject228.bin"/><Relationship Id="rId2" Type="http://schemas.openxmlformats.org/officeDocument/2006/relationships/image" Target="../media/image217.emf"/><Relationship Id="rId12" Type="http://schemas.openxmlformats.org/officeDocument/2006/relationships/vmlDrawing" Target="../drawings/vmlDrawing35.vml"/><Relationship Id="rId11" Type="http://schemas.openxmlformats.org/officeDocument/2006/relationships/slideLayout" Target="../slideLayouts/slideLayout7.xml"/><Relationship Id="rId10" Type="http://schemas.openxmlformats.org/officeDocument/2006/relationships/image" Target="../media/image221.wmf"/><Relationship Id="rId1" Type="http://schemas.openxmlformats.org/officeDocument/2006/relationships/oleObject" Target="../embeddings/oleObject227.bin"/></Relationships>
</file>

<file path=ppt/slides/_rels/slide59.xml.rels><?xml version="1.0" encoding="UTF-8" standalone="yes"?>
<Relationships xmlns="http://schemas.openxmlformats.org/package/2006/relationships"><Relationship Id="rId9" Type="http://schemas.openxmlformats.org/officeDocument/2006/relationships/oleObject" Target="../embeddings/oleObject236.bin"/><Relationship Id="rId8" Type="http://schemas.openxmlformats.org/officeDocument/2006/relationships/image" Target="../media/image224.emf"/><Relationship Id="rId7" Type="http://schemas.openxmlformats.org/officeDocument/2006/relationships/oleObject" Target="../embeddings/oleObject235.bin"/><Relationship Id="rId6" Type="http://schemas.openxmlformats.org/officeDocument/2006/relationships/image" Target="../media/image217.emf"/><Relationship Id="rId5" Type="http://schemas.openxmlformats.org/officeDocument/2006/relationships/oleObject" Target="../embeddings/oleObject234.bin"/><Relationship Id="rId4" Type="http://schemas.openxmlformats.org/officeDocument/2006/relationships/image" Target="../media/image223.wmf"/><Relationship Id="rId3" Type="http://schemas.openxmlformats.org/officeDocument/2006/relationships/oleObject" Target="../embeddings/oleObject233.bin"/><Relationship Id="rId2" Type="http://schemas.openxmlformats.org/officeDocument/2006/relationships/image" Target="../media/image222.wmf"/><Relationship Id="rId12" Type="http://schemas.openxmlformats.org/officeDocument/2006/relationships/vmlDrawing" Target="../drawings/vmlDrawing36.vml"/><Relationship Id="rId11" Type="http://schemas.openxmlformats.org/officeDocument/2006/relationships/slideLayout" Target="../slideLayouts/slideLayout7.xml"/><Relationship Id="rId10" Type="http://schemas.openxmlformats.org/officeDocument/2006/relationships/image" Target="../media/image221.wmf"/><Relationship Id="rId1" Type="http://schemas.openxmlformats.org/officeDocument/2006/relationships/oleObject" Target="../embeddings/oleObject232.bin"/></Relationships>
</file>

<file path=ppt/slides/_rels/slide60.xml.rels><?xml version="1.0" encoding="UTF-8" standalone="yes"?>
<Relationships xmlns="http://schemas.openxmlformats.org/package/2006/relationships"><Relationship Id="rId9" Type="http://schemas.openxmlformats.org/officeDocument/2006/relationships/oleObject" Target="../embeddings/oleObject241.bin"/><Relationship Id="rId8" Type="http://schemas.openxmlformats.org/officeDocument/2006/relationships/image" Target="../media/image228.wmf"/><Relationship Id="rId7" Type="http://schemas.openxmlformats.org/officeDocument/2006/relationships/oleObject" Target="../embeddings/oleObject240.bin"/><Relationship Id="rId6" Type="http://schemas.openxmlformats.org/officeDocument/2006/relationships/image" Target="../media/image227.wmf"/><Relationship Id="rId5" Type="http://schemas.openxmlformats.org/officeDocument/2006/relationships/oleObject" Target="../embeddings/oleObject239.bin"/><Relationship Id="rId4" Type="http://schemas.openxmlformats.org/officeDocument/2006/relationships/image" Target="../media/image226.wmf"/><Relationship Id="rId3" Type="http://schemas.openxmlformats.org/officeDocument/2006/relationships/oleObject" Target="../embeddings/oleObject238.bin"/><Relationship Id="rId2" Type="http://schemas.openxmlformats.org/officeDocument/2006/relationships/image" Target="../media/image225.wmf"/><Relationship Id="rId18" Type="http://schemas.openxmlformats.org/officeDocument/2006/relationships/vmlDrawing" Target="../drawings/vmlDrawing37.vml"/><Relationship Id="rId17" Type="http://schemas.openxmlformats.org/officeDocument/2006/relationships/slideLayout" Target="../slideLayouts/slideLayout7.xml"/><Relationship Id="rId16" Type="http://schemas.openxmlformats.org/officeDocument/2006/relationships/image" Target="../media/image232.wmf"/><Relationship Id="rId15" Type="http://schemas.openxmlformats.org/officeDocument/2006/relationships/oleObject" Target="../embeddings/oleObject244.bin"/><Relationship Id="rId14" Type="http://schemas.openxmlformats.org/officeDocument/2006/relationships/image" Target="../media/image231.wmf"/><Relationship Id="rId13" Type="http://schemas.openxmlformats.org/officeDocument/2006/relationships/oleObject" Target="../embeddings/oleObject243.bin"/><Relationship Id="rId12" Type="http://schemas.openxmlformats.org/officeDocument/2006/relationships/image" Target="../media/image230.wmf"/><Relationship Id="rId11" Type="http://schemas.openxmlformats.org/officeDocument/2006/relationships/oleObject" Target="../embeddings/oleObject242.bin"/><Relationship Id="rId10" Type="http://schemas.openxmlformats.org/officeDocument/2006/relationships/image" Target="../media/image229.wmf"/><Relationship Id="rId1" Type="http://schemas.openxmlformats.org/officeDocument/2006/relationships/oleObject" Target="../embeddings/oleObject237.bin"/></Relationships>
</file>

<file path=ppt/slides/_rels/slide61.xml.rels><?xml version="1.0" encoding="UTF-8" standalone="yes"?>
<Relationships xmlns="http://schemas.openxmlformats.org/package/2006/relationships"><Relationship Id="rId5" Type="http://schemas.openxmlformats.org/officeDocument/2006/relationships/vmlDrawing" Target="../drawings/vmlDrawing38.vml"/><Relationship Id="rId4" Type="http://schemas.openxmlformats.org/officeDocument/2006/relationships/slideLayout" Target="../slideLayouts/slideLayout7.xml"/><Relationship Id="rId3" Type="http://schemas.openxmlformats.org/officeDocument/2006/relationships/image" Target="../media/image234.wmf"/><Relationship Id="rId2" Type="http://schemas.openxmlformats.org/officeDocument/2006/relationships/oleObject" Target="../embeddings/oleObject245.bin"/><Relationship Id="rId1" Type="http://schemas.openxmlformats.org/officeDocument/2006/relationships/image" Target="../media/image233.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238.wmf"/><Relationship Id="rId7" Type="http://schemas.openxmlformats.org/officeDocument/2006/relationships/oleObject" Target="../embeddings/oleObject249.bin"/><Relationship Id="rId6" Type="http://schemas.openxmlformats.org/officeDocument/2006/relationships/image" Target="../media/image237.wmf"/><Relationship Id="rId5" Type="http://schemas.openxmlformats.org/officeDocument/2006/relationships/oleObject" Target="../embeddings/oleObject248.bin"/><Relationship Id="rId4" Type="http://schemas.openxmlformats.org/officeDocument/2006/relationships/image" Target="../media/image236.wmf"/><Relationship Id="rId3" Type="http://schemas.openxmlformats.org/officeDocument/2006/relationships/oleObject" Target="../embeddings/oleObject247.bin"/><Relationship Id="rId2" Type="http://schemas.openxmlformats.org/officeDocument/2006/relationships/image" Target="../media/image235.wmf"/><Relationship Id="rId10" Type="http://schemas.openxmlformats.org/officeDocument/2006/relationships/vmlDrawing" Target="../drawings/vmlDrawing39.vml"/><Relationship Id="rId1" Type="http://schemas.openxmlformats.org/officeDocument/2006/relationships/oleObject" Target="../embeddings/oleObject246.bin"/></Relationships>
</file>

<file path=ppt/slides/_rels/slide64.xml.rels><?xml version="1.0" encoding="UTF-8" standalone="yes"?>
<Relationships xmlns="http://schemas.openxmlformats.org/package/2006/relationships"><Relationship Id="rId9" Type="http://schemas.openxmlformats.org/officeDocument/2006/relationships/oleObject" Target="../embeddings/oleObject254.bin"/><Relationship Id="rId8" Type="http://schemas.openxmlformats.org/officeDocument/2006/relationships/image" Target="../media/image242.wmf"/><Relationship Id="rId7" Type="http://schemas.openxmlformats.org/officeDocument/2006/relationships/oleObject" Target="../embeddings/oleObject253.bin"/><Relationship Id="rId6" Type="http://schemas.openxmlformats.org/officeDocument/2006/relationships/image" Target="../media/image241.wmf"/><Relationship Id="rId5" Type="http://schemas.openxmlformats.org/officeDocument/2006/relationships/oleObject" Target="../embeddings/oleObject252.bin"/><Relationship Id="rId4" Type="http://schemas.openxmlformats.org/officeDocument/2006/relationships/image" Target="../media/image240.wmf"/><Relationship Id="rId3" Type="http://schemas.openxmlformats.org/officeDocument/2006/relationships/oleObject" Target="../embeddings/oleObject251.bin"/><Relationship Id="rId2" Type="http://schemas.openxmlformats.org/officeDocument/2006/relationships/image" Target="../media/image239.wmf"/><Relationship Id="rId14" Type="http://schemas.openxmlformats.org/officeDocument/2006/relationships/vmlDrawing" Target="../drawings/vmlDrawing40.vml"/><Relationship Id="rId13" Type="http://schemas.openxmlformats.org/officeDocument/2006/relationships/slideLayout" Target="../slideLayouts/slideLayout7.xml"/><Relationship Id="rId12" Type="http://schemas.openxmlformats.org/officeDocument/2006/relationships/image" Target="../media/image244.wmf"/><Relationship Id="rId11" Type="http://schemas.openxmlformats.org/officeDocument/2006/relationships/oleObject" Target="../embeddings/oleObject255.bin"/><Relationship Id="rId10" Type="http://schemas.openxmlformats.org/officeDocument/2006/relationships/image" Target="../media/image243.wmf"/><Relationship Id="rId1" Type="http://schemas.openxmlformats.org/officeDocument/2006/relationships/oleObject" Target="../embeddings/oleObject250.bin"/></Relationships>
</file>

<file path=ppt/slides/_rels/slide65.xml.rels><?xml version="1.0" encoding="UTF-8" standalone="yes"?>
<Relationships xmlns="http://schemas.openxmlformats.org/package/2006/relationships"><Relationship Id="rId9" Type="http://schemas.openxmlformats.org/officeDocument/2006/relationships/oleObject" Target="../embeddings/oleObject260.bin"/><Relationship Id="rId8" Type="http://schemas.openxmlformats.org/officeDocument/2006/relationships/image" Target="../media/image248.wmf"/><Relationship Id="rId7" Type="http://schemas.openxmlformats.org/officeDocument/2006/relationships/oleObject" Target="../embeddings/oleObject259.bin"/><Relationship Id="rId6" Type="http://schemas.openxmlformats.org/officeDocument/2006/relationships/image" Target="../media/image247.wmf"/><Relationship Id="rId5" Type="http://schemas.openxmlformats.org/officeDocument/2006/relationships/oleObject" Target="../embeddings/oleObject258.bin"/><Relationship Id="rId4" Type="http://schemas.openxmlformats.org/officeDocument/2006/relationships/image" Target="../media/image246.wmf"/><Relationship Id="rId3" Type="http://schemas.openxmlformats.org/officeDocument/2006/relationships/oleObject" Target="../embeddings/oleObject257.bin"/><Relationship Id="rId20" Type="http://schemas.openxmlformats.org/officeDocument/2006/relationships/vmlDrawing" Target="../drawings/vmlDrawing41.vml"/><Relationship Id="rId2" Type="http://schemas.openxmlformats.org/officeDocument/2006/relationships/image" Target="../media/image245.wmf"/><Relationship Id="rId19" Type="http://schemas.openxmlformats.org/officeDocument/2006/relationships/slideLayout" Target="../slideLayouts/slideLayout7.xml"/><Relationship Id="rId18" Type="http://schemas.openxmlformats.org/officeDocument/2006/relationships/oleObject" Target="../embeddings/oleObject266.bin"/><Relationship Id="rId17" Type="http://schemas.openxmlformats.org/officeDocument/2006/relationships/oleObject" Target="../embeddings/oleObject265.bin"/><Relationship Id="rId16" Type="http://schemas.openxmlformats.org/officeDocument/2006/relationships/oleObject" Target="../embeddings/oleObject264.bin"/><Relationship Id="rId15" Type="http://schemas.openxmlformats.org/officeDocument/2006/relationships/oleObject" Target="../embeddings/oleObject263.bin"/><Relationship Id="rId14" Type="http://schemas.openxmlformats.org/officeDocument/2006/relationships/image" Target="../media/image251.wmf"/><Relationship Id="rId13" Type="http://schemas.openxmlformats.org/officeDocument/2006/relationships/oleObject" Target="../embeddings/oleObject262.bin"/><Relationship Id="rId12" Type="http://schemas.openxmlformats.org/officeDocument/2006/relationships/image" Target="../media/image250.wmf"/><Relationship Id="rId11" Type="http://schemas.openxmlformats.org/officeDocument/2006/relationships/oleObject" Target="../embeddings/oleObject261.bin"/><Relationship Id="rId10" Type="http://schemas.openxmlformats.org/officeDocument/2006/relationships/image" Target="../media/image249.wmf"/><Relationship Id="rId1" Type="http://schemas.openxmlformats.org/officeDocument/2006/relationships/oleObject" Target="../embeddings/oleObject256.bin"/></Relationships>
</file>

<file path=ppt/slides/_rels/slide66.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255.emf"/><Relationship Id="rId7" Type="http://schemas.openxmlformats.org/officeDocument/2006/relationships/oleObject" Target="../embeddings/oleObject270.bin"/><Relationship Id="rId6" Type="http://schemas.openxmlformats.org/officeDocument/2006/relationships/image" Target="../media/image254.wmf"/><Relationship Id="rId5" Type="http://schemas.openxmlformats.org/officeDocument/2006/relationships/oleObject" Target="../embeddings/oleObject269.bin"/><Relationship Id="rId4" Type="http://schemas.openxmlformats.org/officeDocument/2006/relationships/image" Target="../media/image253.wmf"/><Relationship Id="rId3" Type="http://schemas.openxmlformats.org/officeDocument/2006/relationships/oleObject" Target="../embeddings/oleObject268.bin"/><Relationship Id="rId2" Type="http://schemas.openxmlformats.org/officeDocument/2006/relationships/image" Target="../media/image252.emf"/><Relationship Id="rId10" Type="http://schemas.openxmlformats.org/officeDocument/2006/relationships/vmlDrawing" Target="../drawings/vmlDrawing42.vml"/><Relationship Id="rId1" Type="http://schemas.openxmlformats.org/officeDocument/2006/relationships/oleObject" Target="../embeddings/oleObject267.bin"/></Relationships>
</file>

<file path=ppt/slides/_rels/slide67.xml.rels><?xml version="1.0" encoding="UTF-8" standalone="yes"?>
<Relationships xmlns="http://schemas.openxmlformats.org/package/2006/relationships"><Relationship Id="rId9" Type="http://schemas.openxmlformats.org/officeDocument/2006/relationships/oleObject" Target="../embeddings/oleObject275.bin"/><Relationship Id="rId8" Type="http://schemas.openxmlformats.org/officeDocument/2006/relationships/image" Target="../media/image259.wmf"/><Relationship Id="rId7" Type="http://schemas.openxmlformats.org/officeDocument/2006/relationships/oleObject" Target="../embeddings/oleObject274.bin"/><Relationship Id="rId6" Type="http://schemas.openxmlformats.org/officeDocument/2006/relationships/image" Target="../media/image258.wmf"/><Relationship Id="rId5" Type="http://schemas.openxmlformats.org/officeDocument/2006/relationships/oleObject" Target="../embeddings/oleObject273.bin"/><Relationship Id="rId4" Type="http://schemas.openxmlformats.org/officeDocument/2006/relationships/image" Target="../media/image257.wmf"/><Relationship Id="rId32" Type="http://schemas.openxmlformats.org/officeDocument/2006/relationships/vmlDrawing" Target="../drawings/vmlDrawing43.vml"/><Relationship Id="rId31" Type="http://schemas.openxmlformats.org/officeDocument/2006/relationships/slideLayout" Target="../slideLayouts/slideLayout7.xml"/><Relationship Id="rId30" Type="http://schemas.openxmlformats.org/officeDocument/2006/relationships/image" Target="../media/image270.wmf"/><Relationship Id="rId3" Type="http://schemas.openxmlformats.org/officeDocument/2006/relationships/oleObject" Target="../embeddings/oleObject272.bin"/><Relationship Id="rId29" Type="http://schemas.openxmlformats.org/officeDocument/2006/relationships/oleObject" Target="../embeddings/oleObject285.bin"/><Relationship Id="rId28" Type="http://schemas.openxmlformats.org/officeDocument/2006/relationships/image" Target="../media/image269.wmf"/><Relationship Id="rId27" Type="http://schemas.openxmlformats.org/officeDocument/2006/relationships/oleObject" Target="../embeddings/oleObject284.bin"/><Relationship Id="rId26" Type="http://schemas.openxmlformats.org/officeDocument/2006/relationships/image" Target="../media/image268.wmf"/><Relationship Id="rId25" Type="http://schemas.openxmlformats.org/officeDocument/2006/relationships/oleObject" Target="../embeddings/oleObject283.bin"/><Relationship Id="rId24" Type="http://schemas.openxmlformats.org/officeDocument/2006/relationships/image" Target="../media/image267.wmf"/><Relationship Id="rId23" Type="http://schemas.openxmlformats.org/officeDocument/2006/relationships/oleObject" Target="../embeddings/oleObject282.bin"/><Relationship Id="rId22" Type="http://schemas.openxmlformats.org/officeDocument/2006/relationships/image" Target="../media/image266.wmf"/><Relationship Id="rId21" Type="http://schemas.openxmlformats.org/officeDocument/2006/relationships/oleObject" Target="../embeddings/oleObject281.bin"/><Relationship Id="rId20" Type="http://schemas.openxmlformats.org/officeDocument/2006/relationships/image" Target="../media/image265.wmf"/><Relationship Id="rId2" Type="http://schemas.openxmlformats.org/officeDocument/2006/relationships/image" Target="../media/image256.wmf"/><Relationship Id="rId19" Type="http://schemas.openxmlformats.org/officeDocument/2006/relationships/oleObject" Target="../embeddings/oleObject280.bin"/><Relationship Id="rId18" Type="http://schemas.openxmlformats.org/officeDocument/2006/relationships/image" Target="../media/image264.wmf"/><Relationship Id="rId17" Type="http://schemas.openxmlformats.org/officeDocument/2006/relationships/oleObject" Target="../embeddings/oleObject279.bin"/><Relationship Id="rId16" Type="http://schemas.openxmlformats.org/officeDocument/2006/relationships/image" Target="../media/image263.wmf"/><Relationship Id="rId15" Type="http://schemas.openxmlformats.org/officeDocument/2006/relationships/oleObject" Target="../embeddings/oleObject278.bin"/><Relationship Id="rId14" Type="http://schemas.openxmlformats.org/officeDocument/2006/relationships/image" Target="../media/image262.wmf"/><Relationship Id="rId13" Type="http://schemas.openxmlformats.org/officeDocument/2006/relationships/oleObject" Target="../embeddings/oleObject277.bin"/><Relationship Id="rId12" Type="http://schemas.openxmlformats.org/officeDocument/2006/relationships/image" Target="../media/image261.wmf"/><Relationship Id="rId11" Type="http://schemas.openxmlformats.org/officeDocument/2006/relationships/oleObject" Target="../embeddings/oleObject276.bin"/><Relationship Id="rId10" Type="http://schemas.openxmlformats.org/officeDocument/2006/relationships/image" Target="../media/image260.wmf"/><Relationship Id="rId1" Type="http://schemas.openxmlformats.org/officeDocument/2006/relationships/oleObject" Target="../embeddings/oleObject271.bin"/></Relationships>
</file>

<file path=ppt/slides/_rels/slide68.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274.wmf"/><Relationship Id="rId7" Type="http://schemas.openxmlformats.org/officeDocument/2006/relationships/oleObject" Target="../embeddings/oleObject289.bin"/><Relationship Id="rId6" Type="http://schemas.openxmlformats.org/officeDocument/2006/relationships/image" Target="../media/image273.wmf"/><Relationship Id="rId5" Type="http://schemas.openxmlformats.org/officeDocument/2006/relationships/oleObject" Target="../embeddings/oleObject288.bin"/><Relationship Id="rId4" Type="http://schemas.openxmlformats.org/officeDocument/2006/relationships/image" Target="../media/image272.wmf"/><Relationship Id="rId3" Type="http://schemas.openxmlformats.org/officeDocument/2006/relationships/oleObject" Target="../embeddings/oleObject287.bin"/><Relationship Id="rId2" Type="http://schemas.openxmlformats.org/officeDocument/2006/relationships/image" Target="../media/image271.wmf"/><Relationship Id="rId10" Type="http://schemas.openxmlformats.org/officeDocument/2006/relationships/vmlDrawing" Target="../drawings/vmlDrawing44.vml"/><Relationship Id="rId1" Type="http://schemas.openxmlformats.org/officeDocument/2006/relationships/oleObject" Target="../embeddings/oleObject286.bin"/></Relationships>
</file>

<file path=ppt/slides/_rels/slide69.xml.rels><?xml version="1.0" encoding="UTF-8" standalone="yes"?>
<Relationships xmlns="http://schemas.openxmlformats.org/package/2006/relationships"><Relationship Id="rId9" Type="http://schemas.openxmlformats.org/officeDocument/2006/relationships/oleObject" Target="../embeddings/oleObject294.bin"/><Relationship Id="rId8" Type="http://schemas.openxmlformats.org/officeDocument/2006/relationships/image" Target="../media/image278.wmf"/><Relationship Id="rId7" Type="http://schemas.openxmlformats.org/officeDocument/2006/relationships/oleObject" Target="../embeddings/oleObject293.bin"/><Relationship Id="rId6" Type="http://schemas.openxmlformats.org/officeDocument/2006/relationships/image" Target="../media/image277.emf"/><Relationship Id="rId5" Type="http://schemas.openxmlformats.org/officeDocument/2006/relationships/oleObject" Target="../embeddings/oleObject292.bin"/><Relationship Id="rId4" Type="http://schemas.openxmlformats.org/officeDocument/2006/relationships/image" Target="../media/image276.wmf"/><Relationship Id="rId3" Type="http://schemas.openxmlformats.org/officeDocument/2006/relationships/oleObject" Target="../embeddings/oleObject291.bin"/><Relationship Id="rId2" Type="http://schemas.openxmlformats.org/officeDocument/2006/relationships/image" Target="../media/image275.emf"/><Relationship Id="rId18" Type="http://schemas.openxmlformats.org/officeDocument/2006/relationships/vmlDrawing" Target="../drawings/vmlDrawing45.vml"/><Relationship Id="rId17" Type="http://schemas.openxmlformats.org/officeDocument/2006/relationships/slideLayout" Target="../slideLayouts/slideLayout7.xml"/><Relationship Id="rId16" Type="http://schemas.openxmlformats.org/officeDocument/2006/relationships/image" Target="../media/image274.wmf"/><Relationship Id="rId15" Type="http://schemas.openxmlformats.org/officeDocument/2006/relationships/oleObject" Target="../embeddings/oleObject297.bin"/><Relationship Id="rId14" Type="http://schemas.openxmlformats.org/officeDocument/2006/relationships/image" Target="../media/image273.wmf"/><Relationship Id="rId13" Type="http://schemas.openxmlformats.org/officeDocument/2006/relationships/oleObject" Target="../embeddings/oleObject296.bin"/><Relationship Id="rId12" Type="http://schemas.openxmlformats.org/officeDocument/2006/relationships/image" Target="../media/image280.wmf"/><Relationship Id="rId11" Type="http://schemas.openxmlformats.org/officeDocument/2006/relationships/oleObject" Target="../embeddings/oleObject295.bin"/><Relationship Id="rId10" Type="http://schemas.openxmlformats.org/officeDocument/2006/relationships/image" Target="../media/image279.emf"/><Relationship Id="rId1" Type="http://schemas.openxmlformats.org/officeDocument/2006/relationships/oleObject" Target="../embeddings/oleObject290.bin"/></Relationships>
</file>

<file path=ppt/slides/_rels/slide70.xml.rels><?xml version="1.0" encoding="UTF-8" standalone="yes"?>
<Relationships xmlns="http://schemas.openxmlformats.org/package/2006/relationships"><Relationship Id="rId9" Type="http://schemas.openxmlformats.org/officeDocument/2006/relationships/image" Target="../media/image285.wmf"/><Relationship Id="rId8" Type="http://schemas.openxmlformats.org/officeDocument/2006/relationships/oleObject" Target="../embeddings/oleObject301.bin"/><Relationship Id="rId7" Type="http://schemas.openxmlformats.org/officeDocument/2006/relationships/image" Target="../media/image284.wmf"/><Relationship Id="rId6" Type="http://schemas.openxmlformats.org/officeDocument/2006/relationships/oleObject" Target="../embeddings/oleObject300.bin"/><Relationship Id="rId5" Type="http://schemas.openxmlformats.org/officeDocument/2006/relationships/image" Target="../media/image283.wmf"/><Relationship Id="rId4" Type="http://schemas.openxmlformats.org/officeDocument/2006/relationships/oleObject" Target="../embeddings/oleObject299.bin"/><Relationship Id="rId3" Type="http://schemas.openxmlformats.org/officeDocument/2006/relationships/image" Target="../media/image282.wmf"/><Relationship Id="rId2" Type="http://schemas.openxmlformats.org/officeDocument/2006/relationships/oleObject" Target="../embeddings/oleObject298.bin"/><Relationship Id="rId11" Type="http://schemas.openxmlformats.org/officeDocument/2006/relationships/vmlDrawing" Target="../drawings/vmlDrawing46.vml"/><Relationship Id="rId10" Type="http://schemas.openxmlformats.org/officeDocument/2006/relationships/slideLayout" Target="../slideLayouts/slideLayout7.xml"/><Relationship Id="rId1" Type="http://schemas.openxmlformats.org/officeDocument/2006/relationships/image" Target="../media/image281.png"/></Relationships>
</file>

<file path=ppt/slides/_rels/slide71.xml.rels><?xml version="1.0" encoding="UTF-8" standalone="yes"?>
<Relationships xmlns="http://schemas.openxmlformats.org/package/2006/relationships"><Relationship Id="rId9" Type="http://schemas.openxmlformats.org/officeDocument/2006/relationships/image" Target="../media/image285.wmf"/><Relationship Id="rId8" Type="http://schemas.openxmlformats.org/officeDocument/2006/relationships/oleObject" Target="../embeddings/oleObject305.bin"/><Relationship Id="rId7" Type="http://schemas.openxmlformats.org/officeDocument/2006/relationships/image" Target="../media/image284.wmf"/><Relationship Id="rId6" Type="http://schemas.openxmlformats.org/officeDocument/2006/relationships/oleObject" Target="../embeddings/oleObject304.bin"/><Relationship Id="rId5" Type="http://schemas.openxmlformats.org/officeDocument/2006/relationships/image" Target="../media/image283.wmf"/><Relationship Id="rId4" Type="http://schemas.openxmlformats.org/officeDocument/2006/relationships/oleObject" Target="../embeddings/oleObject303.bin"/><Relationship Id="rId3" Type="http://schemas.openxmlformats.org/officeDocument/2006/relationships/image" Target="../media/image282.wmf"/><Relationship Id="rId21" Type="http://schemas.openxmlformats.org/officeDocument/2006/relationships/vmlDrawing" Target="../drawings/vmlDrawing47.vml"/><Relationship Id="rId20" Type="http://schemas.openxmlformats.org/officeDocument/2006/relationships/slideLayout" Target="../slideLayouts/slideLayout7.xml"/><Relationship Id="rId2" Type="http://schemas.openxmlformats.org/officeDocument/2006/relationships/oleObject" Target="../embeddings/oleObject302.bin"/><Relationship Id="rId19" Type="http://schemas.openxmlformats.org/officeDocument/2006/relationships/image" Target="../media/image291.wmf"/><Relationship Id="rId18" Type="http://schemas.openxmlformats.org/officeDocument/2006/relationships/oleObject" Target="../embeddings/oleObject310.bin"/><Relationship Id="rId17" Type="http://schemas.openxmlformats.org/officeDocument/2006/relationships/image" Target="../media/image290.wmf"/><Relationship Id="rId16" Type="http://schemas.openxmlformats.org/officeDocument/2006/relationships/oleObject" Target="../embeddings/oleObject309.bin"/><Relationship Id="rId15" Type="http://schemas.openxmlformats.org/officeDocument/2006/relationships/image" Target="../media/image289.wmf"/><Relationship Id="rId14" Type="http://schemas.openxmlformats.org/officeDocument/2006/relationships/oleObject" Target="../embeddings/oleObject308.bin"/><Relationship Id="rId13" Type="http://schemas.openxmlformats.org/officeDocument/2006/relationships/image" Target="../media/image288.wmf"/><Relationship Id="rId12" Type="http://schemas.openxmlformats.org/officeDocument/2006/relationships/oleObject" Target="../embeddings/oleObject307.bin"/><Relationship Id="rId11" Type="http://schemas.openxmlformats.org/officeDocument/2006/relationships/image" Target="../media/image287.wmf"/><Relationship Id="rId10" Type="http://schemas.openxmlformats.org/officeDocument/2006/relationships/oleObject" Target="../embeddings/oleObject306.bin"/><Relationship Id="rId1" Type="http://schemas.openxmlformats.org/officeDocument/2006/relationships/image" Target="../media/image286.png"/></Relationships>
</file>

<file path=ppt/slides/_rels/slide72.xml.rels><?xml version="1.0" encoding="UTF-8" standalone="yes"?>
<Relationships xmlns="http://schemas.openxmlformats.org/package/2006/relationships"><Relationship Id="rId9" Type="http://schemas.openxmlformats.org/officeDocument/2006/relationships/image" Target="../media/image281.png"/><Relationship Id="rId8" Type="http://schemas.openxmlformats.org/officeDocument/2006/relationships/image" Target="../media/image285.wmf"/><Relationship Id="rId7" Type="http://schemas.openxmlformats.org/officeDocument/2006/relationships/oleObject" Target="../embeddings/oleObject314.bin"/><Relationship Id="rId6" Type="http://schemas.openxmlformats.org/officeDocument/2006/relationships/image" Target="../media/image284.wmf"/><Relationship Id="rId5" Type="http://schemas.openxmlformats.org/officeDocument/2006/relationships/oleObject" Target="../embeddings/oleObject313.bin"/><Relationship Id="rId4" Type="http://schemas.openxmlformats.org/officeDocument/2006/relationships/image" Target="../media/image283.wmf"/><Relationship Id="rId3" Type="http://schemas.openxmlformats.org/officeDocument/2006/relationships/oleObject" Target="../embeddings/oleObject312.bin"/><Relationship Id="rId2" Type="http://schemas.openxmlformats.org/officeDocument/2006/relationships/image" Target="../media/image282.wmf"/><Relationship Id="rId15" Type="http://schemas.openxmlformats.org/officeDocument/2006/relationships/vmlDrawing" Target="../drawings/vmlDrawing48.vml"/><Relationship Id="rId14" Type="http://schemas.openxmlformats.org/officeDocument/2006/relationships/slideLayout" Target="../slideLayouts/slideLayout7.xml"/><Relationship Id="rId13" Type="http://schemas.openxmlformats.org/officeDocument/2006/relationships/image" Target="../media/image293.wmf"/><Relationship Id="rId12" Type="http://schemas.openxmlformats.org/officeDocument/2006/relationships/oleObject" Target="../embeddings/oleObject316.bin"/><Relationship Id="rId11" Type="http://schemas.openxmlformats.org/officeDocument/2006/relationships/image" Target="../media/image292.wmf"/><Relationship Id="rId10" Type="http://schemas.openxmlformats.org/officeDocument/2006/relationships/oleObject" Target="../embeddings/oleObject315.bin"/><Relationship Id="rId1" Type="http://schemas.openxmlformats.org/officeDocument/2006/relationships/oleObject" Target="../embeddings/oleObject311.bin"/></Relationships>
</file>

<file path=ppt/slides/_rels/slide73.xml.rels><?xml version="1.0" encoding="UTF-8" standalone="yes"?>
<Relationships xmlns="http://schemas.openxmlformats.org/package/2006/relationships"><Relationship Id="rId9" Type="http://schemas.openxmlformats.org/officeDocument/2006/relationships/oleObject" Target="../embeddings/oleObject321.bin"/><Relationship Id="rId8" Type="http://schemas.openxmlformats.org/officeDocument/2006/relationships/image" Target="../media/image297.wmf"/><Relationship Id="rId7" Type="http://schemas.openxmlformats.org/officeDocument/2006/relationships/oleObject" Target="../embeddings/oleObject320.bin"/><Relationship Id="rId6" Type="http://schemas.openxmlformats.org/officeDocument/2006/relationships/image" Target="../media/image296.wmf"/><Relationship Id="rId5" Type="http://schemas.openxmlformats.org/officeDocument/2006/relationships/oleObject" Target="../embeddings/oleObject319.bin"/><Relationship Id="rId4" Type="http://schemas.openxmlformats.org/officeDocument/2006/relationships/image" Target="../media/image295.wmf"/><Relationship Id="rId3" Type="http://schemas.openxmlformats.org/officeDocument/2006/relationships/oleObject" Target="../embeddings/oleObject318.bin"/><Relationship Id="rId2" Type="http://schemas.openxmlformats.org/officeDocument/2006/relationships/image" Target="../media/image294.emf"/><Relationship Id="rId12" Type="http://schemas.openxmlformats.org/officeDocument/2006/relationships/vmlDrawing" Target="../drawings/vmlDrawing49.vml"/><Relationship Id="rId11" Type="http://schemas.openxmlformats.org/officeDocument/2006/relationships/slideLayout" Target="../slideLayouts/slideLayout7.xml"/><Relationship Id="rId10" Type="http://schemas.openxmlformats.org/officeDocument/2006/relationships/image" Target="../media/image298.wmf"/><Relationship Id="rId1" Type="http://schemas.openxmlformats.org/officeDocument/2006/relationships/oleObject" Target="../embeddings/oleObject317.bin"/></Relationships>
</file>

<file path=ppt/slides/_rels/slide74.xml.rels><?xml version="1.0" encoding="UTF-8" standalone="yes"?>
<Relationships xmlns="http://schemas.openxmlformats.org/package/2006/relationships"><Relationship Id="rId9" Type="http://schemas.openxmlformats.org/officeDocument/2006/relationships/oleObject" Target="../embeddings/oleObject326.bin"/><Relationship Id="rId8" Type="http://schemas.openxmlformats.org/officeDocument/2006/relationships/image" Target="../media/image302.wmf"/><Relationship Id="rId7" Type="http://schemas.openxmlformats.org/officeDocument/2006/relationships/oleObject" Target="../embeddings/oleObject325.bin"/><Relationship Id="rId6" Type="http://schemas.openxmlformats.org/officeDocument/2006/relationships/image" Target="../media/image301.wmf"/><Relationship Id="rId5" Type="http://schemas.openxmlformats.org/officeDocument/2006/relationships/oleObject" Target="../embeddings/oleObject324.bin"/><Relationship Id="rId4" Type="http://schemas.openxmlformats.org/officeDocument/2006/relationships/image" Target="../media/image300.wmf"/><Relationship Id="rId3" Type="http://schemas.openxmlformats.org/officeDocument/2006/relationships/oleObject" Target="../embeddings/oleObject323.bin"/><Relationship Id="rId26" Type="http://schemas.openxmlformats.org/officeDocument/2006/relationships/vmlDrawing" Target="../drawings/vmlDrawing50.vml"/><Relationship Id="rId25" Type="http://schemas.openxmlformats.org/officeDocument/2006/relationships/slideLayout" Target="../slideLayouts/slideLayout7.xml"/><Relationship Id="rId24" Type="http://schemas.openxmlformats.org/officeDocument/2006/relationships/image" Target="../media/image309.emf"/><Relationship Id="rId23" Type="http://schemas.openxmlformats.org/officeDocument/2006/relationships/oleObject" Target="../embeddings/oleObject334.bin"/><Relationship Id="rId22" Type="http://schemas.openxmlformats.org/officeDocument/2006/relationships/oleObject" Target="../embeddings/oleObject333.bin"/><Relationship Id="rId21" Type="http://schemas.openxmlformats.org/officeDocument/2006/relationships/image" Target="../media/image308.wmf"/><Relationship Id="rId20" Type="http://schemas.openxmlformats.org/officeDocument/2006/relationships/oleObject" Target="../embeddings/oleObject332.bin"/><Relationship Id="rId2" Type="http://schemas.openxmlformats.org/officeDocument/2006/relationships/image" Target="../media/image299.wmf"/><Relationship Id="rId19" Type="http://schemas.openxmlformats.org/officeDocument/2006/relationships/oleObject" Target="../embeddings/oleObject331.bin"/><Relationship Id="rId18" Type="http://schemas.openxmlformats.org/officeDocument/2006/relationships/image" Target="../media/image307.wmf"/><Relationship Id="rId17" Type="http://schemas.openxmlformats.org/officeDocument/2006/relationships/oleObject" Target="../embeddings/oleObject330.bin"/><Relationship Id="rId16" Type="http://schemas.openxmlformats.org/officeDocument/2006/relationships/image" Target="../media/image306.wmf"/><Relationship Id="rId15" Type="http://schemas.openxmlformats.org/officeDocument/2006/relationships/oleObject" Target="../embeddings/oleObject329.bin"/><Relationship Id="rId14" Type="http://schemas.openxmlformats.org/officeDocument/2006/relationships/image" Target="../media/image305.wmf"/><Relationship Id="rId13" Type="http://schemas.openxmlformats.org/officeDocument/2006/relationships/oleObject" Target="../embeddings/oleObject328.bin"/><Relationship Id="rId12" Type="http://schemas.openxmlformats.org/officeDocument/2006/relationships/image" Target="../media/image304.wmf"/><Relationship Id="rId11" Type="http://schemas.openxmlformats.org/officeDocument/2006/relationships/oleObject" Target="../embeddings/oleObject327.bin"/><Relationship Id="rId10" Type="http://schemas.openxmlformats.org/officeDocument/2006/relationships/image" Target="../media/image303.wmf"/><Relationship Id="rId1" Type="http://schemas.openxmlformats.org/officeDocument/2006/relationships/oleObject" Target="../embeddings/oleObject322.bin"/></Relationships>
</file>

<file path=ppt/slides/_rels/slide75.xml.rels><?xml version="1.0" encoding="UTF-8" standalone="yes"?>
<Relationships xmlns="http://schemas.openxmlformats.org/package/2006/relationships"><Relationship Id="rId9" Type="http://schemas.openxmlformats.org/officeDocument/2006/relationships/oleObject" Target="../embeddings/oleObject339.bin"/><Relationship Id="rId8" Type="http://schemas.openxmlformats.org/officeDocument/2006/relationships/image" Target="../media/image313.wmf"/><Relationship Id="rId7" Type="http://schemas.openxmlformats.org/officeDocument/2006/relationships/oleObject" Target="../embeddings/oleObject338.bin"/><Relationship Id="rId6" Type="http://schemas.openxmlformats.org/officeDocument/2006/relationships/image" Target="../media/image312.wmf"/><Relationship Id="rId5" Type="http://schemas.openxmlformats.org/officeDocument/2006/relationships/oleObject" Target="../embeddings/oleObject337.bin"/><Relationship Id="rId4" Type="http://schemas.openxmlformats.org/officeDocument/2006/relationships/image" Target="../media/image311.wmf"/><Relationship Id="rId32" Type="http://schemas.openxmlformats.org/officeDocument/2006/relationships/vmlDrawing" Target="../drawings/vmlDrawing51.vml"/><Relationship Id="rId31" Type="http://schemas.openxmlformats.org/officeDocument/2006/relationships/slideLayout" Target="../slideLayouts/slideLayout7.xml"/><Relationship Id="rId30" Type="http://schemas.openxmlformats.org/officeDocument/2006/relationships/image" Target="../media/image298.wmf"/><Relationship Id="rId3" Type="http://schemas.openxmlformats.org/officeDocument/2006/relationships/oleObject" Target="../embeddings/oleObject336.bin"/><Relationship Id="rId29" Type="http://schemas.openxmlformats.org/officeDocument/2006/relationships/oleObject" Target="../embeddings/oleObject349.bin"/><Relationship Id="rId28" Type="http://schemas.openxmlformats.org/officeDocument/2006/relationships/image" Target="../media/image297.wmf"/><Relationship Id="rId27" Type="http://schemas.openxmlformats.org/officeDocument/2006/relationships/oleObject" Target="../embeddings/oleObject348.bin"/><Relationship Id="rId26" Type="http://schemas.openxmlformats.org/officeDocument/2006/relationships/image" Target="../media/image296.wmf"/><Relationship Id="rId25" Type="http://schemas.openxmlformats.org/officeDocument/2006/relationships/oleObject" Target="../embeddings/oleObject347.bin"/><Relationship Id="rId24" Type="http://schemas.openxmlformats.org/officeDocument/2006/relationships/image" Target="../media/image321.emf"/><Relationship Id="rId23" Type="http://schemas.openxmlformats.org/officeDocument/2006/relationships/oleObject" Target="../embeddings/oleObject346.bin"/><Relationship Id="rId22" Type="http://schemas.openxmlformats.org/officeDocument/2006/relationships/image" Target="../media/image320.wmf"/><Relationship Id="rId21" Type="http://schemas.openxmlformats.org/officeDocument/2006/relationships/oleObject" Target="../embeddings/oleObject345.bin"/><Relationship Id="rId20" Type="http://schemas.openxmlformats.org/officeDocument/2006/relationships/image" Target="../media/image319.wmf"/><Relationship Id="rId2" Type="http://schemas.openxmlformats.org/officeDocument/2006/relationships/image" Target="../media/image310.wmf"/><Relationship Id="rId19" Type="http://schemas.openxmlformats.org/officeDocument/2006/relationships/oleObject" Target="../embeddings/oleObject344.bin"/><Relationship Id="rId18" Type="http://schemas.openxmlformats.org/officeDocument/2006/relationships/image" Target="../media/image318.wmf"/><Relationship Id="rId17" Type="http://schemas.openxmlformats.org/officeDocument/2006/relationships/oleObject" Target="../embeddings/oleObject343.bin"/><Relationship Id="rId16" Type="http://schemas.openxmlformats.org/officeDocument/2006/relationships/image" Target="../media/image317.wmf"/><Relationship Id="rId15" Type="http://schemas.openxmlformats.org/officeDocument/2006/relationships/oleObject" Target="../embeddings/oleObject342.bin"/><Relationship Id="rId14" Type="http://schemas.openxmlformats.org/officeDocument/2006/relationships/image" Target="../media/image316.wmf"/><Relationship Id="rId13" Type="http://schemas.openxmlformats.org/officeDocument/2006/relationships/oleObject" Target="../embeddings/oleObject341.bin"/><Relationship Id="rId12" Type="http://schemas.openxmlformats.org/officeDocument/2006/relationships/image" Target="../media/image315.wmf"/><Relationship Id="rId11" Type="http://schemas.openxmlformats.org/officeDocument/2006/relationships/oleObject" Target="../embeddings/oleObject340.bin"/><Relationship Id="rId10" Type="http://schemas.openxmlformats.org/officeDocument/2006/relationships/image" Target="../media/image314.wmf"/><Relationship Id="rId1" Type="http://schemas.openxmlformats.org/officeDocument/2006/relationships/oleObject" Target="../embeddings/oleObject335.bin"/></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9" Type="http://schemas.openxmlformats.org/officeDocument/2006/relationships/oleObject" Target="../embeddings/oleObject354.bin"/><Relationship Id="rId8" Type="http://schemas.openxmlformats.org/officeDocument/2006/relationships/image" Target="../media/image325.wmf"/><Relationship Id="rId7" Type="http://schemas.openxmlformats.org/officeDocument/2006/relationships/oleObject" Target="../embeddings/oleObject353.bin"/><Relationship Id="rId6" Type="http://schemas.openxmlformats.org/officeDocument/2006/relationships/image" Target="../media/image324.wmf"/><Relationship Id="rId5" Type="http://schemas.openxmlformats.org/officeDocument/2006/relationships/oleObject" Target="../embeddings/oleObject352.bin"/><Relationship Id="rId4" Type="http://schemas.openxmlformats.org/officeDocument/2006/relationships/image" Target="../media/image323.emf"/><Relationship Id="rId3" Type="http://schemas.openxmlformats.org/officeDocument/2006/relationships/oleObject" Target="../embeddings/oleObject351.bin"/><Relationship Id="rId2" Type="http://schemas.openxmlformats.org/officeDocument/2006/relationships/image" Target="../media/image322.emf"/><Relationship Id="rId18" Type="http://schemas.openxmlformats.org/officeDocument/2006/relationships/vmlDrawing" Target="../drawings/vmlDrawing52.vml"/><Relationship Id="rId17" Type="http://schemas.openxmlformats.org/officeDocument/2006/relationships/slideLayout" Target="../slideLayouts/slideLayout7.xml"/><Relationship Id="rId16" Type="http://schemas.openxmlformats.org/officeDocument/2006/relationships/image" Target="../media/image329.wmf"/><Relationship Id="rId15" Type="http://schemas.openxmlformats.org/officeDocument/2006/relationships/oleObject" Target="../embeddings/oleObject357.bin"/><Relationship Id="rId14" Type="http://schemas.openxmlformats.org/officeDocument/2006/relationships/image" Target="../media/image328.wmf"/><Relationship Id="rId13" Type="http://schemas.openxmlformats.org/officeDocument/2006/relationships/oleObject" Target="../embeddings/oleObject356.bin"/><Relationship Id="rId12" Type="http://schemas.openxmlformats.org/officeDocument/2006/relationships/image" Target="../media/image327.wmf"/><Relationship Id="rId11" Type="http://schemas.openxmlformats.org/officeDocument/2006/relationships/oleObject" Target="../embeddings/oleObject355.bin"/><Relationship Id="rId10" Type="http://schemas.openxmlformats.org/officeDocument/2006/relationships/image" Target="../media/image326.wmf"/><Relationship Id="rId1" Type="http://schemas.openxmlformats.org/officeDocument/2006/relationships/oleObject" Target="../embeddings/oleObject350.bin"/></Relationships>
</file>

<file path=ppt/slides/_rels/slide78.xml.rels><?xml version="1.0" encoding="UTF-8" standalone="yes"?>
<Relationships xmlns="http://schemas.openxmlformats.org/package/2006/relationships"><Relationship Id="rId9" Type="http://schemas.openxmlformats.org/officeDocument/2006/relationships/oleObject" Target="../embeddings/oleObject362.bin"/><Relationship Id="rId8" Type="http://schemas.openxmlformats.org/officeDocument/2006/relationships/image" Target="../media/image333.wmf"/><Relationship Id="rId7" Type="http://schemas.openxmlformats.org/officeDocument/2006/relationships/oleObject" Target="../embeddings/oleObject361.bin"/><Relationship Id="rId6" Type="http://schemas.openxmlformats.org/officeDocument/2006/relationships/image" Target="../media/image332.wmf"/><Relationship Id="rId5" Type="http://schemas.openxmlformats.org/officeDocument/2006/relationships/oleObject" Target="../embeddings/oleObject360.bin"/><Relationship Id="rId4" Type="http://schemas.openxmlformats.org/officeDocument/2006/relationships/image" Target="../media/image331.wmf"/><Relationship Id="rId3" Type="http://schemas.openxmlformats.org/officeDocument/2006/relationships/oleObject" Target="../embeddings/oleObject359.bin"/><Relationship Id="rId20" Type="http://schemas.openxmlformats.org/officeDocument/2006/relationships/vmlDrawing" Target="../drawings/vmlDrawing53.vml"/><Relationship Id="rId2" Type="http://schemas.openxmlformats.org/officeDocument/2006/relationships/image" Target="../media/image330.wmf"/><Relationship Id="rId19" Type="http://schemas.openxmlformats.org/officeDocument/2006/relationships/slideLayout" Target="../slideLayouts/slideLayout7.xml"/><Relationship Id="rId18" Type="http://schemas.openxmlformats.org/officeDocument/2006/relationships/oleObject" Target="../embeddings/oleObject368.bin"/><Relationship Id="rId17" Type="http://schemas.openxmlformats.org/officeDocument/2006/relationships/oleObject" Target="../embeddings/oleObject367.bin"/><Relationship Id="rId16" Type="http://schemas.openxmlformats.org/officeDocument/2006/relationships/oleObject" Target="../embeddings/oleObject366.bin"/><Relationship Id="rId15" Type="http://schemas.openxmlformats.org/officeDocument/2006/relationships/oleObject" Target="../embeddings/oleObject365.bin"/><Relationship Id="rId14" Type="http://schemas.openxmlformats.org/officeDocument/2006/relationships/image" Target="../media/image336.wmf"/><Relationship Id="rId13" Type="http://schemas.openxmlformats.org/officeDocument/2006/relationships/oleObject" Target="../embeddings/oleObject364.bin"/><Relationship Id="rId12" Type="http://schemas.openxmlformats.org/officeDocument/2006/relationships/image" Target="../media/image335.wmf"/><Relationship Id="rId11" Type="http://schemas.openxmlformats.org/officeDocument/2006/relationships/oleObject" Target="../embeddings/oleObject363.bin"/><Relationship Id="rId10" Type="http://schemas.openxmlformats.org/officeDocument/2006/relationships/image" Target="../media/image334.wmf"/><Relationship Id="rId1" Type="http://schemas.openxmlformats.org/officeDocument/2006/relationships/oleObject" Target="../embeddings/oleObject358.bin"/></Relationships>
</file>

<file path=ppt/slides/_rels/slide79.xml.rels><?xml version="1.0" encoding="UTF-8" standalone="yes"?>
<Relationships xmlns="http://schemas.openxmlformats.org/package/2006/relationships"><Relationship Id="rId9" Type="http://schemas.openxmlformats.org/officeDocument/2006/relationships/oleObject" Target="../embeddings/oleObject373.bin"/><Relationship Id="rId8" Type="http://schemas.openxmlformats.org/officeDocument/2006/relationships/image" Target="../media/image338.wmf"/><Relationship Id="rId7" Type="http://schemas.openxmlformats.org/officeDocument/2006/relationships/oleObject" Target="../embeddings/oleObject372.bin"/><Relationship Id="rId6" Type="http://schemas.openxmlformats.org/officeDocument/2006/relationships/image" Target="../media/image337.wmf"/><Relationship Id="rId5" Type="http://schemas.openxmlformats.org/officeDocument/2006/relationships/oleObject" Target="../embeddings/oleObject371.bin"/><Relationship Id="rId4" Type="http://schemas.openxmlformats.org/officeDocument/2006/relationships/image" Target="../media/image274.wmf"/><Relationship Id="rId3" Type="http://schemas.openxmlformats.org/officeDocument/2006/relationships/oleObject" Target="../embeddings/oleObject370.bin"/><Relationship Id="rId2" Type="http://schemas.openxmlformats.org/officeDocument/2006/relationships/image" Target="../media/image273.wmf"/><Relationship Id="rId18" Type="http://schemas.openxmlformats.org/officeDocument/2006/relationships/vmlDrawing" Target="../drawings/vmlDrawing54.vml"/><Relationship Id="rId17" Type="http://schemas.openxmlformats.org/officeDocument/2006/relationships/slideLayout" Target="../slideLayouts/slideLayout7.xml"/><Relationship Id="rId16" Type="http://schemas.openxmlformats.org/officeDocument/2006/relationships/image" Target="../media/image342.wmf"/><Relationship Id="rId15" Type="http://schemas.openxmlformats.org/officeDocument/2006/relationships/oleObject" Target="../embeddings/oleObject376.bin"/><Relationship Id="rId14" Type="http://schemas.openxmlformats.org/officeDocument/2006/relationships/image" Target="../media/image341.wmf"/><Relationship Id="rId13" Type="http://schemas.openxmlformats.org/officeDocument/2006/relationships/oleObject" Target="../embeddings/oleObject375.bin"/><Relationship Id="rId12" Type="http://schemas.openxmlformats.org/officeDocument/2006/relationships/image" Target="../media/image340.wmf"/><Relationship Id="rId11" Type="http://schemas.openxmlformats.org/officeDocument/2006/relationships/oleObject" Target="../embeddings/oleObject374.bin"/><Relationship Id="rId10" Type="http://schemas.openxmlformats.org/officeDocument/2006/relationships/image" Target="../media/image339.wmf"/><Relationship Id="rId1" Type="http://schemas.openxmlformats.org/officeDocument/2006/relationships/oleObject" Target="../embeddings/oleObject369.bin"/></Relationships>
</file>

<file path=ppt/slides/_rels/slide80.xml.rels><?xml version="1.0" encoding="UTF-8" standalone="yes"?>
<Relationships xmlns="http://schemas.openxmlformats.org/package/2006/relationships"><Relationship Id="rId9" Type="http://schemas.openxmlformats.org/officeDocument/2006/relationships/oleObject" Target="../embeddings/oleObject381.bin"/><Relationship Id="rId8" Type="http://schemas.openxmlformats.org/officeDocument/2006/relationships/image" Target="../media/image346.wmf"/><Relationship Id="rId7" Type="http://schemas.openxmlformats.org/officeDocument/2006/relationships/oleObject" Target="../embeddings/oleObject380.bin"/><Relationship Id="rId6" Type="http://schemas.openxmlformats.org/officeDocument/2006/relationships/image" Target="../media/image345.wmf"/><Relationship Id="rId5" Type="http://schemas.openxmlformats.org/officeDocument/2006/relationships/oleObject" Target="../embeddings/oleObject379.bin"/><Relationship Id="rId4" Type="http://schemas.openxmlformats.org/officeDocument/2006/relationships/image" Target="../media/image344.wmf"/><Relationship Id="rId3" Type="http://schemas.openxmlformats.org/officeDocument/2006/relationships/oleObject" Target="../embeddings/oleObject378.bin"/><Relationship Id="rId21" Type="http://schemas.openxmlformats.org/officeDocument/2006/relationships/vmlDrawing" Target="../drawings/vmlDrawing55.vml"/><Relationship Id="rId20" Type="http://schemas.openxmlformats.org/officeDocument/2006/relationships/slideLayout" Target="../slideLayouts/slideLayout7.xml"/><Relationship Id="rId2" Type="http://schemas.openxmlformats.org/officeDocument/2006/relationships/image" Target="../media/image343.wmf"/><Relationship Id="rId19" Type="http://schemas.openxmlformats.org/officeDocument/2006/relationships/oleObject" Target="../embeddings/oleObject386.bin"/><Relationship Id="rId18" Type="http://schemas.openxmlformats.org/officeDocument/2006/relationships/image" Target="../media/image351.wmf"/><Relationship Id="rId17" Type="http://schemas.openxmlformats.org/officeDocument/2006/relationships/oleObject" Target="../embeddings/oleObject385.bin"/><Relationship Id="rId16" Type="http://schemas.openxmlformats.org/officeDocument/2006/relationships/image" Target="../media/image350.wmf"/><Relationship Id="rId15" Type="http://schemas.openxmlformats.org/officeDocument/2006/relationships/oleObject" Target="../embeddings/oleObject384.bin"/><Relationship Id="rId14" Type="http://schemas.openxmlformats.org/officeDocument/2006/relationships/image" Target="../media/image349.wmf"/><Relationship Id="rId13" Type="http://schemas.openxmlformats.org/officeDocument/2006/relationships/oleObject" Target="../embeddings/oleObject383.bin"/><Relationship Id="rId12" Type="http://schemas.openxmlformats.org/officeDocument/2006/relationships/image" Target="../media/image348.wmf"/><Relationship Id="rId11" Type="http://schemas.openxmlformats.org/officeDocument/2006/relationships/oleObject" Target="../embeddings/oleObject382.bin"/><Relationship Id="rId10" Type="http://schemas.openxmlformats.org/officeDocument/2006/relationships/image" Target="../media/image347.wmf"/><Relationship Id="rId1" Type="http://schemas.openxmlformats.org/officeDocument/2006/relationships/oleObject" Target="../embeddings/oleObject377.bin"/></Relationships>
</file>

<file path=ppt/slides/_rels/slide81.xml.rels><?xml version="1.0" encoding="UTF-8" standalone="yes"?>
<Relationships xmlns="http://schemas.openxmlformats.org/package/2006/relationships"><Relationship Id="rId9" Type="http://schemas.openxmlformats.org/officeDocument/2006/relationships/oleObject" Target="../embeddings/oleObject390.bin"/><Relationship Id="rId8" Type="http://schemas.openxmlformats.org/officeDocument/2006/relationships/image" Target="../media/image356.png"/><Relationship Id="rId7" Type="http://schemas.openxmlformats.org/officeDocument/2006/relationships/image" Target="../media/image355.wmf"/><Relationship Id="rId6" Type="http://schemas.openxmlformats.org/officeDocument/2006/relationships/oleObject" Target="../embeddings/oleObject389.bin"/><Relationship Id="rId5" Type="http://schemas.openxmlformats.org/officeDocument/2006/relationships/image" Target="../media/image354.png"/><Relationship Id="rId4" Type="http://schemas.openxmlformats.org/officeDocument/2006/relationships/image" Target="../media/image353.emf"/><Relationship Id="rId3" Type="http://schemas.openxmlformats.org/officeDocument/2006/relationships/oleObject" Target="../embeddings/oleObject388.bin"/><Relationship Id="rId2" Type="http://schemas.openxmlformats.org/officeDocument/2006/relationships/image" Target="../media/image352.emf"/><Relationship Id="rId12" Type="http://schemas.openxmlformats.org/officeDocument/2006/relationships/vmlDrawing" Target="../drawings/vmlDrawing56.vml"/><Relationship Id="rId11" Type="http://schemas.openxmlformats.org/officeDocument/2006/relationships/slideLayout" Target="../slideLayouts/slideLayout7.xml"/><Relationship Id="rId10" Type="http://schemas.openxmlformats.org/officeDocument/2006/relationships/image" Target="../media/image357.wmf"/><Relationship Id="rId1" Type="http://schemas.openxmlformats.org/officeDocument/2006/relationships/oleObject" Target="../embeddings/oleObject387.bin"/></Relationships>
</file>

<file path=ppt/slides/_rels/slide82.xml.rels><?xml version="1.0" encoding="UTF-8" standalone="yes"?>
<Relationships xmlns="http://schemas.openxmlformats.org/package/2006/relationships"><Relationship Id="rId9" Type="http://schemas.openxmlformats.org/officeDocument/2006/relationships/vmlDrawing" Target="../drawings/vmlDrawing57.vml"/><Relationship Id="rId8" Type="http://schemas.openxmlformats.org/officeDocument/2006/relationships/slideLayout" Target="../slideLayouts/slideLayout7.xml"/><Relationship Id="rId7" Type="http://schemas.openxmlformats.org/officeDocument/2006/relationships/image" Target="../media/image353.emf"/><Relationship Id="rId6" Type="http://schemas.openxmlformats.org/officeDocument/2006/relationships/oleObject" Target="../embeddings/oleObject393.bin"/><Relationship Id="rId5" Type="http://schemas.openxmlformats.org/officeDocument/2006/relationships/image" Target="../media/image360.wmf"/><Relationship Id="rId4" Type="http://schemas.openxmlformats.org/officeDocument/2006/relationships/oleObject" Target="../embeddings/oleObject392.bin"/><Relationship Id="rId3" Type="http://schemas.openxmlformats.org/officeDocument/2006/relationships/image" Target="../media/image359.wmf"/><Relationship Id="rId2" Type="http://schemas.openxmlformats.org/officeDocument/2006/relationships/oleObject" Target="../embeddings/oleObject391.bin"/><Relationship Id="rId1" Type="http://schemas.openxmlformats.org/officeDocument/2006/relationships/image" Target="../media/image35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2036" name="文本框 172035"/>
          <p:cNvSpPr txBox="1"/>
          <p:nvPr/>
        </p:nvSpPr>
        <p:spPr>
          <a:xfrm>
            <a:off x="1139825" y="1281113"/>
            <a:ext cx="6864350" cy="706437"/>
          </a:xfrm>
          <a:prstGeom prst="rect">
            <a:avLst/>
          </a:prstGeom>
          <a:solidFill>
            <a:srgbClr val="CCFFFF"/>
          </a:solidFill>
          <a:ln w="9525">
            <a:noFill/>
          </a:ln>
          <a:effectLst>
            <a:prstShdw prst="shdw17" dist="17961" dir="2699999">
              <a:srgbClr val="7A9999"/>
            </a:prstShdw>
          </a:effectLst>
        </p:spPr>
        <p:txBody>
          <a:bodyPr anchor="t" anchorCtr="0">
            <a:spAutoFit/>
          </a:bodyPr>
          <a:p>
            <a:pPr algn="ctr">
              <a:spcBef>
                <a:spcPct val="0"/>
              </a:spcBef>
            </a:pPr>
            <a:r>
              <a:rPr lang="zh-CN" altLang="zh-CN" sz="4000" dirty="0">
                <a:solidFill>
                  <a:srgbClr val="990033"/>
                </a:solidFill>
                <a:latin typeface="Times New Roman" panose="02020603050405020304" pitchFamily="18" charset="0"/>
                <a:ea typeface="宋体" panose="02010600030101010101" pitchFamily="2" charset="-122"/>
              </a:rPr>
              <a:t>第</a:t>
            </a:r>
            <a:r>
              <a:rPr lang="en-US" altLang="zh-CN" sz="4000" dirty="0">
                <a:solidFill>
                  <a:srgbClr val="990033"/>
                </a:solidFill>
                <a:latin typeface="Times New Roman" panose="02020603050405020304" pitchFamily="18" charset="0"/>
                <a:ea typeface="宋体" panose="02010600030101010101" pitchFamily="2" charset="-122"/>
              </a:rPr>
              <a:t>8</a:t>
            </a:r>
            <a:r>
              <a:rPr lang="zh-CN" altLang="zh-CN" sz="4000" dirty="0">
                <a:solidFill>
                  <a:srgbClr val="990033"/>
                </a:solidFill>
                <a:latin typeface="Times New Roman" panose="02020603050405020304" pitchFamily="18" charset="0"/>
                <a:ea typeface="宋体" panose="02010600030101010101" pitchFamily="2" charset="-122"/>
              </a:rPr>
              <a:t>章</a:t>
            </a:r>
            <a:r>
              <a:rPr lang="zh-CN" altLang="en-US" sz="4000">
                <a:solidFill>
                  <a:srgbClr val="990033"/>
                </a:solidFill>
                <a:latin typeface="Times New Roman" panose="02020603050405020304" pitchFamily="18" charset="0"/>
                <a:ea typeface="宋体" panose="02010600030101010101" pitchFamily="2" charset="-122"/>
              </a:rPr>
              <a:t> </a:t>
            </a:r>
            <a:r>
              <a:rPr lang="zh-CN" altLang="zh-CN" sz="4000" dirty="0">
                <a:solidFill>
                  <a:srgbClr val="990033"/>
                </a:solidFill>
                <a:latin typeface="Times New Roman" panose="02020603050405020304" pitchFamily="18" charset="0"/>
                <a:ea typeface="宋体" panose="02010600030101010101" pitchFamily="2" charset="-122"/>
              </a:rPr>
              <a:t> 相量法</a:t>
            </a:r>
            <a:endParaRPr lang="zh-CN" altLang="en-US" sz="3200">
              <a:latin typeface="Times New Roman" panose="02020603050405020304" pitchFamily="18" charset="0"/>
              <a:ea typeface="宋体" panose="02010600030101010101" pitchFamily="2" charset="-122"/>
            </a:endParaRPr>
          </a:p>
        </p:txBody>
      </p:sp>
      <p:sp>
        <p:nvSpPr>
          <p:cNvPr id="14338" name="文本框 1"/>
          <p:cNvSpPr txBox="1"/>
          <p:nvPr/>
        </p:nvSpPr>
        <p:spPr>
          <a:xfrm>
            <a:off x="2387600" y="2619375"/>
            <a:ext cx="4572000" cy="584200"/>
          </a:xfrm>
          <a:prstGeom prst="rect">
            <a:avLst/>
          </a:prstGeom>
          <a:noFill/>
          <a:ln w="9525">
            <a:noFill/>
          </a:ln>
        </p:spPr>
        <p:txBody>
          <a:bodyPr wrap="square" anchor="t" anchorCtr="0">
            <a:spAutoFit/>
          </a:bodyPr>
          <a:p>
            <a:pPr>
              <a:spcBef>
                <a:spcPct val="0"/>
              </a:spcBef>
            </a:pPr>
            <a:r>
              <a:rPr lang="zh-CN" altLang="en-US" sz="3200">
                <a:latin typeface="Times New Roman" panose="02020603050405020304" pitchFamily="18" charset="0"/>
                <a:ea typeface="宋体" panose="02010600030101010101" pitchFamily="2" charset="-122"/>
                <a:sym typeface="Symbol" panose="05050102010706020507" pitchFamily="18" charset="2"/>
              </a:rPr>
              <a:t> </a:t>
            </a:r>
            <a:r>
              <a:rPr lang="en-US" altLang="zh-CN" sz="3200">
                <a:latin typeface="Times New Roman" panose="02020603050405020304" pitchFamily="18" charset="0"/>
                <a:ea typeface="宋体" panose="02010600030101010101" pitchFamily="2" charset="-122"/>
                <a:sym typeface="Symbol" panose="05050102010706020507" pitchFamily="18" charset="2"/>
              </a:rPr>
              <a:t>8 - 1</a:t>
            </a:r>
            <a:r>
              <a:rPr lang="en-US" altLang="zh-CN" sz="3200">
                <a:latin typeface="Times New Roman" panose="02020603050405020304" pitchFamily="18" charset="0"/>
                <a:ea typeface="宋体" panose="02010600030101010101" pitchFamily="2" charset="-122"/>
                <a:sym typeface="Wingdings 2" panose="05020102010507070707" pitchFamily="18" charset="2"/>
              </a:rPr>
              <a:t>   </a:t>
            </a:r>
            <a:r>
              <a:rPr lang="zh-CN" altLang="en-US" sz="3200" dirty="0">
                <a:latin typeface="Times New Roman" panose="02020603050405020304" pitchFamily="18" charset="0"/>
                <a:ea typeface="宋体" panose="02010600030101010101" pitchFamily="2" charset="-122"/>
              </a:rPr>
              <a:t>复数</a:t>
            </a:r>
            <a:endParaRPr lang="zh-CN" altLang="en-US" sz="3200" dirty="0">
              <a:latin typeface="Times New Roman" panose="02020603050405020304" pitchFamily="18" charset="0"/>
              <a:ea typeface="宋体" panose="02010600030101010101" pitchFamily="2" charset="-122"/>
            </a:endParaRPr>
          </a:p>
        </p:txBody>
      </p:sp>
      <p:sp>
        <p:nvSpPr>
          <p:cNvPr id="14339" name="文本框 2"/>
          <p:cNvSpPr txBox="1"/>
          <p:nvPr/>
        </p:nvSpPr>
        <p:spPr>
          <a:xfrm>
            <a:off x="2492375" y="3289300"/>
            <a:ext cx="4572000" cy="584200"/>
          </a:xfrm>
          <a:prstGeom prst="rect">
            <a:avLst/>
          </a:prstGeom>
          <a:noFill/>
          <a:ln w="9525">
            <a:noFill/>
          </a:ln>
        </p:spPr>
        <p:txBody>
          <a:bodyPr wrap="square" anchor="t" anchorCtr="0">
            <a:spAutoFit/>
          </a:bodyPr>
          <a:p>
            <a:pPr>
              <a:spcBef>
                <a:spcPct val="0"/>
              </a:spcBef>
            </a:pPr>
            <a:r>
              <a:rPr lang="en-US" altLang="zh-CN" sz="3200">
                <a:latin typeface="Times New Roman" panose="02020603050405020304" pitchFamily="18" charset="0"/>
                <a:ea typeface="宋体" panose="02010600030101010101" pitchFamily="2" charset="-122"/>
                <a:sym typeface="Symbol" panose="05050102010706020507" pitchFamily="18" charset="2"/>
              </a:rPr>
              <a:t>8 - 2</a:t>
            </a:r>
            <a:r>
              <a:rPr lang="en-US" altLang="zh-CN" sz="3200">
                <a:latin typeface="Times New Roman" panose="02020603050405020304" pitchFamily="18" charset="0"/>
                <a:ea typeface="宋体" panose="02010600030101010101" pitchFamily="2" charset="-122"/>
                <a:sym typeface="Wingdings 2" panose="05020102010507070707" pitchFamily="18" charset="2"/>
              </a:rPr>
              <a:t>  </a:t>
            </a:r>
            <a:r>
              <a:rPr lang="zh-CN" altLang="en-US" sz="3200" dirty="0">
                <a:latin typeface="Times New Roman" panose="02020603050405020304" pitchFamily="18" charset="0"/>
                <a:ea typeface="宋体" panose="02010600030101010101" pitchFamily="2" charset="-122"/>
              </a:rPr>
              <a:t>正弦量</a:t>
            </a:r>
            <a:endParaRPr lang="zh-CN" altLang="en-US" sz="3200" dirty="0">
              <a:latin typeface="Times New Roman" panose="02020603050405020304" pitchFamily="18" charset="0"/>
              <a:ea typeface="宋体" panose="02010600030101010101" pitchFamily="2" charset="-122"/>
            </a:endParaRPr>
          </a:p>
        </p:txBody>
      </p:sp>
      <p:sp>
        <p:nvSpPr>
          <p:cNvPr id="14340" name="文本框 3"/>
          <p:cNvSpPr txBox="1"/>
          <p:nvPr/>
        </p:nvSpPr>
        <p:spPr>
          <a:xfrm>
            <a:off x="2438400" y="4059238"/>
            <a:ext cx="4572000" cy="584200"/>
          </a:xfrm>
          <a:prstGeom prst="rect">
            <a:avLst/>
          </a:prstGeom>
          <a:noFill/>
          <a:ln w="9525">
            <a:noFill/>
          </a:ln>
        </p:spPr>
        <p:txBody>
          <a:bodyPr wrap="square" anchor="t" anchorCtr="0">
            <a:spAutoFit/>
          </a:bodyPr>
          <a:p>
            <a:pPr>
              <a:spcBef>
                <a:spcPct val="0"/>
              </a:spcBef>
            </a:pPr>
            <a:r>
              <a:rPr lang="en-US" altLang="zh-CN" sz="3200">
                <a:latin typeface="Times New Roman" panose="02020603050405020304" pitchFamily="18" charset="0"/>
                <a:ea typeface="宋体" panose="02010600030101010101" pitchFamily="2" charset="-122"/>
                <a:sym typeface="Symbol" panose="05050102010706020507" pitchFamily="18" charset="2"/>
              </a:rPr>
              <a:t>8- 3  </a:t>
            </a:r>
            <a:r>
              <a:rPr lang="zh-CN" altLang="en-US" sz="3200">
                <a:latin typeface="Times New Roman" panose="02020603050405020304" pitchFamily="18" charset="0"/>
                <a:ea typeface="宋体" panose="02010600030101010101" pitchFamily="2" charset="-122"/>
                <a:sym typeface="Symbol" panose="05050102010706020507" pitchFamily="18" charset="2"/>
              </a:rPr>
              <a:t>相</a:t>
            </a:r>
            <a:r>
              <a:rPr lang="zh-CN" altLang="en-US" sz="3200" dirty="0">
                <a:latin typeface="Times New Roman" panose="02020603050405020304" pitchFamily="18" charset="0"/>
                <a:ea typeface="宋体" panose="02010600030101010101" pitchFamily="2" charset="-122"/>
              </a:rPr>
              <a:t>量法的基础</a:t>
            </a:r>
            <a:endParaRPr lang="zh-CN" altLang="en-US" sz="3200" dirty="0">
              <a:latin typeface="Times New Roman" panose="02020603050405020304" pitchFamily="18" charset="0"/>
              <a:ea typeface="宋体" panose="02010600030101010101" pitchFamily="2" charset="-122"/>
            </a:endParaRPr>
          </a:p>
        </p:txBody>
      </p:sp>
      <p:sp>
        <p:nvSpPr>
          <p:cNvPr id="14341" name="文本框 4"/>
          <p:cNvSpPr txBox="1"/>
          <p:nvPr/>
        </p:nvSpPr>
        <p:spPr>
          <a:xfrm>
            <a:off x="2438400" y="4735513"/>
            <a:ext cx="5981700" cy="584200"/>
          </a:xfrm>
          <a:prstGeom prst="rect">
            <a:avLst/>
          </a:prstGeom>
          <a:noFill/>
          <a:ln w="9525">
            <a:noFill/>
          </a:ln>
        </p:spPr>
        <p:txBody>
          <a:bodyPr wrap="square" anchor="t" anchorCtr="0">
            <a:spAutoFit/>
          </a:bodyPr>
          <a:p>
            <a:pPr>
              <a:spcBef>
                <a:spcPct val="0"/>
              </a:spcBef>
            </a:pPr>
            <a:r>
              <a:rPr lang="en-US" altLang="zh-CN" sz="3200">
                <a:latin typeface="Times New Roman" panose="02020603050405020304" pitchFamily="18" charset="0"/>
                <a:ea typeface="宋体" panose="02010600030101010101" pitchFamily="2" charset="-122"/>
                <a:sym typeface="Symbol" panose="05050102010706020507" pitchFamily="18" charset="2"/>
              </a:rPr>
              <a:t>8- 4</a:t>
            </a:r>
            <a:r>
              <a:rPr lang="en-US" altLang="zh-CN" sz="3200">
                <a:latin typeface="Times New Roman" panose="02020603050405020304" pitchFamily="18" charset="0"/>
                <a:ea typeface="宋体" panose="02010600030101010101" pitchFamily="2" charset="-122"/>
                <a:sym typeface="Wingdings 2" panose="05020102010507070707" pitchFamily="18" charset="2"/>
              </a:rPr>
              <a:t>   </a:t>
            </a:r>
            <a:r>
              <a:rPr lang="zh-CN" altLang="en-US" sz="3200" dirty="0">
                <a:latin typeface="Times New Roman" panose="02020603050405020304" pitchFamily="18" charset="0"/>
                <a:ea typeface="宋体" panose="02010600030101010101" pitchFamily="2" charset="-122"/>
              </a:rPr>
              <a:t>电路定律的相量形式</a:t>
            </a:r>
            <a:endParaRPr lang="zh-CN" altLang="en-US" sz="3200" dirty="0">
              <a:latin typeface="Times New Roman" panose="02020603050405020304" pitchFamily="18"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172036"/>
                                        </p:tgtEl>
                                        <p:attrNameLst>
                                          <p:attrName>style.visibility</p:attrName>
                                        </p:attrNameLst>
                                      </p:cBhvr>
                                      <p:to>
                                        <p:strVal val="visible"/>
                                      </p:to>
                                    </p:set>
                                    <p:anim calcmode="lin" valueType="num">
                                      <p:cBhvr>
                                        <p:cTn id="7" dur="500" fill="hold"/>
                                        <p:tgtEl>
                                          <p:spTgt spid="172036"/>
                                        </p:tgtEl>
                                        <p:attrNameLst>
                                          <p:attrName>ppt_w</p:attrName>
                                        </p:attrNameLst>
                                      </p:cBhvr>
                                      <p:tavLst>
                                        <p:tav tm="0">
                                          <p:val>
                                            <p:fltVal val="0.000000"/>
                                          </p:val>
                                        </p:tav>
                                        <p:tav tm="100000">
                                          <p:val>
                                            <p:strVal val="#ppt_w"/>
                                          </p:val>
                                        </p:tav>
                                      </p:tavLst>
                                    </p:anim>
                                    <p:anim calcmode="lin" valueType="num">
                                      <p:cBhvr>
                                        <p:cTn id="8" dur="500" fill="hold"/>
                                        <p:tgtEl>
                                          <p:spTgt spid="172036"/>
                                        </p:tgtEl>
                                        <p:attrNameLst>
                                          <p:attrName>ppt_h</p:attrName>
                                        </p:attrNameLst>
                                      </p:cBhvr>
                                      <p:tavLst>
                                        <p:tav tm="0">
                                          <p:val>
                                            <p:fltVal val="0.000000"/>
                                          </p:val>
                                        </p:tav>
                                        <p:tav tm="100000">
                                          <p:val>
                                            <p:strVal val="#ppt_h"/>
                                          </p:val>
                                        </p:tav>
                                      </p:tavLst>
                                    </p:anim>
                                    <p:anim calcmode="lin" valueType="num">
                                      <p:cBhvr>
                                        <p:cTn id="9" dur="500" fill="hold"/>
                                        <p:tgtEl>
                                          <p:spTgt spid="172036"/>
                                        </p:tgtEl>
                                        <p:attrNameLst>
                                          <p:attrName>ppt_x</p:attrName>
                                        </p:attrNameLst>
                                      </p:cBhvr>
                                      <p:tavLst>
                                        <p:tav tm="0">
                                          <p:val>
                                            <p:fltVal val="0.500000"/>
                                          </p:val>
                                        </p:tav>
                                        <p:tav tm="100000">
                                          <p:val>
                                            <p:strVal val="#ppt_x"/>
                                          </p:val>
                                        </p:tav>
                                      </p:tavLst>
                                    </p:anim>
                                    <p:anim calcmode="lin" valueType="num">
                                      <p:cBhvr>
                                        <p:cTn id="10" dur="500" fill="hold"/>
                                        <p:tgtEl>
                                          <p:spTgt spid="172036"/>
                                        </p:tgtEl>
                                        <p:attrNameLst>
                                          <p:attrName>ppt_y</p:attrName>
                                        </p:attrNameLst>
                                      </p:cBhvr>
                                      <p:tavLst>
                                        <p:tav tm="0">
                                          <p:val>
                                            <p:fltVal val="0.500000"/>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6"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713105" y="1724660"/>
            <a:ext cx="8141970" cy="2676525"/>
          </a:xfrm>
          <a:prstGeom prst="rect">
            <a:avLst/>
          </a:prstGeom>
          <a:noFill/>
        </p:spPr>
        <p:txBody>
          <a:bodyPr wrap="square" rtlCol="0" anchor="t">
            <a:spAutoFit/>
          </a:bodyPr>
          <a:p>
            <a:pPr lvl="0" algn="l" eaLnBrk="1" hangingPunct="1">
              <a:lnSpc>
                <a:spcPct val="150000"/>
              </a:lnSpc>
              <a:spcBef>
                <a:spcPct val="0"/>
              </a:spcBef>
            </a:pPr>
            <a:r>
              <a:rPr lang="en-US" altLang="zh-CN" dirty="0">
                <a:sym typeface="+mn-ea"/>
              </a:rPr>
              <a:t>1. </a:t>
            </a:r>
            <a:r>
              <a:rPr lang="zh-CN" altLang="en-US" dirty="0">
                <a:sym typeface="+mn-ea"/>
              </a:rPr>
              <a:t>理解正弦量的特征及其各种表示方法；</a:t>
            </a:r>
            <a:endParaRPr lang="zh-CN" altLang="en-US" sz="2800" b="1" dirty="0"/>
          </a:p>
          <a:p>
            <a:pPr lvl="0" algn="l" eaLnBrk="1" hangingPunct="1">
              <a:lnSpc>
                <a:spcPct val="150000"/>
              </a:lnSpc>
              <a:spcBef>
                <a:spcPct val="0"/>
              </a:spcBef>
            </a:pPr>
            <a:r>
              <a:rPr lang="en-US" altLang="zh-CN" dirty="0">
                <a:sym typeface="+mn-ea"/>
              </a:rPr>
              <a:t>2. </a:t>
            </a:r>
            <a:r>
              <a:rPr lang="zh-CN" altLang="en-US" dirty="0">
                <a:sym typeface="+mn-ea"/>
              </a:rPr>
              <a:t>理解电路基本定律的相量形式及阻抗；</a:t>
            </a:r>
            <a:endParaRPr lang="zh-CN" altLang="en-US" sz="2800" b="1" dirty="0"/>
          </a:p>
          <a:p>
            <a:pPr lvl="0" algn="l" eaLnBrk="1" hangingPunct="1">
              <a:lnSpc>
                <a:spcPct val="150000"/>
              </a:lnSpc>
              <a:spcBef>
                <a:spcPct val="0"/>
              </a:spcBef>
            </a:pPr>
            <a:r>
              <a:rPr lang="zh-CN" altLang="en-US" dirty="0">
                <a:sym typeface="+mn-ea"/>
              </a:rPr>
              <a:t>  </a:t>
            </a:r>
            <a:r>
              <a:rPr lang="zh-CN" altLang="en-US" dirty="0">
                <a:solidFill>
                  <a:srgbClr val="CC0000"/>
                </a:solidFill>
                <a:sym typeface="+mn-ea"/>
              </a:rPr>
              <a:t>熟练掌握计算正弦交流电路的相量分析法，</a:t>
            </a:r>
            <a:endParaRPr lang="zh-CN" altLang="en-US" sz="2800" b="1" dirty="0">
              <a:solidFill>
                <a:srgbClr val="CC0000"/>
              </a:solidFill>
            </a:endParaRPr>
          </a:p>
          <a:p>
            <a:pPr lvl="0" algn="l" eaLnBrk="1" hangingPunct="1">
              <a:lnSpc>
                <a:spcPct val="150000"/>
              </a:lnSpc>
              <a:spcBef>
                <a:spcPct val="0"/>
              </a:spcBef>
            </a:pPr>
            <a:r>
              <a:rPr lang="zh-CN" altLang="en-US" dirty="0">
                <a:solidFill>
                  <a:srgbClr val="CC0000"/>
                </a:solidFill>
                <a:sym typeface="+mn-ea"/>
              </a:rPr>
              <a:t>  会画相量图。</a:t>
            </a:r>
            <a:endParaRPr lang="zh-CN" altLang="en-US" dirty="0">
              <a:solidFill>
                <a:srgbClr val="CC0000"/>
              </a:solidFill>
              <a:sym typeface="+mn-ea"/>
            </a:endParaRPr>
          </a:p>
        </p:txBody>
      </p:sp>
      <p:sp>
        <p:nvSpPr>
          <p:cNvPr id="15363" name="Text Box 3"/>
          <p:cNvSpPr txBox="1"/>
          <p:nvPr>
            <p:custDataLst>
              <p:tags r:id="rId1"/>
            </p:custDataLst>
          </p:nvPr>
        </p:nvSpPr>
        <p:spPr>
          <a:xfrm>
            <a:off x="713105" y="756762"/>
            <a:ext cx="2373313" cy="583565"/>
          </a:xfrm>
          <a:prstGeom prst="rect">
            <a:avLst/>
          </a:prstGeom>
          <a:noFill/>
          <a:ln w="9525">
            <a:noFill/>
            <a:miter/>
          </a:ln>
        </p:spPr>
        <p:txBody>
          <a:bodyPr lIns="92075" tIns="46038" rIns="92075" bIns="46038" anchor="ctr">
            <a:spAutoFit/>
          </a:bodyPr>
          <a:p>
            <a:pPr marR="0" defTabSz="914400" eaLnBrk="1" hangingPunct="1">
              <a:buClrTx/>
              <a:buSzTx/>
              <a:buFont typeface="Arial" panose="020B0604020202020204" pitchFamily="34" charset="0"/>
              <a:buNone/>
              <a:defRPr/>
            </a:pPr>
            <a:r>
              <a:rPr kumimoji="0" lang="zh-CN" altLang="en-US" sz="3200" b="0" kern="1200" cap="none" spc="0" normalizeH="0" baseline="0" noProof="1">
                <a:solidFill>
                  <a:srgbClr val="CC3300"/>
                </a:solidFill>
                <a:effectLst>
                  <a:outerShdw blurRad="38100" dist="38100" dir="2700000">
                    <a:srgbClr val="000000"/>
                  </a:outerShdw>
                </a:effectLst>
                <a:latin typeface="Times New Roman" panose="02020603050405020304" pitchFamily="18" charset="0"/>
                <a:ea typeface="宋体" panose="02010600030101010101" pitchFamily="2" charset="-122"/>
                <a:cs typeface="+mn-ea"/>
              </a:rPr>
              <a:t>本章要求</a:t>
            </a:r>
            <a:endParaRPr kumimoji="0" lang="zh-CN" altLang="en-US" sz="3200" b="0" kern="1200" cap="none" spc="0" normalizeH="0" baseline="0" noProof="1">
              <a:solidFill>
                <a:srgbClr val="CC3300"/>
              </a:solidFill>
              <a:effectLst>
                <a:outerShdw blurRad="38100" dist="38100" dir="2700000">
                  <a:srgbClr val="000000"/>
                </a:outerShdw>
              </a:effectLst>
              <a:latin typeface="Times New Roman" panose="02020603050405020304" pitchFamily="18" charset="0"/>
              <a:ea typeface="宋体" panose="02010600030101010101" pitchFamily="2" charset="-122"/>
              <a:cs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文本框 16385" descr="羊皮纸"/>
          <p:cNvSpPr txBox="1"/>
          <p:nvPr/>
        </p:nvSpPr>
        <p:spPr>
          <a:xfrm>
            <a:off x="284163" y="1103313"/>
            <a:ext cx="1816100" cy="579437"/>
          </a:xfrm>
          <a:prstGeom prst="rect">
            <a:avLst/>
          </a:prstGeom>
          <a:blipFill rotWithShape="0">
            <a:blip r:embed="rId1"/>
          </a:blipFill>
          <a:ln w="9525">
            <a:noFill/>
          </a:ln>
          <a:effectLst>
            <a:prstShdw prst="shdw17" dist="17961" dir="2699999">
              <a:srgbClr val="99997A"/>
            </a:prstShdw>
          </a:effectLst>
        </p:spPr>
        <p:txBody>
          <a:bodyPr wrap="none">
            <a:spAutoFit/>
          </a:bodyPr>
          <a:p>
            <a:pPr eaLnBrk="1" hangingPunct="1"/>
            <a:r>
              <a:rPr lang="zh-CN" altLang="en-US" sz="3200" dirty="0">
                <a:latin typeface="Times New Roman" panose="02020603050405020304" pitchFamily="18" charset="0"/>
                <a:ea typeface="隶书" panose="02010509060101010101" pitchFamily="49" charset="-122"/>
              </a:rPr>
              <a:t>基本概念</a:t>
            </a:r>
            <a:endParaRPr lang="zh-CN" altLang="en-US" sz="3200" dirty="0">
              <a:latin typeface="Times New Roman" panose="02020603050405020304" pitchFamily="18" charset="0"/>
              <a:ea typeface="隶书" panose="02010509060101010101" pitchFamily="49" charset="-122"/>
            </a:endParaRPr>
          </a:p>
        </p:txBody>
      </p:sp>
      <p:sp>
        <p:nvSpPr>
          <p:cNvPr id="16387" name="文本框 16386"/>
          <p:cNvSpPr txBox="1"/>
          <p:nvPr/>
        </p:nvSpPr>
        <p:spPr>
          <a:xfrm>
            <a:off x="839788" y="1884363"/>
            <a:ext cx="7231062" cy="457200"/>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按物理量是否随时间改变，可分为恒定量，变动量。</a:t>
            </a:r>
            <a:endParaRPr lang="zh-CN" altLang="en-US" sz="2400" dirty="0">
              <a:latin typeface="Times New Roman" panose="02020603050405020304" pitchFamily="18" charset="0"/>
            </a:endParaRPr>
          </a:p>
        </p:txBody>
      </p:sp>
      <p:sp>
        <p:nvSpPr>
          <p:cNvPr id="16388" name="文本框 16387"/>
          <p:cNvSpPr txBox="1"/>
          <p:nvPr/>
        </p:nvSpPr>
        <p:spPr>
          <a:xfrm>
            <a:off x="852488" y="2613025"/>
            <a:ext cx="7799387" cy="457200"/>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①大小和方向都不随时间而改变，用大写字母表示</a:t>
            </a:r>
            <a:r>
              <a:rPr lang="en-US" altLang="zh-CN" sz="2400" i="1" dirty="0">
                <a:latin typeface="Times New Roman" panose="02020603050405020304" pitchFamily="18" charset="0"/>
              </a:rPr>
              <a:t>U</a:t>
            </a:r>
            <a:r>
              <a:rPr lang="en-US" altLang="zh-CN" sz="2400" dirty="0">
                <a:latin typeface="Times New Roman" panose="02020603050405020304" pitchFamily="18" charset="0"/>
              </a:rPr>
              <a:t>, </a:t>
            </a:r>
            <a:r>
              <a:rPr lang="en-US" altLang="zh-CN" sz="2400" i="1" dirty="0">
                <a:latin typeface="Times New Roman" panose="02020603050405020304" pitchFamily="18" charset="0"/>
              </a:rPr>
              <a:t>I </a:t>
            </a:r>
            <a:r>
              <a:rPr lang="zh-CN" altLang="en-US" sz="2400" dirty="0">
                <a:latin typeface="Times New Roman" panose="02020603050405020304" pitchFamily="18" charset="0"/>
              </a:rPr>
              <a:t>。</a:t>
            </a:r>
            <a:endParaRPr lang="zh-CN" altLang="en-US" sz="2400" dirty="0">
              <a:latin typeface="Times New Roman" panose="02020603050405020304" pitchFamily="18" charset="0"/>
            </a:endParaRPr>
          </a:p>
        </p:txBody>
      </p:sp>
      <p:sp>
        <p:nvSpPr>
          <p:cNvPr id="16389" name="文本框 16388"/>
          <p:cNvSpPr txBox="1"/>
          <p:nvPr/>
        </p:nvSpPr>
        <p:spPr>
          <a:xfrm>
            <a:off x="852488" y="5715000"/>
            <a:ext cx="6908800" cy="457200"/>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② 随时间变化的量</a:t>
            </a:r>
            <a:r>
              <a:rPr lang="en-US" altLang="zh-CN" sz="2400" dirty="0">
                <a:latin typeface="Times New Roman" panose="02020603050405020304" pitchFamily="18" charset="0"/>
              </a:rPr>
              <a:t>,</a:t>
            </a:r>
            <a:r>
              <a:rPr lang="zh-CN" altLang="en-US" sz="2400" dirty="0">
                <a:latin typeface="Times New Roman" panose="02020603050405020304" pitchFamily="18" charset="0"/>
              </a:rPr>
              <a:t>每个时刻值称为瞬时值 </a:t>
            </a:r>
            <a:r>
              <a:rPr lang="en-US" altLang="zh-CN" sz="2400" i="1" dirty="0">
                <a:latin typeface="Times New Roman" panose="02020603050405020304" pitchFamily="18" charset="0"/>
              </a:rPr>
              <a:t>u</a:t>
            </a:r>
            <a:r>
              <a:rPr lang="en-US" altLang="zh-CN" sz="2400" dirty="0">
                <a:latin typeface="Times New Roman" panose="02020603050405020304" pitchFamily="18" charset="0"/>
              </a:rPr>
              <a:t>(</a:t>
            </a:r>
            <a:r>
              <a:rPr lang="en-US" altLang="zh-CN" sz="2400" i="1" dirty="0">
                <a:latin typeface="Times New Roman" panose="02020603050405020304" pitchFamily="18" charset="0"/>
              </a:rPr>
              <a:t>t</a:t>
            </a:r>
            <a:r>
              <a:rPr lang="en-US" altLang="zh-CN" sz="2400" dirty="0">
                <a:latin typeface="Times New Roman" panose="02020603050405020304" pitchFamily="18" charset="0"/>
              </a:rPr>
              <a:t>), </a:t>
            </a:r>
            <a:r>
              <a:rPr lang="en-US" altLang="zh-CN" sz="2400" i="1" dirty="0">
                <a:latin typeface="Times New Roman" panose="02020603050405020304" pitchFamily="18" charset="0"/>
              </a:rPr>
              <a:t>i</a:t>
            </a:r>
            <a:r>
              <a:rPr lang="en-US" altLang="zh-CN" sz="2400" dirty="0">
                <a:latin typeface="Times New Roman" panose="02020603050405020304" pitchFamily="18" charset="0"/>
              </a:rPr>
              <a:t>(</a:t>
            </a:r>
            <a:r>
              <a:rPr lang="en-US" altLang="zh-CN" sz="2400" i="1" dirty="0">
                <a:latin typeface="Times New Roman" panose="02020603050405020304" pitchFamily="18" charset="0"/>
              </a:rPr>
              <a:t>t</a:t>
            </a:r>
            <a:r>
              <a:rPr lang="en-US" altLang="zh-CN" sz="2400" dirty="0">
                <a:latin typeface="Times New Roman" panose="02020603050405020304" pitchFamily="18" charset="0"/>
              </a:rPr>
              <a:t>)</a:t>
            </a:r>
            <a:endParaRPr lang="en-US" altLang="zh-CN" sz="2400" dirty="0">
              <a:latin typeface="Times New Roman" panose="02020603050405020304" pitchFamily="18" charset="0"/>
            </a:endParaRPr>
          </a:p>
        </p:txBody>
      </p:sp>
      <p:grpSp>
        <p:nvGrpSpPr>
          <p:cNvPr id="2" name="组合 16389"/>
          <p:cNvGrpSpPr/>
          <p:nvPr/>
        </p:nvGrpSpPr>
        <p:grpSpPr>
          <a:xfrm>
            <a:off x="4359275" y="3270250"/>
            <a:ext cx="2667000" cy="2154238"/>
            <a:chOff x="0" y="0"/>
            <a:chExt cx="1680" cy="1357"/>
          </a:xfrm>
        </p:grpSpPr>
        <p:sp>
          <p:nvSpPr>
            <p:cNvPr id="14353" name="直接连接符 16390"/>
            <p:cNvSpPr/>
            <p:nvPr/>
          </p:nvSpPr>
          <p:spPr>
            <a:xfrm>
              <a:off x="1296" y="672"/>
              <a:ext cx="0" cy="384"/>
            </a:xfrm>
            <a:prstGeom prst="line">
              <a:avLst/>
            </a:prstGeom>
            <a:ln w="9525" cap="rnd" cmpd="sng">
              <a:solidFill>
                <a:schemeClr val="tx1"/>
              </a:solidFill>
              <a:prstDash val="sysDot"/>
              <a:headEnd type="none" w="med" len="med"/>
              <a:tailEnd type="none" w="med" len="med"/>
            </a:ln>
          </p:spPr>
        </p:sp>
        <p:sp>
          <p:nvSpPr>
            <p:cNvPr id="14354" name="直接连接符 16391"/>
            <p:cNvSpPr/>
            <p:nvPr/>
          </p:nvSpPr>
          <p:spPr>
            <a:xfrm>
              <a:off x="96" y="1056"/>
              <a:ext cx="1584" cy="0"/>
            </a:xfrm>
            <a:prstGeom prst="line">
              <a:avLst/>
            </a:prstGeom>
            <a:ln w="19050" cap="flat" cmpd="sng">
              <a:solidFill>
                <a:schemeClr val="tx1"/>
              </a:solidFill>
              <a:prstDash val="solid"/>
              <a:headEnd type="none" w="med" len="med"/>
              <a:tailEnd type="stealth" w="sm" len="med"/>
            </a:ln>
          </p:spPr>
        </p:sp>
        <p:sp>
          <p:nvSpPr>
            <p:cNvPr id="14355" name="直接连接符 16392"/>
            <p:cNvSpPr/>
            <p:nvPr/>
          </p:nvSpPr>
          <p:spPr>
            <a:xfrm flipV="1">
              <a:off x="336" y="48"/>
              <a:ext cx="0" cy="1296"/>
            </a:xfrm>
            <a:prstGeom prst="line">
              <a:avLst/>
            </a:prstGeom>
            <a:ln w="19050" cap="flat" cmpd="sng">
              <a:solidFill>
                <a:schemeClr val="tx1"/>
              </a:solidFill>
              <a:prstDash val="solid"/>
              <a:headEnd type="none" w="med" len="med"/>
              <a:tailEnd type="stealth" w="sm" len="med"/>
            </a:ln>
          </p:spPr>
        </p:sp>
        <p:sp>
          <p:nvSpPr>
            <p:cNvPr id="14356" name="矩形 16393"/>
            <p:cNvSpPr/>
            <p:nvPr/>
          </p:nvSpPr>
          <p:spPr>
            <a:xfrm>
              <a:off x="0" y="0"/>
              <a:ext cx="350" cy="288"/>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i</a:t>
              </a:r>
              <a:r>
                <a:rPr lang="en-US" altLang="zh-CN" sz="2400" dirty="0">
                  <a:latin typeface="Times New Roman" panose="02020603050405020304" pitchFamily="18" charset="0"/>
                </a:rPr>
                <a:t>(</a:t>
              </a:r>
              <a:r>
                <a:rPr lang="en-US" altLang="zh-CN" sz="2400" i="1" dirty="0">
                  <a:latin typeface="Times New Roman" panose="02020603050405020304" pitchFamily="18" charset="0"/>
                </a:rPr>
                <a:t>t</a:t>
              </a:r>
              <a:r>
                <a:rPr lang="en-US" altLang="zh-CN" sz="2400" dirty="0">
                  <a:latin typeface="Times New Roman" panose="02020603050405020304" pitchFamily="18" charset="0"/>
                </a:rPr>
                <a:t>)</a:t>
              </a:r>
              <a:endParaRPr lang="en-US" altLang="zh-CN" sz="2400" dirty="0">
                <a:latin typeface="Times New Roman" panose="02020603050405020304" pitchFamily="18" charset="0"/>
              </a:endParaRPr>
            </a:p>
          </p:txBody>
        </p:sp>
        <p:sp>
          <p:nvSpPr>
            <p:cNvPr id="14357" name="矩形 16394"/>
            <p:cNvSpPr/>
            <p:nvPr/>
          </p:nvSpPr>
          <p:spPr>
            <a:xfrm>
              <a:off x="1511" y="1008"/>
              <a:ext cx="169" cy="288"/>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t</a:t>
              </a:r>
              <a:endParaRPr lang="en-US" altLang="zh-CN" sz="2400" dirty="0">
                <a:latin typeface="Times New Roman" panose="02020603050405020304" pitchFamily="18" charset="0"/>
              </a:endParaRPr>
            </a:p>
          </p:txBody>
        </p:sp>
        <p:sp>
          <p:nvSpPr>
            <p:cNvPr id="14358" name="任意多边形 16395"/>
            <p:cNvSpPr/>
            <p:nvPr/>
          </p:nvSpPr>
          <p:spPr>
            <a:xfrm>
              <a:off x="336" y="288"/>
              <a:ext cx="1296" cy="768"/>
            </a:xfrm>
            <a:custGeom>
              <a:avLst/>
              <a:gdLst>
                <a:gd name="txL" fmla="*/ 0 w 1296"/>
                <a:gd name="txT" fmla="*/ 0 h 768"/>
                <a:gd name="txR" fmla="*/ 1296 w 1296"/>
                <a:gd name="txB" fmla="*/ 768 h 768"/>
              </a:gdLst>
              <a:ahLst/>
              <a:cxnLst>
                <a:cxn ang="0">
                  <a:pos x="0" y="768"/>
                </a:cxn>
                <a:cxn ang="0">
                  <a:pos x="96" y="576"/>
                </a:cxn>
                <a:cxn ang="0">
                  <a:pos x="288" y="336"/>
                </a:cxn>
                <a:cxn ang="0">
                  <a:pos x="528" y="384"/>
                </a:cxn>
                <a:cxn ang="0">
                  <a:pos x="720" y="480"/>
                </a:cxn>
                <a:cxn ang="0">
                  <a:pos x="912" y="432"/>
                </a:cxn>
                <a:cxn ang="0">
                  <a:pos x="1296" y="0"/>
                </a:cxn>
              </a:cxnLst>
              <a:rect l="txL" t="txT" r="txR" b="txB"/>
              <a:pathLst>
                <a:path w="1296" h="768">
                  <a:moveTo>
                    <a:pt x="0" y="768"/>
                  </a:moveTo>
                  <a:cubicBezTo>
                    <a:pt x="24" y="708"/>
                    <a:pt x="48" y="648"/>
                    <a:pt x="96" y="576"/>
                  </a:cubicBezTo>
                  <a:cubicBezTo>
                    <a:pt x="144" y="504"/>
                    <a:pt x="216" y="368"/>
                    <a:pt x="288" y="336"/>
                  </a:cubicBezTo>
                  <a:cubicBezTo>
                    <a:pt x="360" y="304"/>
                    <a:pt x="456" y="360"/>
                    <a:pt x="528" y="384"/>
                  </a:cubicBezTo>
                  <a:cubicBezTo>
                    <a:pt x="600" y="408"/>
                    <a:pt x="656" y="472"/>
                    <a:pt x="720" y="480"/>
                  </a:cubicBezTo>
                  <a:cubicBezTo>
                    <a:pt x="784" y="488"/>
                    <a:pt x="816" y="512"/>
                    <a:pt x="912" y="432"/>
                  </a:cubicBezTo>
                  <a:cubicBezTo>
                    <a:pt x="1008" y="352"/>
                    <a:pt x="1152" y="176"/>
                    <a:pt x="1296" y="0"/>
                  </a:cubicBez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14359" name="文本框 16396"/>
            <p:cNvSpPr txBox="1"/>
            <p:nvPr/>
          </p:nvSpPr>
          <p:spPr>
            <a:xfrm>
              <a:off x="1200" y="1008"/>
              <a:ext cx="233" cy="288"/>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t</a:t>
              </a:r>
              <a:r>
                <a:rPr lang="en-US" altLang="zh-CN" sz="2400" baseline="-25000" dirty="0">
                  <a:latin typeface="Times New Roman" panose="02020603050405020304" pitchFamily="18" charset="0"/>
                </a:rPr>
                <a:t>0</a:t>
              </a:r>
              <a:endParaRPr lang="en-US" altLang="zh-CN" sz="2400" dirty="0">
                <a:latin typeface="Times New Roman" panose="02020603050405020304" pitchFamily="18" charset="0"/>
              </a:endParaRPr>
            </a:p>
          </p:txBody>
        </p:sp>
        <p:sp>
          <p:nvSpPr>
            <p:cNvPr id="14360" name="矩形 16397"/>
            <p:cNvSpPr/>
            <p:nvPr/>
          </p:nvSpPr>
          <p:spPr>
            <a:xfrm>
              <a:off x="1056" y="336"/>
              <a:ext cx="414" cy="288"/>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i</a:t>
              </a:r>
              <a:r>
                <a:rPr lang="en-US" altLang="zh-CN" sz="2400" dirty="0">
                  <a:latin typeface="Times New Roman" panose="02020603050405020304" pitchFamily="18" charset="0"/>
                </a:rPr>
                <a:t>(</a:t>
              </a:r>
              <a:r>
                <a:rPr lang="en-US" altLang="zh-CN" sz="2400" i="1" dirty="0">
                  <a:latin typeface="Times New Roman" panose="02020603050405020304" pitchFamily="18" charset="0"/>
                </a:rPr>
                <a:t>t</a:t>
              </a:r>
              <a:r>
                <a:rPr lang="en-US" altLang="zh-CN" sz="2400" baseline="-25000" dirty="0">
                  <a:latin typeface="Times New Roman" panose="02020603050405020304" pitchFamily="18" charset="0"/>
                </a:rPr>
                <a:t>0</a:t>
              </a:r>
              <a:r>
                <a:rPr lang="en-US" altLang="zh-CN" sz="2400" dirty="0">
                  <a:latin typeface="Times New Roman" panose="02020603050405020304" pitchFamily="18" charset="0"/>
                </a:rPr>
                <a:t>)</a:t>
              </a:r>
              <a:endParaRPr lang="en-US" altLang="zh-CN" sz="2400" dirty="0">
                <a:latin typeface="Times New Roman" panose="02020603050405020304" pitchFamily="18" charset="0"/>
              </a:endParaRPr>
            </a:p>
          </p:txBody>
        </p:sp>
        <p:sp>
          <p:nvSpPr>
            <p:cNvPr id="14361" name="文本框 16398"/>
            <p:cNvSpPr txBox="1"/>
            <p:nvPr/>
          </p:nvSpPr>
          <p:spPr>
            <a:xfrm>
              <a:off x="96" y="1069"/>
              <a:ext cx="255" cy="288"/>
            </a:xfrm>
            <a:prstGeom prst="rect">
              <a:avLst/>
            </a:prstGeom>
            <a:noFill/>
            <a:ln w="9525">
              <a:noFill/>
            </a:ln>
          </p:spPr>
          <p:txBody>
            <a:bodyPr wrap="none">
              <a:spAutoFit/>
            </a:bodyPr>
            <a:p>
              <a:pPr eaLnBrk="1" hangingPunct="1">
                <a:spcBef>
                  <a:spcPct val="50000"/>
                </a:spcBef>
              </a:pPr>
              <a:r>
                <a:rPr lang="en-US" altLang="zh-CN" sz="2400" i="1" dirty="0">
                  <a:latin typeface="Times New Roman" panose="02020603050405020304" pitchFamily="18" charset="0"/>
                </a:rPr>
                <a:t>O</a:t>
              </a:r>
              <a:endParaRPr lang="en-US" altLang="zh-CN" sz="2400" dirty="0">
                <a:latin typeface="Times New Roman" panose="02020603050405020304" pitchFamily="18" charset="0"/>
              </a:endParaRPr>
            </a:p>
          </p:txBody>
        </p:sp>
      </p:grpSp>
      <p:sp>
        <p:nvSpPr>
          <p:cNvPr id="14343" name="文本框 16399" descr="羊皮纸"/>
          <p:cNvSpPr txBox="1"/>
          <p:nvPr/>
        </p:nvSpPr>
        <p:spPr>
          <a:xfrm>
            <a:off x="1609725" y="284163"/>
            <a:ext cx="6607175" cy="706755"/>
          </a:xfrm>
          <a:prstGeom prst="rect">
            <a:avLst/>
          </a:prstGeom>
          <a:blipFill rotWithShape="0">
            <a:blip r:embed="rId1"/>
          </a:blipFill>
          <a:ln w="9525">
            <a:noFill/>
          </a:ln>
        </p:spPr>
        <p:txBody>
          <a:bodyPr>
            <a:spAutoFit/>
          </a:bodyPr>
          <a:p>
            <a:pPr eaLnBrk="1" hangingPunct="1"/>
            <a:r>
              <a:rPr lang="en-US" altLang="zh-CN" sz="4000" dirty="0">
                <a:solidFill>
                  <a:srgbClr val="2520F2"/>
                </a:solidFill>
                <a:latin typeface="宋体" panose="02010600030101010101" pitchFamily="2" charset="-122"/>
              </a:rPr>
              <a:t>§</a:t>
            </a:r>
            <a:r>
              <a:rPr lang="en-US" altLang="zh-CN" sz="4000" dirty="0">
                <a:solidFill>
                  <a:srgbClr val="2520F2"/>
                </a:solidFill>
                <a:latin typeface="Times New Roman" panose="02020603050405020304" pitchFamily="18" charset="0"/>
                <a:sym typeface="Symbol" panose="05050102010706020507" pitchFamily="18" charset="2"/>
              </a:rPr>
              <a:t> 8</a:t>
            </a:r>
            <a:r>
              <a:rPr lang="en-US" altLang="zh-CN" sz="4000" dirty="0">
                <a:solidFill>
                  <a:srgbClr val="2520F2"/>
                </a:solidFill>
                <a:latin typeface="Times New Roman" panose="02020603050405020304" pitchFamily="18" charset="0"/>
                <a:sym typeface="Symbol" panose="05050102010706020507" pitchFamily="18" charset="2"/>
              </a:rPr>
              <a:t> - 2</a:t>
            </a:r>
            <a:r>
              <a:rPr lang="en-US" altLang="zh-CN" sz="4000" dirty="0">
                <a:solidFill>
                  <a:srgbClr val="2520F2"/>
                </a:solidFill>
                <a:latin typeface="Times New Roman" panose="02020603050405020304" pitchFamily="18" charset="0"/>
                <a:sym typeface="Wingdings 2" panose="05020102010507070707" pitchFamily="18" charset="2"/>
              </a:rPr>
              <a:t>   </a:t>
            </a:r>
            <a:r>
              <a:rPr lang="zh-CN" altLang="en-US" sz="4000" dirty="0">
                <a:solidFill>
                  <a:srgbClr val="2520F2"/>
                </a:solidFill>
                <a:latin typeface="Times New Roman" panose="02020603050405020304" pitchFamily="18" charset="0"/>
              </a:rPr>
              <a:t>正弦量</a:t>
            </a:r>
            <a:endParaRPr lang="zh-CN" altLang="en-US" sz="4000" dirty="0">
              <a:solidFill>
                <a:srgbClr val="2520F2"/>
              </a:solidFill>
              <a:latin typeface="Times New Roman" panose="02020603050405020304" pitchFamily="18" charset="0"/>
            </a:endParaRPr>
          </a:p>
        </p:txBody>
      </p:sp>
      <p:grpSp>
        <p:nvGrpSpPr>
          <p:cNvPr id="3" name="组合 16400"/>
          <p:cNvGrpSpPr/>
          <p:nvPr/>
        </p:nvGrpSpPr>
        <p:grpSpPr>
          <a:xfrm>
            <a:off x="1139825" y="3346450"/>
            <a:ext cx="2097088" cy="2154238"/>
            <a:chOff x="0" y="0"/>
            <a:chExt cx="1321" cy="1357"/>
          </a:xfrm>
        </p:grpSpPr>
        <p:grpSp>
          <p:nvGrpSpPr>
            <p:cNvPr id="14346" name="组合 16401"/>
            <p:cNvGrpSpPr/>
            <p:nvPr/>
          </p:nvGrpSpPr>
          <p:grpSpPr>
            <a:xfrm>
              <a:off x="0" y="205"/>
              <a:ext cx="1321" cy="1152"/>
              <a:chOff x="0" y="0"/>
              <a:chExt cx="1321" cy="1152"/>
            </a:xfrm>
          </p:grpSpPr>
          <p:sp>
            <p:nvSpPr>
              <p:cNvPr id="14348" name="直接连接符 16402"/>
              <p:cNvSpPr/>
              <p:nvPr/>
            </p:nvSpPr>
            <p:spPr>
              <a:xfrm>
                <a:off x="0" y="912"/>
                <a:ext cx="1296" cy="0"/>
              </a:xfrm>
              <a:prstGeom prst="line">
                <a:avLst/>
              </a:prstGeom>
              <a:ln w="19050" cap="flat" cmpd="sng">
                <a:solidFill>
                  <a:schemeClr val="tx1"/>
                </a:solidFill>
                <a:prstDash val="solid"/>
                <a:headEnd type="none" w="med" len="med"/>
                <a:tailEnd type="stealth" w="sm" len="med"/>
              </a:ln>
            </p:spPr>
          </p:sp>
          <p:sp>
            <p:nvSpPr>
              <p:cNvPr id="14349" name="直接连接符 16403"/>
              <p:cNvSpPr/>
              <p:nvPr/>
            </p:nvSpPr>
            <p:spPr>
              <a:xfrm flipV="1">
                <a:off x="336" y="0"/>
                <a:ext cx="0" cy="1104"/>
              </a:xfrm>
              <a:prstGeom prst="line">
                <a:avLst/>
              </a:prstGeom>
              <a:ln w="19050" cap="flat" cmpd="sng">
                <a:solidFill>
                  <a:schemeClr val="tx1"/>
                </a:solidFill>
                <a:prstDash val="solid"/>
                <a:headEnd type="none" w="med" len="med"/>
                <a:tailEnd type="stealth" w="sm" len="med"/>
              </a:ln>
            </p:spPr>
          </p:sp>
          <p:sp>
            <p:nvSpPr>
              <p:cNvPr id="14350" name="直接连接符 16404"/>
              <p:cNvSpPr/>
              <p:nvPr/>
            </p:nvSpPr>
            <p:spPr>
              <a:xfrm>
                <a:off x="96" y="336"/>
                <a:ext cx="1152" cy="0"/>
              </a:xfrm>
              <a:prstGeom prst="line">
                <a:avLst/>
              </a:prstGeom>
              <a:ln w="28575" cap="flat" cmpd="sng">
                <a:solidFill>
                  <a:srgbClr val="FF0000"/>
                </a:solidFill>
                <a:prstDash val="solid"/>
                <a:headEnd type="none" w="med" len="med"/>
                <a:tailEnd type="none" w="med" len="med"/>
              </a:ln>
            </p:spPr>
          </p:sp>
          <p:sp>
            <p:nvSpPr>
              <p:cNvPr id="14351" name="文本框 16405"/>
              <p:cNvSpPr txBox="1"/>
              <p:nvPr/>
            </p:nvSpPr>
            <p:spPr>
              <a:xfrm>
                <a:off x="1152" y="864"/>
                <a:ext cx="169" cy="288"/>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t</a:t>
                </a:r>
                <a:endParaRPr lang="en-US" altLang="zh-CN" sz="2400" dirty="0">
                  <a:latin typeface="Times New Roman" panose="02020603050405020304" pitchFamily="18" charset="0"/>
                </a:endParaRPr>
              </a:p>
            </p:txBody>
          </p:sp>
          <p:sp>
            <p:nvSpPr>
              <p:cNvPr id="14352" name="文本框 16406"/>
              <p:cNvSpPr txBox="1"/>
              <p:nvPr/>
            </p:nvSpPr>
            <p:spPr>
              <a:xfrm>
                <a:off x="33" y="864"/>
                <a:ext cx="255" cy="288"/>
              </a:xfrm>
              <a:prstGeom prst="rect">
                <a:avLst/>
              </a:prstGeom>
              <a:noFill/>
              <a:ln w="9525">
                <a:noFill/>
              </a:ln>
            </p:spPr>
            <p:txBody>
              <a:bodyPr wrap="none">
                <a:spAutoFit/>
              </a:bodyPr>
              <a:p>
                <a:pPr eaLnBrk="1" hangingPunct="1">
                  <a:spcBef>
                    <a:spcPct val="50000"/>
                  </a:spcBef>
                </a:pPr>
                <a:r>
                  <a:rPr lang="en-US" altLang="zh-CN" sz="2400" i="1" dirty="0">
                    <a:latin typeface="Times New Roman" panose="02020603050405020304" pitchFamily="18" charset="0"/>
                  </a:rPr>
                  <a:t>O</a:t>
                </a:r>
                <a:endParaRPr lang="en-US" altLang="zh-CN" sz="2400" dirty="0">
                  <a:latin typeface="Times New Roman" panose="02020603050405020304" pitchFamily="18" charset="0"/>
                </a:endParaRPr>
              </a:p>
            </p:txBody>
          </p:sp>
        </p:grpSp>
        <p:sp>
          <p:nvSpPr>
            <p:cNvPr id="14347" name="矩形 16407"/>
            <p:cNvSpPr/>
            <p:nvPr/>
          </p:nvSpPr>
          <p:spPr>
            <a:xfrm>
              <a:off x="0" y="0"/>
              <a:ext cx="255" cy="288"/>
            </a:xfrm>
            <a:prstGeom prst="rect">
              <a:avLst/>
            </a:prstGeom>
            <a:noFill/>
            <a:ln w="9525">
              <a:noFill/>
            </a:ln>
          </p:spPr>
          <p:txBody>
            <a:bodyPr wrap="none">
              <a:spAutoFit/>
            </a:bodyPr>
            <a:p>
              <a:pPr>
                <a:spcBef>
                  <a:spcPct val="50000"/>
                </a:spcBef>
              </a:pPr>
              <a:r>
                <a:rPr lang="en-US" altLang="zh-CN" sz="2400" i="1" dirty="0">
                  <a:latin typeface="Times New Roman" panose="02020603050405020304" pitchFamily="18" charset="0"/>
                </a:rPr>
                <a:t>U</a:t>
              </a:r>
              <a:endParaRPr lang="en-US" altLang="zh-CN" sz="2400" i="1" dirty="0">
                <a:latin typeface="Times New Roman" panose="02020603050405020304" pitchFamily="18" charset="0"/>
              </a:endParaRPr>
            </a:p>
          </p:txBody>
        </p:sp>
      </p:grpSp>
      <p:sp>
        <p:nvSpPr>
          <p:cNvPr id="14345"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6386"/>
                                        </p:tgtEl>
                                        <p:attrNameLst>
                                          <p:attrName>style.visibility</p:attrName>
                                        </p:attrNameLst>
                                      </p:cBhvr>
                                      <p:to>
                                        <p:strVal val="visible"/>
                                      </p:to>
                                    </p:set>
                                    <p:anim calcmode="lin" valueType="num">
                                      <p:cBhvr additive="base">
                                        <p:cTn id="7" dur="500" fill="hold"/>
                                        <p:tgtEl>
                                          <p:spTgt spid="16386"/>
                                        </p:tgtEl>
                                        <p:attrNameLst>
                                          <p:attrName>ppt_x</p:attrName>
                                        </p:attrNameLst>
                                      </p:cBhvr>
                                      <p:tavLst>
                                        <p:tav tm="0">
                                          <p:val>
                                            <p:strVal val="0-#ppt_w/2"/>
                                          </p:val>
                                        </p:tav>
                                        <p:tav tm="100000">
                                          <p:val>
                                            <p:strVal val="#ppt_x"/>
                                          </p:val>
                                        </p:tav>
                                      </p:tavLst>
                                    </p:anim>
                                    <p:anim calcmode="lin" valueType="num">
                                      <p:cBhvr additive="base">
                                        <p:cTn id="8" dur="500" fill="hold"/>
                                        <p:tgtEl>
                                          <p:spTgt spid="1638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2" fill="hold" grpId="0" nodeType="clickEffect">
                                  <p:stCondLst>
                                    <p:cond delay="0"/>
                                  </p:stCondLst>
                                  <p:childTnLst>
                                    <p:set>
                                      <p:cBhvr>
                                        <p:cTn id="12" dur="1" fill="hold">
                                          <p:stCondLst>
                                            <p:cond delay="0"/>
                                          </p:stCondLst>
                                        </p:cTn>
                                        <p:tgtEl>
                                          <p:spTgt spid="16387"/>
                                        </p:tgtEl>
                                        <p:attrNameLst>
                                          <p:attrName>style.visibility</p:attrName>
                                        </p:attrNameLst>
                                      </p:cBhvr>
                                      <p:to>
                                        <p:strVal val="visible"/>
                                      </p:to>
                                    </p:set>
                                    <p:anim calcmode="lin" valueType="num">
                                      <p:cBhvr>
                                        <p:cTn id="13" dur="500" fill="hold"/>
                                        <p:tgtEl>
                                          <p:spTgt spid="16387"/>
                                        </p:tgtEl>
                                        <p:attrNameLst>
                                          <p:attrName>ppt_x</p:attrName>
                                        </p:attrNameLst>
                                      </p:cBhvr>
                                      <p:tavLst>
                                        <p:tav tm="0">
                                          <p:val>
                                            <p:strVal val="#ppt_x+#ppt_w/2"/>
                                          </p:val>
                                        </p:tav>
                                        <p:tav tm="100000">
                                          <p:val>
                                            <p:strVal val="#ppt_x"/>
                                          </p:val>
                                        </p:tav>
                                      </p:tavLst>
                                    </p:anim>
                                    <p:anim calcmode="lin" valueType="num">
                                      <p:cBhvr>
                                        <p:cTn id="14" dur="500" fill="hold"/>
                                        <p:tgtEl>
                                          <p:spTgt spid="16387"/>
                                        </p:tgtEl>
                                        <p:attrNameLst>
                                          <p:attrName>ppt_y</p:attrName>
                                        </p:attrNameLst>
                                      </p:cBhvr>
                                      <p:tavLst>
                                        <p:tav tm="0">
                                          <p:val>
                                            <p:strVal val="#ppt_y"/>
                                          </p:val>
                                        </p:tav>
                                        <p:tav tm="100000">
                                          <p:val>
                                            <p:strVal val="#ppt_y"/>
                                          </p:val>
                                        </p:tav>
                                      </p:tavLst>
                                    </p:anim>
                                    <p:anim calcmode="lin" valueType="num">
                                      <p:cBhvr>
                                        <p:cTn id="15" dur="500" fill="hold"/>
                                        <p:tgtEl>
                                          <p:spTgt spid="16387"/>
                                        </p:tgtEl>
                                        <p:attrNameLst>
                                          <p:attrName>ppt_w</p:attrName>
                                        </p:attrNameLst>
                                      </p:cBhvr>
                                      <p:tavLst>
                                        <p:tav tm="0">
                                          <p:val>
                                            <p:fltVal val="0.000000"/>
                                          </p:val>
                                        </p:tav>
                                        <p:tav tm="100000">
                                          <p:val>
                                            <p:strVal val="#ppt_w"/>
                                          </p:val>
                                        </p:tav>
                                      </p:tavLst>
                                    </p:anim>
                                    <p:anim calcmode="lin" valueType="num">
                                      <p:cBhvr>
                                        <p:cTn id="16" dur="500" fill="hold"/>
                                        <p:tgtEl>
                                          <p:spTgt spid="16387"/>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17" presetClass="entr" presetSubtype="2" fill="hold" grpId="0" nodeType="clickEffect">
                                  <p:stCondLst>
                                    <p:cond delay="0"/>
                                  </p:stCondLst>
                                  <p:childTnLst>
                                    <p:set>
                                      <p:cBhvr>
                                        <p:cTn id="20" dur="1" fill="hold">
                                          <p:stCondLst>
                                            <p:cond delay="0"/>
                                          </p:stCondLst>
                                        </p:cTn>
                                        <p:tgtEl>
                                          <p:spTgt spid="16388"/>
                                        </p:tgtEl>
                                        <p:attrNameLst>
                                          <p:attrName>style.visibility</p:attrName>
                                        </p:attrNameLst>
                                      </p:cBhvr>
                                      <p:to>
                                        <p:strVal val="visible"/>
                                      </p:to>
                                    </p:set>
                                    <p:anim calcmode="lin" valueType="num">
                                      <p:cBhvr>
                                        <p:cTn id="21" dur="500" fill="hold"/>
                                        <p:tgtEl>
                                          <p:spTgt spid="16388"/>
                                        </p:tgtEl>
                                        <p:attrNameLst>
                                          <p:attrName>ppt_x</p:attrName>
                                        </p:attrNameLst>
                                      </p:cBhvr>
                                      <p:tavLst>
                                        <p:tav tm="0">
                                          <p:val>
                                            <p:strVal val="#ppt_x+#ppt_w/2"/>
                                          </p:val>
                                        </p:tav>
                                        <p:tav tm="100000">
                                          <p:val>
                                            <p:strVal val="#ppt_x"/>
                                          </p:val>
                                        </p:tav>
                                      </p:tavLst>
                                    </p:anim>
                                    <p:anim calcmode="lin" valueType="num">
                                      <p:cBhvr>
                                        <p:cTn id="22" dur="500" fill="hold"/>
                                        <p:tgtEl>
                                          <p:spTgt spid="16388"/>
                                        </p:tgtEl>
                                        <p:attrNameLst>
                                          <p:attrName>ppt_y</p:attrName>
                                        </p:attrNameLst>
                                      </p:cBhvr>
                                      <p:tavLst>
                                        <p:tav tm="0">
                                          <p:val>
                                            <p:strVal val="#ppt_y"/>
                                          </p:val>
                                        </p:tav>
                                        <p:tav tm="100000">
                                          <p:val>
                                            <p:strVal val="#ppt_y"/>
                                          </p:val>
                                        </p:tav>
                                      </p:tavLst>
                                    </p:anim>
                                    <p:anim calcmode="lin" valueType="num">
                                      <p:cBhvr>
                                        <p:cTn id="23" dur="500" fill="hold"/>
                                        <p:tgtEl>
                                          <p:spTgt spid="16388"/>
                                        </p:tgtEl>
                                        <p:attrNameLst>
                                          <p:attrName>ppt_w</p:attrName>
                                        </p:attrNameLst>
                                      </p:cBhvr>
                                      <p:tavLst>
                                        <p:tav tm="0">
                                          <p:val>
                                            <p:fltVal val="0.000000"/>
                                          </p:val>
                                        </p:tav>
                                        <p:tav tm="100000">
                                          <p:val>
                                            <p:strVal val="#ppt_w"/>
                                          </p:val>
                                        </p:tav>
                                      </p:tavLst>
                                    </p:anim>
                                    <p:anim calcmode="lin" valueType="num">
                                      <p:cBhvr>
                                        <p:cTn id="24" dur="500" fill="hold"/>
                                        <p:tgtEl>
                                          <p:spTgt spid="16388"/>
                                        </p:tgtEl>
                                        <p:attrNameLst>
                                          <p:attrName>ppt_h</p:attrName>
                                        </p:attrNameLst>
                                      </p:cBhvr>
                                      <p:tavLst>
                                        <p:tav tm="0">
                                          <p:val>
                                            <p:strVal val="#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0-#ppt_w/2"/>
                                          </p:val>
                                        </p:tav>
                                        <p:tav tm="100000">
                                          <p:val>
                                            <p:strVal val="#ppt_x"/>
                                          </p:val>
                                        </p:tav>
                                      </p:tavLst>
                                    </p:anim>
                                    <p:anim calcmode="lin" valueType="num">
                                      <p:cBhvr additive="base">
                                        <p:cTn id="30"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7" presetClass="entr" presetSubtype="2" fill="hold" grpId="0" nodeType="clickEffect">
                                  <p:stCondLst>
                                    <p:cond delay="0"/>
                                  </p:stCondLst>
                                  <p:childTnLst>
                                    <p:set>
                                      <p:cBhvr>
                                        <p:cTn id="34" dur="1" fill="hold">
                                          <p:stCondLst>
                                            <p:cond delay="0"/>
                                          </p:stCondLst>
                                        </p:cTn>
                                        <p:tgtEl>
                                          <p:spTgt spid="16389"/>
                                        </p:tgtEl>
                                        <p:attrNameLst>
                                          <p:attrName>style.visibility</p:attrName>
                                        </p:attrNameLst>
                                      </p:cBhvr>
                                      <p:to>
                                        <p:strVal val="visible"/>
                                      </p:to>
                                    </p:set>
                                    <p:anim calcmode="lin" valueType="num">
                                      <p:cBhvr>
                                        <p:cTn id="35" dur="500" fill="hold"/>
                                        <p:tgtEl>
                                          <p:spTgt spid="16389"/>
                                        </p:tgtEl>
                                        <p:attrNameLst>
                                          <p:attrName>ppt_x</p:attrName>
                                        </p:attrNameLst>
                                      </p:cBhvr>
                                      <p:tavLst>
                                        <p:tav tm="0">
                                          <p:val>
                                            <p:strVal val="#ppt_x+#ppt_w/2"/>
                                          </p:val>
                                        </p:tav>
                                        <p:tav tm="100000">
                                          <p:val>
                                            <p:strVal val="#ppt_x"/>
                                          </p:val>
                                        </p:tav>
                                      </p:tavLst>
                                    </p:anim>
                                    <p:anim calcmode="lin" valueType="num">
                                      <p:cBhvr>
                                        <p:cTn id="36" dur="500" fill="hold"/>
                                        <p:tgtEl>
                                          <p:spTgt spid="16389"/>
                                        </p:tgtEl>
                                        <p:attrNameLst>
                                          <p:attrName>ppt_y</p:attrName>
                                        </p:attrNameLst>
                                      </p:cBhvr>
                                      <p:tavLst>
                                        <p:tav tm="0">
                                          <p:val>
                                            <p:strVal val="#ppt_y"/>
                                          </p:val>
                                        </p:tav>
                                        <p:tav tm="100000">
                                          <p:val>
                                            <p:strVal val="#ppt_y"/>
                                          </p:val>
                                        </p:tav>
                                      </p:tavLst>
                                    </p:anim>
                                    <p:anim calcmode="lin" valueType="num">
                                      <p:cBhvr>
                                        <p:cTn id="37" dur="500" fill="hold"/>
                                        <p:tgtEl>
                                          <p:spTgt spid="16389"/>
                                        </p:tgtEl>
                                        <p:attrNameLst>
                                          <p:attrName>ppt_w</p:attrName>
                                        </p:attrNameLst>
                                      </p:cBhvr>
                                      <p:tavLst>
                                        <p:tav tm="0">
                                          <p:val>
                                            <p:fltVal val="0.000000"/>
                                          </p:val>
                                        </p:tav>
                                        <p:tav tm="100000">
                                          <p:val>
                                            <p:strVal val="#ppt_w"/>
                                          </p:val>
                                        </p:tav>
                                      </p:tavLst>
                                    </p:anim>
                                    <p:anim calcmode="lin" valueType="num">
                                      <p:cBhvr>
                                        <p:cTn id="38" dur="500" fill="hold"/>
                                        <p:tgtEl>
                                          <p:spTgt spid="16389"/>
                                        </p:tgtEl>
                                        <p:attrNameLst>
                                          <p:attrName>ppt_h</p:attrName>
                                        </p:attrNameLst>
                                      </p:cBhvr>
                                      <p:tavLst>
                                        <p:tav tm="0">
                                          <p:val>
                                            <p:strVal val="#ppt_h"/>
                                          </p:val>
                                        </p:tav>
                                        <p:tav tm="100000">
                                          <p:val>
                                            <p:strVal val="#ppt_h"/>
                                          </p:val>
                                        </p:tav>
                                      </p:tavLst>
                                    </p:anim>
                                  </p:childTnLst>
                                </p:cTn>
                              </p:par>
                            </p:childTnLst>
                          </p:cTn>
                        </p:par>
                        <p:par>
                          <p:cTn id="39" fill="hold">
                            <p:stCondLst>
                              <p:cond delay="500"/>
                            </p:stCondLst>
                            <p:childTnLst>
                              <p:par>
                                <p:cTn id="40" presetID="4" presetClass="entr" presetSubtype="16" fill="hold" nodeType="after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box(in)">
                                      <p:cBhvr>
                                        <p:cTn id="4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bldLvl="0" animBg="1"/>
      <p:bldP spid="16387" grpId="0"/>
      <p:bldP spid="16388" grpId="0"/>
      <p:bldP spid="1638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文本框 17409"/>
          <p:cNvSpPr txBox="1"/>
          <p:nvPr/>
        </p:nvSpPr>
        <p:spPr>
          <a:xfrm>
            <a:off x="152400" y="228600"/>
            <a:ext cx="8982075" cy="457200"/>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③ 大小、方向随时间做周期变化的电流</a:t>
            </a:r>
            <a:r>
              <a:rPr lang="en-US" altLang="zh-CN" sz="2400" dirty="0">
                <a:latin typeface="Times New Roman" panose="02020603050405020304" pitchFamily="18" charset="0"/>
              </a:rPr>
              <a:t>(</a:t>
            </a:r>
            <a:r>
              <a:rPr lang="zh-CN" altLang="en-US" sz="2400" dirty="0">
                <a:latin typeface="Times New Roman" panose="02020603050405020304" pitchFamily="18" charset="0"/>
              </a:rPr>
              <a:t>电压</a:t>
            </a:r>
            <a:r>
              <a:rPr lang="en-US" altLang="zh-CN" sz="2400" dirty="0">
                <a:latin typeface="Times New Roman" panose="02020603050405020304" pitchFamily="18" charset="0"/>
              </a:rPr>
              <a:t>)</a:t>
            </a:r>
            <a:r>
              <a:rPr lang="zh-CN" altLang="en-US" sz="2400" dirty="0">
                <a:latin typeface="Times New Roman" panose="02020603050405020304" pitchFamily="18" charset="0"/>
              </a:rPr>
              <a:t>称为周期电流</a:t>
            </a:r>
            <a:r>
              <a:rPr lang="en-US" altLang="zh-CN" sz="2400" dirty="0">
                <a:latin typeface="Times New Roman" panose="02020603050405020304" pitchFamily="18" charset="0"/>
              </a:rPr>
              <a:t>(</a:t>
            </a:r>
            <a:r>
              <a:rPr lang="zh-CN" altLang="en-US" sz="2400" dirty="0">
                <a:latin typeface="Times New Roman" panose="02020603050405020304" pitchFamily="18" charset="0"/>
              </a:rPr>
              <a:t>电压</a:t>
            </a:r>
            <a:r>
              <a:rPr lang="en-US" altLang="zh-CN" sz="2400" dirty="0">
                <a:latin typeface="Times New Roman" panose="02020603050405020304" pitchFamily="18" charset="0"/>
              </a:rPr>
              <a:t>)</a:t>
            </a:r>
            <a:endParaRPr lang="en-US" altLang="zh-CN" sz="2400" dirty="0">
              <a:latin typeface="Times New Roman" panose="02020603050405020304" pitchFamily="18" charset="0"/>
            </a:endParaRPr>
          </a:p>
        </p:txBody>
      </p:sp>
      <p:grpSp>
        <p:nvGrpSpPr>
          <p:cNvPr id="2" name="组合 17410"/>
          <p:cNvGrpSpPr/>
          <p:nvPr/>
        </p:nvGrpSpPr>
        <p:grpSpPr>
          <a:xfrm>
            <a:off x="577850" y="2514600"/>
            <a:ext cx="7673975" cy="1292225"/>
            <a:chOff x="0" y="0"/>
            <a:chExt cx="3884" cy="814"/>
          </a:xfrm>
        </p:grpSpPr>
        <p:sp>
          <p:nvSpPr>
            <p:cNvPr id="15384" name="文本框 17411"/>
            <p:cNvSpPr txBox="1"/>
            <p:nvPr/>
          </p:nvSpPr>
          <p:spPr>
            <a:xfrm>
              <a:off x="0" y="0"/>
              <a:ext cx="3301" cy="288"/>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工程上往往以频率区分电路：            工频 </a:t>
              </a:r>
              <a:r>
                <a:rPr lang="en-US" altLang="zh-CN" sz="2400" dirty="0">
                  <a:latin typeface="Times New Roman" panose="02020603050405020304" pitchFamily="18" charset="0"/>
                </a:rPr>
                <a:t>50 Hz</a:t>
              </a:r>
              <a:endParaRPr lang="en-US" altLang="zh-CN" sz="2400" dirty="0">
                <a:latin typeface="Times New Roman" panose="02020603050405020304" pitchFamily="18" charset="0"/>
              </a:endParaRPr>
            </a:p>
          </p:txBody>
        </p:sp>
        <p:sp>
          <p:nvSpPr>
            <p:cNvPr id="15385" name="文本框 17412"/>
            <p:cNvSpPr txBox="1"/>
            <p:nvPr/>
          </p:nvSpPr>
          <p:spPr>
            <a:xfrm>
              <a:off x="2506" y="275"/>
              <a:ext cx="1378" cy="288"/>
            </a:xfrm>
            <a:prstGeom prst="rect">
              <a:avLst/>
            </a:prstGeom>
            <a:noFill/>
            <a:ln w="9525">
              <a:noFill/>
            </a:ln>
          </p:spPr>
          <p:txBody>
            <a:bodyPr>
              <a:spAutoFit/>
            </a:bodyPr>
            <a:p>
              <a:pPr eaLnBrk="1" hangingPunct="1"/>
              <a:r>
                <a:rPr lang="zh-CN" altLang="en-US" sz="2400" dirty="0">
                  <a:latin typeface="Times New Roman" panose="02020603050405020304" pitchFamily="18" charset="0"/>
                </a:rPr>
                <a:t>中频 </a:t>
              </a:r>
              <a:r>
                <a:rPr lang="en-US" altLang="zh-CN" sz="2400" dirty="0">
                  <a:latin typeface="Times New Roman" panose="02020603050405020304" pitchFamily="18" charset="0"/>
                </a:rPr>
                <a:t>400</a:t>
              </a:r>
              <a:r>
                <a:rPr lang="en-US" altLang="zh-CN" sz="2400" dirty="0">
                  <a:latin typeface="宋体" panose="02010600030101010101" pitchFamily="2" charset="-122"/>
                </a:rPr>
                <a:t>-</a:t>
              </a:r>
              <a:r>
                <a:rPr lang="en-US" altLang="zh-CN" sz="2400" dirty="0">
                  <a:latin typeface="Times New Roman" panose="02020603050405020304" pitchFamily="18" charset="0"/>
                </a:rPr>
                <a:t>2000Hz</a:t>
              </a:r>
              <a:endParaRPr lang="en-US" altLang="zh-CN" sz="2400" dirty="0">
                <a:latin typeface="Times New Roman" panose="02020603050405020304" pitchFamily="18" charset="0"/>
              </a:endParaRPr>
            </a:p>
          </p:txBody>
        </p:sp>
        <p:sp>
          <p:nvSpPr>
            <p:cNvPr id="15386" name="矩形 17413"/>
            <p:cNvSpPr/>
            <p:nvPr/>
          </p:nvSpPr>
          <p:spPr>
            <a:xfrm>
              <a:off x="2506" y="526"/>
              <a:ext cx="714" cy="288"/>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高频电路</a:t>
              </a:r>
              <a:endParaRPr lang="zh-CN" altLang="en-US" sz="2400" dirty="0">
                <a:latin typeface="Times New Roman" panose="02020603050405020304" pitchFamily="18" charset="0"/>
              </a:endParaRPr>
            </a:p>
          </p:txBody>
        </p:sp>
      </p:grpSp>
      <p:sp>
        <p:nvSpPr>
          <p:cNvPr id="17415" name="文本框 17414"/>
          <p:cNvSpPr txBox="1"/>
          <p:nvPr/>
        </p:nvSpPr>
        <p:spPr>
          <a:xfrm>
            <a:off x="152400" y="3822700"/>
            <a:ext cx="8816975" cy="1006475"/>
          </a:xfrm>
          <a:prstGeom prst="rect">
            <a:avLst/>
          </a:prstGeom>
          <a:noFill/>
          <a:ln w="9525">
            <a:noFill/>
          </a:ln>
        </p:spPr>
        <p:txBody>
          <a:bodyPr>
            <a:spAutoFit/>
          </a:bodyPr>
          <a:p>
            <a:pPr marL="1905000" indent="-1905000" algn="just" eaLnBrk="1" hangingPunct="1">
              <a:lnSpc>
                <a:spcPct val="125000"/>
              </a:lnSpc>
            </a:pPr>
            <a:r>
              <a:rPr lang="zh-CN" altLang="en-US" sz="2400" dirty="0">
                <a:latin typeface="Times New Roman" panose="02020603050405020304" pitchFamily="18" charset="0"/>
              </a:rPr>
              <a:t>④</a:t>
            </a:r>
            <a:r>
              <a:rPr lang="zh-CN" altLang="en-US" sz="2400" dirty="0">
                <a:solidFill>
                  <a:srgbClr val="FF0000"/>
                </a:solidFill>
                <a:latin typeface="Times New Roman" panose="02020603050405020304" pitchFamily="18" charset="0"/>
              </a:rPr>
              <a:t>交变电流</a:t>
            </a:r>
            <a:r>
              <a:rPr lang="zh-CN" altLang="en-US" sz="2400" dirty="0">
                <a:latin typeface="Times New Roman" panose="02020603050405020304" pitchFamily="18" charset="0"/>
              </a:rPr>
              <a:t>：在一个周期内平均值为零的周期电流</a:t>
            </a:r>
            <a:r>
              <a:rPr lang="en-US" altLang="zh-CN" sz="2400" dirty="0">
                <a:latin typeface="Times New Roman" panose="02020603050405020304" pitchFamily="18" charset="0"/>
              </a:rPr>
              <a:t>,</a:t>
            </a:r>
            <a:r>
              <a:rPr lang="zh-CN" altLang="en-US" sz="2400" dirty="0">
                <a:latin typeface="Times New Roman" panose="02020603050405020304" pitchFamily="18" charset="0"/>
              </a:rPr>
              <a:t>称为交变电流。即</a:t>
            </a:r>
            <a:endParaRPr lang="zh-CN" altLang="en-US" sz="2400" dirty="0">
              <a:latin typeface="Times New Roman" panose="02020603050405020304" pitchFamily="18" charset="0"/>
            </a:endParaRPr>
          </a:p>
        </p:txBody>
      </p:sp>
      <p:grpSp>
        <p:nvGrpSpPr>
          <p:cNvPr id="3" name="组合 17415"/>
          <p:cNvGrpSpPr/>
          <p:nvPr/>
        </p:nvGrpSpPr>
        <p:grpSpPr>
          <a:xfrm>
            <a:off x="1905000" y="574675"/>
            <a:ext cx="5068888" cy="1939925"/>
            <a:chOff x="0" y="0"/>
            <a:chExt cx="3193" cy="1222"/>
          </a:xfrm>
        </p:grpSpPr>
        <p:sp>
          <p:nvSpPr>
            <p:cNvPr id="15372" name="直接连接符 17416"/>
            <p:cNvSpPr/>
            <p:nvPr/>
          </p:nvSpPr>
          <p:spPr>
            <a:xfrm flipV="1">
              <a:off x="240" y="70"/>
              <a:ext cx="0" cy="1152"/>
            </a:xfrm>
            <a:prstGeom prst="line">
              <a:avLst/>
            </a:prstGeom>
            <a:ln w="19050" cap="flat" cmpd="sng">
              <a:solidFill>
                <a:schemeClr val="tx1"/>
              </a:solidFill>
              <a:prstDash val="solid"/>
              <a:headEnd type="none" w="med" len="med"/>
              <a:tailEnd type="stealth" w="sm" len="med"/>
            </a:ln>
          </p:spPr>
        </p:sp>
        <p:sp>
          <p:nvSpPr>
            <p:cNvPr id="15373" name="直接连接符 17417"/>
            <p:cNvSpPr/>
            <p:nvPr/>
          </p:nvSpPr>
          <p:spPr>
            <a:xfrm>
              <a:off x="48" y="742"/>
              <a:ext cx="3120" cy="0"/>
            </a:xfrm>
            <a:prstGeom prst="line">
              <a:avLst/>
            </a:prstGeom>
            <a:ln w="19050" cap="flat" cmpd="sng">
              <a:solidFill>
                <a:schemeClr val="tx1"/>
              </a:solidFill>
              <a:prstDash val="solid"/>
              <a:headEnd type="none" w="med" len="med"/>
              <a:tailEnd type="stealth" w="sm" len="med"/>
            </a:ln>
          </p:spPr>
        </p:sp>
        <p:grpSp>
          <p:nvGrpSpPr>
            <p:cNvPr id="15374" name="组合 17418"/>
            <p:cNvGrpSpPr/>
            <p:nvPr/>
          </p:nvGrpSpPr>
          <p:grpSpPr>
            <a:xfrm>
              <a:off x="240" y="334"/>
              <a:ext cx="2208" cy="768"/>
              <a:chOff x="0" y="0"/>
              <a:chExt cx="2208" cy="768"/>
            </a:xfrm>
          </p:grpSpPr>
          <p:sp>
            <p:nvSpPr>
              <p:cNvPr id="15382" name="任意多边形 17419"/>
              <p:cNvSpPr/>
              <p:nvPr/>
            </p:nvSpPr>
            <p:spPr>
              <a:xfrm>
                <a:off x="0" y="0"/>
                <a:ext cx="1104" cy="768"/>
              </a:xfrm>
              <a:custGeom>
                <a:avLst/>
                <a:gdLst>
                  <a:gd name="txL" fmla="*/ 0 w 1104"/>
                  <a:gd name="txT" fmla="*/ 0 h 768"/>
                  <a:gd name="txR" fmla="*/ 1104 w 1104"/>
                  <a:gd name="txB" fmla="*/ 768 h 768"/>
                </a:gdLst>
                <a:ahLst/>
                <a:cxnLst>
                  <a:cxn ang="0">
                    <a:pos x="0" y="408"/>
                  </a:cxn>
                  <a:cxn ang="0">
                    <a:pos x="96" y="168"/>
                  </a:cxn>
                  <a:cxn ang="0">
                    <a:pos x="192" y="24"/>
                  </a:cxn>
                  <a:cxn ang="0">
                    <a:pos x="288" y="24"/>
                  </a:cxn>
                  <a:cxn ang="0">
                    <a:pos x="384" y="168"/>
                  </a:cxn>
                  <a:cxn ang="0">
                    <a:pos x="432" y="360"/>
                  </a:cxn>
                  <a:cxn ang="0">
                    <a:pos x="480" y="504"/>
                  </a:cxn>
                  <a:cxn ang="0">
                    <a:pos x="528" y="600"/>
                  </a:cxn>
                  <a:cxn ang="0">
                    <a:pos x="624" y="648"/>
                  </a:cxn>
                  <a:cxn ang="0">
                    <a:pos x="720" y="600"/>
                  </a:cxn>
                  <a:cxn ang="0">
                    <a:pos x="864" y="744"/>
                  </a:cxn>
                  <a:cxn ang="0">
                    <a:pos x="960" y="744"/>
                  </a:cxn>
                  <a:cxn ang="0">
                    <a:pos x="1008" y="648"/>
                  </a:cxn>
                  <a:cxn ang="0">
                    <a:pos x="1104" y="408"/>
                  </a:cxn>
                </a:cxnLst>
                <a:rect l="txL" t="txT" r="txR" b="txB"/>
                <a:pathLst>
                  <a:path w="1104" h="768">
                    <a:moveTo>
                      <a:pt x="0" y="408"/>
                    </a:moveTo>
                    <a:cubicBezTo>
                      <a:pt x="32" y="320"/>
                      <a:pt x="64" y="232"/>
                      <a:pt x="96" y="168"/>
                    </a:cubicBezTo>
                    <a:cubicBezTo>
                      <a:pt x="128" y="104"/>
                      <a:pt x="160" y="48"/>
                      <a:pt x="192" y="24"/>
                    </a:cubicBezTo>
                    <a:cubicBezTo>
                      <a:pt x="224" y="0"/>
                      <a:pt x="256" y="0"/>
                      <a:pt x="288" y="24"/>
                    </a:cubicBezTo>
                    <a:cubicBezTo>
                      <a:pt x="320" y="48"/>
                      <a:pt x="360" y="112"/>
                      <a:pt x="384" y="168"/>
                    </a:cubicBezTo>
                    <a:cubicBezTo>
                      <a:pt x="408" y="224"/>
                      <a:pt x="416" y="304"/>
                      <a:pt x="432" y="360"/>
                    </a:cubicBezTo>
                    <a:cubicBezTo>
                      <a:pt x="448" y="416"/>
                      <a:pt x="464" y="464"/>
                      <a:pt x="480" y="504"/>
                    </a:cubicBezTo>
                    <a:cubicBezTo>
                      <a:pt x="496" y="544"/>
                      <a:pt x="504" y="576"/>
                      <a:pt x="528" y="600"/>
                    </a:cubicBezTo>
                    <a:cubicBezTo>
                      <a:pt x="552" y="624"/>
                      <a:pt x="592" y="648"/>
                      <a:pt x="624" y="648"/>
                    </a:cubicBezTo>
                    <a:cubicBezTo>
                      <a:pt x="656" y="648"/>
                      <a:pt x="680" y="584"/>
                      <a:pt x="720" y="600"/>
                    </a:cubicBezTo>
                    <a:cubicBezTo>
                      <a:pt x="760" y="616"/>
                      <a:pt x="824" y="720"/>
                      <a:pt x="864" y="744"/>
                    </a:cubicBezTo>
                    <a:cubicBezTo>
                      <a:pt x="904" y="768"/>
                      <a:pt x="936" y="760"/>
                      <a:pt x="960" y="744"/>
                    </a:cubicBezTo>
                    <a:cubicBezTo>
                      <a:pt x="984" y="728"/>
                      <a:pt x="984" y="704"/>
                      <a:pt x="1008" y="648"/>
                    </a:cubicBezTo>
                    <a:cubicBezTo>
                      <a:pt x="1032" y="592"/>
                      <a:pt x="1088" y="448"/>
                      <a:pt x="1104" y="408"/>
                    </a:cubicBez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15383" name="任意多边形 17420"/>
              <p:cNvSpPr/>
              <p:nvPr/>
            </p:nvSpPr>
            <p:spPr>
              <a:xfrm>
                <a:off x="1104" y="0"/>
                <a:ext cx="1104" cy="768"/>
              </a:xfrm>
              <a:custGeom>
                <a:avLst/>
                <a:gdLst>
                  <a:gd name="txL" fmla="*/ 0 w 1104"/>
                  <a:gd name="txT" fmla="*/ 0 h 768"/>
                  <a:gd name="txR" fmla="*/ 1104 w 1104"/>
                  <a:gd name="txB" fmla="*/ 768 h 768"/>
                </a:gdLst>
                <a:ahLst/>
                <a:cxnLst>
                  <a:cxn ang="0">
                    <a:pos x="0" y="408"/>
                  </a:cxn>
                  <a:cxn ang="0">
                    <a:pos x="96" y="168"/>
                  </a:cxn>
                  <a:cxn ang="0">
                    <a:pos x="192" y="24"/>
                  </a:cxn>
                  <a:cxn ang="0">
                    <a:pos x="288" y="24"/>
                  </a:cxn>
                  <a:cxn ang="0">
                    <a:pos x="384" y="168"/>
                  </a:cxn>
                  <a:cxn ang="0">
                    <a:pos x="432" y="360"/>
                  </a:cxn>
                  <a:cxn ang="0">
                    <a:pos x="480" y="504"/>
                  </a:cxn>
                  <a:cxn ang="0">
                    <a:pos x="528" y="600"/>
                  </a:cxn>
                  <a:cxn ang="0">
                    <a:pos x="624" y="648"/>
                  </a:cxn>
                  <a:cxn ang="0">
                    <a:pos x="720" y="600"/>
                  </a:cxn>
                  <a:cxn ang="0">
                    <a:pos x="864" y="744"/>
                  </a:cxn>
                  <a:cxn ang="0">
                    <a:pos x="960" y="744"/>
                  </a:cxn>
                  <a:cxn ang="0">
                    <a:pos x="1008" y="648"/>
                  </a:cxn>
                  <a:cxn ang="0">
                    <a:pos x="1104" y="408"/>
                  </a:cxn>
                </a:cxnLst>
                <a:rect l="txL" t="txT" r="txR" b="txB"/>
                <a:pathLst>
                  <a:path w="1104" h="768">
                    <a:moveTo>
                      <a:pt x="0" y="408"/>
                    </a:moveTo>
                    <a:cubicBezTo>
                      <a:pt x="32" y="320"/>
                      <a:pt x="64" y="232"/>
                      <a:pt x="96" y="168"/>
                    </a:cubicBezTo>
                    <a:cubicBezTo>
                      <a:pt x="128" y="104"/>
                      <a:pt x="160" y="48"/>
                      <a:pt x="192" y="24"/>
                    </a:cubicBezTo>
                    <a:cubicBezTo>
                      <a:pt x="224" y="0"/>
                      <a:pt x="256" y="0"/>
                      <a:pt x="288" y="24"/>
                    </a:cubicBezTo>
                    <a:cubicBezTo>
                      <a:pt x="320" y="48"/>
                      <a:pt x="360" y="112"/>
                      <a:pt x="384" y="168"/>
                    </a:cubicBezTo>
                    <a:cubicBezTo>
                      <a:pt x="408" y="224"/>
                      <a:pt x="416" y="304"/>
                      <a:pt x="432" y="360"/>
                    </a:cubicBezTo>
                    <a:cubicBezTo>
                      <a:pt x="448" y="416"/>
                      <a:pt x="464" y="464"/>
                      <a:pt x="480" y="504"/>
                    </a:cubicBezTo>
                    <a:cubicBezTo>
                      <a:pt x="496" y="544"/>
                      <a:pt x="504" y="576"/>
                      <a:pt x="528" y="600"/>
                    </a:cubicBezTo>
                    <a:cubicBezTo>
                      <a:pt x="552" y="624"/>
                      <a:pt x="592" y="648"/>
                      <a:pt x="624" y="648"/>
                    </a:cubicBezTo>
                    <a:cubicBezTo>
                      <a:pt x="656" y="648"/>
                      <a:pt x="680" y="584"/>
                      <a:pt x="720" y="600"/>
                    </a:cubicBezTo>
                    <a:cubicBezTo>
                      <a:pt x="760" y="616"/>
                      <a:pt x="824" y="720"/>
                      <a:pt x="864" y="744"/>
                    </a:cubicBezTo>
                    <a:cubicBezTo>
                      <a:pt x="904" y="768"/>
                      <a:pt x="936" y="760"/>
                      <a:pt x="960" y="744"/>
                    </a:cubicBezTo>
                    <a:cubicBezTo>
                      <a:pt x="984" y="728"/>
                      <a:pt x="984" y="704"/>
                      <a:pt x="1008" y="648"/>
                    </a:cubicBezTo>
                    <a:cubicBezTo>
                      <a:pt x="1032" y="592"/>
                      <a:pt x="1088" y="448"/>
                      <a:pt x="1104" y="408"/>
                    </a:cubicBez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grpSp>
        <p:sp>
          <p:nvSpPr>
            <p:cNvPr id="15375" name="直接连接符 17421"/>
            <p:cNvSpPr/>
            <p:nvPr/>
          </p:nvSpPr>
          <p:spPr>
            <a:xfrm flipV="1">
              <a:off x="480" y="118"/>
              <a:ext cx="0" cy="624"/>
            </a:xfrm>
            <a:prstGeom prst="line">
              <a:avLst/>
            </a:prstGeom>
            <a:ln w="9525" cap="rnd" cmpd="sng">
              <a:solidFill>
                <a:schemeClr val="tx1"/>
              </a:solidFill>
              <a:prstDash val="sysDot"/>
              <a:headEnd type="none" w="med" len="med"/>
              <a:tailEnd type="none" w="med" len="med"/>
            </a:ln>
          </p:spPr>
        </p:sp>
        <p:sp>
          <p:nvSpPr>
            <p:cNvPr id="15376" name="直接连接符 17422"/>
            <p:cNvSpPr/>
            <p:nvPr/>
          </p:nvSpPr>
          <p:spPr>
            <a:xfrm flipV="1">
              <a:off x="1584" y="166"/>
              <a:ext cx="0" cy="576"/>
            </a:xfrm>
            <a:prstGeom prst="line">
              <a:avLst/>
            </a:prstGeom>
            <a:ln w="9525" cap="rnd" cmpd="sng">
              <a:solidFill>
                <a:schemeClr val="tx1"/>
              </a:solidFill>
              <a:prstDash val="sysDot"/>
              <a:headEnd type="none" w="med" len="med"/>
              <a:tailEnd type="none" w="med" len="med"/>
            </a:ln>
          </p:spPr>
        </p:sp>
        <p:sp>
          <p:nvSpPr>
            <p:cNvPr id="15377" name="直接连接符 17423"/>
            <p:cNvSpPr/>
            <p:nvPr/>
          </p:nvSpPr>
          <p:spPr>
            <a:xfrm>
              <a:off x="480" y="262"/>
              <a:ext cx="1104" cy="0"/>
            </a:xfrm>
            <a:prstGeom prst="line">
              <a:avLst/>
            </a:prstGeom>
            <a:ln w="9525" cap="flat" cmpd="sng">
              <a:solidFill>
                <a:schemeClr val="tx1"/>
              </a:solidFill>
              <a:prstDash val="solid"/>
              <a:headEnd type="stealth" w="sm" len="med"/>
              <a:tailEnd type="stealth" w="sm" len="med"/>
            </a:ln>
          </p:spPr>
        </p:sp>
        <p:sp>
          <p:nvSpPr>
            <p:cNvPr id="15378" name="文本框 17424"/>
            <p:cNvSpPr txBox="1"/>
            <p:nvPr/>
          </p:nvSpPr>
          <p:spPr>
            <a:xfrm>
              <a:off x="902" y="22"/>
              <a:ext cx="233" cy="288"/>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T</a:t>
              </a:r>
              <a:endParaRPr lang="en-US" altLang="zh-CN" sz="2400" dirty="0">
                <a:latin typeface="Times New Roman" panose="02020603050405020304" pitchFamily="18" charset="0"/>
              </a:endParaRPr>
            </a:p>
          </p:txBody>
        </p:sp>
        <p:sp>
          <p:nvSpPr>
            <p:cNvPr id="15379" name="文本框 17425"/>
            <p:cNvSpPr txBox="1"/>
            <p:nvPr/>
          </p:nvSpPr>
          <p:spPr>
            <a:xfrm>
              <a:off x="3024" y="742"/>
              <a:ext cx="169" cy="288"/>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t</a:t>
              </a:r>
              <a:endParaRPr lang="en-US" altLang="zh-CN" sz="2400" i="1" dirty="0">
                <a:latin typeface="Times New Roman" panose="02020603050405020304" pitchFamily="18" charset="0"/>
              </a:endParaRPr>
            </a:p>
          </p:txBody>
        </p:sp>
        <p:sp>
          <p:nvSpPr>
            <p:cNvPr id="15380" name="文本框 17426"/>
            <p:cNvSpPr txBox="1"/>
            <p:nvPr/>
          </p:nvSpPr>
          <p:spPr>
            <a:xfrm>
              <a:off x="23" y="0"/>
              <a:ext cx="169" cy="288"/>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i</a:t>
              </a:r>
              <a:endParaRPr lang="en-US" altLang="zh-CN" sz="2400" dirty="0">
                <a:latin typeface="Times New Roman" panose="02020603050405020304" pitchFamily="18" charset="0"/>
              </a:endParaRPr>
            </a:p>
          </p:txBody>
        </p:sp>
        <p:sp>
          <p:nvSpPr>
            <p:cNvPr id="15381" name="文本框 17427"/>
            <p:cNvSpPr txBox="1"/>
            <p:nvPr/>
          </p:nvSpPr>
          <p:spPr>
            <a:xfrm>
              <a:off x="0" y="694"/>
              <a:ext cx="255" cy="288"/>
            </a:xfrm>
            <a:prstGeom prst="rect">
              <a:avLst/>
            </a:prstGeom>
            <a:noFill/>
            <a:ln w="9525">
              <a:noFill/>
            </a:ln>
          </p:spPr>
          <p:txBody>
            <a:bodyPr wrap="none">
              <a:spAutoFit/>
            </a:bodyPr>
            <a:p>
              <a:pPr eaLnBrk="1" hangingPunct="1">
                <a:spcBef>
                  <a:spcPct val="50000"/>
                </a:spcBef>
              </a:pPr>
              <a:r>
                <a:rPr lang="en-US" altLang="zh-CN" sz="2400" i="1" dirty="0">
                  <a:latin typeface="Times New Roman" panose="02020603050405020304" pitchFamily="18" charset="0"/>
                </a:rPr>
                <a:t>O</a:t>
              </a:r>
              <a:endParaRPr lang="en-US" altLang="zh-CN" sz="2400" dirty="0">
                <a:latin typeface="Times New Roman" panose="02020603050405020304" pitchFamily="18" charset="0"/>
              </a:endParaRPr>
            </a:p>
          </p:txBody>
        </p:sp>
      </p:grpSp>
      <p:graphicFrame>
        <p:nvGraphicFramePr>
          <p:cNvPr id="17429" name="对象 17428"/>
          <p:cNvGraphicFramePr>
            <a:graphicFrameLocks noChangeAspect="1"/>
          </p:cNvGraphicFramePr>
          <p:nvPr/>
        </p:nvGraphicFramePr>
        <p:xfrm>
          <a:off x="5111750" y="4968875"/>
          <a:ext cx="2819400" cy="1198563"/>
        </p:xfrm>
        <a:graphic>
          <a:graphicData uri="http://schemas.openxmlformats.org/presentationml/2006/ole">
            <mc:AlternateContent xmlns:mc="http://schemas.openxmlformats.org/markup-compatibility/2006">
              <mc:Choice xmlns:v="urn:schemas-microsoft-com:vml" Requires="v">
                <p:oleObj spid="_x0000_s3078" name="" r:id="rId1" imgW="955675" imgH="407670" progId="">
                  <p:embed/>
                </p:oleObj>
              </mc:Choice>
              <mc:Fallback>
                <p:oleObj name="" r:id="rId1" imgW="955675" imgH="407670" progId="">
                  <p:embed/>
                  <p:pic>
                    <p:nvPicPr>
                      <p:cNvPr id="0" name="图片 3077"/>
                      <p:cNvPicPr/>
                      <p:nvPr/>
                    </p:nvPicPr>
                    <p:blipFill>
                      <a:blip r:embed="rId2"/>
                      <a:stretch>
                        <a:fillRect/>
                      </a:stretch>
                    </p:blipFill>
                    <p:spPr>
                      <a:xfrm>
                        <a:off x="5111750" y="4968875"/>
                        <a:ext cx="2819400" cy="1198563"/>
                      </a:xfrm>
                      <a:prstGeom prst="rect">
                        <a:avLst/>
                      </a:prstGeom>
                      <a:solidFill>
                        <a:srgbClr val="FFFF99"/>
                      </a:solidFill>
                      <a:ln w="38100">
                        <a:noFill/>
                        <a:miter/>
                      </a:ln>
                      <a:effectLst>
                        <a:prstShdw prst="shdw17" dist="17961" dir="2699999">
                          <a:srgbClr val="99995C"/>
                        </a:prstShdw>
                      </a:effectLst>
                    </p:spPr>
                  </p:pic>
                </p:oleObj>
              </mc:Fallback>
            </mc:AlternateContent>
          </a:graphicData>
        </a:graphic>
      </p:graphicFrame>
      <p:graphicFrame>
        <p:nvGraphicFramePr>
          <p:cNvPr id="17430" name="对象 17429"/>
          <p:cNvGraphicFramePr>
            <a:graphicFrameLocks noChangeAspect="1"/>
          </p:cNvGraphicFramePr>
          <p:nvPr/>
        </p:nvGraphicFramePr>
        <p:xfrm>
          <a:off x="1435100" y="4592638"/>
          <a:ext cx="3189288" cy="1943100"/>
        </p:xfrm>
        <a:graphic>
          <a:graphicData uri="http://schemas.openxmlformats.org/presentationml/2006/ole">
            <mc:AlternateContent xmlns:mc="http://schemas.openxmlformats.org/markup-compatibility/2006">
              <mc:Choice xmlns:v="urn:schemas-microsoft-com:vml" Requires="v">
                <p:oleObj spid="_x0000_s3080" name="" r:id="rId3" imgW="2797175" imgH="1703070" progId="Visio.Drawing.11">
                  <p:embed/>
                </p:oleObj>
              </mc:Choice>
              <mc:Fallback>
                <p:oleObj name="" r:id="rId3" imgW="2797175" imgH="1703070" progId="Visio.Drawing.11">
                  <p:embed/>
                  <p:pic>
                    <p:nvPicPr>
                      <p:cNvPr id="0" name="图片 3079"/>
                      <p:cNvPicPr/>
                      <p:nvPr/>
                    </p:nvPicPr>
                    <p:blipFill>
                      <a:blip r:embed="rId4"/>
                      <a:stretch>
                        <a:fillRect/>
                      </a:stretch>
                    </p:blipFill>
                    <p:spPr>
                      <a:xfrm>
                        <a:off x="1435100" y="4592638"/>
                        <a:ext cx="3189288" cy="1943100"/>
                      </a:xfrm>
                      <a:prstGeom prst="rect">
                        <a:avLst/>
                      </a:prstGeom>
                      <a:noFill/>
                      <a:ln w="38100">
                        <a:noFill/>
                        <a:miter/>
                      </a:ln>
                    </p:spPr>
                  </p:pic>
                </p:oleObj>
              </mc:Fallback>
            </mc:AlternateContent>
          </a:graphicData>
        </a:graphic>
      </p:graphicFrame>
      <p:graphicFrame>
        <p:nvGraphicFramePr>
          <p:cNvPr id="17431" name="对象 17430"/>
          <p:cNvGraphicFramePr>
            <a:graphicFrameLocks noChangeAspect="1"/>
          </p:cNvGraphicFramePr>
          <p:nvPr/>
        </p:nvGraphicFramePr>
        <p:xfrm>
          <a:off x="1649413" y="5164138"/>
          <a:ext cx="2143125" cy="1443037"/>
        </p:xfrm>
        <a:graphic>
          <a:graphicData uri="http://schemas.openxmlformats.org/presentationml/2006/ole">
            <mc:AlternateContent xmlns:mc="http://schemas.openxmlformats.org/markup-compatibility/2006">
              <mc:Choice xmlns:v="urn:schemas-microsoft-com:vml" Requires="v">
                <p:oleObj spid="_x0000_s3079" name="" r:id="rId5" imgW="2205355" imgH="1488440" progId="Visio.Drawing.11">
                  <p:embed/>
                </p:oleObj>
              </mc:Choice>
              <mc:Fallback>
                <p:oleObj name="" r:id="rId5" imgW="2205355" imgH="1488440" progId="Visio.Drawing.11">
                  <p:embed/>
                  <p:pic>
                    <p:nvPicPr>
                      <p:cNvPr id="0" name="图片 3078"/>
                      <p:cNvPicPr/>
                      <p:nvPr/>
                    </p:nvPicPr>
                    <p:blipFill>
                      <a:blip r:embed="rId6"/>
                      <a:stretch>
                        <a:fillRect/>
                      </a:stretch>
                    </p:blipFill>
                    <p:spPr>
                      <a:xfrm>
                        <a:off x="1649413" y="5164138"/>
                        <a:ext cx="2143125" cy="1443037"/>
                      </a:xfrm>
                      <a:prstGeom prst="rect">
                        <a:avLst/>
                      </a:prstGeom>
                      <a:noFill/>
                      <a:ln w="38100">
                        <a:noFill/>
                        <a:miter/>
                      </a:ln>
                    </p:spPr>
                  </p:pic>
                </p:oleObj>
              </mc:Fallback>
            </mc:AlternateContent>
          </a:graphicData>
        </a:graphic>
      </p:graphicFrame>
      <p:graphicFrame>
        <p:nvGraphicFramePr>
          <p:cNvPr id="17432" name="对象 17431"/>
          <p:cNvGraphicFramePr>
            <a:graphicFrameLocks noChangeAspect="1"/>
          </p:cNvGraphicFramePr>
          <p:nvPr/>
        </p:nvGraphicFramePr>
        <p:xfrm>
          <a:off x="1677988" y="5178425"/>
          <a:ext cx="2643187" cy="1338263"/>
        </p:xfrm>
        <a:graphic>
          <a:graphicData uri="http://schemas.openxmlformats.org/presentationml/2006/ole">
            <mc:AlternateContent xmlns:mc="http://schemas.openxmlformats.org/markup-compatibility/2006">
              <mc:Choice xmlns:v="urn:schemas-microsoft-com:vml" Requires="v">
                <p:oleObj spid="_x0000_s3081" name="" r:id="rId7" imgW="2214245" imgH="1129665" progId="Visio.Drawing.11">
                  <p:embed/>
                </p:oleObj>
              </mc:Choice>
              <mc:Fallback>
                <p:oleObj name="" r:id="rId7" imgW="2214245" imgH="1129665" progId="Visio.Drawing.11">
                  <p:embed/>
                  <p:pic>
                    <p:nvPicPr>
                      <p:cNvPr id="0" name="图片 3080"/>
                      <p:cNvPicPr/>
                      <p:nvPr/>
                    </p:nvPicPr>
                    <p:blipFill>
                      <a:blip r:embed="rId8"/>
                      <a:stretch>
                        <a:fillRect/>
                      </a:stretch>
                    </p:blipFill>
                    <p:spPr>
                      <a:xfrm>
                        <a:off x="1677988" y="5178425"/>
                        <a:ext cx="2643187" cy="1338263"/>
                      </a:xfrm>
                      <a:prstGeom prst="rect">
                        <a:avLst/>
                      </a:prstGeom>
                      <a:noFill/>
                      <a:ln w="38100">
                        <a:noFill/>
                        <a:miter/>
                      </a:ln>
                    </p:spPr>
                  </p:pic>
                </p:oleObj>
              </mc:Fallback>
            </mc:AlternateContent>
          </a:graphicData>
        </a:graphic>
      </p:graphicFrame>
      <p:graphicFrame>
        <p:nvGraphicFramePr>
          <p:cNvPr id="17433" name="对象 17432"/>
          <p:cNvGraphicFramePr>
            <a:graphicFrameLocks noChangeAspect="1"/>
          </p:cNvGraphicFramePr>
          <p:nvPr/>
        </p:nvGraphicFramePr>
        <p:xfrm>
          <a:off x="1649413" y="5221288"/>
          <a:ext cx="2273300" cy="1274762"/>
        </p:xfrm>
        <a:graphic>
          <a:graphicData uri="http://schemas.openxmlformats.org/presentationml/2006/ole">
            <mc:AlternateContent xmlns:mc="http://schemas.openxmlformats.org/markup-compatibility/2006">
              <mc:Choice xmlns:v="urn:schemas-microsoft-com:vml" Requires="v">
                <p:oleObj spid="_x0000_s3076" name="" r:id="rId9" imgW="2250440" imgH="1264285" progId="Visio.Drawing.11">
                  <p:embed/>
                </p:oleObj>
              </mc:Choice>
              <mc:Fallback>
                <p:oleObj name="" r:id="rId9" imgW="2250440" imgH="1264285" progId="Visio.Drawing.11">
                  <p:embed/>
                  <p:pic>
                    <p:nvPicPr>
                      <p:cNvPr id="0" name="图片 3075"/>
                      <p:cNvPicPr/>
                      <p:nvPr/>
                    </p:nvPicPr>
                    <p:blipFill>
                      <a:blip r:embed="rId10"/>
                      <a:stretch>
                        <a:fillRect/>
                      </a:stretch>
                    </p:blipFill>
                    <p:spPr>
                      <a:xfrm>
                        <a:off x="1649413" y="5221288"/>
                        <a:ext cx="2273300" cy="1274762"/>
                      </a:xfrm>
                      <a:prstGeom prst="rect">
                        <a:avLst/>
                      </a:prstGeom>
                      <a:noFill/>
                      <a:ln w="38100">
                        <a:noFill/>
                        <a:miter/>
                      </a:ln>
                    </p:spPr>
                  </p:pic>
                </p:oleObj>
              </mc:Fallback>
            </mc:AlternateContent>
          </a:graphicData>
        </a:graphic>
      </p:graphicFrame>
      <p:sp>
        <p:nvSpPr>
          <p:cNvPr id="15371"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410"/>
                                        </p:tgtEl>
                                        <p:attrNameLst>
                                          <p:attrName>style.visibility</p:attrName>
                                        </p:attrNameLst>
                                      </p:cBhvr>
                                      <p:to>
                                        <p:strVal val="visible"/>
                                      </p:to>
                                    </p:set>
                                    <p:animEffect transition="in" filter="wipe(left)">
                                      <p:cBhvr>
                                        <p:cTn id="7" dur="500"/>
                                        <p:tgtEl>
                                          <p:spTgt spid="1741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up)">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7415"/>
                                        </p:tgtEl>
                                        <p:attrNameLst>
                                          <p:attrName>style.visibility</p:attrName>
                                        </p:attrNameLst>
                                      </p:cBhvr>
                                      <p:to>
                                        <p:strVal val="visible"/>
                                      </p:to>
                                    </p:set>
                                    <p:animEffect transition="in" filter="wipe(left)">
                                      <p:cBhvr>
                                        <p:cTn id="21" dur="500"/>
                                        <p:tgtEl>
                                          <p:spTgt spid="17415"/>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37" fill="hold" nodeType="clickEffect">
                                  <p:stCondLst>
                                    <p:cond delay="0"/>
                                  </p:stCondLst>
                                  <p:childTnLst>
                                    <p:set>
                                      <p:cBhvr>
                                        <p:cTn id="25" dur="1" fill="hold">
                                          <p:stCondLst>
                                            <p:cond delay="0"/>
                                          </p:stCondLst>
                                        </p:cTn>
                                        <p:tgtEl>
                                          <p:spTgt spid="17429"/>
                                        </p:tgtEl>
                                        <p:attrNameLst>
                                          <p:attrName>style.visibility</p:attrName>
                                        </p:attrNameLst>
                                      </p:cBhvr>
                                      <p:to>
                                        <p:strVal val="visible"/>
                                      </p:to>
                                    </p:set>
                                    <p:animEffect transition="in" filter="barn(outVertical)">
                                      <p:cBhvr>
                                        <p:cTn id="26" dur="500"/>
                                        <p:tgtEl>
                                          <p:spTgt spid="17429"/>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7430"/>
                                        </p:tgtEl>
                                        <p:attrNameLst>
                                          <p:attrName>style.visibility</p:attrName>
                                        </p:attrNameLst>
                                      </p:cBhvr>
                                      <p:to>
                                        <p:strVal val="visible"/>
                                      </p:to>
                                    </p:set>
                                    <p:anim calcmode="lin" valueType="num">
                                      <p:cBhvr additive="base">
                                        <p:cTn id="31" dur="500" fill="hold"/>
                                        <p:tgtEl>
                                          <p:spTgt spid="17430"/>
                                        </p:tgtEl>
                                        <p:attrNameLst>
                                          <p:attrName>ppt_x</p:attrName>
                                        </p:attrNameLst>
                                      </p:cBhvr>
                                      <p:tavLst>
                                        <p:tav tm="0">
                                          <p:val>
                                            <p:strVal val="#ppt_x"/>
                                          </p:val>
                                        </p:tav>
                                        <p:tav tm="100000">
                                          <p:val>
                                            <p:strVal val="#ppt_x"/>
                                          </p:val>
                                        </p:tav>
                                      </p:tavLst>
                                    </p:anim>
                                    <p:anim calcmode="lin" valueType="num">
                                      <p:cBhvr additive="base">
                                        <p:cTn id="32" dur="500" fill="hold"/>
                                        <p:tgtEl>
                                          <p:spTgt spid="1743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17431"/>
                                        </p:tgtEl>
                                        <p:attrNameLst>
                                          <p:attrName>style.visibility</p:attrName>
                                        </p:attrNameLst>
                                      </p:cBhvr>
                                      <p:to>
                                        <p:strVal val="visible"/>
                                      </p:to>
                                    </p:set>
                                    <p:animEffect transition="in" filter="checkerboard(across)">
                                      <p:cBhvr>
                                        <p:cTn id="37" dur="500"/>
                                        <p:tgtEl>
                                          <p:spTgt spid="17431"/>
                                        </p:tgtEl>
                                      </p:cBhvr>
                                    </p:animEffect>
                                  </p:childTnLst>
                                  <p:subTnLst>
                                    <p:set>
                                      <p:cBhvr override="childStyle">
                                        <p:cTn dur="1" fill="hold" display="0" masterRel="nextClick" afterEffect="1"/>
                                        <p:tgtEl>
                                          <p:spTgt spid="17431"/>
                                        </p:tgtEl>
                                        <p:attrNameLst>
                                          <p:attrName>style.visibility</p:attrName>
                                        </p:attrNameLst>
                                      </p:cBhvr>
                                      <p:to>
                                        <p:strVal val="hidden"/>
                                      </p:to>
                                    </p:set>
                                  </p:subTnLst>
                                </p:cTn>
                              </p:par>
                            </p:childTnLst>
                          </p:cTn>
                        </p:par>
                      </p:childTnLst>
                    </p:cTn>
                  </p:par>
                  <p:par>
                    <p:cTn id="38" fill="hold">
                      <p:stCondLst>
                        <p:cond delay="indefinite"/>
                      </p:stCondLst>
                      <p:childTnLst>
                        <p:par>
                          <p:cTn id="39" fill="hold">
                            <p:stCondLst>
                              <p:cond delay="0"/>
                            </p:stCondLst>
                            <p:childTnLst>
                              <p:par>
                                <p:cTn id="40" presetID="12" presetClass="entr" presetSubtype="4" fill="hold" nodeType="clickEffect">
                                  <p:stCondLst>
                                    <p:cond delay="0"/>
                                  </p:stCondLst>
                                  <p:childTnLst>
                                    <p:set>
                                      <p:cBhvr>
                                        <p:cTn id="41" dur="1" fill="hold">
                                          <p:stCondLst>
                                            <p:cond delay="0"/>
                                          </p:stCondLst>
                                        </p:cTn>
                                        <p:tgtEl>
                                          <p:spTgt spid="17432"/>
                                        </p:tgtEl>
                                        <p:attrNameLst>
                                          <p:attrName>style.visibility</p:attrName>
                                        </p:attrNameLst>
                                      </p:cBhvr>
                                      <p:to>
                                        <p:strVal val="visible"/>
                                      </p:to>
                                    </p:set>
                                    <p:animEffect transition="in" filter="slide(fromBottom)">
                                      <p:cBhvr>
                                        <p:cTn id="42" dur="500"/>
                                        <p:tgtEl>
                                          <p:spTgt spid="17432"/>
                                        </p:tgtEl>
                                      </p:cBhvr>
                                    </p:animEffect>
                                  </p:childTnLst>
                                  <p:subTnLst>
                                    <p:set>
                                      <p:cBhvr override="childStyle">
                                        <p:cTn dur="1" fill="hold" display="0" masterRel="nextClick" afterEffect="1"/>
                                        <p:tgtEl>
                                          <p:spTgt spid="17432"/>
                                        </p:tgtEl>
                                        <p:attrNameLst>
                                          <p:attrName>style.visibility</p:attrName>
                                        </p:attrNameLst>
                                      </p:cBhvr>
                                      <p:to>
                                        <p:strVal val="hidden"/>
                                      </p:to>
                                    </p:set>
                                  </p:sub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17433"/>
                                        </p:tgtEl>
                                        <p:attrNameLst>
                                          <p:attrName>style.visibility</p:attrName>
                                        </p:attrNameLst>
                                      </p:cBhvr>
                                      <p:to>
                                        <p:strVal val="visible"/>
                                      </p:to>
                                    </p:set>
                                    <p:anim calcmode="lin" valueType="num">
                                      <p:cBhvr additive="base">
                                        <p:cTn id="47" dur="500" fill="hold"/>
                                        <p:tgtEl>
                                          <p:spTgt spid="17433"/>
                                        </p:tgtEl>
                                        <p:attrNameLst>
                                          <p:attrName>ppt_x</p:attrName>
                                        </p:attrNameLst>
                                      </p:cBhvr>
                                      <p:tavLst>
                                        <p:tav tm="0">
                                          <p:val>
                                            <p:strVal val="#ppt_x"/>
                                          </p:val>
                                        </p:tav>
                                        <p:tav tm="100000">
                                          <p:val>
                                            <p:strVal val="#ppt_x"/>
                                          </p:val>
                                        </p:tav>
                                      </p:tavLst>
                                    </p:anim>
                                    <p:anim calcmode="lin" valueType="num">
                                      <p:cBhvr additive="base">
                                        <p:cTn id="48" dur="500" fill="hold"/>
                                        <p:tgtEl>
                                          <p:spTgt spid="174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P spid="174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8434" name="对象 18433"/>
          <p:cNvGraphicFramePr>
            <a:graphicFrameLocks noChangeAspect="1"/>
          </p:cNvGraphicFramePr>
          <p:nvPr/>
        </p:nvGraphicFramePr>
        <p:xfrm>
          <a:off x="1404938" y="908050"/>
          <a:ext cx="4033837" cy="2078038"/>
        </p:xfrm>
        <a:graphic>
          <a:graphicData uri="http://schemas.openxmlformats.org/presentationml/2006/ole">
            <mc:AlternateContent xmlns:mc="http://schemas.openxmlformats.org/markup-compatibility/2006">
              <mc:Choice xmlns:v="urn:schemas-microsoft-com:vml" Requires="v">
                <p:oleObj spid="_x0000_s3077" name="" r:id="rId1" imgW="2948940" imgH="1517650" progId="">
                  <p:embed/>
                </p:oleObj>
              </mc:Choice>
              <mc:Fallback>
                <p:oleObj name="" r:id="rId1" imgW="2948940" imgH="1517650" progId="">
                  <p:embed/>
                  <p:pic>
                    <p:nvPicPr>
                      <p:cNvPr id="0" name="图片 3076"/>
                      <p:cNvPicPr/>
                      <p:nvPr/>
                    </p:nvPicPr>
                    <p:blipFill>
                      <a:blip r:embed="rId2"/>
                      <a:stretch>
                        <a:fillRect/>
                      </a:stretch>
                    </p:blipFill>
                    <p:spPr>
                      <a:xfrm>
                        <a:off x="1404938" y="908050"/>
                        <a:ext cx="4033837" cy="2078038"/>
                      </a:xfrm>
                      <a:prstGeom prst="rect">
                        <a:avLst/>
                      </a:prstGeom>
                      <a:noFill/>
                      <a:ln w="38100">
                        <a:noFill/>
                        <a:miter/>
                      </a:ln>
                    </p:spPr>
                  </p:pic>
                </p:oleObj>
              </mc:Fallback>
            </mc:AlternateContent>
          </a:graphicData>
        </a:graphic>
      </p:graphicFrame>
      <p:sp>
        <p:nvSpPr>
          <p:cNvPr id="18435" name="文本框 18434"/>
          <p:cNvSpPr txBox="1"/>
          <p:nvPr/>
        </p:nvSpPr>
        <p:spPr>
          <a:xfrm>
            <a:off x="1562100" y="2844800"/>
            <a:ext cx="3679825" cy="519113"/>
          </a:xfrm>
          <a:prstGeom prst="rect">
            <a:avLst/>
          </a:prstGeom>
          <a:noFill/>
          <a:ln w="9525">
            <a:noFill/>
          </a:ln>
        </p:spPr>
        <p:txBody>
          <a:bodyPr>
            <a:spAutoFit/>
          </a:bodyPr>
          <a:p>
            <a:pPr algn="ctr">
              <a:spcBef>
                <a:spcPct val="50000"/>
              </a:spcBef>
            </a:pPr>
            <a:r>
              <a:rPr lang="zh-CN" altLang="en-US" dirty="0">
                <a:solidFill>
                  <a:srgbClr val="FF0000"/>
                </a:solidFill>
                <a:latin typeface="楷体_GB2312" pitchFamily="49" charset="-122"/>
                <a:ea typeface="楷体_GB2312" pitchFamily="49" charset="-122"/>
              </a:rPr>
              <a:t>正弦电压和电流</a:t>
            </a:r>
            <a:endParaRPr lang="zh-CN" altLang="en-US" dirty="0">
              <a:latin typeface="宋体" panose="02010600030101010101" pitchFamily="2" charset="-122"/>
            </a:endParaRPr>
          </a:p>
        </p:txBody>
      </p:sp>
      <p:sp>
        <p:nvSpPr>
          <p:cNvPr id="18436" name="圆角矩形标注 18435"/>
          <p:cNvSpPr/>
          <p:nvPr/>
        </p:nvSpPr>
        <p:spPr>
          <a:xfrm>
            <a:off x="3570288" y="998538"/>
            <a:ext cx="4241800" cy="571500"/>
          </a:xfrm>
          <a:prstGeom prst="wedgeRoundRectCallout">
            <a:avLst>
              <a:gd name="adj1" fmla="val -72644"/>
              <a:gd name="adj2" fmla="val 44167"/>
              <a:gd name="adj3" fmla="val 16667"/>
            </a:avLst>
          </a:prstGeom>
          <a:solidFill>
            <a:srgbClr val="FFFFFF"/>
          </a:solidFill>
          <a:ln w="38100" cap="flat" cmpd="sng">
            <a:solidFill>
              <a:schemeClr val="accent2"/>
            </a:solidFill>
            <a:prstDash val="solid"/>
            <a:miter/>
            <a:headEnd type="none" w="med" len="med"/>
            <a:tailEnd type="none" w="med" len="med"/>
          </a:ln>
        </p:spPr>
        <p:txBody>
          <a:bodyPr wrap="none" anchor="ctr" anchorCtr="0"/>
          <a:p>
            <a:pPr algn="ctr">
              <a:spcBef>
                <a:spcPct val="50000"/>
              </a:spcBef>
            </a:pPr>
            <a:r>
              <a:rPr lang="zh-CN" altLang="en-US" dirty="0">
                <a:solidFill>
                  <a:srgbClr val="990000"/>
                </a:solidFill>
                <a:latin typeface="宋体" panose="02010600030101010101" pitchFamily="2" charset="-122"/>
                <a:ea typeface="楷体_GB2312" pitchFamily="49" charset="-122"/>
              </a:rPr>
              <a:t>实际方向和参考方向一致</a:t>
            </a:r>
            <a:endParaRPr lang="zh-CN" altLang="en-US" dirty="0">
              <a:solidFill>
                <a:srgbClr val="990000"/>
              </a:solidFill>
              <a:latin typeface="Times New Roman" panose="02020603050405020304" pitchFamily="18" charset="0"/>
              <a:ea typeface="楷体_GB2312" pitchFamily="49" charset="-122"/>
            </a:endParaRPr>
          </a:p>
        </p:txBody>
      </p:sp>
      <p:sp>
        <p:nvSpPr>
          <p:cNvPr id="18437" name="圆角矩形标注 18436"/>
          <p:cNvSpPr/>
          <p:nvPr/>
        </p:nvSpPr>
        <p:spPr>
          <a:xfrm>
            <a:off x="4695825" y="2530475"/>
            <a:ext cx="4448175" cy="647700"/>
          </a:xfrm>
          <a:prstGeom prst="wedgeRoundRectCallout">
            <a:avLst>
              <a:gd name="adj1" fmla="val -49250"/>
              <a:gd name="adj2" fmla="val -85782"/>
              <a:gd name="adj3" fmla="val 16667"/>
            </a:avLst>
          </a:prstGeom>
          <a:solidFill>
            <a:srgbClr val="FFFFFF"/>
          </a:solidFill>
          <a:ln w="38100" cap="flat" cmpd="sng">
            <a:solidFill>
              <a:schemeClr val="accent2"/>
            </a:solidFill>
            <a:prstDash val="solid"/>
            <a:miter/>
            <a:headEnd type="none" w="med" len="med"/>
            <a:tailEnd type="none" w="med" len="med"/>
          </a:ln>
        </p:spPr>
        <p:txBody>
          <a:bodyPr wrap="none" anchor="ctr" anchorCtr="0"/>
          <a:p>
            <a:pPr algn="ctr">
              <a:spcBef>
                <a:spcPct val="50000"/>
              </a:spcBef>
            </a:pPr>
            <a:r>
              <a:rPr lang="zh-CN" altLang="en-US" dirty="0">
                <a:solidFill>
                  <a:srgbClr val="990000"/>
                </a:solidFill>
                <a:latin typeface="宋体" panose="02010600030101010101" pitchFamily="2" charset="-122"/>
                <a:ea typeface="楷体_GB2312" pitchFamily="49" charset="-122"/>
              </a:rPr>
              <a:t>实际方向和参考方向相反</a:t>
            </a:r>
            <a:endParaRPr lang="zh-CN" altLang="en-US" dirty="0">
              <a:solidFill>
                <a:srgbClr val="990000"/>
              </a:solidFill>
              <a:latin typeface="宋体" panose="02010600030101010101" pitchFamily="2" charset="-122"/>
              <a:ea typeface="楷体_GB2312" pitchFamily="49" charset="-122"/>
            </a:endParaRPr>
          </a:p>
        </p:txBody>
      </p:sp>
      <p:sp>
        <p:nvSpPr>
          <p:cNvPr id="18438" name="文本框 18437"/>
          <p:cNvSpPr txBox="1"/>
          <p:nvPr/>
        </p:nvSpPr>
        <p:spPr>
          <a:xfrm>
            <a:off x="2249488" y="1550988"/>
            <a:ext cx="482600" cy="519112"/>
          </a:xfrm>
          <a:prstGeom prst="rect">
            <a:avLst/>
          </a:prstGeom>
          <a:noFill/>
          <a:ln w="9525">
            <a:noFill/>
          </a:ln>
        </p:spPr>
        <p:txBody>
          <a:bodyPr>
            <a:spAutoFit/>
          </a:bodyPr>
          <a:p>
            <a:pPr algn="ctr">
              <a:spcBef>
                <a:spcPct val="50000"/>
              </a:spcBef>
            </a:pPr>
            <a:r>
              <a:rPr lang="zh-CN" altLang="en-US" dirty="0">
                <a:latin typeface="宋体" panose="02010600030101010101" pitchFamily="2" charset="-122"/>
              </a:rPr>
              <a:t>＋</a:t>
            </a:r>
            <a:endParaRPr lang="zh-CN" altLang="en-US" dirty="0">
              <a:latin typeface="宋体" panose="02010600030101010101" pitchFamily="2" charset="-122"/>
            </a:endParaRPr>
          </a:p>
        </p:txBody>
      </p:sp>
      <p:sp>
        <p:nvSpPr>
          <p:cNvPr id="18439" name="文本框 18438"/>
          <p:cNvSpPr txBox="1"/>
          <p:nvPr/>
        </p:nvSpPr>
        <p:spPr>
          <a:xfrm>
            <a:off x="3817938" y="2124075"/>
            <a:ext cx="484187" cy="519113"/>
          </a:xfrm>
          <a:prstGeom prst="rect">
            <a:avLst/>
          </a:prstGeom>
          <a:noFill/>
          <a:ln w="9525">
            <a:noFill/>
          </a:ln>
        </p:spPr>
        <p:txBody>
          <a:bodyPr>
            <a:spAutoFit/>
          </a:bodyPr>
          <a:p>
            <a:pPr algn="ctr">
              <a:spcBef>
                <a:spcPct val="50000"/>
              </a:spcBef>
            </a:pPr>
            <a:r>
              <a:rPr lang="zh-CN" altLang="en-US" dirty="0">
                <a:latin typeface="宋体" panose="02010600030101010101" pitchFamily="2" charset="-122"/>
              </a:rPr>
              <a:t>－</a:t>
            </a:r>
            <a:endParaRPr lang="zh-CN" altLang="en-US" dirty="0">
              <a:latin typeface="宋体" panose="02010600030101010101" pitchFamily="2" charset="-122"/>
            </a:endParaRPr>
          </a:p>
        </p:txBody>
      </p:sp>
      <p:grpSp>
        <p:nvGrpSpPr>
          <p:cNvPr id="2" name="组合 18439"/>
          <p:cNvGrpSpPr/>
          <p:nvPr/>
        </p:nvGrpSpPr>
        <p:grpSpPr>
          <a:xfrm>
            <a:off x="0" y="3221038"/>
            <a:ext cx="9207500" cy="3581400"/>
            <a:chOff x="0" y="0"/>
            <a:chExt cx="5800" cy="2256"/>
          </a:xfrm>
        </p:grpSpPr>
        <p:sp>
          <p:nvSpPr>
            <p:cNvPr id="16395" name="文本框 18440"/>
            <p:cNvSpPr txBox="1"/>
            <p:nvPr/>
          </p:nvSpPr>
          <p:spPr>
            <a:xfrm>
              <a:off x="0" y="1525"/>
              <a:ext cx="2778" cy="731"/>
            </a:xfrm>
            <a:prstGeom prst="rect">
              <a:avLst/>
            </a:prstGeom>
            <a:noFill/>
            <a:ln w="9525">
              <a:noFill/>
            </a:ln>
          </p:spPr>
          <p:txBody>
            <a:bodyPr>
              <a:spAutoFit/>
            </a:bodyPr>
            <a:p>
              <a:pPr algn="ctr">
                <a:spcBef>
                  <a:spcPct val="50000"/>
                </a:spcBef>
              </a:pPr>
              <a:r>
                <a:rPr lang="zh-CN" altLang="en-US" dirty="0">
                  <a:solidFill>
                    <a:srgbClr val="0000FF"/>
                  </a:solidFill>
                  <a:latin typeface="楷体_GB2312" pitchFamily="49" charset="-122"/>
                  <a:ea typeface="楷体_GB2312" pitchFamily="49" charset="-122"/>
                </a:rPr>
                <a:t>  正半周</a:t>
              </a:r>
              <a:endParaRPr lang="zh-CN" altLang="en-US" dirty="0">
                <a:solidFill>
                  <a:srgbClr val="0000FF"/>
                </a:solidFill>
                <a:latin typeface="楷体_GB2312" pitchFamily="49" charset="-122"/>
                <a:ea typeface="楷体_GB2312" pitchFamily="49" charset="-122"/>
              </a:endParaRPr>
            </a:p>
            <a:p>
              <a:pPr algn="ctr">
                <a:spcBef>
                  <a:spcPct val="50000"/>
                </a:spcBef>
              </a:pPr>
              <a:r>
                <a:rPr lang="zh-CN" altLang="en-US" dirty="0">
                  <a:solidFill>
                    <a:srgbClr val="990000"/>
                  </a:solidFill>
                  <a:latin typeface="宋体" panose="02010600030101010101" pitchFamily="2" charset="-122"/>
                  <a:ea typeface="楷体_GB2312" pitchFamily="49" charset="-122"/>
                </a:rPr>
                <a:t>实际方向和参考方向一致</a:t>
              </a:r>
              <a:endParaRPr lang="zh-CN" altLang="en-US" dirty="0">
                <a:solidFill>
                  <a:srgbClr val="990000"/>
                </a:solidFill>
                <a:latin typeface="宋体" panose="02010600030101010101" pitchFamily="2" charset="-122"/>
                <a:ea typeface="楷体_GB2312" pitchFamily="49" charset="-122"/>
              </a:endParaRPr>
            </a:p>
          </p:txBody>
        </p:sp>
        <p:graphicFrame>
          <p:nvGraphicFramePr>
            <p:cNvPr id="16396" name="对象 18441"/>
            <p:cNvGraphicFramePr>
              <a:graphicFrameLocks noChangeAspect="1"/>
            </p:cNvGraphicFramePr>
            <p:nvPr/>
          </p:nvGraphicFramePr>
          <p:xfrm>
            <a:off x="3639" y="0"/>
            <a:ext cx="1266" cy="1546"/>
          </p:xfrm>
          <a:graphic>
            <a:graphicData uri="http://schemas.openxmlformats.org/presentationml/2006/ole">
              <mc:AlternateContent xmlns:mc="http://schemas.openxmlformats.org/markup-compatibility/2006">
                <mc:Choice xmlns:v="urn:schemas-microsoft-com:vml" Requires="v">
                  <p:oleObj spid="_x0000_s3083" name="" r:id="rId3" imgW="1129030" imgH="1376045" progId="">
                    <p:embed/>
                  </p:oleObj>
                </mc:Choice>
                <mc:Fallback>
                  <p:oleObj name="" r:id="rId3" imgW="1129030" imgH="1376045" progId="">
                    <p:embed/>
                    <p:pic>
                      <p:nvPicPr>
                        <p:cNvPr id="0" name="图片 3082"/>
                        <p:cNvPicPr/>
                        <p:nvPr/>
                      </p:nvPicPr>
                      <p:blipFill>
                        <a:blip r:embed="rId4"/>
                        <a:stretch>
                          <a:fillRect/>
                        </a:stretch>
                      </p:blipFill>
                      <p:spPr>
                        <a:xfrm>
                          <a:off x="3639" y="0"/>
                          <a:ext cx="1266" cy="1546"/>
                        </a:xfrm>
                        <a:prstGeom prst="rect">
                          <a:avLst/>
                        </a:prstGeom>
                        <a:noFill/>
                        <a:ln w="38100">
                          <a:noFill/>
                          <a:miter/>
                        </a:ln>
                      </p:spPr>
                    </p:pic>
                  </p:oleObj>
                </mc:Fallback>
              </mc:AlternateContent>
            </a:graphicData>
          </a:graphic>
        </p:graphicFrame>
        <p:sp>
          <p:nvSpPr>
            <p:cNvPr id="16397" name="文本框 18442"/>
            <p:cNvSpPr txBox="1"/>
            <p:nvPr/>
          </p:nvSpPr>
          <p:spPr>
            <a:xfrm>
              <a:off x="2734" y="1500"/>
              <a:ext cx="3066" cy="731"/>
            </a:xfrm>
            <a:prstGeom prst="rect">
              <a:avLst/>
            </a:prstGeom>
            <a:noFill/>
            <a:ln w="9525">
              <a:noFill/>
            </a:ln>
          </p:spPr>
          <p:txBody>
            <a:bodyPr>
              <a:spAutoFit/>
            </a:bodyPr>
            <a:p>
              <a:pPr algn="ctr">
                <a:spcBef>
                  <a:spcPct val="50000"/>
                </a:spcBef>
              </a:pPr>
              <a:r>
                <a:rPr lang="zh-CN" altLang="en-US" dirty="0">
                  <a:solidFill>
                    <a:srgbClr val="0000FF"/>
                  </a:solidFill>
                  <a:latin typeface="楷体_GB2312" pitchFamily="49" charset="-122"/>
                  <a:ea typeface="楷体_GB2312" pitchFamily="49" charset="-122"/>
                </a:rPr>
                <a:t>负半周</a:t>
              </a:r>
              <a:endParaRPr lang="zh-CN" altLang="en-US" dirty="0">
                <a:solidFill>
                  <a:srgbClr val="0000FF"/>
                </a:solidFill>
                <a:latin typeface="楷体_GB2312" pitchFamily="49" charset="-122"/>
                <a:ea typeface="楷体_GB2312" pitchFamily="49" charset="-122"/>
              </a:endParaRPr>
            </a:p>
            <a:p>
              <a:pPr algn="ctr">
                <a:spcBef>
                  <a:spcPct val="50000"/>
                </a:spcBef>
              </a:pPr>
              <a:r>
                <a:rPr lang="zh-CN" altLang="en-US" dirty="0">
                  <a:solidFill>
                    <a:srgbClr val="990000"/>
                  </a:solidFill>
                  <a:latin typeface="宋体" panose="02010600030101010101" pitchFamily="2" charset="-122"/>
                  <a:ea typeface="楷体_GB2312" pitchFamily="49" charset="-122"/>
                </a:rPr>
                <a:t>实际方向和参考方向相反</a:t>
              </a:r>
              <a:endParaRPr lang="zh-CN" altLang="en-US" dirty="0">
                <a:solidFill>
                  <a:srgbClr val="990000"/>
                </a:solidFill>
                <a:latin typeface="宋体" panose="02010600030101010101" pitchFamily="2" charset="-122"/>
                <a:ea typeface="楷体_GB2312" pitchFamily="49" charset="-122"/>
              </a:endParaRPr>
            </a:p>
          </p:txBody>
        </p:sp>
        <p:graphicFrame>
          <p:nvGraphicFramePr>
            <p:cNvPr id="16398" name="对象 18443"/>
            <p:cNvGraphicFramePr>
              <a:graphicFrameLocks noChangeAspect="1"/>
            </p:cNvGraphicFramePr>
            <p:nvPr/>
          </p:nvGraphicFramePr>
          <p:xfrm>
            <a:off x="891" y="2"/>
            <a:ext cx="1268" cy="1562"/>
          </p:xfrm>
          <a:graphic>
            <a:graphicData uri="http://schemas.openxmlformats.org/presentationml/2006/ole">
              <mc:AlternateContent xmlns:mc="http://schemas.openxmlformats.org/markup-compatibility/2006">
                <mc:Choice xmlns:v="urn:schemas-microsoft-com:vml" Requires="v">
                  <p:oleObj spid="_x0000_s3082" name="" r:id="rId5" imgW="1130935" imgH="1390015" progId="">
                    <p:embed/>
                  </p:oleObj>
                </mc:Choice>
                <mc:Fallback>
                  <p:oleObj name="" r:id="rId5" imgW="1130935" imgH="1390015" progId="">
                    <p:embed/>
                    <p:pic>
                      <p:nvPicPr>
                        <p:cNvPr id="0" name="图片 3081"/>
                        <p:cNvPicPr/>
                        <p:nvPr/>
                      </p:nvPicPr>
                      <p:blipFill>
                        <a:blip r:embed="rId6"/>
                        <a:stretch>
                          <a:fillRect/>
                        </a:stretch>
                      </p:blipFill>
                      <p:spPr>
                        <a:xfrm>
                          <a:off x="891" y="2"/>
                          <a:ext cx="1268" cy="1562"/>
                        </a:xfrm>
                        <a:prstGeom prst="rect">
                          <a:avLst/>
                        </a:prstGeom>
                        <a:noFill/>
                        <a:ln w="38100">
                          <a:noFill/>
                          <a:miter/>
                        </a:ln>
                      </p:spPr>
                    </p:pic>
                  </p:oleObj>
                </mc:Fallback>
              </mc:AlternateContent>
            </a:graphicData>
          </a:graphic>
        </p:graphicFrame>
      </p:grpSp>
      <p:sp>
        <p:nvSpPr>
          <p:cNvPr id="18445" name="文本框 18444"/>
          <p:cNvSpPr txBox="1"/>
          <p:nvPr/>
        </p:nvSpPr>
        <p:spPr>
          <a:xfrm>
            <a:off x="323850" y="173038"/>
            <a:ext cx="8785225" cy="519112"/>
          </a:xfrm>
          <a:prstGeom prst="rect">
            <a:avLst/>
          </a:prstGeom>
          <a:noFill/>
          <a:ln w="9525">
            <a:noFill/>
          </a:ln>
        </p:spPr>
        <p:txBody>
          <a:bodyPr>
            <a:spAutoFit/>
          </a:bodyPr>
          <a:p>
            <a:pPr>
              <a:spcBef>
                <a:spcPct val="50000"/>
              </a:spcBef>
            </a:pPr>
            <a:r>
              <a:rPr lang="zh-CN" altLang="en-US" dirty="0">
                <a:solidFill>
                  <a:srgbClr val="006600"/>
                </a:solidFill>
                <a:latin typeface="楷体_GB2312" pitchFamily="49" charset="-122"/>
                <a:ea typeface="楷体_GB2312" pitchFamily="49" charset="-122"/>
              </a:rPr>
              <a:t>正弦交流电的电压和电流是按照正弦规律周期性变化的</a:t>
            </a:r>
            <a:endParaRPr lang="zh-CN" altLang="en-US" sz="2400" dirty="0">
              <a:solidFill>
                <a:srgbClr val="006600"/>
              </a:solidFill>
              <a:latin typeface="楷体_GB2312" pitchFamily="49" charset="-122"/>
              <a:ea typeface="楷体_GB2312" pitchFamily="49" charset="-122"/>
            </a:endParaRPr>
          </a:p>
        </p:txBody>
      </p:sp>
      <p:sp>
        <p:nvSpPr>
          <p:cNvPr id="16394"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4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43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4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43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43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43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ldLvl="0"/>
      <p:bldP spid="18436" grpId="0" bldLvl="0" animBg="1"/>
      <p:bldP spid="18437" grpId="0" bldLvl="0" animBg="1"/>
      <p:bldP spid="18438" grpId="0" bldLvl="0"/>
      <p:bldP spid="18439" grpId="0" bldLvl="0"/>
      <p:bldP spid="18445" grpId="0" bldLvl="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592455" y="1279525"/>
            <a:ext cx="6986270" cy="2245360"/>
          </a:xfrm>
          <a:prstGeom prst="rect">
            <a:avLst/>
          </a:prstGeom>
          <a:noFill/>
        </p:spPr>
        <p:txBody>
          <a:bodyPr wrap="square" rtlCol="0" anchor="t">
            <a:spAutoFit/>
          </a:bodyPr>
          <a:p>
            <a:r>
              <a:rPr lang="zh-CN" altLang="en-US"/>
              <a:t>问题：</a:t>
            </a:r>
            <a:endParaRPr lang="zh-CN" altLang="en-US"/>
          </a:p>
          <a:p>
            <a:r>
              <a:rPr lang="zh-CN" altLang="en-US"/>
              <a:t>1、我们国家输电的电压等级?</a:t>
            </a:r>
            <a:endParaRPr lang="zh-CN" altLang="en-US"/>
          </a:p>
          <a:p>
            <a:r>
              <a:rPr lang="zh-CN" altLang="en-US"/>
              <a:t>2、西电东送？为什么我们国家要发展特高压输电技术?</a:t>
            </a:r>
            <a:endParaRPr lang="zh-CN" altLang="en-US"/>
          </a:p>
        </p:txBody>
      </p:sp>
      <p:pic>
        <p:nvPicPr>
          <p:cNvPr id="2" name="图片 1"/>
          <p:cNvPicPr>
            <a:picLocks noChangeAspect="1"/>
          </p:cNvPicPr>
          <p:nvPr>
            <p:custDataLst>
              <p:tags r:id="rId1"/>
            </p:custDataLst>
          </p:nvPr>
        </p:nvPicPr>
        <p:blipFill>
          <a:blip r:embed="rId2"/>
          <a:stretch>
            <a:fillRect/>
          </a:stretch>
        </p:blipFill>
        <p:spPr>
          <a:xfrm>
            <a:off x="6697980" y="3790950"/>
            <a:ext cx="2291715" cy="266509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Picture 2" descr="4-2"/>
          <p:cNvPicPr>
            <a:picLocks noChangeAspect="1"/>
          </p:cNvPicPr>
          <p:nvPr/>
        </p:nvPicPr>
        <p:blipFill>
          <a:blip r:embed="rId1"/>
          <a:stretch>
            <a:fillRect/>
          </a:stretch>
        </p:blipFill>
        <p:spPr>
          <a:xfrm>
            <a:off x="1476375" y="984250"/>
            <a:ext cx="6804025" cy="3429000"/>
          </a:xfrm>
          <a:prstGeom prst="rect">
            <a:avLst/>
          </a:prstGeom>
          <a:noFill/>
          <a:ln w="9525">
            <a:noFill/>
          </a:ln>
        </p:spPr>
      </p:pic>
      <p:sp>
        <p:nvSpPr>
          <p:cNvPr id="5" name="Text Box 3"/>
          <p:cNvSpPr/>
          <p:nvPr/>
        </p:nvSpPr>
        <p:spPr>
          <a:xfrm>
            <a:off x="684213" y="4830763"/>
            <a:ext cx="8280400" cy="1554162"/>
          </a:xfrm>
          <a:prstGeom prst="rect">
            <a:avLst/>
          </a:prstGeom>
          <a:noFill/>
          <a:ln w="9525">
            <a:noFill/>
          </a:ln>
        </p:spPr>
        <p:txBody>
          <a:bodyPr>
            <a:spAutoFit/>
          </a:bodyPr>
          <a:p>
            <a:pPr>
              <a:spcBef>
                <a:spcPct val="50000"/>
              </a:spcBef>
            </a:pPr>
            <a:r>
              <a:rPr lang="zh-CN" altLang="en-US" sz="2400" b="1" dirty="0">
                <a:solidFill>
                  <a:srgbClr val="0033CC"/>
                </a:solidFill>
                <a:latin typeface="Times New Roman" panose="02020603050405020304" pitchFamily="18" charset="0"/>
                <a:ea typeface="楷体_GB2312" pitchFamily="49" charset="-122"/>
              </a:rPr>
              <a:t>        </a:t>
            </a:r>
            <a:r>
              <a:rPr lang="zh-CN" altLang="en-US" sz="3200" b="1" dirty="0">
                <a:solidFill>
                  <a:srgbClr val="0033CC"/>
                </a:solidFill>
                <a:latin typeface="Times New Roman" panose="02020603050405020304" pitchFamily="18" charset="0"/>
                <a:ea typeface="楷体_GB2312" pitchFamily="49" charset="-122"/>
              </a:rPr>
              <a:t>电力系统就是将</a:t>
            </a:r>
            <a:r>
              <a:rPr lang="zh-CN" altLang="en-US" sz="3200" b="1" dirty="0">
                <a:solidFill>
                  <a:srgbClr val="FF5050"/>
                </a:solidFill>
                <a:latin typeface="Times New Roman" panose="02020603050405020304" pitchFamily="18" charset="0"/>
                <a:ea typeface="楷体_GB2312" pitchFamily="49" charset="-122"/>
              </a:rPr>
              <a:t>生产电能的发电机</a:t>
            </a:r>
            <a:r>
              <a:rPr lang="zh-CN" altLang="en-US" sz="3200" b="1" dirty="0">
                <a:solidFill>
                  <a:srgbClr val="0033CC"/>
                </a:solidFill>
                <a:latin typeface="Times New Roman" panose="02020603050405020304" pitchFamily="18" charset="0"/>
                <a:ea typeface="楷体_GB2312" pitchFamily="49" charset="-122"/>
              </a:rPr>
              <a:t>、</a:t>
            </a:r>
            <a:r>
              <a:rPr lang="zh-CN" altLang="en-US" sz="3200" b="1" dirty="0">
                <a:solidFill>
                  <a:srgbClr val="FF5050"/>
                </a:solidFill>
                <a:latin typeface="Times New Roman" panose="02020603050405020304" pitchFamily="18" charset="0"/>
                <a:ea typeface="楷体_GB2312" pitchFamily="49" charset="-122"/>
              </a:rPr>
              <a:t>输送电能的电力线路</a:t>
            </a:r>
            <a:r>
              <a:rPr lang="zh-CN" altLang="en-US" sz="3200" b="1" dirty="0">
                <a:solidFill>
                  <a:srgbClr val="0033CC"/>
                </a:solidFill>
                <a:latin typeface="Times New Roman" panose="02020603050405020304" pitchFamily="18" charset="0"/>
                <a:ea typeface="楷体_GB2312" pitchFamily="49" charset="-122"/>
              </a:rPr>
              <a:t>、</a:t>
            </a:r>
            <a:r>
              <a:rPr lang="zh-CN" altLang="en-US" sz="3200" b="1" dirty="0">
                <a:solidFill>
                  <a:srgbClr val="FF5050"/>
                </a:solidFill>
                <a:latin typeface="Times New Roman" panose="02020603050405020304" pitchFamily="18" charset="0"/>
                <a:ea typeface="楷体_GB2312" pitchFamily="49" charset="-122"/>
              </a:rPr>
              <a:t>分配电能的变压器</a:t>
            </a:r>
            <a:r>
              <a:rPr lang="zh-CN" altLang="en-US" sz="3200" b="1" dirty="0">
                <a:solidFill>
                  <a:srgbClr val="0033CC"/>
                </a:solidFill>
                <a:latin typeface="Times New Roman" panose="02020603050405020304" pitchFamily="18" charset="0"/>
                <a:ea typeface="楷体_GB2312" pitchFamily="49" charset="-122"/>
              </a:rPr>
              <a:t>以及</a:t>
            </a:r>
            <a:r>
              <a:rPr lang="zh-CN" altLang="en-US" sz="3200" b="1" dirty="0">
                <a:solidFill>
                  <a:srgbClr val="FF5050"/>
                </a:solidFill>
                <a:latin typeface="Times New Roman" panose="02020603050405020304" pitchFamily="18" charset="0"/>
                <a:ea typeface="楷体_GB2312" pitchFamily="49" charset="-122"/>
              </a:rPr>
              <a:t>消耗电能的各种负荷</a:t>
            </a:r>
            <a:r>
              <a:rPr lang="zh-CN" altLang="en-US" sz="3200" b="1" dirty="0">
                <a:solidFill>
                  <a:srgbClr val="0033CC"/>
                </a:solidFill>
                <a:latin typeface="Times New Roman" panose="02020603050405020304" pitchFamily="18" charset="0"/>
                <a:ea typeface="楷体_GB2312" pitchFamily="49" charset="-122"/>
              </a:rPr>
              <a:t>紧密联系起来的系统。</a:t>
            </a:r>
            <a:endParaRPr lang="zh-CN" altLang="en-US" dirty="0">
              <a:latin typeface="Times New Roman" panose="02020603050405020304" pitchFamily="18" charset="0"/>
            </a:endParaRPr>
          </a:p>
        </p:txBody>
      </p:sp>
      <p:sp>
        <p:nvSpPr>
          <p:cNvPr id="47108" name="Text Box 4"/>
          <p:cNvSpPr/>
          <p:nvPr/>
        </p:nvSpPr>
        <p:spPr>
          <a:xfrm>
            <a:off x="201613" y="153353"/>
            <a:ext cx="3027362" cy="579437"/>
          </a:xfrm>
          <a:prstGeom prst="rect">
            <a:avLst/>
          </a:prstGeom>
          <a:noFill/>
          <a:ln w="9525">
            <a:noFill/>
          </a:ln>
        </p:spPr>
        <p:txBody>
          <a:bodyPr wrap="none" anchor="ctr" anchorCtr="0">
            <a:spAutoFit/>
          </a:bodyPr>
          <a:p>
            <a:pPr algn="ctr"/>
            <a:r>
              <a:rPr lang="zh-CN" altLang="en-US" sz="3200" b="1" dirty="0">
                <a:solidFill>
                  <a:schemeClr val="accent6"/>
                </a:solidFill>
                <a:latin typeface="Times New Roman" panose="02020603050405020304" pitchFamily="18" charset="0"/>
                <a:sym typeface="Arial" panose="020B0604020202020204" pitchFamily="34" charset="0"/>
              </a:rPr>
              <a:t>电力系统的组成</a:t>
            </a:r>
            <a:endParaRPr lang="zh-CN" altLang="en-US" sz="3200" b="1" dirty="0">
              <a:solidFill>
                <a:schemeClr val="accent6"/>
              </a:solidFill>
              <a:latin typeface="Times New Roman" panose="02020603050405020304" pitchFamily="18" charset="0"/>
              <a:sym typeface="Arial" panose="020B0604020202020204" pitchFamily="34" charset="0"/>
            </a:endParaRPr>
          </a:p>
        </p:txBody>
      </p:sp>
      <p:sp>
        <p:nvSpPr>
          <p:cNvPr id="2" name="灯片编号占位符 1"/>
          <p:cNvSpPr>
            <a:spLocks noGrp="1"/>
          </p:cNvSpPr>
          <p:nvPr>
            <p:ph type="sldNum" sz="quarter" idx="10"/>
          </p:nvPr>
        </p:nvSpPr>
        <p:spPr/>
        <p:txBody>
          <a:bodyPr/>
          <a:p>
            <a:pPr lvl="0" eaLnBrk="1" hangingPunct="1">
              <a:buNone/>
            </a:pPr>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3000" fill="hold"/>
                                        <p:tgtEl>
                                          <p:spTgt spid="4"/>
                                        </p:tgtEl>
                                        <p:attrNameLst>
                                          <p:attrName>ppt_x</p:attrName>
                                        </p:attrNameLst>
                                      </p:cBhvr>
                                      <p:tavLst>
                                        <p:tav tm="0">
                                          <p:val>
                                            <p:strVal val="1+#ppt_w/2"/>
                                          </p:val>
                                        </p:tav>
                                        <p:tav tm="100000">
                                          <p:val>
                                            <p:strVal val="#ppt_x"/>
                                          </p:val>
                                        </p:tav>
                                      </p:tavLst>
                                    </p:anim>
                                    <p:anim calcmode="lin" valueType="num">
                                      <p:cBhvr>
                                        <p:cTn id="8" dur="3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8132" name="图片 574465" descr="未标题-1 拷贝"/>
          <p:cNvPicPr>
            <a:picLocks noChangeAspect="1"/>
          </p:cNvPicPr>
          <p:nvPr>
            <p:custDataLst>
              <p:tags r:id="rId1"/>
            </p:custDataLst>
          </p:nvPr>
        </p:nvPicPr>
        <p:blipFill>
          <a:blip r:embed="rId2">
            <a:lum bright="-6000" contrast="48000"/>
          </a:blip>
          <a:stretch>
            <a:fillRect/>
          </a:stretch>
        </p:blipFill>
        <p:spPr>
          <a:xfrm>
            <a:off x="135890" y="831215"/>
            <a:ext cx="8859520" cy="6064885"/>
          </a:xfrm>
          <a:prstGeom prst="rect">
            <a:avLst/>
          </a:prstGeom>
          <a:noFill/>
          <a:ln w="9525">
            <a:noFill/>
          </a:ln>
          <a:effectLst>
            <a:outerShdw dist="53882" dir="2699999" algn="ctr" rotWithShape="0">
              <a:srgbClr val="000099"/>
            </a:outerShdw>
          </a:effectLst>
        </p:spPr>
      </p:pic>
      <p:sp>
        <p:nvSpPr>
          <p:cNvPr id="2" name="TextBox 1"/>
          <p:cNvSpPr txBox="1"/>
          <p:nvPr>
            <p:custDataLst>
              <p:tags r:id="rId3"/>
            </p:custDataLst>
          </p:nvPr>
        </p:nvSpPr>
        <p:spPr>
          <a:xfrm>
            <a:off x="-317" y="5206048"/>
            <a:ext cx="3024187" cy="1168400"/>
          </a:xfrm>
          <a:prstGeom prst="rect">
            <a:avLst/>
          </a:prstGeom>
          <a:noFill/>
          <a:ln w="9525">
            <a:noFill/>
          </a:ln>
        </p:spPr>
        <p:txBody>
          <a:bodyPr>
            <a:spAutoFit/>
          </a:bodyPr>
          <a:p>
            <a:r>
              <a:rPr lang="zh-CN" altLang="en-US" sz="2800" b="1" dirty="0">
                <a:solidFill>
                  <a:schemeClr val="accent6"/>
                </a:solidFill>
                <a:latin typeface="Times New Roman" panose="02020603050405020304" pitchFamily="18" charset="0"/>
              </a:rPr>
              <a:t>发输变电专业</a:t>
            </a:r>
            <a:endParaRPr lang="en-US" altLang="zh-CN" sz="2800" b="1" dirty="0">
              <a:solidFill>
                <a:schemeClr val="accent6"/>
              </a:solidFill>
              <a:latin typeface="Times New Roman" panose="02020603050405020304" pitchFamily="18" charset="0"/>
            </a:endParaRPr>
          </a:p>
          <a:p>
            <a:r>
              <a:rPr lang="zh-CN" altLang="en-US" sz="2800" b="1" dirty="0">
                <a:solidFill>
                  <a:schemeClr val="accent6"/>
                </a:solidFill>
                <a:latin typeface="Times New Roman" panose="02020603050405020304" pitchFamily="18" charset="0"/>
              </a:rPr>
              <a:t>供配电专业</a:t>
            </a:r>
            <a:endParaRPr lang="zh-CN" altLang="en-US" sz="2800" b="1" dirty="0">
              <a:solidFill>
                <a:schemeClr val="accent6"/>
              </a:solidFill>
              <a:latin typeface="Times New Roman" panose="02020603050405020304" pitchFamily="18" charset="0"/>
            </a:endParaRPr>
          </a:p>
        </p:txBody>
      </p:sp>
      <p:sp>
        <p:nvSpPr>
          <p:cNvPr id="47108" name="Text Box 4"/>
          <p:cNvSpPr/>
          <p:nvPr>
            <p:custDataLst>
              <p:tags r:id="rId4"/>
            </p:custDataLst>
          </p:nvPr>
        </p:nvSpPr>
        <p:spPr>
          <a:xfrm>
            <a:off x="321787" y="111284"/>
            <a:ext cx="4674235" cy="583565"/>
          </a:xfrm>
          <a:prstGeom prst="rect">
            <a:avLst/>
          </a:prstGeom>
          <a:noFill/>
          <a:ln w="9525">
            <a:noFill/>
          </a:ln>
        </p:spPr>
        <p:txBody>
          <a:bodyPr wrap="none" anchor="ctr" anchorCtr="0">
            <a:spAutoFit/>
          </a:bodyPr>
          <a:p>
            <a:pPr algn="ctr"/>
            <a:r>
              <a:rPr lang="zh-CN" altLang="en-US" sz="3200" dirty="0">
                <a:solidFill>
                  <a:schemeClr val="accent6"/>
                </a:solidFill>
                <a:latin typeface="Times New Roman" panose="02020603050405020304" pitchFamily="18" charset="0"/>
                <a:sym typeface="Arial" panose="020B0604020202020204" pitchFamily="34" charset="0"/>
              </a:rPr>
              <a:t>建筑供电与电力系统关系</a:t>
            </a:r>
            <a:endParaRPr lang="zh-CN" altLang="en-US" sz="3200" dirty="0">
              <a:solidFill>
                <a:schemeClr val="accent6"/>
              </a:solidFill>
              <a:latin typeface="Times New Roman" panose="02020603050405020304" pitchFamily="18" charset="0"/>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Picture 3" descr="4-1"/>
          <p:cNvPicPr>
            <a:picLocks noChangeAspect="1"/>
          </p:cNvPicPr>
          <p:nvPr/>
        </p:nvPicPr>
        <p:blipFill>
          <a:blip r:embed="rId1"/>
          <a:stretch>
            <a:fillRect/>
          </a:stretch>
        </p:blipFill>
        <p:spPr>
          <a:xfrm>
            <a:off x="109538" y="430213"/>
            <a:ext cx="9105900" cy="6454775"/>
          </a:xfrm>
          <a:prstGeom prst="rect">
            <a:avLst/>
          </a:prstGeom>
          <a:noFill/>
          <a:ln w="9525">
            <a:noFill/>
          </a:ln>
        </p:spPr>
      </p:pic>
      <p:sp>
        <p:nvSpPr>
          <p:cNvPr id="58371" name="标题 2"/>
          <p:cNvSpPr>
            <a:spLocks noGrp="1"/>
          </p:cNvSpPr>
          <p:nvPr>
            <p:ph type="title"/>
          </p:nvPr>
        </p:nvSpPr>
        <p:spPr>
          <a:xfrm>
            <a:off x="55563" y="-11112"/>
            <a:ext cx="9217025" cy="990600"/>
          </a:xfrm>
        </p:spPr>
        <p:txBody>
          <a:bodyPr vert="horz" wrap="square" lIns="91440" tIns="45720" rIns="91440" bIns="45720" anchor="ctr" anchorCtr="0"/>
          <a:p>
            <a:pPr eaLnBrk="1" hangingPunct="1"/>
            <a:r>
              <a:rPr lang="zh-CN" altLang="en-US" dirty="0">
                <a:solidFill>
                  <a:schemeClr val="accent6"/>
                </a:solidFill>
                <a:latin typeface="华文行楷" panose="02010800040101010101" pitchFamily="2" charset="-122"/>
                <a:ea typeface="华文行楷" panose="02010800040101010101" pitchFamily="2" charset="-122"/>
              </a:rPr>
              <a:t>电力系统的额定电压</a:t>
            </a:r>
            <a:endParaRPr lang="zh-CN" altLang="en-US" dirty="0">
              <a:solidFill>
                <a:schemeClr val="accent6"/>
              </a:solidFill>
              <a:latin typeface="华文行楷" panose="02010800040101010101" pitchFamily="2" charset="-122"/>
              <a:ea typeface="华文行楷" panose="02010800040101010101" pitchFamily="2" charset="-122"/>
            </a:endParaRPr>
          </a:p>
        </p:txBody>
      </p:sp>
      <p:sp>
        <p:nvSpPr>
          <p:cNvPr id="2" name="灯片编号占位符 1"/>
          <p:cNvSpPr>
            <a:spLocks noGrp="1"/>
          </p:cNvSpPr>
          <p:nvPr>
            <p:ph type="sldNum" sz="quarter" idx="10"/>
          </p:nvPr>
        </p:nvSpPr>
        <p:spPr/>
        <p:txBody>
          <a:bodyPr/>
          <a:p>
            <a:pPr lvl="0" eaLnBrk="1" hangingPunct="1">
              <a:buNone/>
            </a:pPr>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3000" fill="hold"/>
                                        <p:tgtEl>
                                          <p:spTgt spid="4"/>
                                        </p:tgtEl>
                                        <p:attrNameLst>
                                          <p:attrName>ppt_x</p:attrName>
                                        </p:attrNameLst>
                                      </p:cBhvr>
                                      <p:tavLst>
                                        <p:tav tm="0">
                                          <p:val>
                                            <p:strVal val="#ppt_x"/>
                                          </p:val>
                                        </p:tav>
                                        <p:tav tm="100000">
                                          <p:val>
                                            <p:strVal val="#ppt_x"/>
                                          </p:val>
                                        </p:tav>
                                      </p:tavLst>
                                    </p:anim>
                                    <p:anim calcmode="lin" valueType="num">
                                      <p:cBhvr>
                                        <p:cTn id="8" dur="3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0418" name="Rectangle 2"/>
          <p:cNvSpPr>
            <a:spLocks noGrp="1"/>
          </p:cNvSpPr>
          <p:nvPr>
            <p:ph type="title"/>
            <p:custDataLst>
              <p:tags r:id="rId1"/>
            </p:custDataLst>
          </p:nvPr>
        </p:nvSpPr>
        <p:spPr>
          <a:xfrm>
            <a:off x="395288" y="0"/>
            <a:ext cx="8229600" cy="706438"/>
          </a:xfrm>
        </p:spPr>
        <p:txBody>
          <a:bodyPr vert="horz" wrap="square" lIns="91440" tIns="45720" rIns="91440" bIns="45720" anchor="ctr" anchorCtr="0"/>
          <a:p>
            <a:pPr eaLnBrk="1" hangingPunct="1"/>
            <a:r>
              <a:rPr lang="zh-CN" altLang="en-US" sz="3200" b="1" dirty="0">
                <a:solidFill>
                  <a:srgbClr val="FF3300"/>
                </a:solidFill>
              </a:rPr>
              <a:t>电力统额定电压的规定</a:t>
            </a:r>
            <a:endParaRPr lang="zh-CN" altLang="en-US" sz="3200" b="1" dirty="0">
              <a:solidFill>
                <a:srgbClr val="FF3300"/>
              </a:solidFill>
            </a:endParaRPr>
          </a:p>
        </p:txBody>
      </p:sp>
      <p:graphicFrame>
        <p:nvGraphicFramePr>
          <p:cNvPr id="60420" name="内容占位符 60419"/>
          <p:cNvGraphicFramePr/>
          <p:nvPr>
            <p:ph sz="half" idx="2"/>
            <p:custDataLst>
              <p:tags r:id="rId2"/>
            </p:custDataLst>
          </p:nvPr>
        </p:nvGraphicFramePr>
        <p:xfrm>
          <a:off x="512763" y="1803400"/>
          <a:ext cx="7923213" cy="4794250"/>
        </p:xfrm>
        <a:graphic>
          <a:graphicData uri="http://schemas.openxmlformats.org/drawingml/2006/table">
            <a:tbl>
              <a:tblPr/>
              <a:tblGrid>
                <a:gridCol w="739775"/>
                <a:gridCol w="963613"/>
                <a:gridCol w="2443162"/>
                <a:gridCol w="2295525"/>
                <a:gridCol w="1481138"/>
              </a:tblGrid>
              <a:tr h="384175">
                <a:tc rowSpan="2">
                  <a:txBody>
                    <a:bodyPr/>
                    <a:p>
                      <a:pPr lvl="0" algn="ctr" defTabSz="914400" eaLnBrk="1" hangingPunct="1">
                        <a:buNone/>
                        <a:tabLst>
                          <a:tab pos="-66675" algn="l"/>
                        </a:tabLst>
                      </a:pPr>
                      <a:r>
                        <a:rPr lang="zh-CN" altLang="en-US" sz="1600" dirty="0">
                          <a:latin typeface="Times New Roman" panose="02020603050405020304" pitchFamily="18" charset="0"/>
                          <a:ea typeface="Mincho" charset="-128"/>
                        </a:rPr>
                        <a:t>分类</a:t>
                      </a:r>
                      <a:endParaRPr lang="zh-CN" altLang="en-US" sz="1600" dirty="0">
                        <a:latin typeface="Arial" panose="020B0604020202020204" pitchFamily="34" charset="0"/>
                      </a:endParaRPr>
                    </a:p>
                  </a:txBody>
                  <a:tcPr marL="91444" marR="91444" marT="45737" marB="45737">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lvl="0" algn="ctr" defTabSz="914400" eaLnBrk="1" hangingPunct="1">
                        <a:buNone/>
                        <a:tabLst>
                          <a:tab pos="-66675" algn="l"/>
                        </a:tabLst>
                      </a:pPr>
                      <a:r>
                        <a:rPr lang="zh-CN" altLang="en-US" sz="1600" dirty="0">
                          <a:latin typeface="Times New Roman" panose="02020603050405020304" pitchFamily="18" charset="0"/>
                          <a:ea typeface="Mincho" charset="-128"/>
                        </a:rPr>
                        <a:t>电网和用电设备额定电压</a:t>
                      </a:r>
                      <a:endParaRPr lang="zh-CN" altLang="en-US" sz="1600" dirty="0">
                        <a:latin typeface="Times New Roman" panose="02020603050405020304" pitchFamily="18" charset="0"/>
                        <a:ea typeface="Mincho" charset="-128"/>
                      </a:endParaRPr>
                    </a:p>
                    <a:p>
                      <a:pPr lvl="0" algn="ctr" defTabSz="914400" eaLnBrk="1" hangingPunct="1">
                        <a:buNone/>
                        <a:tabLst>
                          <a:tab pos="-66675" algn="l"/>
                        </a:tabLst>
                      </a:pPr>
                      <a:r>
                        <a:rPr lang="en-US" altLang="zh-CN" sz="1600" dirty="0">
                          <a:latin typeface="Times New Roman" panose="02020603050405020304" pitchFamily="18" charset="0"/>
                          <a:ea typeface="Mincho" charset="-128"/>
                        </a:rPr>
                        <a:t>(kV)</a:t>
                      </a:r>
                      <a:endParaRPr lang="zh-CN" altLang="en-US" sz="1600" dirty="0">
                        <a:latin typeface="Arial" panose="020B0604020202020204" pitchFamily="34" charset="0"/>
                      </a:endParaRPr>
                    </a:p>
                  </a:txBody>
                  <a:tcPr marL="91444" marR="91444" marT="45737" marB="45737">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lvl="0" algn="ctr" defTabSz="914400" eaLnBrk="1" hangingPunct="1">
                        <a:buNone/>
                        <a:tabLst>
                          <a:tab pos="-66675" algn="l"/>
                        </a:tabLst>
                      </a:pPr>
                      <a:r>
                        <a:rPr lang="zh-CN" altLang="en-US" sz="1600" dirty="0">
                          <a:latin typeface="Times New Roman" panose="02020603050405020304" pitchFamily="18" charset="0"/>
                          <a:ea typeface="Mincho" charset="-128"/>
                        </a:rPr>
                        <a:t>发电机额定电压</a:t>
                      </a:r>
                      <a:r>
                        <a:rPr lang="en-US" altLang="zh-CN" sz="1600" dirty="0">
                          <a:latin typeface="Times New Roman" panose="02020603050405020304" pitchFamily="18" charset="0"/>
                          <a:ea typeface="Mincho" charset="-128"/>
                        </a:rPr>
                        <a:t>(kV)</a:t>
                      </a:r>
                      <a:endParaRPr lang="en-US" altLang="zh-CN" sz="1600" dirty="0">
                        <a:latin typeface="Arial" panose="020B0604020202020204" pitchFamily="34" charset="0"/>
                      </a:endParaRPr>
                    </a:p>
                  </a:txBody>
                  <a:tcPr marL="91444" marR="91444" marT="45737" marB="45737">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2">
                  <a:txBody>
                    <a:bodyPr/>
                    <a:p>
                      <a:pPr lvl="0" algn="ctr" defTabSz="914400" eaLnBrk="1" hangingPunct="1">
                        <a:buNone/>
                        <a:tabLst>
                          <a:tab pos="-66675" algn="l"/>
                        </a:tabLst>
                      </a:pPr>
                      <a:r>
                        <a:rPr lang="zh-CN" altLang="en-US" sz="1600" dirty="0">
                          <a:latin typeface="Times New Roman" panose="02020603050405020304" pitchFamily="18" charset="0"/>
                          <a:ea typeface="Mincho" charset="-128"/>
                        </a:rPr>
                        <a:t>电力变压器额定电压</a:t>
                      </a:r>
                      <a:r>
                        <a:rPr lang="en-US" altLang="zh-CN" sz="1600" dirty="0">
                          <a:latin typeface="Times New Roman" panose="02020603050405020304" pitchFamily="18" charset="0"/>
                          <a:ea typeface="Mincho" charset="-128"/>
                        </a:rPr>
                        <a:t>(kV)</a:t>
                      </a:r>
                      <a:endParaRPr lang="en-US" altLang="zh-CN" sz="1600" dirty="0">
                        <a:latin typeface="Arial" panose="020B0604020202020204" pitchFamily="34" charset="0"/>
                      </a:endParaRPr>
                    </a:p>
                  </a:txBody>
                  <a:tcPr marL="91444" marR="91444" marT="45737" marB="45737">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92710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lvl="0" algn="ctr" defTabSz="914400" eaLnBrk="1" hangingPunct="1">
                        <a:buNone/>
                        <a:tabLst>
                          <a:tab pos="-66675" algn="l"/>
                        </a:tabLst>
                      </a:pPr>
                      <a:r>
                        <a:rPr lang="zh-CN" altLang="en-US" sz="1600" dirty="0">
                          <a:latin typeface="Times New Roman" panose="02020603050405020304" pitchFamily="18" charset="0"/>
                          <a:ea typeface="Mincho" charset="-128"/>
                        </a:rPr>
                        <a:t>一次绕组</a:t>
                      </a:r>
                      <a:endParaRPr lang="zh-CN" altLang="en-US" sz="1600" dirty="0">
                        <a:latin typeface="Arial" panose="020B0604020202020204" pitchFamily="34" charset="0"/>
                      </a:endParaRPr>
                    </a:p>
                  </a:txBody>
                  <a:tcPr marL="91444" marR="91444" marT="45737" marB="45737">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lgn="ctr" defTabSz="914400" eaLnBrk="1" hangingPunct="1">
                        <a:buNone/>
                        <a:tabLst>
                          <a:tab pos="-66675" algn="l"/>
                        </a:tabLst>
                      </a:pPr>
                      <a:r>
                        <a:rPr lang="zh-CN" altLang="en-US" sz="1600" dirty="0">
                          <a:latin typeface="Times New Roman" panose="02020603050405020304" pitchFamily="18" charset="0"/>
                          <a:ea typeface="Mincho" charset="-128"/>
                        </a:rPr>
                        <a:t>二次绕组</a:t>
                      </a:r>
                      <a:endParaRPr lang="zh-CN" altLang="en-US" sz="1600" dirty="0">
                        <a:latin typeface="Arial" panose="020B0604020202020204" pitchFamily="34" charset="0"/>
                      </a:endParaRPr>
                    </a:p>
                  </a:txBody>
                  <a:tcPr marL="91444" marR="91444" marT="45737" marB="45737">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904875">
                <a:tc>
                  <a:txBody>
                    <a:bodyPr/>
                    <a:p>
                      <a:pPr lvl="0" algn="ctr" defTabSz="914400" eaLnBrk="1" hangingPunct="1">
                        <a:buNone/>
                        <a:tabLst>
                          <a:tab pos="-66675" algn="l"/>
                        </a:tabLst>
                      </a:pPr>
                      <a:r>
                        <a:rPr lang="zh-CN" altLang="en-US" sz="1600" dirty="0">
                          <a:latin typeface="Times New Roman" panose="02020603050405020304" pitchFamily="18" charset="0"/>
                          <a:ea typeface="Mincho" charset="-128"/>
                        </a:rPr>
                        <a:t>低压</a:t>
                      </a:r>
                      <a:endParaRPr lang="zh-CN" altLang="en-US" sz="1600" dirty="0">
                        <a:latin typeface="Arial" panose="020B0604020202020204" pitchFamily="34" charset="0"/>
                      </a:endParaRPr>
                    </a:p>
                  </a:txBody>
                  <a:tcPr marL="91444" marR="91444" marT="45737" marB="45737">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342900" lvl="0" indent="-342900" algn="ctr" eaLnBrk="1" hangingPunct="1">
                        <a:buNone/>
                      </a:pPr>
                      <a:r>
                        <a:rPr lang="en-US" altLang="zh-CN" sz="1600" dirty="0">
                          <a:latin typeface="Times New Roman" panose="02020603050405020304" pitchFamily="18" charset="0"/>
                          <a:ea typeface="Mincho" charset="-128"/>
                        </a:rPr>
                        <a:t>0</a:t>
                      </a:r>
                      <a:r>
                        <a:rPr lang="zh-CN" altLang="en-US" sz="1600" dirty="0">
                          <a:latin typeface="Times New Roman" panose="02020603050405020304" pitchFamily="18" charset="0"/>
                          <a:ea typeface="Mincho" charset="-128"/>
                        </a:rPr>
                        <a:t>．</a:t>
                      </a:r>
                      <a:r>
                        <a:rPr lang="en-US" altLang="zh-CN" sz="1600" dirty="0">
                          <a:latin typeface="Times New Roman" panose="02020603050405020304" pitchFamily="18" charset="0"/>
                          <a:ea typeface="Mincho" charset="-128"/>
                        </a:rPr>
                        <a:t>22</a:t>
                      </a:r>
                      <a:endParaRPr lang="en-US" altLang="zh-CN" sz="1600" dirty="0">
                        <a:latin typeface="Times New Roman" panose="02020603050405020304" pitchFamily="18" charset="0"/>
                        <a:ea typeface="Mincho" charset="-128"/>
                      </a:endParaRPr>
                    </a:p>
                    <a:p>
                      <a:pPr marL="342900" lvl="0" indent="-342900" algn="ctr">
                        <a:buNone/>
                      </a:pPr>
                      <a:r>
                        <a:rPr lang="en-US" altLang="zh-CN" sz="1600" dirty="0">
                          <a:latin typeface="Times New Roman" panose="02020603050405020304" pitchFamily="18" charset="0"/>
                          <a:ea typeface="Mincho" charset="-128"/>
                        </a:rPr>
                        <a:t>0</a:t>
                      </a:r>
                      <a:r>
                        <a:rPr lang="zh-CN" altLang="en-US" sz="1600" dirty="0">
                          <a:latin typeface="Times New Roman" panose="02020603050405020304" pitchFamily="18" charset="0"/>
                          <a:ea typeface="Mincho" charset="-128"/>
                        </a:rPr>
                        <a:t>．</a:t>
                      </a:r>
                      <a:r>
                        <a:rPr lang="en-US" altLang="zh-CN" sz="1600" dirty="0">
                          <a:latin typeface="Times New Roman" panose="02020603050405020304" pitchFamily="18" charset="0"/>
                          <a:ea typeface="Mincho" charset="-128"/>
                        </a:rPr>
                        <a:t>38</a:t>
                      </a:r>
                      <a:endParaRPr lang="en-US" altLang="zh-CN" sz="1600" dirty="0">
                        <a:latin typeface="Times New Roman" panose="02020603050405020304" pitchFamily="18" charset="0"/>
                        <a:ea typeface="Mincho" charset="-128"/>
                      </a:endParaRPr>
                    </a:p>
                    <a:p>
                      <a:pPr marL="342900" lvl="0" indent="-342900" algn="ctr">
                        <a:buNone/>
                      </a:pPr>
                      <a:r>
                        <a:rPr lang="en-US" altLang="zh-CN" sz="1600" dirty="0">
                          <a:latin typeface="Times New Roman" panose="02020603050405020304" pitchFamily="18" charset="0"/>
                          <a:ea typeface="Mincho" charset="-128"/>
                        </a:rPr>
                        <a:t>0</a:t>
                      </a:r>
                      <a:r>
                        <a:rPr lang="zh-CN" altLang="en-US" sz="1600" dirty="0">
                          <a:latin typeface="Times New Roman" panose="02020603050405020304" pitchFamily="18" charset="0"/>
                          <a:ea typeface="Mincho" charset="-128"/>
                        </a:rPr>
                        <a:t>．</a:t>
                      </a:r>
                      <a:r>
                        <a:rPr lang="en-US" altLang="zh-CN" sz="1600" dirty="0">
                          <a:latin typeface="Times New Roman" panose="02020603050405020304" pitchFamily="18" charset="0"/>
                          <a:ea typeface="Mincho" charset="-128"/>
                        </a:rPr>
                        <a:t>66</a:t>
                      </a:r>
                      <a:endParaRPr lang="en-US" altLang="zh-CN" sz="1600" dirty="0">
                        <a:latin typeface="Arial" panose="020B0604020202020204" pitchFamily="34" charset="0"/>
                        <a:ea typeface="Mincho" charset="-128"/>
                      </a:endParaRPr>
                    </a:p>
                  </a:txBody>
                  <a:tcPr marL="91444" marR="91444" marT="45737" marB="45737">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lgn="ctr" defTabSz="914400" eaLnBrk="1" hangingPunct="1">
                        <a:buAutoNum type="arabicPeriod"/>
                        <a:tabLst>
                          <a:tab pos="228600" algn="l"/>
                        </a:tabLst>
                      </a:pPr>
                      <a:r>
                        <a:rPr lang="en-US" altLang="zh-CN" sz="1600" dirty="0">
                          <a:latin typeface="Times New Roman" panose="02020603050405020304" pitchFamily="18" charset="0"/>
                          <a:ea typeface="Mincho" charset="-128"/>
                        </a:rPr>
                        <a:t>23</a:t>
                      </a:r>
                      <a:endParaRPr lang="en-US" altLang="zh-CN" sz="1600" dirty="0">
                        <a:latin typeface="Times New Roman" panose="02020603050405020304" pitchFamily="18" charset="0"/>
                        <a:ea typeface="Mincho" charset="-128"/>
                      </a:endParaRPr>
                    </a:p>
                    <a:p>
                      <a:pPr lvl="0" algn="ctr" defTabSz="914400">
                        <a:buAutoNum type="arabicPeriod"/>
                        <a:tabLst>
                          <a:tab pos="228600" algn="l"/>
                        </a:tabLst>
                      </a:pPr>
                      <a:r>
                        <a:rPr lang="en-US" altLang="zh-CN" sz="1600" dirty="0">
                          <a:latin typeface="Times New Roman" panose="02020603050405020304" pitchFamily="18" charset="0"/>
                          <a:ea typeface="Mincho" charset="-128"/>
                        </a:rPr>
                        <a:t>40</a:t>
                      </a:r>
                      <a:endParaRPr lang="en-US" altLang="zh-CN" sz="1600" dirty="0">
                        <a:latin typeface="Times New Roman" panose="02020603050405020304" pitchFamily="18" charset="0"/>
                        <a:ea typeface="Mincho" charset="-128"/>
                      </a:endParaRPr>
                    </a:p>
                    <a:p>
                      <a:pPr lvl="0" algn="ctr" defTabSz="914400">
                        <a:buNone/>
                        <a:tabLst>
                          <a:tab pos="228600" algn="l"/>
                        </a:tabLst>
                      </a:pPr>
                      <a:r>
                        <a:rPr lang="en-US" altLang="zh-CN" sz="1600" dirty="0">
                          <a:latin typeface="Times New Roman" panose="02020603050405020304" pitchFamily="18" charset="0"/>
                          <a:ea typeface="Mincho" charset="-128"/>
                        </a:rPr>
                        <a:t>0</a:t>
                      </a:r>
                      <a:r>
                        <a:rPr lang="zh-CN" altLang="en-US" sz="1600" dirty="0">
                          <a:latin typeface="Times New Roman" panose="02020603050405020304" pitchFamily="18" charset="0"/>
                          <a:ea typeface="Mincho" charset="-128"/>
                        </a:rPr>
                        <a:t>．</a:t>
                      </a:r>
                      <a:r>
                        <a:rPr lang="en-US" altLang="zh-CN" sz="1600" dirty="0">
                          <a:latin typeface="Times New Roman" panose="02020603050405020304" pitchFamily="18" charset="0"/>
                          <a:ea typeface="Mincho" charset="-128"/>
                        </a:rPr>
                        <a:t>69</a:t>
                      </a:r>
                      <a:endParaRPr lang="en-US" altLang="zh-CN" sz="1600" dirty="0">
                        <a:latin typeface="Arial" panose="020B0604020202020204" pitchFamily="34" charset="0"/>
                        <a:ea typeface="Times New Roman" panose="02020603050405020304" pitchFamily="18" charset="0"/>
                      </a:endParaRPr>
                    </a:p>
                  </a:txBody>
                  <a:tcPr marL="91444" marR="91444" marT="45737" marB="45737">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342900" lvl="0" indent="-342900" algn="ctr" eaLnBrk="1" hangingPunct="1">
                        <a:buNone/>
                      </a:pPr>
                      <a:r>
                        <a:rPr lang="en-US" altLang="zh-CN" sz="1600" dirty="0">
                          <a:latin typeface="Times New Roman" panose="02020603050405020304" pitchFamily="18" charset="0"/>
                          <a:ea typeface="Mincho" charset="-128"/>
                        </a:rPr>
                        <a:t>0</a:t>
                      </a:r>
                      <a:r>
                        <a:rPr lang="zh-CN" altLang="en-US" sz="1600" dirty="0">
                          <a:latin typeface="Times New Roman" panose="02020603050405020304" pitchFamily="18" charset="0"/>
                          <a:ea typeface="Mincho" charset="-128"/>
                        </a:rPr>
                        <a:t>．</a:t>
                      </a:r>
                      <a:r>
                        <a:rPr lang="en-US" altLang="zh-CN" sz="1600" dirty="0">
                          <a:latin typeface="Times New Roman" panose="02020603050405020304" pitchFamily="18" charset="0"/>
                          <a:ea typeface="Mincho" charset="-128"/>
                        </a:rPr>
                        <a:t>22</a:t>
                      </a:r>
                      <a:endParaRPr lang="en-US" altLang="zh-CN" sz="1600" dirty="0">
                        <a:latin typeface="Times New Roman" panose="02020603050405020304" pitchFamily="18" charset="0"/>
                        <a:ea typeface="Mincho" charset="-128"/>
                      </a:endParaRPr>
                    </a:p>
                    <a:p>
                      <a:pPr marL="342900" lvl="0" indent="-342900" algn="ctr">
                        <a:buNone/>
                      </a:pPr>
                      <a:r>
                        <a:rPr lang="en-US" altLang="zh-CN" sz="1600" dirty="0">
                          <a:latin typeface="Times New Roman" panose="02020603050405020304" pitchFamily="18" charset="0"/>
                          <a:ea typeface="Mincho" charset="-128"/>
                        </a:rPr>
                        <a:t>0</a:t>
                      </a:r>
                      <a:r>
                        <a:rPr lang="zh-CN" altLang="en-US" sz="1600" dirty="0">
                          <a:latin typeface="Times New Roman" panose="02020603050405020304" pitchFamily="18" charset="0"/>
                          <a:ea typeface="Mincho" charset="-128"/>
                        </a:rPr>
                        <a:t>．</a:t>
                      </a:r>
                      <a:r>
                        <a:rPr lang="en-US" altLang="zh-CN" sz="1600" dirty="0">
                          <a:latin typeface="Times New Roman" panose="02020603050405020304" pitchFamily="18" charset="0"/>
                          <a:ea typeface="Mincho" charset="-128"/>
                        </a:rPr>
                        <a:t>38</a:t>
                      </a:r>
                      <a:endParaRPr lang="en-US" altLang="zh-CN" sz="1600" dirty="0">
                        <a:latin typeface="Times New Roman" panose="02020603050405020304" pitchFamily="18" charset="0"/>
                        <a:ea typeface="Mincho" charset="-128"/>
                      </a:endParaRPr>
                    </a:p>
                    <a:p>
                      <a:pPr marL="342900" lvl="0" indent="-342900" algn="ctr">
                        <a:buNone/>
                      </a:pPr>
                      <a:r>
                        <a:rPr lang="en-US" altLang="zh-CN" sz="1600" dirty="0">
                          <a:latin typeface="Times New Roman" panose="02020603050405020304" pitchFamily="18" charset="0"/>
                          <a:ea typeface="Mincho" charset="-128"/>
                        </a:rPr>
                        <a:t>0</a:t>
                      </a:r>
                      <a:r>
                        <a:rPr lang="zh-CN" altLang="en-US" sz="1600" dirty="0">
                          <a:latin typeface="Times New Roman" panose="02020603050405020304" pitchFamily="18" charset="0"/>
                          <a:ea typeface="Mincho" charset="-128"/>
                        </a:rPr>
                        <a:t>．</a:t>
                      </a:r>
                      <a:r>
                        <a:rPr lang="en-US" altLang="zh-CN" sz="1600" dirty="0">
                          <a:latin typeface="Times New Roman" panose="02020603050405020304" pitchFamily="18" charset="0"/>
                          <a:ea typeface="Mincho" charset="-128"/>
                        </a:rPr>
                        <a:t>66</a:t>
                      </a:r>
                      <a:endParaRPr lang="en-US" altLang="zh-CN" sz="1600" dirty="0">
                        <a:latin typeface="Arial" panose="020B0604020202020204" pitchFamily="34" charset="0"/>
                        <a:ea typeface="Mincho" charset="-128"/>
                      </a:endParaRPr>
                    </a:p>
                  </a:txBody>
                  <a:tcPr marL="91444" marR="91444" marT="45737" marB="45737">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lgn="ctr" defTabSz="914400" eaLnBrk="1" hangingPunct="1">
                        <a:buAutoNum type="arabicPeriod"/>
                        <a:tabLst>
                          <a:tab pos="228600" algn="l"/>
                        </a:tabLst>
                      </a:pPr>
                      <a:r>
                        <a:rPr lang="en-US" altLang="zh-CN" sz="1600" dirty="0">
                          <a:latin typeface="Times New Roman" panose="02020603050405020304" pitchFamily="18" charset="0"/>
                          <a:ea typeface="Mincho" charset="-128"/>
                        </a:rPr>
                        <a:t>23</a:t>
                      </a:r>
                      <a:endParaRPr lang="en-US" altLang="zh-CN" sz="1600" dirty="0">
                        <a:latin typeface="Times New Roman" panose="02020603050405020304" pitchFamily="18" charset="0"/>
                        <a:ea typeface="Mincho" charset="-128"/>
                      </a:endParaRPr>
                    </a:p>
                    <a:p>
                      <a:pPr lvl="0" algn="ctr" defTabSz="914400">
                        <a:buAutoNum type="arabicPeriod"/>
                        <a:tabLst>
                          <a:tab pos="228600" algn="l"/>
                        </a:tabLst>
                      </a:pPr>
                      <a:r>
                        <a:rPr lang="en-US" altLang="zh-CN" sz="1600" dirty="0">
                          <a:latin typeface="Times New Roman" panose="02020603050405020304" pitchFamily="18" charset="0"/>
                          <a:ea typeface="Mincho" charset="-128"/>
                        </a:rPr>
                        <a:t>40</a:t>
                      </a:r>
                      <a:endParaRPr lang="en-US" altLang="zh-CN" sz="1600" dirty="0">
                        <a:latin typeface="Times New Roman" panose="02020603050405020304" pitchFamily="18" charset="0"/>
                        <a:ea typeface="Mincho" charset="-128"/>
                      </a:endParaRPr>
                    </a:p>
                    <a:p>
                      <a:pPr lvl="0" algn="ctr" defTabSz="914400">
                        <a:buNone/>
                        <a:tabLst>
                          <a:tab pos="228600" algn="l"/>
                        </a:tabLst>
                      </a:pPr>
                      <a:r>
                        <a:rPr lang="en-US" altLang="zh-CN" sz="1600" dirty="0">
                          <a:latin typeface="Times New Roman" panose="02020603050405020304" pitchFamily="18" charset="0"/>
                          <a:ea typeface="Mincho" charset="-128"/>
                        </a:rPr>
                        <a:t>0</a:t>
                      </a:r>
                      <a:r>
                        <a:rPr lang="zh-CN" altLang="en-US" sz="1600" dirty="0">
                          <a:latin typeface="Times New Roman" panose="02020603050405020304" pitchFamily="18" charset="0"/>
                          <a:ea typeface="Mincho" charset="-128"/>
                        </a:rPr>
                        <a:t>．</a:t>
                      </a:r>
                      <a:r>
                        <a:rPr lang="en-US" altLang="zh-CN" sz="1600" dirty="0">
                          <a:latin typeface="Times New Roman" panose="02020603050405020304" pitchFamily="18" charset="0"/>
                          <a:ea typeface="Mincho" charset="-128"/>
                        </a:rPr>
                        <a:t>69</a:t>
                      </a:r>
                      <a:endParaRPr lang="en-US" altLang="zh-CN" sz="1600" dirty="0">
                        <a:latin typeface="Arial" panose="020B0604020202020204" pitchFamily="34" charset="0"/>
                        <a:ea typeface="Times New Roman" panose="02020603050405020304" pitchFamily="18" charset="0"/>
                      </a:endParaRPr>
                    </a:p>
                  </a:txBody>
                  <a:tcPr marL="91444" marR="91444" marT="45737" marB="45737">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578100">
                <a:tc>
                  <a:txBody>
                    <a:bodyPr/>
                    <a:p>
                      <a:pPr lvl="0" algn="ctr" defTabSz="914400" eaLnBrk="1" hangingPunct="1">
                        <a:buNone/>
                        <a:tabLst>
                          <a:tab pos="-66675" algn="l"/>
                        </a:tabLst>
                      </a:pPr>
                      <a:r>
                        <a:rPr lang="zh-CN" altLang="en-US" sz="1600" dirty="0">
                          <a:latin typeface="Times New Roman" panose="02020603050405020304" pitchFamily="18" charset="0"/>
                          <a:ea typeface="Mincho" charset="-128"/>
                        </a:rPr>
                        <a:t>高压</a:t>
                      </a:r>
                      <a:endParaRPr lang="zh-CN" altLang="en-US" sz="1600" dirty="0">
                        <a:latin typeface="Arial" panose="020B0604020202020204" pitchFamily="34" charset="0"/>
                      </a:endParaRPr>
                    </a:p>
                  </a:txBody>
                  <a:tcPr marL="91444" marR="91444" marT="45737" marB="45737">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lgn="ctr" defTabSz="914400" eaLnBrk="1" hangingPunct="1">
                        <a:buNone/>
                        <a:tabLst>
                          <a:tab pos="-66675" algn="l"/>
                        </a:tabLst>
                      </a:pPr>
                      <a:r>
                        <a:rPr lang="en-US" altLang="zh-CN" sz="1600" dirty="0">
                          <a:latin typeface="Times New Roman" panose="02020603050405020304" pitchFamily="18" charset="0"/>
                          <a:ea typeface="Mincho" charset="-128"/>
                        </a:rPr>
                        <a:t>3</a:t>
                      </a:r>
                      <a:endParaRPr lang="en-US" altLang="zh-CN" sz="1600" dirty="0">
                        <a:latin typeface="Times New Roman" panose="02020603050405020304" pitchFamily="18" charset="0"/>
                        <a:ea typeface="Mincho" charset="-128"/>
                      </a:endParaRPr>
                    </a:p>
                    <a:p>
                      <a:pPr lvl="0" algn="ctr" defTabSz="914400">
                        <a:buNone/>
                        <a:tabLst>
                          <a:tab pos="-66675" algn="l"/>
                        </a:tabLst>
                      </a:pPr>
                      <a:r>
                        <a:rPr lang="en-US" altLang="zh-CN" sz="1600" dirty="0">
                          <a:latin typeface="Times New Roman" panose="02020603050405020304" pitchFamily="18" charset="0"/>
                          <a:ea typeface="Mincho" charset="-128"/>
                        </a:rPr>
                        <a:t>6</a:t>
                      </a:r>
                      <a:endParaRPr lang="en-US" altLang="zh-CN" sz="1600" dirty="0">
                        <a:latin typeface="Times New Roman" panose="02020603050405020304" pitchFamily="18" charset="0"/>
                        <a:ea typeface="Mincho" charset="-128"/>
                      </a:endParaRPr>
                    </a:p>
                    <a:p>
                      <a:pPr lvl="0" algn="ctr" defTabSz="914400">
                        <a:buNone/>
                        <a:tabLst>
                          <a:tab pos="-66675" algn="l"/>
                        </a:tabLst>
                      </a:pPr>
                      <a:r>
                        <a:rPr lang="en-US" altLang="zh-CN" sz="1600" dirty="0">
                          <a:latin typeface="Times New Roman" panose="02020603050405020304" pitchFamily="18" charset="0"/>
                          <a:ea typeface="Mincho" charset="-128"/>
                        </a:rPr>
                        <a:t>10</a:t>
                      </a:r>
                      <a:endParaRPr lang="en-US" altLang="zh-CN" sz="1600" dirty="0">
                        <a:latin typeface="Times New Roman" panose="02020603050405020304" pitchFamily="18" charset="0"/>
                        <a:ea typeface="Mincho" charset="-128"/>
                      </a:endParaRPr>
                    </a:p>
                    <a:p>
                      <a:pPr lvl="0" algn="ctr" defTabSz="914400">
                        <a:buNone/>
                        <a:tabLst>
                          <a:tab pos="-66675" algn="l"/>
                        </a:tabLst>
                      </a:pPr>
                      <a:r>
                        <a:rPr lang="en-US" altLang="zh-CN" sz="1600" dirty="0">
                          <a:latin typeface="Times New Roman" panose="02020603050405020304" pitchFamily="18" charset="0"/>
                          <a:ea typeface="Mincho" charset="-128"/>
                        </a:rPr>
                        <a:t>-</a:t>
                      </a:r>
                      <a:endParaRPr lang="en-US" altLang="zh-CN" sz="1600" dirty="0">
                        <a:latin typeface="Times New Roman" panose="02020603050405020304" pitchFamily="18" charset="0"/>
                        <a:ea typeface="Mincho" charset="-128"/>
                      </a:endParaRPr>
                    </a:p>
                    <a:p>
                      <a:pPr lvl="0" algn="ctr" defTabSz="914400">
                        <a:buNone/>
                        <a:tabLst>
                          <a:tab pos="-66675" algn="l"/>
                        </a:tabLst>
                      </a:pPr>
                      <a:r>
                        <a:rPr lang="en-US" altLang="zh-CN" sz="1600" dirty="0">
                          <a:latin typeface="Times New Roman" panose="02020603050405020304" pitchFamily="18" charset="0"/>
                          <a:ea typeface="Mincho" charset="-128"/>
                        </a:rPr>
                        <a:t>35</a:t>
                      </a:r>
                      <a:endParaRPr lang="en-US" altLang="zh-CN" sz="1600" dirty="0">
                        <a:latin typeface="Times New Roman" panose="02020603050405020304" pitchFamily="18" charset="0"/>
                        <a:ea typeface="Mincho" charset="-128"/>
                      </a:endParaRPr>
                    </a:p>
                    <a:p>
                      <a:pPr lvl="0" algn="ctr" defTabSz="914400">
                        <a:buNone/>
                        <a:tabLst>
                          <a:tab pos="-66675" algn="l"/>
                        </a:tabLst>
                      </a:pPr>
                      <a:r>
                        <a:rPr lang="en-US" altLang="zh-CN" sz="1600" dirty="0">
                          <a:latin typeface="Times New Roman" panose="02020603050405020304" pitchFamily="18" charset="0"/>
                          <a:ea typeface="Mincho" charset="-128"/>
                        </a:rPr>
                        <a:t>63</a:t>
                      </a:r>
                      <a:endParaRPr lang="en-US" altLang="zh-CN" sz="1600" dirty="0">
                        <a:latin typeface="Times New Roman" panose="02020603050405020304" pitchFamily="18" charset="0"/>
                        <a:ea typeface="Mincho" charset="-128"/>
                      </a:endParaRPr>
                    </a:p>
                    <a:p>
                      <a:pPr lvl="0" algn="ctr" defTabSz="914400">
                        <a:buNone/>
                        <a:tabLst>
                          <a:tab pos="-66675" algn="l"/>
                        </a:tabLst>
                      </a:pPr>
                      <a:r>
                        <a:rPr lang="en-US" altLang="zh-CN" sz="1600" dirty="0">
                          <a:latin typeface="Times New Roman" panose="02020603050405020304" pitchFamily="18" charset="0"/>
                          <a:ea typeface="Mincho" charset="-128"/>
                        </a:rPr>
                        <a:t>110</a:t>
                      </a:r>
                      <a:endParaRPr lang="en-US" altLang="zh-CN" sz="1600" dirty="0">
                        <a:latin typeface="Times New Roman" panose="02020603050405020304" pitchFamily="18" charset="0"/>
                        <a:ea typeface="Mincho" charset="-128"/>
                      </a:endParaRPr>
                    </a:p>
                    <a:p>
                      <a:pPr lvl="0" algn="ctr" defTabSz="914400">
                        <a:buNone/>
                        <a:tabLst>
                          <a:tab pos="-66675" algn="l"/>
                        </a:tabLst>
                      </a:pPr>
                      <a:r>
                        <a:rPr lang="en-US" altLang="zh-CN" sz="1600" dirty="0">
                          <a:latin typeface="Times New Roman" panose="02020603050405020304" pitchFamily="18" charset="0"/>
                          <a:ea typeface="Mincho" charset="-128"/>
                        </a:rPr>
                        <a:t>220</a:t>
                      </a:r>
                      <a:endParaRPr lang="en-US" altLang="zh-CN" sz="1600" dirty="0">
                        <a:latin typeface="Times New Roman" panose="02020603050405020304" pitchFamily="18" charset="0"/>
                        <a:ea typeface="Mincho" charset="-128"/>
                      </a:endParaRPr>
                    </a:p>
                    <a:p>
                      <a:pPr lvl="0" algn="ctr" defTabSz="914400">
                        <a:buNone/>
                        <a:tabLst>
                          <a:tab pos="-66675" algn="l"/>
                        </a:tabLst>
                      </a:pPr>
                      <a:r>
                        <a:rPr lang="en-US" altLang="zh-CN" sz="1600" dirty="0">
                          <a:latin typeface="Times New Roman" panose="02020603050405020304" pitchFamily="18" charset="0"/>
                          <a:ea typeface="Mincho" charset="-128"/>
                        </a:rPr>
                        <a:t>330</a:t>
                      </a:r>
                      <a:endParaRPr lang="en-US" altLang="zh-CN" sz="1600" dirty="0">
                        <a:latin typeface="Times New Roman" panose="02020603050405020304" pitchFamily="18" charset="0"/>
                        <a:ea typeface="Mincho" charset="-128"/>
                      </a:endParaRPr>
                    </a:p>
                    <a:p>
                      <a:pPr lvl="0" algn="ctr" defTabSz="914400">
                        <a:buNone/>
                        <a:tabLst>
                          <a:tab pos="-66675" algn="l"/>
                        </a:tabLst>
                      </a:pPr>
                      <a:r>
                        <a:rPr lang="en-US" altLang="zh-CN" sz="1600" dirty="0">
                          <a:latin typeface="Times New Roman" panose="02020603050405020304" pitchFamily="18" charset="0"/>
                          <a:ea typeface="Mincho" charset="-128"/>
                        </a:rPr>
                        <a:t>500</a:t>
                      </a:r>
                      <a:endParaRPr lang="en-US" altLang="zh-CN" sz="1600" dirty="0">
                        <a:latin typeface="Arial" panose="020B0604020202020204" pitchFamily="34" charset="0"/>
                        <a:ea typeface="Mincho" charset="-128"/>
                      </a:endParaRPr>
                    </a:p>
                  </a:txBody>
                  <a:tcPr marL="91444" marR="91444" marT="45737" marB="45737">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lgn="ctr" defTabSz="914400" eaLnBrk="1" hangingPunct="1">
                        <a:buNone/>
                        <a:tabLst>
                          <a:tab pos="-66675" algn="l"/>
                        </a:tabLst>
                      </a:pPr>
                      <a:r>
                        <a:rPr lang="en-US" altLang="zh-CN" sz="1600" dirty="0">
                          <a:latin typeface="Times New Roman" panose="02020603050405020304" pitchFamily="18" charset="0"/>
                          <a:ea typeface="Mincho" charset="-128"/>
                        </a:rPr>
                        <a:t>3</a:t>
                      </a:r>
                      <a:r>
                        <a:rPr lang="zh-CN" altLang="en-US" sz="1600" dirty="0">
                          <a:latin typeface="Times New Roman" panose="02020603050405020304" pitchFamily="18" charset="0"/>
                          <a:ea typeface="Mincho" charset="-128"/>
                        </a:rPr>
                        <a:t>．</a:t>
                      </a:r>
                      <a:r>
                        <a:rPr lang="en-US" altLang="zh-CN" sz="1600" dirty="0">
                          <a:latin typeface="Times New Roman" panose="02020603050405020304" pitchFamily="18" charset="0"/>
                          <a:ea typeface="Mincho" charset="-128"/>
                        </a:rPr>
                        <a:t>15</a:t>
                      </a:r>
                      <a:endParaRPr lang="en-US" altLang="zh-CN" sz="1600" dirty="0">
                        <a:latin typeface="Times New Roman" panose="02020603050405020304" pitchFamily="18" charset="0"/>
                        <a:ea typeface="Mincho" charset="-128"/>
                      </a:endParaRPr>
                    </a:p>
                    <a:p>
                      <a:pPr lvl="0" algn="ctr" defTabSz="914400">
                        <a:buNone/>
                        <a:tabLst>
                          <a:tab pos="-66675" algn="l"/>
                        </a:tabLst>
                      </a:pPr>
                      <a:r>
                        <a:rPr lang="en-US" altLang="zh-CN" sz="1600" dirty="0">
                          <a:latin typeface="Times New Roman" panose="02020603050405020304" pitchFamily="18" charset="0"/>
                          <a:ea typeface="Mincho" charset="-128"/>
                        </a:rPr>
                        <a:t>6</a:t>
                      </a:r>
                      <a:r>
                        <a:rPr lang="zh-CN" altLang="en-US" sz="1600" dirty="0">
                          <a:latin typeface="Times New Roman" panose="02020603050405020304" pitchFamily="18" charset="0"/>
                          <a:ea typeface="Mincho" charset="-128"/>
                        </a:rPr>
                        <a:t>．</a:t>
                      </a:r>
                      <a:r>
                        <a:rPr lang="en-US" altLang="zh-CN" sz="1600" dirty="0">
                          <a:latin typeface="Times New Roman" panose="02020603050405020304" pitchFamily="18" charset="0"/>
                          <a:ea typeface="Mincho" charset="-128"/>
                        </a:rPr>
                        <a:t>3</a:t>
                      </a:r>
                      <a:endParaRPr lang="en-US" altLang="zh-CN" sz="1600" dirty="0">
                        <a:latin typeface="Times New Roman" panose="02020603050405020304" pitchFamily="18" charset="0"/>
                        <a:ea typeface="Mincho" charset="-128"/>
                      </a:endParaRPr>
                    </a:p>
                    <a:p>
                      <a:pPr lvl="0" algn="ctr" defTabSz="914400">
                        <a:buNone/>
                        <a:tabLst>
                          <a:tab pos="-66675" algn="l"/>
                        </a:tabLst>
                      </a:pPr>
                      <a:r>
                        <a:rPr lang="en-US" altLang="zh-CN" sz="1600" dirty="0">
                          <a:latin typeface="Times New Roman" panose="02020603050405020304" pitchFamily="18" charset="0"/>
                          <a:ea typeface="Mincho" charset="-128"/>
                        </a:rPr>
                        <a:t>10</a:t>
                      </a:r>
                      <a:r>
                        <a:rPr lang="zh-CN" altLang="en-US" sz="1600" dirty="0">
                          <a:latin typeface="Times New Roman" panose="02020603050405020304" pitchFamily="18" charset="0"/>
                          <a:ea typeface="Mincho" charset="-128"/>
                        </a:rPr>
                        <a:t>．</a:t>
                      </a:r>
                      <a:r>
                        <a:rPr lang="en-US" altLang="zh-CN" sz="1600" dirty="0">
                          <a:latin typeface="Times New Roman" panose="02020603050405020304" pitchFamily="18" charset="0"/>
                          <a:ea typeface="Mincho" charset="-128"/>
                        </a:rPr>
                        <a:t>5</a:t>
                      </a:r>
                      <a:endParaRPr lang="en-US" altLang="zh-CN" sz="1600" dirty="0">
                        <a:latin typeface="Times New Roman" panose="02020603050405020304" pitchFamily="18" charset="0"/>
                        <a:ea typeface="Mincho" charset="-128"/>
                      </a:endParaRPr>
                    </a:p>
                    <a:p>
                      <a:pPr lvl="0" algn="ctr" defTabSz="914400">
                        <a:buNone/>
                        <a:tabLst>
                          <a:tab pos="-66675" algn="l"/>
                        </a:tabLst>
                      </a:pPr>
                      <a:r>
                        <a:rPr lang="en-US" altLang="zh-CN" sz="1600" dirty="0">
                          <a:latin typeface="Times New Roman" panose="02020603050405020304" pitchFamily="18" charset="0"/>
                          <a:ea typeface="Mincho" charset="-128"/>
                        </a:rPr>
                        <a:t>13</a:t>
                      </a:r>
                      <a:r>
                        <a:rPr lang="zh-CN" altLang="en-US" sz="1600" dirty="0">
                          <a:latin typeface="Times New Roman" panose="02020603050405020304" pitchFamily="18" charset="0"/>
                          <a:ea typeface="Mincho" charset="-128"/>
                        </a:rPr>
                        <a:t>．</a:t>
                      </a:r>
                      <a:r>
                        <a:rPr lang="en-US" altLang="zh-CN" sz="1600" dirty="0">
                          <a:latin typeface="Times New Roman" panose="02020603050405020304" pitchFamily="18" charset="0"/>
                          <a:ea typeface="Mincho" charset="-128"/>
                        </a:rPr>
                        <a:t>8</a:t>
                      </a:r>
                      <a:r>
                        <a:rPr lang="zh-CN" altLang="en-US" sz="1600" dirty="0">
                          <a:latin typeface="Times New Roman" panose="02020603050405020304" pitchFamily="18" charset="0"/>
                          <a:ea typeface="Mincho" charset="-128"/>
                        </a:rPr>
                        <a:t>，</a:t>
                      </a:r>
                      <a:r>
                        <a:rPr lang="en-US" altLang="zh-CN" sz="1600" dirty="0">
                          <a:latin typeface="Times New Roman" panose="02020603050405020304" pitchFamily="18" charset="0"/>
                          <a:ea typeface="Mincho" charset="-128"/>
                        </a:rPr>
                        <a:t>15</a:t>
                      </a:r>
                      <a:r>
                        <a:rPr lang="zh-CN" altLang="en-US" sz="1600" dirty="0">
                          <a:latin typeface="Times New Roman" panose="02020603050405020304" pitchFamily="18" charset="0"/>
                          <a:ea typeface="Mincho" charset="-128"/>
                        </a:rPr>
                        <a:t>．</a:t>
                      </a:r>
                      <a:r>
                        <a:rPr lang="en-US" altLang="zh-CN" sz="1600" dirty="0">
                          <a:latin typeface="Times New Roman" panose="02020603050405020304" pitchFamily="18" charset="0"/>
                          <a:ea typeface="Mincho" charset="-128"/>
                        </a:rPr>
                        <a:t>75</a:t>
                      </a:r>
                      <a:r>
                        <a:rPr lang="zh-CN" altLang="en-US" sz="1600" dirty="0">
                          <a:latin typeface="Times New Roman" panose="02020603050405020304" pitchFamily="18" charset="0"/>
                          <a:ea typeface="Mincho" charset="-128"/>
                        </a:rPr>
                        <a:t>，</a:t>
                      </a:r>
                      <a:r>
                        <a:rPr lang="en-US" altLang="zh-CN" sz="1600" dirty="0">
                          <a:latin typeface="Times New Roman" panose="02020603050405020304" pitchFamily="18" charset="0"/>
                          <a:ea typeface="Mincho" charset="-128"/>
                        </a:rPr>
                        <a:t>18</a:t>
                      </a:r>
                      <a:r>
                        <a:rPr lang="zh-CN" altLang="en-US" sz="1600" dirty="0">
                          <a:latin typeface="Times New Roman" panose="02020603050405020304" pitchFamily="18" charset="0"/>
                          <a:ea typeface="Mincho" charset="-128"/>
                        </a:rPr>
                        <a:t>．</a:t>
                      </a:r>
                      <a:r>
                        <a:rPr lang="en-US" altLang="zh-CN" sz="1600" dirty="0">
                          <a:latin typeface="Times New Roman" panose="02020603050405020304" pitchFamily="18" charset="0"/>
                          <a:ea typeface="Mincho" charset="-128"/>
                        </a:rPr>
                        <a:t>20</a:t>
                      </a:r>
                      <a:endParaRPr lang="en-US" altLang="zh-CN" sz="1600" dirty="0">
                        <a:latin typeface="Times New Roman" panose="02020603050405020304" pitchFamily="18" charset="0"/>
                        <a:ea typeface="Mincho" charset="-128"/>
                      </a:endParaRPr>
                    </a:p>
                    <a:p>
                      <a:pPr lvl="0" algn="ctr" defTabSz="914400">
                        <a:buNone/>
                        <a:tabLst>
                          <a:tab pos="-66675" algn="l"/>
                        </a:tabLst>
                      </a:pPr>
                      <a:r>
                        <a:rPr lang="en-US" altLang="zh-CN" sz="1600" dirty="0">
                          <a:latin typeface="Times New Roman" panose="02020603050405020304" pitchFamily="18" charset="0"/>
                          <a:ea typeface="Mincho" charset="-128"/>
                        </a:rPr>
                        <a:t>-</a:t>
                      </a:r>
                      <a:endParaRPr lang="en-US" altLang="zh-CN" sz="1600" dirty="0">
                        <a:latin typeface="Times New Roman" panose="02020603050405020304" pitchFamily="18" charset="0"/>
                        <a:ea typeface="Mincho" charset="-128"/>
                      </a:endParaRPr>
                    </a:p>
                    <a:p>
                      <a:pPr lvl="0" algn="ctr" defTabSz="914400">
                        <a:buNone/>
                        <a:tabLst>
                          <a:tab pos="-66675" algn="l"/>
                        </a:tabLst>
                      </a:pPr>
                      <a:r>
                        <a:rPr lang="en-US" altLang="zh-CN" sz="1600" dirty="0">
                          <a:latin typeface="Times New Roman" panose="02020603050405020304" pitchFamily="18" charset="0"/>
                          <a:ea typeface="Mincho" charset="-128"/>
                        </a:rPr>
                        <a:t>-</a:t>
                      </a:r>
                      <a:endParaRPr lang="en-US" altLang="zh-CN" sz="1600" dirty="0">
                        <a:latin typeface="Times New Roman" panose="02020603050405020304" pitchFamily="18" charset="0"/>
                        <a:ea typeface="Mincho" charset="-128"/>
                      </a:endParaRPr>
                    </a:p>
                    <a:p>
                      <a:pPr lvl="0" algn="ctr" defTabSz="914400">
                        <a:buNone/>
                        <a:tabLst>
                          <a:tab pos="-66675" algn="l"/>
                        </a:tabLst>
                      </a:pPr>
                      <a:r>
                        <a:rPr lang="en-US" altLang="zh-CN" sz="1600" dirty="0">
                          <a:latin typeface="Times New Roman" panose="02020603050405020304" pitchFamily="18" charset="0"/>
                          <a:ea typeface="Mincho" charset="-128"/>
                        </a:rPr>
                        <a:t>-</a:t>
                      </a:r>
                      <a:endParaRPr lang="en-US" altLang="zh-CN" sz="1600" dirty="0">
                        <a:latin typeface="Times New Roman" panose="02020603050405020304" pitchFamily="18" charset="0"/>
                        <a:ea typeface="Mincho" charset="-128"/>
                      </a:endParaRPr>
                    </a:p>
                    <a:p>
                      <a:pPr lvl="0" algn="ctr" defTabSz="914400">
                        <a:buNone/>
                        <a:tabLst>
                          <a:tab pos="-66675" algn="l"/>
                        </a:tabLst>
                      </a:pPr>
                      <a:r>
                        <a:rPr lang="en-US" altLang="zh-CN" sz="1600" dirty="0">
                          <a:latin typeface="Times New Roman" panose="02020603050405020304" pitchFamily="18" charset="0"/>
                          <a:ea typeface="Mincho" charset="-128"/>
                        </a:rPr>
                        <a:t>-</a:t>
                      </a:r>
                      <a:endParaRPr lang="en-US" altLang="zh-CN" sz="1600" dirty="0">
                        <a:latin typeface="Times New Roman" panose="02020603050405020304" pitchFamily="18" charset="0"/>
                        <a:ea typeface="Mincho" charset="-128"/>
                      </a:endParaRPr>
                    </a:p>
                    <a:p>
                      <a:pPr lvl="0" algn="ctr" defTabSz="914400">
                        <a:buNone/>
                        <a:tabLst>
                          <a:tab pos="-66675" algn="l"/>
                        </a:tabLst>
                      </a:pPr>
                      <a:r>
                        <a:rPr lang="en-US" altLang="zh-CN" sz="1600" dirty="0">
                          <a:latin typeface="Times New Roman" panose="02020603050405020304" pitchFamily="18" charset="0"/>
                          <a:ea typeface="Mincho" charset="-128"/>
                        </a:rPr>
                        <a:t>-</a:t>
                      </a:r>
                      <a:endParaRPr lang="en-US" altLang="zh-CN" sz="1600" dirty="0">
                        <a:latin typeface="Times New Roman" panose="02020603050405020304" pitchFamily="18" charset="0"/>
                        <a:ea typeface="Mincho" charset="-128"/>
                      </a:endParaRPr>
                    </a:p>
                    <a:p>
                      <a:pPr lvl="0" algn="ctr" defTabSz="914400">
                        <a:buNone/>
                        <a:tabLst>
                          <a:tab pos="-66675" algn="l"/>
                        </a:tabLst>
                      </a:pPr>
                      <a:r>
                        <a:rPr lang="en-US" altLang="zh-CN" sz="1600" dirty="0">
                          <a:latin typeface="Times New Roman" panose="02020603050405020304" pitchFamily="18" charset="0"/>
                          <a:ea typeface="Mincho" charset="-128"/>
                        </a:rPr>
                        <a:t>-</a:t>
                      </a:r>
                      <a:endParaRPr lang="en-US" altLang="zh-CN" sz="1600" dirty="0">
                        <a:latin typeface="Arial" panose="020B0604020202020204" pitchFamily="34" charset="0"/>
                        <a:ea typeface="Mincho" charset="-128"/>
                      </a:endParaRPr>
                    </a:p>
                  </a:txBody>
                  <a:tcPr marL="91444" marR="91444" marT="45737" marB="45737">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lvl="0" algn="ctr" defTabSz="914400" eaLnBrk="1" hangingPunct="1">
                        <a:buNone/>
                        <a:tabLst>
                          <a:tab pos="-66675" algn="l"/>
                        </a:tabLst>
                      </a:pPr>
                      <a:r>
                        <a:rPr lang="en-US" altLang="zh-CN" sz="1600" dirty="0">
                          <a:latin typeface="Times New Roman" panose="02020603050405020304" pitchFamily="18" charset="0"/>
                          <a:ea typeface="Mincho" charset="-128"/>
                        </a:rPr>
                        <a:t>3</a:t>
                      </a:r>
                      <a:r>
                        <a:rPr lang="zh-CN" altLang="en-US" sz="1600" dirty="0">
                          <a:latin typeface="Times New Roman" panose="02020603050405020304" pitchFamily="18" charset="0"/>
                          <a:ea typeface="Mincho" charset="-128"/>
                        </a:rPr>
                        <a:t>及</a:t>
                      </a:r>
                      <a:r>
                        <a:rPr lang="en-US" altLang="zh-CN" sz="1600" dirty="0">
                          <a:latin typeface="Times New Roman" panose="02020603050405020304" pitchFamily="18" charset="0"/>
                          <a:ea typeface="Mincho" charset="-128"/>
                        </a:rPr>
                        <a:t>3</a:t>
                      </a:r>
                      <a:r>
                        <a:rPr lang="zh-CN" altLang="en-US" sz="1600" dirty="0">
                          <a:latin typeface="Times New Roman" panose="02020603050405020304" pitchFamily="18" charset="0"/>
                          <a:ea typeface="Mincho" charset="-128"/>
                        </a:rPr>
                        <a:t>．</a:t>
                      </a:r>
                      <a:r>
                        <a:rPr lang="en-US" altLang="zh-CN" sz="1600" dirty="0">
                          <a:latin typeface="Times New Roman" panose="02020603050405020304" pitchFamily="18" charset="0"/>
                          <a:ea typeface="Mincho" charset="-128"/>
                        </a:rPr>
                        <a:t>15</a:t>
                      </a:r>
                      <a:endParaRPr lang="en-US" altLang="zh-CN" sz="1600" dirty="0">
                        <a:latin typeface="Times New Roman" panose="02020603050405020304" pitchFamily="18" charset="0"/>
                        <a:ea typeface="Mincho" charset="-128"/>
                      </a:endParaRPr>
                    </a:p>
                    <a:p>
                      <a:pPr lvl="0" algn="ctr" defTabSz="914400">
                        <a:buNone/>
                        <a:tabLst>
                          <a:tab pos="-66675" algn="l"/>
                        </a:tabLst>
                      </a:pPr>
                      <a:r>
                        <a:rPr lang="en-US" altLang="zh-CN" sz="1600" dirty="0">
                          <a:latin typeface="Times New Roman" panose="02020603050405020304" pitchFamily="18" charset="0"/>
                          <a:ea typeface="Mincho" charset="-128"/>
                        </a:rPr>
                        <a:t>6</a:t>
                      </a:r>
                      <a:r>
                        <a:rPr lang="zh-CN" altLang="en-US" sz="1600" dirty="0">
                          <a:latin typeface="Times New Roman" panose="02020603050405020304" pitchFamily="18" charset="0"/>
                          <a:ea typeface="Mincho" charset="-128"/>
                        </a:rPr>
                        <a:t>及</a:t>
                      </a:r>
                      <a:r>
                        <a:rPr lang="en-US" altLang="zh-CN" sz="1600" dirty="0">
                          <a:latin typeface="Times New Roman" panose="02020603050405020304" pitchFamily="18" charset="0"/>
                          <a:ea typeface="Mincho" charset="-128"/>
                        </a:rPr>
                        <a:t>6</a:t>
                      </a:r>
                      <a:r>
                        <a:rPr lang="zh-CN" altLang="en-US" sz="1600" dirty="0">
                          <a:latin typeface="Times New Roman" panose="02020603050405020304" pitchFamily="18" charset="0"/>
                          <a:ea typeface="Mincho" charset="-128"/>
                        </a:rPr>
                        <a:t>．</a:t>
                      </a:r>
                      <a:r>
                        <a:rPr lang="en-US" altLang="zh-CN" sz="1600" dirty="0">
                          <a:latin typeface="Times New Roman" panose="02020603050405020304" pitchFamily="18" charset="0"/>
                          <a:ea typeface="Mincho" charset="-128"/>
                        </a:rPr>
                        <a:t>3</a:t>
                      </a:r>
                      <a:endParaRPr lang="en-US" altLang="zh-CN" sz="1600" dirty="0">
                        <a:latin typeface="Times New Roman" panose="02020603050405020304" pitchFamily="18" charset="0"/>
                        <a:ea typeface="Mincho" charset="-128"/>
                      </a:endParaRPr>
                    </a:p>
                    <a:p>
                      <a:pPr lvl="0" algn="ctr" defTabSz="914400">
                        <a:buNone/>
                        <a:tabLst>
                          <a:tab pos="-66675" algn="l"/>
                        </a:tabLst>
                      </a:pPr>
                      <a:r>
                        <a:rPr lang="en-US" altLang="zh-CN" sz="1600" dirty="0">
                          <a:latin typeface="Times New Roman" panose="02020603050405020304" pitchFamily="18" charset="0"/>
                          <a:ea typeface="Mincho" charset="-128"/>
                        </a:rPr>
                        <a:t>10</a:t>
                      </a:r>
                      <a:r>
                        <a:rPr lang="zh-CN" altLang="en-US" sz="1600" dirty="0">
                          <a:latin typeface="Times New Roman" panose="02020603050405020304" pitchFamily="18" charset="0"/>
                          <a:ea typeface="Mincho" charset="-128"/>
                        </a:rPr>
                        <a:t>及</a:t>
                      </a:r>
                      <a:r>
                        <a:rPr lang="en-US" altLang="zh-CN" sz="1600" dirty="0">
                          <a:latin typeface="Times New Roman" panose="02020603050405020304" pitchFamily="18" charset="0"/>
                          <a:ea typeface="Mincho" charset="-128"/>
                        </a:rPr>
                        <a:t>10</a:t>
                      </a:r>
                      <a:r>
                        <a:rPr lang="zh-CN" altLang="en-US" sz="1600" dirty="0">
                          <a:latin typeface="Times New Roman" panose="02020603050405020304" pitchFamily="18" charset="0"/>
                          <a:ea typeface="Mincho" charset="-128"/>
                        </a:rPr>
                        <a:t>．</a:t>
                      </a:r>
                      <a:r>
                        <a:rPr lang="en-US" altLang="zh-CN" sz="1600" dirty="0">
                          <a:latin typeface="Times New Roman" panose="02020603050405020304" pitchFamily="18" charset="0"/>
                          <a:ea typeface="Mincho" charset="-128"/>
                        </a:rPr>
                        <a:t>5</a:t>
                      </a:r>
                      <a:endParaRPr lang="en-US" altLang="zh-CN" sz="1600" dirty="0">
                        <a:latin typeface="Times New Roman" panose="02020603050405020304" pitchFamily="18" charset="0"/>
                        <a:ea typeface="Mincho" charset="-128"/>
                      </a:endParaRPr>
                    </a:p>
                    <a:p>
                      <a:pPr lvl="0" algn="ctr" defTabSz="914400">
                        <a:buNone/>
                        <a:tabLst>
                          <a:tab pos="-66675" algn="l"/>
                        </a:tabLst>
                      </a:pPr>
                      <a:r>
                        <a:rPr lang="en-US" altLang="zh-CN" sz="1600" dirty="0">
                          <a:latin typeface="Times New Roman" panose="02020603050405020304" pitchFamily="18" charset="0"/>
                          <a:ea typeface="Mincho" charset="-128"/>
                        </a:rPr>
                        <a:t>13</a:t>
                      </a:r>
                      <a:r>
                        <a:rPr lang="zh-CN" altLang="en-US" sz="1600" dirty="0">
                          <a:latin typeface="Times New Roman" panose="02020603050405020304" pitchFamily="18" charset="0"/>
                          <a:ea typeface="Mincho" charset="-128"/>
                        </a:rPr>
                        <a:t>．</a:t>
                      </a:r>
                      <a:r>
                        <a:rPr lang="en-US" altLang="zh-CN" sz="1600" dirty="0">
                          <a:latin typeface="Times New Roman" panose="02020603050405020304" pitchFamily="18" charset="0"/>
                          <a:ea typeface="Mincho" charset="-128"/>
                        </a:rPr>
                        <a:t>8</a:t>
                      </a:r>
                      <a:r>
                        <a:rPr lang="zh-CN" altLang="en-US" sz="1600" dirty="0">
                          <a:latin typeface="Times New Roman" panose="02020603050405020304" pitchFamily="18" charset="0"/>
                          <a:ea typeface="Mincho" charset="-128"/>
                        </a:rPr>
                        <a:t>，</a:t>
                      </a:r>
                      <a:r>
                        <a:rPr lang="en-US" altLang="zh-CN" sz="1600" dirty="0">
                          <a:latin typeface="Times New Roman" panose="02020603050405020304" pitchFamily="18" charset="0"/>
                          <a:ea typeface="Mincho" charset="-128"/>
                        </a:rPr>
                        <a:t>15</a:t>
                      </a:r>
                      <a:r>
                        <a:rPr lang="zh-CN" altLang="en-US" sz="1600" dirty="0">
                          <a:latin typeface="Times New Roman" panose="02020603050405020304" pitchFamily="18" charset="0"/>
                          <a:ea typeface="Mincho" charset="-128"/>
                        </a:rPr>
                        <a:t>．</a:t>
                      </a:r>
                      <a:r>
                        <a:rPr lang="en-US" altLang="zh-CN" sz="1600" dirty="0">
                          <a:latin typeface="Times New Roman" panose="02020603050405020304" pitchFamily="18" charset="0"/>
                          <a:ea typeface="Mincho" charset="-128"/>
                        </a:rPr>
                        <a:t>75</a:t>
                      </a:r>
                      <a:r>
                        <a:rPr lang="zh-CN" altLang="en-US" sz="1600" dirty="0">
                          <a:latin typeface="Times New Roman" panose="02020603050405020304" pitchFamily="18" charset="0"/>
                          <a:ea typeface="Mincho" charset="-128"/>
                        </a:rPr>
                        <a:t>，</a:t>
                      </a:r>
                      <a:r>
                        <a:rPr lang="en-US" altLang="zh-CN" sz="1600" dirty="0">
                          <a:latin typeface="Times New Roman" panose="02020603050405020304" pitchFamily="18" charset="0"/>
                          <a:ea typeface="Mincho" charset="-128"/>
                        </a:rPr>
                        <a:t>18</a:t>
                      </a:r>
                      <a:r>
                        <a:rPr lang="zh-CN" altLang="en-US" sz="1600" dirty="0">
                          <a:latin typeface="Times New Roman" panose="02020603050405020304" pitchFamily="18" charset="0"/>
                          <a:ea typeface="Mincho" charset="-128"/>
                        </a:rPr>
                        <a:t>．</a:t>
                      </a:r>
                      <a:r>
                        <a:rPr lang="en-US" altLang="zh-CN" sz="1600" dirty="0">
                          <a:latin typeface="Times New Roman" panose="02020603050405020304" pitchFamily="18" charset="0"/>
                          <a:ea typeface="Mincho" charset="-128"/>
                        </a:rPr>
                        <a:t>20</a:t>
                      </a:r>
                      <a:endParaRPr lang="en-US" altLang="zh-CN" sz="1600" dirty="0">
                        <a:latin typeface="Times New Roman" panose="02020603050405020304" pitchFamily="18" charset="0"/>
                        <a:ea typeface="Mincho" charset="-128"/>
                      </a:endParaRPr>
                    </a:p>
                    <a:p>
                      <a:pPr lvl="0" algn="ctr" defTabSz="914400">
                        <a:buNone/>
                        <a:tabLst>
                          <a:tab pos="-66675" algn="l"/>
                        </a:tabLst>
                      </a:pPr>
                      <a:r>
                        <a:rPr lang="en-US" altLang="zh-CN" sz="1600" dirty="0">
                          <a:latin typeface="Times New Roman" panose="02020603050405020304" pitchFamily="18" charset="0"/>
                          <a:ea typeface="Mincho" charset="-128"/>
                        </a:rPr>
                        <a:t>35</a:t>
                      </a:r>
                      <a:endParaRPr lang="en-US" altLang="zh-CN" sz="1600" dirty="0">
                        <a:latin typeface="Times New Roman" panose="02020603050405020304" pitchFamily="18" charset="0"/>
                        <a:ea typeface="Mincho" charset="-128"/>
                      </a:endParaRPr>
                    </a:p>
                    <a:p>
                      <a:pPr lvl="0" algn="ctr" defTabSz="914400">
                        <a:buNone/>
                        <a:tabLst>
                          <a:tab pos="-66675" algn="l"/>
                        </a:tabLst>
                      </a:pPr>
                      <a:r>
                        <a:rPr lang="en-US" altLang="zh-CN" sz="1600" dirty="0">
                          <a:latin typeface="Times New Roman" panose="02020603050405020304" pitchFamily="18" charset="0"/>
                          <a:ea typeface="Mincho" charset="-128"/>
                        </a:rPr>
                        <a:t>63</a:t>
                      </a:r>
                      <a:endParaRPr lang="en-US" altLang="zh-CN" sz="1600" dirty="0">
                        <a:latin typeface="Times New Roman" panose="02020603050405020304" pitchFamily="18" charset="0"/>
                        <a:ea typeface="Mincho" charset="-128"/>
                      </a:endParaRPr>
                    </a:p>
                    <a:p>
                      <a:pPr lvl="0" algn="ctr" defTabSz="914400">
                        <a:buNone/>
                        <a:tabLst>
                          <a:tab pos="-66675" algn="l"/>
                        </a:tabLst>
                      </a:pPr>
                      <a:r>
                        <a:rPr lang="en-US" altLang="zh-CN" sz="1600" dirty="0">
                          <a:latin typeface="Times New Roman" panose="02020603050405020304" pitchFamily="18" charset="0"/>
                          <a:ea typeface="Mincho" charset="-128"/>
                        </a:rPr>
                        <a:t>110</a:t>
                      </a:r>
                      <a:endParaRPr lang="en-US" altLang="zh-CN" sz="1600" dirty="0">
                        <a:latin typeface="Times New Roman" panose="02020603050405020304" pitchFamily="18" charset="0"/>
                        <a:ea typeface="Mincho" charset="-128"/>
                      </a:endParaRPr>
                    </a:p>
                    <a:p>
                      <a:pPr lvl="0" algn="ctr" defTabSz="914400">
                        <a:buNone/>
                        <a:tabLst>
                          <a:tab pos="-66675" algn="l"/>
                        </a:tabLst>
                      </a:pPr>
                      <a:r>
                        <a:rPr lang="en-US" altLang="zh-CN" sz="1600" dirty="0">
                          <a:latin typeface="Times New Roman" panose="02020603050405020304" pitchFamily="18" charset="0"/>
                          <a:ea typeface="Mincho" charset="-128"/>
                        </a:rPr>
                        <a:t>220</a:t>
                      </a:r>
                      <a:endParaRPr lang="en-US" altLang="zh-CN" sz="1600" dirty="0">
                        <a:latin typeface="Times New Roman" panose="02020603050405020304" pitchFamily="18" charset="0"/>
                        <a:ea typeface="Mincho" charset="-128"/>
                      </a:endParaRPr>
                    </a:p>
                    <a:p>
                      <a:pPr lvl="0" algn="ctr" defTabSz="914400">
                        <a:buNone/>
                        <a:tabLst>
                          <a:tab pos="-66675" algn="l"/>
                        </a:tabLst>
                      </a:pPr>
                      <a:r>
                        <a:rPr lang="en-US" altLang="zh-CN" sz="1600" dirty="0">
                          <a:latin typeface="Times New Roman" panose="02020603050405020304" pitchFamily="18" charset="0"/>
                          <a:ea typeface="Mincho" charset="-128"/>
                        </a:rPr>
                        <a:t>330</a:t>
                      </a:r>
                      <a:endParaRPr lang="en-US" altLang="zh-CN" sz="1600" dirty="0">
                        <a:latin typeface="Times New Roman" panose="02020603050405020304" pitchFamily="18" charset="0"/>
                        <a:ea typeface="Mincho" charset="-128"/>
                      </a:endParaRPr>
                    </a:p>
                    <a:p>
                      <a:pPr lvl="0" algn="ctr" defTabSz="914400">
                        <a:buNone/>
                        <a:tabLst>
                          <a:tab pos="-66675" algn="l"/>
                        </a:tabLst>
                      </a:pPr>
                      <a:r>
                        <a:rPr lang="en-US" altLang="zh-CN" sz="1600" dirty="0">
                          <a:latin typeface="Times New Roman" panose="02020603050405020304" pitchFamily="18" charset="0"/>
                          <a:ea typeface="Mincho" charset="-128"/>
                        </a:rPr>
                        <a:t>500</a:t>
                      </a:r>
                      <a:endParaRPr lang="en-US" altLang="zh-CN" sz="1600" dirty="0">
                        <a:latin typeface="Arial" panose="020B0604020202020204" pitchFamily="34" charset="0"/>
                        <a:ea typeface="Mincho" charset="-128"/>
                      </a:endParaRPr>
                    </a:p>
                  </a:txBody>
                  <a:tcPr marL="91444" marR="91444" marT="45737" marB="45737">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342900" lvl="0" indent="-342900" algn="ctr" eaLnBrk="1" hangingPunct="1">
                        <a:buNone/>
                      </a:pPr>
                      <a:r>
                        <a:rPr lang="en-US" altLang="zh-CN" sz="1600" dirty="0">
                          <a:latin typeface="Times New Roman" panose="02020603050405020304" pitchFamily="18" charset="0"/>
                          <a:ea typeface="Mincho" charset="-128"/>
                        </a:rPr>
                        <a:t>3</a:t>
                      </a:r>
                      <a:r>
                        <a:rPr lang="zh-CN" altLang="en-US" sz="1600" dirty="0">
                          <a:latin typeface="Times New Roman" panose="02020603050405020304" pitchFamily="18" charset="0"/>
                          <a:ea typeface="Mincho" charset="-128"/>
                        </a:rPr>
                        <a:t>．</a:t>
                      </a:r>
                      <a:r>
                        <a:rPr lang="en-US" altLang="zh-CN" sz="1600" dirty="0">
                          <a:latin typeface="Times New Roman" panose="02020603050405020304" pitchFamily="18" charset="0"/>
                          <a:ea typeface="Mincho" charset="-128"/>
                        </a:rPr>
                        <a:t>15</a:t>
                      </a:r>
                      <a:r>
                        <a:rPr lang="zh-CN" altLang="en-US" sz="1600" dirty="0">
                          <a:latin typeface="Times New Roman" panose="02020603050405020304" pitchFamily="18" charset="0"/>
                          <a:ea typeface="Mincho" charset="-128"/>
                        </a:rPr>
                        <a:t>及</a:t>
                      </a:r>
                      <a:r>
                        <a:rPr lang="en-US" altLang="zh-CN" sz="1600" dirty="0">
                          <a:latin typeface="Times New Roman" panose="02020603050405020304" pitchFamily="18" charset="0"/>
                          <a:ea typeface="Mincho" charset="-128"/>
                        </a:rPr>
                        <a:t>3</a:t>
                      </a:r>
                      <a:r>
                        <a:rPr lang="zh-CN" altLang="en-US" sz="1600" dirty="0">
                          <a:latin typeface="Times New Roman" panose="02020603050405020304" pitchFamily="18" charset="0"/>
                          <a:ea typeface="Mincho" charset="-128"/>
                        </a:rPr>
                        <a:t>．</a:t>
                      </a:r>
                      <a:r>
                        <a:rPr lang="en-US" altLang="zh-CN" sz="1600" dirty="0">
                          <a:latin typeface="Times New Roman" panose="02020603050405020304" pitchFamily="18" charset="0"/>
                          <a:ea typeface="Mincho" charset="-128"/>
                        </a:rPr>
                        <a:t>3</a:t>
                      </a:r>
                      <a:endParaRPr lang="en-US" altLang="zh-CN" sz="1600" dirty="0">
                        <a:latin typeface="Times New Roman" panose="02020603050405020304" pitchFamily="18" charset="0"/>
                        <a:ea typeface="Mincho" charset="-128"/>
                      </a:endParaRPr>
                    </a:p>
                    <a:p>
                      <a:pPr marL="342900" lvl="0" indent="-342900" algn="ctr">
                        <a:buNone/>
                      </a:pPr>
                      <a:r>
                        <a:rPr lang="en-US" altLang="zh-CN" sz="1600" dirty="0">
                          <a:latin typeface="Times New Roman" panose="02020603050405020304" pitchFamily="18" charset="0"/>
                          <a:ea typeface="Mincho" charset="-128"/>
                        </a:rPr>
                        <a:t>6</a:t>
                      </a:r>
                      <a:r>
                        <a:rPr lang="zh-CN" altLang="en-US" sz="1600" dirty="0">
                          <a:latin typeface="Times New Roman" panose="02020603050405020304" pitchFamily="18" charset="0"/>
                          <a:ea typeface="Mincho" charset="-128"/>
                        </a:rPr>
                        <a:t>．</a:t>
                      </a:r>
                      <a:r>
                        <a:rPr lang="en-US" altLang="zh-CN" sz="1600" dirty="0">
                          <a:latin typeface="Times New Roman" panose="02020603050405020304" pitchFamily="18" charset="0"/>
                          <a:ea typeface="Mincho" charset="-128"/>
                        </a:rPr>
                        <a:t>3</a:t>
                      </a:r>
                      <a:r>
                        <a:rPr lang="zh-CN" altLang="en-US" sz="1600" dirty="0">
                          <a:latin typeface="Times New Roman" panose="02020603050405020304" pitchFamily="18" charset="0"/>
                          <a:ea typeface="Mincho" charset="-128"/>
                        </a:rPr>
                        <a:t>及</a:t>
                      </a:r>
                      <a:r>
                        <a:rPr lang="en-US" altLang="zh-CN" sz="1600" dirty="0">
                          <a:latin typeface="Times New Roman" panose="02020603050405020304" pitchFamily="18" charset="0"/>
                          <a:ea typeface="Mincho" charset="-128"/>
                        </a:rPr>
                        <a:t>6</a:t>
                      </a:r>
                      <a:r>
                        <a:rPr lang="zh-CN" altLang="en-US" sz="1600" dirty="0">
                          <a:latin typeface="Times New Roman" panose="02020603050405020304" pitchFamily="18" charset="0"/>
                          <a:ea typeface="Mincho" charset="-128"/>
                        </a:rPr>
                        <a:t>．</a:t>
                      </a:r>
                      <a:r>
                        <a:rPr lang="en-US" altLang="zh-CN" sz="1600" dirty="0">
                          <a:latin typeface="Times New Roman" panose="02020603050405020304" pitchFamily="18" charset="0"/>
                          <a:ea typeface="Mincho" charset="-128"/>
                        </a:rPr>
                        <a:t>6</a:t>
                      </a:r>
                      <a:endParaRPr lang="en-US" altLang="zh-CN" sz="1600" dirty="0">
                        <a:latin typeface="Times New Roman" panose="02020603050405020304" pitchFamily="18" charset="0"/>
                        <a:ea typeface="Mincho" charset="-128"/>
                      </a:endParaRPr>
                    </a:p>
                    <a:p>
                      <a:pPr marL="342900" lvl="0" indent="-342900" algn="ctr">
                        <a:buNone/>
                      </a:pPr>
                      <a:r>
                        <a:rPr lang="en-US" altLang="zh-CN" sz="1600" dirty="0">
                          <a:latin typeface="Times New Roman" panose="02020603050405020304" pitchFamily="18" charset="0"/>
                          <a:ea typeface="Mincho" charset="-128"/>
                        </a:rPr>
                        <a:t>10</a:t>
                      </a:r>
                      <a:r>
                        <a:rPr lang="zh-CN" altLang="en-US" sz="1600" dirty="0">
                          <a:latin typeface="Times New Roman" panose="02020603050405020304" pitchFamily="18" charset="0"/>
                          <a:ea typeface="Mincho" charset="-128"/>
                        </a:rPr>
                        <a:t>．</a:t>
                      </a:r>
                      <a:r>
                        <a:rPr lang="en-US" altLang="zh-CN" sz="1600" dirty="0">
                          <a:latin typeface="Times New Roman" panose="02020603050405020304" pitchFamily="18" charset="0"/>
                          <a:ea typeface="Mincho" charset="-128"/>
                        </a:rPr>
                        <a:t>5</a:t>
                      </a:r>
                      <a:r>
                        <a:rPr lang="zh-CN" altLang="en-US" sz="1600" dirty="0">
                          <a:latin typeface="Times New Roman" panose="02020603050405020304" pitchFamily="18" charset="0"/>
                          <a:ea typeface="Mincho" charset="-128"/>
                        </a:rPr>
                        <a:t>及</a:t>
                      </a:r>
                      <a:r>
                        <a:rPr lang="en-US" altLang="zh-CN" sz="1600" dirty="0">
                          <a:latin typeface="Times New Roman" panose="02020603050405020304" pitchFamily="18" charset="0"/>
                          <a:ea typeface="Mincho" charset="-128"/>
                        </a:rPr>
                        <a:t>11</a:t>
                      </a:r>
                      <a:endParaRPr lang="en-US" altLang="zh-CN" sz="1600" dirty="0">
                        <a:latin typeface="Times New Roman" panose="02020603050405020304" pitchFamily="18" charset="0"/>
                        <a:ea typeface="Mincho" charset="-128"/>
                      </a:endParaRPr>
                    </a:p>
                    <a:p>
                      <a:pPr marL="342900" lvl="0" indent="-342900" algn="ctr">
                        <a:buNone/>
                      </a:pPr>
                      <a:r>
                        <a:rPr lang="en-US" altLang="zh-CN" sz="1600" dirty="0">
                          <a:latin typeface="Times New Roman" panose="02020603050405020304" pitchFamily="18" charset="0"/>
                          <a:ea typeface="Mincho" charset="-128"/>
                        </a:rPr>
                        <a:t>-</a:t>
                      </a:r>
                      <a:endParaRPr lang="en-US" altLang="zh-CN" sz="1600" dirty="0">
                        <a:latin typeface="Times New Roman" panose="02020603050405020304" pitchFamily="18" charset="0"/>
                        <a:ea typeface="Mincho" charset="-128"/>
                      </a:endParaRPr>
                    </a:p>
                    <a:p>
                      <a:pPr marL="342900" lvl="0" indent="-342900" algn="ctr">
                        <a:buNone/>
                      </a:pPr>
                      <a:r>
                        <a:rPr lang="en-US" altLang="zh-CN" sz="1600" dirty="0">
                          <a:latin typeface="Times New Roman" panose="02020603050405020304" pitchFamily="18" charset="0"/>
                          <a:ea typeface="Mincho" charset="-128"/>
                        </a:rPr>
                        <a:t>38</a:t>
                      </a:r>
                      <a:r>
                        <a:rPr lang="zh-CN" altLang="en-US" sz="1600" dirty="0">
                          <a:latin typeface="Times New Roman" panose="02020603050405020304" pitchFamily="18" charset="0"/>
                          <a:ea typeface="Mincho" charset="-128"/>
                        </a:rPr>
                        <a:t>．</a:t>
                      </a:r>
                      <a:r>
                        <a:rPr lang="en-US" altLang="zh-CN" sz="1600" dirty="0">
                          <a:latin typeface="Times New Roman" panose="02020603050405020304" pitchFamily="18" charset="0"/>
                          <a:ea typeface="Mincho" charset="-128"/>
                        </a:rPr>
                        <a:t>5</a:t>
                      </a:r>
                      <a:endParaRPr lang="en-US" altLang="zh-CN" sz="1600" dirty="0">
                        <a:latin typeface="Times New Roman" panose="02020603050405020304" pitchFamily="18" charset="0"/>
                        <a:ea typeface="Mincho" charset="-128"/>
                      </a:endParaRPr>
                    </a:p>
                    <a:p>
                      <a:pPr marL="342900" lvl="0" indent="-342900" algn="ctr">
                        <a:buNone/>
                      </a:pPr>
                      <a:r>
                        <a:rPr lang="en-US" altLang="zh-CN" sz="1600" dirty="0">
                          <a:latin typeface="Times New Roman" panose="02020603050405020304" pitchFamily="18" charset="0"/>
                          <a:ea typeface="Mincho" charset="-128"/>
                        </a:rPr>
                        <a:t>69</a:t>
                      </a:r>
                      <a:endParaRPr lang="en-US" altLang="zh-CN" sz="1600" dirty="0">
                        <a:latin typeface="Times New Roman" panose="02020603050405020304" pitchFamily="18" charset="0"/>
                        <a:ea typeface="Mincho" charset="-128"/>
                      </a:endParaRPr>
                    </a:p>
                    <a:p>
                      <a:pPr marL="342900" lvl="0" indent="-342900" algn="ctr">
                        <a:buNone/>
                      </a:pPr>
                      <a:r>
                        <a:rPr lang="en-US" altLang="zh-CN" sz="1600" dirty="0">
                          <a:latin typeface="Times New Roman" panose="02020603050405020304" pitchFamily="18" charset="0"/>
                          <a:ea typeface="Mincho" charset="-128"/>
                        </a:rPr>
                        <a:t>121</a:t>
                      </a:r>
                      <a:endParaRPr lang="en-US" altLang="zh-CN" sz="1600" dirty="0">
                        <a:latin typeface="Times New Roman" panose="02020603050405020304" pitchFamily="18" charset="0"/>
                        <a:ea typeface="Mincho" charset="-128"/>
                      </a:endParaRPr>
                    </a:p>
                    <a:p>
                      <a:pPr marL="342900" lvl="0" indent="-342900" algn="ctr">
                        <a:buNone/>
                      </a:pPr>
                      <a:r>
                        <a:rPr lang="en-US" altLang="zh-CN" sz="1600" dirty="0">
                          <a:latin typeface="Times New Roman" panose="02020603050405020304" pitchFamily="18" charset="0"/>
                          <a:ea typeface="Mincho" charset="-128"/>
                        </a:rPr>
                        <a:t>242</a:t>
                      </a:r>
                      <a:endParaRPr lang="en-US" altLang="zh-CN" sz="1600" dirty="0">
                        <a:latin typeface="Times New Roman" panose="02020603050405020304" pitchFamily="18" charset="0"/>
                        <a:ea typeface="Mincho" charset="-128"/>
                      </a:endParaRPr>
                    </a:p>
                    <a:p>
                      <a:pPr marL="342900" lvl="0" indent="-342900" algn="ctr">
                        <a:buNone/>
                      </a:pPr>
                      <a:r>
                        <a:rPr lang="en-US" altLang="zh-CN" sz="1600" dirty="0">
                          <a:latin typeface="Times New Roman" panose="02020603050405020304" pitchFamily="18" charset="0"/>
                          <a:ea typeface="Mincho" charset="-128"/>
                        </a:rPr>
                        <a:t>363</a:t>
                      </a:r>
                      <a:endParaRPr lang="en-US" altLang="zh-CN" sz="1600" dirty="0">
                        <a:latin typeface="Times New Roman" panose="02020603050405020304" pitchFamily="18" charset="0"/>
                        <a:ea typeface="Mincho" charset="-128"/>
                      </a:endParaRPr>
                    </a:p>
                    <a:p>
                      <a:pPr marL="342900" lvl="0" indent="-342900" algn="ctr">
                        <a:buNone/>
                      </a:pPr>
                      <a:r>
                        <a:rPr lang="en-US" altLang="zh-CN" sz="1600" dirty="0">
                          <a:latin typeface="Times New Roman" panose="02020603050405020304" pitchFamily="18" charset="0"/>
                          <a:ea typeface="Mincho" charset="-128"/>
                        </a:rPr>
                        <a:t>550</a:t>
                      </a:r>
                      <a:endParaRPr lang="en-US" altLang="zh-CN" sz="1600" dirty="0">
                        <a:latin typeface="Arial" panose="020B0604020202020204" pitchFamily="34" charset="0"/>
                        <a:ea typeface="Mincho" charset="-128"/>
                      </a:endParaRPr>
                    </a:p>
                  </a:txBody>
                  <a:tcPr marL="91444" marR="91444" marT="45737" marB="45737">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60453" name="矩形 1"/>
          <p:cNvSpPr/>
          <p:nvPr>
            <p:custDataLst>
              <p:tags r:id="rId3"/>
            </p:custDataLst>
          </p:nvPr>
        </p:nvSpPr>
        <p:spPr>
          <a:xfrm>
            <a:off x="214313" y="1104900"/>
            <a:ext cx="8929687" cy="523875"/>
          </a:xfrm>
          <a:prstGeom prst="rect">
            <a:avLst/>
          </a:prstGeom>
          <a:noFill/>
          <a:ln w="9525">
            <a:noFill/>
          </a:ln>
        </p:spPr>
        <p:txBody>
          <a:bodyPr>
            <a:spAutoFit/>
          </a:bodyPr>
          <a:p>
            <a:r>
              <a:rPr lang="zh-CN" altLang="en-US" sz="2800" b="1" dirty="0">
                <a:solidFill>
                  <a:srgbClr val="0070C0"/>
                </a:solidFill>
                <a:latin typeface="Times New Roman" panose="02020603050405020304" pitchFamily="18" charset="0"/>
              </a:rPr>
              <a:t>额定电压</a:t>
            </a:r>
            <a:r>
              <a:rPr lang="zh-CN" altLang="en-US" sz="2800" dirty="0">
                <a:latin typeface="Times New Roman" panose="02020603050405020304" pitchFamily="18" charset="0"/>
              </a:rPr>
              <a:t>是指能使电气设备长期运行的最经济的电压。</a:t>
            </a:r>
            <a:endParaRPr lang="zh-CN" altLang="en-US" sz="2800" dirty="0">
              <a:latin typeface="Times New Roman" panose="02020603050405020304" pitchFamily="18" charset="0"/>
            </a:endParaRPr>
          </a:p>
        </p:txBody>
      </p:sp>
      <p:cxnSp>
        <p:nvCxnSpPr>
          <p:cNvPr id="4" name="直接连接符 3"/>
          <p:cNvCxnSpPr/>
          <p:nvPr/>
        </p:nvCxnSpPr>
        <p:spPr>
          <a:xfrm>
            <a:off x="1307465" y="4787900"/>
            <a:ext cx="7129145" cy="0"/>
          </a:xfrm>
          <a:prstGeom prst="line">
            <a:avLst/>
          </a:prstGeom>
          <a:ln w="41275">
            <a:solidFill>
              <a:srgbClr val="FF0000"/>
            </a:solidFill>
          </a:ln>
        </p:spPr>
        <p:style>
          <a:lnRef idx="2">
            <a:schemeClr val="accent1"/>
          </a:lnRef>
          <a:fillRef idx="0">
            <a:srgbClr val="FFFFFF"/>
          </a:fillRef>
          <a:effectRef idx="0">
            <a:srgbClr val="FFFFFF"/>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04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文本框 19457"/>
          <p:cNvSpPr txBox="1"/>
          <p:nvPr/>
        </p:nvSpPr>
        <p:spPr>
          <a:xfrm>
            <a:off x="304800" y="106363"/>
            <a:ext cx="3560763" cy="519113"/>
          </a:xfrm>
          <a:prstGeom prst="rect">
            <a:avLst/>
          </a:prstGeom>
          <a:noFill/>
          <a:ln w="9525">
            <a:noFill/>
            <a:miter/>
          </a:ln>
        </p:spPr>
        <p:txBody>
          <a:bodyPr wrap="none">
            <a:spAutoFit/>
          </a:bodyPr>
          <a:lstStyle/>
          <a:p>
            <a:pPr marR="0" defTabSz="914400" eaLnBrk="1" hangingPunct="1">
              <a:buClrTx/>
              <a:buSzTx/>
              <a:buFont typeface="Arial" panose="020B0604020202020204" pitchFamily="34" charset="0"/>
              <a:buNone/>
              <a:defRPr/>
            </a:pPr>
            <a:r>
              <a:rPr kumimoji="0" lang="zh-CN" altLang="en-US" kern="1200" cap="none" spc="0" normalizeH="0" baseline="0" noProof="0">
                <a:solidFill>
                  <a:srgbClr val="660033"/>
                </a:solidFill>
                <a:effectLst>
                  <a:outerShdw blurRad="38100" dist="38100" dir="2700000" algn="tl">
                    <a:srgbClr val="C0C0C0"/>
                  </a:outerShdw>
                </a:effectLst>
                <a:latin typeface="楷体_GB2312" pitchFamily="49" charset="-122"/>
                <a:ea typeface="楷体_GB2312" pitchFamily="49" charset="-122"/>
                <a:cs typeface="+mn-cs"/>
              </a:rPr>
              <a:t>一</a:t>
            </a:r>
            <a:r>
              <a:rPr kumimoji="0" lang="en-US" altLang="zh-CN" kern="1200" cap="none" spc="0" normalizeH="0" baseline="0" noProof="0">
                <a:solidFill>
                  <a:srgbClr val="660033"/>
                </a:solidFill>
                <a:effectLst>
                  <a:outerShdw blurRad="38100" dist="38100" dir="2700000" algn="tl">
                    <a:srgbClr val="C0C0C0"/>
                  </a:outerShdw>
                </a:effectLst>
                <a:latin typeface="楷体_GB2312" pitchFamily="49" charset="-122"/>
                <a:ea typeface="楷体_GB2312" pitchFamily="49" charset="-122"/>
                <a:cs typeface="+mn-cs"/>
              </a:rPr>
              <a:t>.  </a:t>
            </a:r>
            <a:r>
              <a:rPr kumimoji="0" lang="zh-CN" altLang="en-US" kern="1200" cap="none" spc="0" normalizeH="0" baseline="0" noProof="0">
                <a:solidFill>
                  <a:srgbClr val="660033"/>
                </a:solidFill>
                <a:effectLst>
                  <a:outerShdw blurRad="38100" dist="38100" dir="2700000" algn="tl">
                    <a:srgbClr val="C0C0C0"/>
                  </a:outerShdw>
                </a:effectLst>
                <a:latin typeface="楷体_GB2312" pitchFamily="49" charset="-122"/>
                <a:ea typeface="楷体_GB2312" pitchFamily="49" charset="-122"/>
                <a:cs typeface="+mn-cs"/>
              </a:rPr>
              <a:t>正弦量的三要素</a:t>
            </a:r>
            <a:endParaRPr kumimoji="0" lang="zh-CN" altLang="en-US" kern="1200" cap="none" spc="0" normalizeH="0" baseline="0" noProof="0">
              <a:solidFill>
                <a:srgbClr val="660033"/>
              </a:solidFill>
              <a:effectLst>
                <a:outerShdw blurRad="38100" dist="38100" dir="2700000" algn="tl">
                  <a:srgbClr val="C0C0C0"/>
                </a:outerShdw>
              </a:effectLst>
              <a:latin typeface="楷体_GB2312" pitchFamily="49" charset="-122"/>
              <a:ea typeface="楷体_GB2312" pitchFamily="49" charset="-122"/>
              <a:cs typeface="+mn-cs"/>
            </a:endParaRPr>
          </a:p>
        </p:txBody>
      </p:sp>
      <p:sp>
        <p:nvSpPr>
          <p:cNvPr id="19459" name="文本框 19458"/>
          <p:cNvSpPr txBox="1"/>
          <p:nvPr/>
        </p:nvSpPr>
        <p:spPr>
          <a:xfrm>
            <a:off x="4154488" y="882650"/>
            <a:ext cx="4206875" cy="822325"/>
          </a:xfrm>
          <a:prstGeom prst="rect">
            <a:avLst/>
          </a:prstGeom>
          <a:noFill/>
          <a:ln w="9525">
            <a:noFill/>
          </a:ln>
        </p:spPr>
        <p:txBody>
          <a:bodyPr>
            <a:spAutoFit/>
          </a:bodyPr>
          <a:p>
            <a:pPr eaLnBrk="1" hangingPunct="1"/>
            <a:r>
              <a:rPr lang="zh-CN" altLang="en-US" sz="2400" dirty="0">
                <a:latin typeface="Times New Roman" panose="02020603050405020304" pitchFamily="18" charset="0"/>
              </a:rPr>
              <a:t>在选定的参考方向下，可以用数学式表达</a:t>
            </a:r>
            <a:r>
              <a:rPr lang="zh-CN" altLang="en-US" sz="2400" dirty="0">
                <a:solidFill>
                  <a:srgbClr val="FF0000"/>
                </a:solidFill>
                <a:latin typeface="Times New Roman" panose="02020603050405020304" pitchFamily="18" charset="0"/>
              </a:rPr>
              <a:t>瞬时值</a:t>
            </a:r>
            <a:r>
              <a:rPr lang="zh-CN" altLang="en-US" sz="2400" dirty="0">
                <a:latin typeface="Times New Roman" panose="02020603050405020304" pitchFamily="18" charset="0"/>
              </a:rPr>
              <a:t>电流 </a:t>
            </a:r>
            <a:r>
              <a:rPr lang="en-US" altLang="zh-CN" sz="2400" i="1" dirty="0">
                <a:solidFill>
                  <a:srgbClr val="FF0000"/>
                </a:solidFill>
                <a:latin typeface="Times New Roman" panose="02020603050405020304" pitchFamily="18" charset="0"/>
              </a:rPr>
              <a:t>i</a:t>
            </a:r>
            <a:r>
              <a:rPr lang="en-US" altLang="zh-CN" sz="2400" dirty="0">
                <a:solidFill>
                  <a:srgbClr val="FF0000"/>
                </a:solidFill>
                <a:latin typeface="Times New Roman" panose="02020603050405020304" pitchFamily="18" charset="0"/>
              </a:rPr>
              <a:t>(</a:t>
            </a:r>
            <a:r>
              <a:rPr lang="en-US" altLang="zh-CN" sz="2400" i="1" dirty="0">
                <a:solidFill>
                  <a:srgbClr val="FF0000"/>
                </a:solidFill>
                <a:latin typeface="Times New Roman" panose="02020603050405020304" pitchFamily="18" charset="0"/>
              </a:rPr>
              <a:t>t</a:t>
            </a:r>
            <a:r>
              <a:rPr lang="en-US" altLang="zh-CN" sz="2400" dirty="0">
                <a:solidFill>
                  <a:srgbClr val="FF0000"/>
                </a:solidFill>
                <a:latin typeface="Times New Roman" panose="02020603050405020304" pitchFamily="18" charset="0"/>
              </a:rPr>
              <a:t>)</a:t>
            </a:r>
            <a:r>
              <a:rPr lang="zh-CN" altLang="en-US" sz="2400" dirty="0">
                <a:latin typeface="Times New Roman" panose="02020603050405020304" pitchFamily="18" charset="0"/>
              </a:rPr>
              <a:t>：</a:t>
            </a:r>
            <a:endParaRPr lang="zh-CN" altLang="en-US" sz="2400" dirty="0">
              <a:latin typeface="Times New Roman" panose="02020603050405020304" pitchFamily="18" charset="0"/>
            </a:endParaRPr>
          </a:p>
        </p:txBody>
      </p:sp>
      <p:sp>
        <p:nvSpPr>
          <p:cNvPr id="19460" name="文本框 19459"/>
          <p:cNvSpPr txBox="1"/>
          <p:nvPr/>
        </p:nvSpPr>
        <p:spPr>
          <a:xfrm>
            <a:off x="119063" y="1919288"/>
            <a:ext cx="3506787" cy="660400"/>
          </a:xfrm>
          <a:prstGeom prst="rect">
            <a:avLst/>
          </a:prstGeom>
          <a:noFill/>
          <a:ln w="9525">
            <a:noFill/>
          </a:ln>
        </p:spPr>
        <p:txBody>
          <a:bodyPr>
            <a:spAutoFit/>
          </a:bodyPr>
          <a:p>
            <a:pPr eaLnBrk="1" hangingPunct="1"/>
            <a:r>
              <a:rPr lang="en-US" altLang="zh-CN" sz="3200" i="1" dirty="0">
                <a:latin typeface="Times New Roman" panose="02020603050405020304" pitchFamily="18" charset="0"/>
              </a:rPr>
              <a:t>i</a:t>
            </a:r>
            <a:r>
              <a:rPr lang="en-US" altLang="zh-CN" sz="3200" dirty="0">
                <a:latin typeface="Times New Roman" panose="02020603050405020304" pitchFamily="18" charset="0"/>
              </a:rPr>
              <a:t>(</a:t>
            </a:r>
            <a:r>
              <a:rPr lang="en-US" altLang="zh-CN" sz="3200" i="1" dirty="0">
                <a:latin typeface="Times New Roman" panose="02020603050405020304" pitchFamily="18" charset="0"/>
              </a:rPr>
              <a:t>t</a:t>
            </a:r>
            <a:r>
              <a:rPr lang="en-US" altLang="zh-CN" sz="3200" dirty="0">
                <a:latin typeface="Times New Roman" panose="02020603050405020304" pitchFamily="18" charset="0"/>
              </a:rPr>
              <a:t>)=</a:t>
            </a:r>
            <a:r>
              <a:rPr lang="en-US" altLang="zh-CN" sz="3200" i="1" dirty="0">
                <a:latin typeface="Times New Roman" panose="02020603050405020304" pitchFamily="18" charset="0"/>
              </a:rPr>
              <a:t>I</a:t>
            </a:r>
            <a:r>
              <a:rPr lang="en-US" altLang="zh-CN" sz="3200" baseline="-25000" dirty="0">
                <a:latin typeface="Times New Roman" panose="02020603050405020304" pitchFamily="18" charset="0"/>
              </a:rPr>
              <a:t>m</a:t>
            </a:r>
            <a:r>
              <a:rPr lang="en-US" altLang="zh-CN" sz="3200" dirty="0">
                <a:latin typeface="Times New Roman" panose="02020603050405020304" pitchFamily="18" charset="0"/>
              </a:rPr>
              <a:t>cos(</a:t>
            </a:r>
            <a:r>
              <a:rPr lang="en-US" altLang="zh-CN" sz="3200" i="1" dirty="0">
                <a:latin typeface="Symbol" panose="05050102010706020507" pitchFamily="18" charset="2"/>
              </a:rPr>
              <a:t>w </a:t>
            </a:r>
            <a:r>
              <a:rPr lang="en-US" altLang="zh-CN" sz="3200" i="1" dirty="0">
                <a:latin typeface="Times New Roman" panose="02020603050405020304" pitchFamily="18" charset="0"/>
              </a:rPr>
              <a:t>t </a:t>
            </a:r>
            <a:r>
              <a:rPr lang="en-US" altLang="zh-CN" sz="3200" dirty="0">
                <a:latin typeface="Times New Roman" panose="02020603050405020304" pitchFamily="18" charset="0"/>
              </a:rPr>
              <a:t>+ </a:t>
            </a:r>
            <a:r>
              <a:rPr lang="en-US" altLang="zh-CN" sz="3200" dirty="0">
                <a:latin typeface="宋体" panose="02010600030101010101" pitchFamily="2" charset="-122"/>
                <a:sym typeface="Symbol" panose="05050102010706020507" pitchFamily="18" charset="2"/>
              </a:rPr>
              <a:t></a:t>
            </a:r>
            <a:r>
              <a:rPr lang="en-US" altLang="zh-CN" sz="3200" i="1" baseline="-25000" dirty="0">
                <a:latin typeface="Times New Roman" panose="02020603050405020304" pitchFamily="18" charset="0"/>
                <a:sym typeface="Symbol" panose="05050102010706020507" pitchFamily="18" charset="2"/>
              </a:rPr>
              <a:t>i</a:t>
            </a:r>
            <a:r>
              <a:rPr lang="en-US" altLang="zh-CN" sz="3200" i="1" dirty="0">
                <a:latin typeface="Symbol" panose="05050102010706020507" pitchFamily="18" charset="2"/>
              </a:rPr>
              <a:t> </a:t>
            </a:r>
            <a:r>
              <a:rPr lang="en-US" altLang="zh-CN" sz="3200" dirty="0">
                <a:latin typeface="Times New Roman" panose="02020603050405020304" pitchFamily="18" charset="0"/>
              </a:rPr>
              <a:t>)</a:t>
            </a:r>
            <a:endParaRPr lang="en-US" altLang="zh-CN" sz="3200" dirty="0">
              <a:latin typeface="Times New Roman" panose="02020603050405020304" pitchFamily="18" charset="0"/>
            </a:endParaRPr>
          </a:p>
        </p:txBody>
      </p:sp>
      <p:grpSp>
        <p:nvGrpSpPr>
          <p:cNvPr id="2" name="组合 19460"/>
          <p:cNvGrpSpPr/>
          <p:nvPr/>
        </p:nvGrpSpPr>
        <p:grpSpPr>
          <a:xfrm>
            <a:off x="898525" y="666750"/>
            <a:ext cx="2152650" cy="1177925"/>
            <a:chOff x="0" y="0"/>
            <a:chExt cx="1248" cy="629"/>
          </a:xfrm>
        </p:grpSpPr>
        <p:sp>
          <p:nvSpPr>
            <p:cNvPr id="17459" name="直接连接符 19461"/>
            <p:cNvSpPr/>
            <p:nvPr/>
          </p:nvSpPr>
          <p:spPr>
            <a:xfrm>
              <a:off x="48" y="384"/>
              <a:ext cx="1152" cy="0"/>
            </a:xfrm>
            <a:prstGeom prst="line">
              <a:avLst/>
            </a:prstGeom>
            <a:ln w="19050" cap="flat" cmpd="sng">
              <a:solidFill>
                <a:schemeClr val="tx1"/>
              </a:solidFill>
              <a:prstDash val="solid"/>
              <a:headEnd type="none" w="med" len="med"/>
              <a:tailEnd type="none" w="med" len="med"/>
            </a:ln>
          </p:spPr>
        </p:sp>
        <p:sp>
          <p:nvSpPr>
            <p:cNvPr id="17460" name="矩形 19462"/>
            <p:cNvSpPr/>
            <p:nvPr/>
          </p:nvSpPr>
          <p:spPr>
            <a:xfrm rot="-5400000">
              <a:off x="564" y="240"/>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p>
              <a:endParaRPr lang="zh-CN" altLang="en-US" dirty="0">
                <a:latin typeface="Times New Roman" panose="02020603050405020304" pitchFamily="18" charset="0"/>
              </a:endParaRPr>
            </a:p>
          </p:txBody>
        </p:sp>
        <p:sp>
          <p:nvSpPr>
            <p:cNvPr id="17461" name="直接连接符 19463"/>
            <p:cNvSpPr/>
            <p:nvPr/>
          </p:nvSpPr>
          <p:spPr>
            <a:xfrm>
              <a:off x="96" y="288"/>
              <a:ext cx="336" cy="0"/>
            </a:xfrm>
            <a:prstGeom prst="line">
              <a:avLst/>
            </a:prstGeom>
            <a:ln w="9525" cap="flat" cmpd="sng">
              <a:solidFill>
                <a:schemeClr val="tx1"/>
              </a:solidFill>
              <a:prstDash val="solid"/>
              <a:headEnd type="none" w="med" len="med"/>
              <a:tailEnd type="triangle" w="med" len="med"/>
            </a:ln>
          </p:spPr>
        </p:sp>
        <p:sp>
          <p:nvSpPr>
            <p:cNvPr id="17462" name="文本框 19464"/>
            <p:cNvSpPr txBox="1"/>
            <p:nvPr/>
          </p:nvSpPr>
          <p:spPr>
            <a:xfrm>
              <a:off x="144" y="0"/>
              <a:ext cx="156" cy="244"/>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i</a:t>
              </a:r>
              <a:endParaRPr lang="en-US" altLang="zh-CN" sz="2400" i="1" dirty="0">
                <a:latin typeface="Times New Roman" panose="02020603050405020304" pitchFamily="18" charset="0"/>
              </a:endParaRPr>
            </a:p>
          </p:txBody>
        </p:sp>
        <p:sp>
          <p:nvSpPr>
            <p:cNvPr id="17463" name="文本框 19465"/>
            <p:cNvSpPr txBox="1"/>
            <p:nvPr/>
          </p:nvSpPr>
          <p:spPr>
            <a:xfrm>
              <a:off x="48" y="384"/>
              <a:ext cx="207" cy="245"/>
            </a:xfrm>
            <a:prstGeom prst="rect">
              <a:avLst/>
            </a:prstGeom>
            <a:noFill/>
            <a:ln w="9525">
              <a:noFill/>
            </a:ln>
          </p:spPr>
          <p:txBody>
            <a:bodyPr wrap="none">
              <a:spAutoFit/>
            </a:bodyPr>
            <a:p>
              <a:pPr eaLnBrk="1" hangingPunct="1"/>
              <a:r>
                <a:rPr lang="en-US" altLang="zh-CN" sz="2400" dirty="0">
                  <a:latin typeface="Times New Roman" panose="02020603050405020304" pitchFamily="18" charset="0"/>
                </a:rPr>
                <a:t>+</a:t>
              </a:r>
              <a:endParaRPr lang="en-US" altLang="zh-CN" sz="2400" dirty="0">
                <a:latin typeface="Times New Roman" panose="02020603050405020304" pitchFamily="18" charset="0"/>
              </a:endParaRPr>
            </a:p>
          </p:txBody>
        </p:sp>
        <p:sp>
          <p:nvSpPr>
            <p:cNvPr id="17464" name="文本框 19466"/>
            <p:cNvSpPr txBox="1"/>
            <p:nvPr/>
          </p:nvSpPr>
          <p:spPr>
            <a:xfrm>
              <a:off x="988" y="288"/>
              <a:ext cx="195" cy="244"/>
            </a:xfrm>
            <a:prstGeom prst="rect">
              <a:avLst/>
            </a:prstGeom>
            <a:noFill/>
            <a:ln w="9525">
              <a:noFill/>
            </a:ln>
          </p:spPr>
          <p:txBody>
            <a:bodyPr wrap="none">
              <a:spAutoFit/>
            </a:bodyPr>
            <a:p>
              <a:pPr eaLnBrk="1" hangingPunct="1"/>
              <a:r>
                <a:rPr lang="en-US" altLang="zh-CN" sz="2400" dirty="0">
                  <a:latin typeface="Times New Roman" panose="02020603050405020304" pitchFamily="18" charset="0"/>
                </a:rPr>
                <a:t>_</a:t>
              </a:r>
              <a:endParaRPr lang="en-US" altLang="zh-CN" sz="2400" dirty="0">
                <a:latin typeface="Times New Roman" panose="02020603050405020304" pitchFamily="18" charset="0"/>
              </a:endParaRPr>
            </a:p>
          </p:txBody>
        </p:sp>
        <p:sp>
          <p:nvSpPr>
            <p:cNvPr id="17465" name="文本框 19467"/>
            <p:cNvSpPr txBox="1"/>
            <p:nvPr/>
          </p:nvSpPr>
          <p:spPr>
            <a:xfrm>
              <a:off x="528" y="384"/>
              <a:ext cx="205" cy="245"/>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u</a:t>
              </a:r>
              <a:endParaRPr lang="en-US" altLang="zh-CN" sz="2400" i="1" dirty="0">
                <a:latin typeface="Times New Roman" panose="02020603050405020304" pitchFamily="18" charset="0"/>
              </a:endParaRPr>
            </a:p>
          </p:txBody>
        </p:sp>
        <p:sp>
          <p:nvSpPr>
            <p:cNvPr id="17466" name="椭圆 19468"/>
            <p:cNvSpPr/>
            <p:nvPr/>
          </p:nvSpPr>
          <p:spPr>
            <a:xfrm>
              <a:off x="1200" y="360"/>
              <a:ext cx="48" cy="48"/>
            </a:xfrm>
            <a:prstGeom prst="ellipse">
              <a:avLst/>
            </a:prstGeom>
            <a:noFill/>
            <a:ln w="19050" cap="flat" cmpd="sng">
              <a:solidFill>
                <a:schemeClr val="tx1"/>
              </a:solidFill>
              <a:prstDash val="solid"/>
              <a:headEnd type="none" w="med" len="med"/>
              <a:tailEnd type="none" w="med" len="med"/>
            </a:ln>
          </p:spPr>
          <p:txBody>
            <a:bodyPr/>
            <a:p>
              <a:endParaRPr lang="zh-CN" altLang="en-US" dirty="0">
                <a:latin typeface="Times New Roman" panose="02020603050405020304" pitchFamily="18" charset="0"/>
              </a:endParaRPr>
            </a:p>
          </p:txBody>
        </p:sp>
        <p:sp>
          <p:nvSpPr>
            <p:cNvPr id="17467" name="椭圆 19469"/>
            <p:cNvSpPr/>
            <p:nvPr/>
          </p:nvSpPr>
          <p:spPr>
            <a:xfrm>
              <a:off x="0" y="360"/>
              <a:ext cx="48" cy="48"/>
            </a:xfrm>
            <a:prstGeom prst="ellipse">
              <a:avLst/>
            </a:prstGeom>
            <a:noFill/>
            <a:ln w="19050" cap="flat" cmpd="sng">
              <a:solidFill>
                <a:schemeClr val="tx1"/>
              </a:solidFill>
              <a:prstDash val="solid"/>
              <a:headEnd type="none" w="med" len="med"/>
              <a:tailEnd type="none" w="med" len="med"/>
            </a:ln>
          </p:spPr>
          <p:txBody>
            <a:bodyPr/>
            <a:p>
              <a:endParaRPr lang="zh-CN" altLang="en-US" dirty="0">
                <a:latin typeface="Times New Roman" panose="02020603050405020304" pitchFamily="18" charset="0"/>
              </a:endParaRPr>
            </a:p>
          </p:txBody>
        </p:sp>
      </p:grpSp>
      <p:grpSp>
        <p:nvGrpSpPr>
          <p:cNvPr id="3" name="组合 19470"/>
          <p:cNvGrpSpPr/>
          <p:nvPr/>
        </p:nvGrpSpPr>
        <p:grpSpPr>
          <a:xfrm>
            <a:off x="617538" y="5064125"/>
            <a:ext cx="2393950" cy="1227138"/>
            <a:chOff x="0" y="0"/>
            <a:chExt cx="1508" cy="773"/>
          </a:xfrm>
        </p:grpSpPr>
        <p:sp>
          <p:nvSpPr>
            <p:cNvPr id="17446" name="未知"/>
            <p:cNvSpPr/>
            <p:nvPr/>
          </p:nvSpPr>
          <p:spPr>
            <a:xfrm>
              <a:off x="0" y="147"/>
              <a:ext cx="118" cy="274"/>
            </a:xfrm>
            <a:custGeom>
              <a:avLst/>
              <a:gdLst>
                <a:gd name="txL" fmla="*/ 0 w 118"/>
                <a:gd name="txT" fmla="*/ 0 h 274"/>
                <a:gd name="txR" fmla="*/ 118 w 118"/>
                <a:gd name="txB" fmla="*/ 274 h 274"/>
              </a:gdLst>
              <a:ahLst/>
              <a:cxnLst>
                <a:cxn ang="0">
                  <a:pos x="0" y="274"/>
                </a:cxn>
                <a:cxn ang="0">
                  <a:pos x="13" y="240"/>
                </a:cxn>
                <a:cxn ang="0">
                  <a:pos x="29" y="200"/>
                </a:cxn>
                <a:cxn ang="0">
                  <a:pos x="59" y="127"/>
                </a:cxn>
                <a:cxn ang="0">
                  <a:pos x="75" y="90"/>
                </a:cxn>
                <a:cxn ang="0">
                  <a:pos x="89" y="56"/>
                </a:cxn>
                <a:cxn ang="0">
                  <a:pos x="105" y="27"/>
                </a:cxn>
                <a:cxn ang="0">
                  <a:pos x="118" y="0"/>
                </a:cxn>
              </a:cxnLst>
              <a:rect l="txL" t="txT" r="txR" b="txB"/>
              <a:pathLst>
                <a:path w="118" h="274">
                  <a:moveTo>
                    <a:pt x="0" y="274"/>
                  </a:moveTo>
                  <a:lnTo>
                    <a:pt x="13" y="240"/>
                  </a:lnTo>
                  <a:lnTo>
                    <a:pt x="29" y="200"/>
                  </a:lnTo>
                  <a:lnTo>
                    <a:pt x="59" y="127"/>
                  </a:lnTo>
                  <a:lnTo>
                    <a:pt x="75" y="90"/>
                  </a:lnTo>
                  <a:lnTo>
                    <a:pt x="89" y="56"/>
                  </a:lnTo>
                  <a:lnTo>
                    <a:pt x="105" y="27"/>
                  </a:lnTo>
                  <a:lnTo>
                    <a:pt x="118" y="0"/>
                  </a:lnTo>
                </a:path>
              </a:pathLst>
            </a:custGeom>
            <a:noFill/>
            <a:ln w="38100" cap="flat" cmpd="sng">
              <a:solidFill>
                <a:srgbClr val="FF0000">
                  <a:alpha val="100000"/>
                </a:srgbClr>
              </a:solidFill>
              <a:prstDash val="solid"/>
              <a:round/>
              <a:headEnd type="none" w="med" len="med"/>
              <a:tailEnd type="none" w="med" len="med"/>
            </a:ln>
          </p:spPr>
          <p:txBody>
            <a:bodyPr/>
            <a:p>
              <a:endParaRPr lang="zh-CN" altLang="en-US"/>
            </a:p>
          </p:txBody>
        </p:sp>
        <p:sp>
          <p:nvSpPr>
            <p:cNvPr id="17447" name="未知"/>
            <p:cNvSpPr/>
            <p:nvPr/>
          </p:nvSpPr>
          <p:spPr>
            <a:xfrm>
              <a:off x="118" y="34"/>
              <a:ext cx="116" cy="113"/>
            </a:xfrm>
            <a:custGeom>
              <a:avLst/>
              <a:gdLst>
                <a:gd name="txL" fmla="*/ 0 w 116"/>
                <a:gd name="txT" fmla="*/ 0 h 113"/>
                <a:gd name="txR" fmla="*/ 116 w 116"/>
                <a:gd name="txB" fmla="*/ 113 h 113"/>
              </a:gdLst>
              <a:ahLst/>
              <a:cxnLst>
                <a:cxn ang="0">
                  <a:pos x="0" y="113"/>
                </a:cxn>
                <a:cxn ang="0">
                  <a:pos x="14" y="88"/>
                </a:cxn>
                <a:cxn ang="0">
                  <a:pos x="30" y="69"/>
                </a:cxn>
                <a:cxn ang="0">
                  <a:pos x="44" y="49"/>
                </a:cxn>
                <a:cxn ang="0">
                  <a:pos x="57" y="32"/>
                </a:cxn>
                <a:cxn ang="0">
                  <a:pos x="73" y="20"/>
                </a:cxn>
                <a:cxn ang="0">
                  <a:pos x="87" y="8"/>
                </a:cxn>
                <a:cxn ang="0">
                  <a:pos x="103" y="3"/>
                </a:cxn>
                <a:cxn ang="0">
                  <a:pos x="116" y="0"/>
                </a:cxn>
              </a:cxnLst>
              <a:rect l="txL" t="txT" r="txR" b="txB"/>
              <a:pathLst>
                <a:path w="116" h="113">
                  <a:moveTo>
                    <a:pt x="0" y="113"/>
                  </a:moveTo>
                  <a:lnTo>
                    <a:pt x="14" y="88"/>
                  </a:lnTo>
                  <a:lnTo>
                    <a:pt x="30" y="69"/>
                  </a:lnTo>
                  <a:lnTo>
                    <a:pt x="44" y="49"/>
                  </a:lnTo>
                  <a:lnTo>
                    <a:pt x="57" y="32"/>
                  </a:lnTo>
                  <a:lnTo>
                    <a:pt x="73" y="20"/>
                  </a:lnTo>
                  <a:lnTo>
                    <a:pt x="87" y="8"/>
                  </a:lnTo>
                  <a:lnTo>
                    <a:pt x="103" y="3"/>
                  </a:lnTo>
                  <a:lnTo>
                    <a:pt x="116" y="0"/>
                  </a:lnTo>
                </a:path>
              </a:pathLst>
            </a:custGeom>
            <a:noFill/>
            <a:ln w="38100" cap="flat" cmpd="sng">
              <a:solidFill>
                <a:srgbClr val="FF0000">
                  <a:alpha val="100000"/>
                </a:srgbClr>
              </a:solidFill>
              <a:prstDash val="solid"/>
              <a:round/>
              <a:headEnd type="none" w="med" len="med"/>
              <a:tailEnd type="none" w="med" len="med"/>
            </a:ln>
          </p:spPr>
          <p:txBody>
            <a:bodyPr/>
            <a:p>
              <a:endParaRPr lang="zh-CN" altLang="en-US"/>
            </a:p>
          </p:txBody>
        </p:sp>
        <p:sp>
          <p:nvSpPr>
            <p:cNvPr id="17448" name="未知"/>
            <p:cNvSpPr/>
            <p:nvPr/>
          </p:nvSpPr>
          <p:spPr>
            <a:xfrm>
              <a:off x="234" y="34"/>
              <a:ext cx="119" cy="113"/>
            </a:xfrm>
            <a:custGeom>
              <a:avLst/>
              <a:gdLst>
                <a:gd name="txL" fmla="*/ 0 w 119"/>
                <a:gd name="txT" fmla="*/ 0 h 113"/>
                <a:gd name="txR" fmla="*/ 119 w 119"/>
                <a:gd name="txB" fmla="*/ 113 h 113"/>
              </a:gdLst>
              <a:ahLst/>
              <a:cxnLst>
                <a:cxn ang="0">
                  <a:pos x="0" y="0"/>
                </a:cxn>
                <a:cxn ang="0">
                  <a:pos x="14" y="3"/>
                </a:cxn>
                <a:cxn ang="0">
                  <a:pos x="30" y="8"/>
                </a:cxn>
                <a:cxn ang="0">
                  <a:pos x="44" y="20"/>
                </a:cxn>
                <a:cxn ang="0">
                  <a:pos x="60" y="32"/>
                </a:cxn>
                <a:cxn ang="0">
                  <a:pos x="76" y="49"/>
                </a:cxn>
                <a:cxn ang="0">
                  <a:pos x="90" y="69"/>
                </a:cxn>
                <a:cxn ang="0">
                  <a:pos x="106" y="88"/>
                </a:cxn>
                <a:cxn ang="0">
                  <a:pos x="119" y="113"/>
                </a:cxn>
              </a:cxnLst>
              <a:rect l="txL" t="txT" r="txR" b="txB"/>
              <a:pathLst>
                <a:path w="119" h="113">
                  <a:moveTo>
                    <a:pt x="0" y="0"/>
                  </a:moveTo>
                  <a:lnTo>
                    <a:pt x="14" y="3"/>
                  </a:lnTo>
                  <a:lnTo>
                    <a:pt x="30" y="8"/>
                  </a:lnTo>
                  <a:lnTo>
                    <a:pt x="44" y="20"/>
                  </a:lnTo>
                  <a:lnTo>
                    <a:pt x="60" y="32"/>
                  </a:lnTo>
                  <a:lnTo>
                    <a:pt x="76" y="49"/>
                  </a:lnTo>
                  <a:lnTo>
                    <a:pt x="90" y="69"/>
                  </a:lnTo>
                  <a:lnTo>
                    <a:pt x="106" y="88"/>
                  </a:lnTo>
                  <a:lnTo>
                    <a:pt x="119" y="113"/>
                  </a:lnTo>
                </a:path>
              </a:pathLst>
            </a:custGeom>
            <a:noFill/>
            <a:ln w="38100" cap="flat" cmpd="sng">
              <a:solidFill>
                <a:srgbClr val="FF0000">
                  <a:alpha val="100000"/>
                </a:srgbClr>
              </a:solidFill>
              <a:prstDash val="solid"/>
              <a:round/>
              <a:headEnd type="none" w="med" len="med"/>
              <a:tailEnd type="none" w="med" len="med"/>
            </a:ln>
          </p:spPr>
          <p:txBody>
            <a:bodyPr/>
            <a:p>
              <a:endParaRPr lang="zh-CN" altLang="en-US"/>
            </a:p>
          </p:txBody>
        </p:sp>
        <p:sp>
          <p:nvSpPr>
            <p:cNvPr id="17449" name="未知"/>
            <p:cNvSpPr/>
            <p:nvPr/>
          </p:nvSpPr>
          <p:spPr>
            <a:xfrm>
              <a:off x="353" y="147"/>
              <a:ext cx="116" cy="274"/>
            </a:xfrm>
            <a:custGeom>
              <a:avLst/>
              <a:gdLst>
                <a:gd name="txL" fmla="*/ 0 w 116"/>
                <a:gd name="txT" fmla="*/ 0 h 274"/>
                <a:gd name="txR" fmla="*/ 116 w 116"/>
                <a:gd name="txB" fmla="*/ 274 h 274"/>
              </a:gdLst>
              <a:ahLst/>
              <a:cxnLst>
                <a:cxn ang="0">
                  <a:pos x="0" y="0"/>
                </a:cxn>
                <a:cxn ang="0">
                  <a:pos x="14" y="27"/>
                </a:cxn>
                <a:cxn ang="0">
                  <a:pos x="30" y="56"/>
                </a:cxn>
                <a:cxn ang="0">
                  <a:pos x="43" y="90"/>
                </a:cxn>
                <a:cxn ang="0">
                  <a:pos x="57" y="127"/>
                </a:cxn>
                <a:cxn ang="0">
                  <a:pos x="87" y="203"/>
                </a:cxn>
                <a:cxn ang="0">
                  <a:pos x="103" y="240"/>
                </a:cxn>
                <a:cxn ang="0">
                  <a:pos x="116" y="274"/>
                </a:cxn>
              </a:cxnLst>
              <a:rect l="txL" t="txT" r="txR" b="txB"/>
              <a:pathLst>
                <a:path w="116" h="274">
                  <a:moveTo>
                    <a:pt x="0" y="0"/>
                  </a:moveTo>
                  <a:lnTo>
                    <a:pt x="14" y="27"/>
                  </a:lnTo>
                  <a:lnTo>
                    <a:pt x="30" y="56"/>
                  </a:lnTo>
                  <a:lnTo>
                    <a:pt x="43" y="90"/>
                  </a:lnTo>
                  <a:lnTo>
                    <a:pt x="57" y="127"/>
                  </a:lnTo>
                  <a:lnTo>
                    <a:pt x="87" y="203"/>
                  </a:lnTo>
                  <a:lnTo>
                    <a:pt x="103" y="240"/>
                  </a:lnTo>
                  <a:lnTo>
                    <a:pt x="116" y="274"/>
                  </a:lnTo>
                </a:path>
              </a:pathLst>
            </a:custGeom>
            <a:noFill/>
            <a:ln w="38100" cap="flat" cmpd="sng">
              <a:solidFill>
                <a:srgbClr val="FF0000">
                  <a:alpha val="100000"/>
                </a:srgbClr>
              </a:solidFill>
              <a:prstDash val="solid"/>
              <a:round/>
              <a:headEnd type="none" w="med" len="med"/>
              <a:tailEnd type="none" w="med" len="med"/>
            </a:ln>
          </p:spPr>
          <p:txBody>
            <a:bodyPr/>
            <a:p>
              <a:endParaRPr lang="zh-CN" altLang="en-US"/>
            </a:p>
          </p:txBody>
        </p:sp>
        <p:sp>
          <p:nvSpPr>
            <p:cNvPr id="17450" name="未知"/>
            <p:cNvSpPr/>
            <p:nvPr/>
          </p:nvSpPr>
          <p:spPr>
            <a:xfrm>
              <a:off x="454" y="387"/>
              <a:ext cx="119" cy="271"/>
            </a:xfrm>
            <a:custGeom>
              <a:avLst/>
              <a:gdLst>
                <a:gd name="txL" fmla="*/ 0 w 119"/>
                <a:gd name="txT" fmla="*/ 0 h 271"/>
                <a:gd name="txR" fmla="*/ 119 w 119"/>
                <a:gd name="txB" fmla="*/ 271 h 271"/>
              </a:gdLst>
              <a:ahLst/>
              <a:cxnLst>
                <a:cxn ang="0">
                  <a:pos x="0" y="0"/>
                </a:cxn>
                <a:cxn ang="0">
                  <a:pos x="14" y="34"/>
                </a:cxn>
                <a:cxn ang="0">
                  <a:pos x="30" y="71"/>
                </a:cxn>
                <a:cxn ang="0">
                  <a:pos x="60" y="146"/>
                </a:cxn>
                <a:cxn ang="0">
                  <a:pos x="76" y="181"/>
                </a:cxn>
                <a:cxn ang="0">
                  <a:pos x="89" y="215"/>
                </a:cxn>
                <a:cxn ang="0">
                  <a:pos x="106" y="244"/>
                </a:cxn>
                <a:cxn ang="0">
                  <a:pos x="119" y="271"/>
                </a:cxn>
              </a:cxnLst>
              <a:rect l="txL" t="txT" r="txR" b="txB"/>
              <a:pathLst>
                <a:path w="119" h="271">
                  <a:moveTo>
                    <a:pt x="0" y="0"/>
                  </a:moveTo>
                  <a:lnTo>
                    <a:pt x="14" y="34"/>
                  </a:lnTo>
                  <a:lnTo>
                    <a:pt x="30" y="71"/>
                  </a:lnTo>
                  <a:lnTo>
                    <a:pt x="60" y="146"/>
                  </a:lnTo>
                  <a:lnTo>
                    <a:pt x="76" y="181"/>
                  </a:lnTo>
                  <a:lnTo>
                    <a:pt x="89" y="215"/>
                  </a:lnTo>
                  <a:lnTo>
                    <a:pt x="106" y="244"/>
                  </a:lnTo>
                  <a:lnTo>
                    <a:pt x="119" y="271"/>
                  </a:lnTo>
                </a:path>
              </a:pathLst>
            </a:custGeom>
            <a:noFill/>
            <a:ln w="38100" cap="flat" cmpd="sng">
              <a:solidFill>
                <a:srgbClr val="FF0000">
                  <a:alpha val="100000"/>
                </a:srgbClr>
              </a:solidFill>
              <a:prstDash val="solid"/>
              <a:round/>
              <a:headEnd type="none" w="med" len="med"/>
              <a:tailEnd type="none" w="med" len="med"/>
            </a:ln>
          </p:spPr>
          <p:txBody>
            <a:bodyPr/>
            <a:p>
              <a:endParaRPr lang="zh-CN" altLang="en-US"/>
            </a:p>
          </p:txBody>
        </p:sp>
        <p:sp>
          <p:nvSpPr>
            <p:cNvPr id="17451" name="未知"/>
            <p:cNvSpPr/>
            <p:nvPr/>
          </p:nvSpPr>
          <p:spPr>
            <a:xfrm>
              <a:off x="573" y="658"/>
              <a:ext cx="116" cy="115"/>
            </a:xfrm>
            <a:custGeom>
              <a:avLst/>
              <a:gdLst>
                <a:gd name="txL" fmla="*/ 0 w 116"/>
                <a:gd name="txT" fmla="*/ 0 h 115"/>
                <a:gd name="txR" fmla="*/ 116 w 116"/>
                <a:gd name="txB" fmla="*/ 115 h 115"/>
              </a:gdLst>
              <a:ahLst/>
              <a:cxnLst>
                <a:cxn ang="0">
                  <a:pos x="0" y="0"/>
                </a:cxn>
                <a:cxn ang="0">
                  <a:pos x="14" y="25"/>
                </a:cxn>
                <a:cxn ang="0">
                  <a:pos x="30" y="44"/>
                </a:cxn>
                <a:cxn ang="0">
                  <a:pos x="43" y="64"/>
                </a:cxn>
                <a:cxn ang="0">
                  <a:pos x="57" y="81"/>
                </a:cxn>
                <a:cxn ang="0">
                  <a:pos x="73" y="96"/>
                </a:cxn>
                <a:cxn ang="0">
                  <a:pos x="87" y="105"/>
                </a:cxn>
                <a:cxn ang="0">
                  <a:pos x="103" y="113"/>
                </a:cxn>
                <a:cxn ang="0">
                  <a:pos x="116" y="115"/>
                </a:cxn>
              </a:cxnLst>
              <a:rect l="txL" t="txT" r="txR" b="txB"/>
              <a:pathLst>
                <a:path w="116" h="115">
                  <a:moveTo>
                    <a:pt x="0" y="0"/>
                  </a:moveTo>
                  <a:lnTo>
                    <a:pt x="14" y="25"/>
                  </a:lnTo>
                  <a:lnTo>
                    <a:pt x="30" y="44"/>
                  </a:lnTo>
                  <a:lnTo>
                    <a:pt x="43" y="64"/>
                  </a:lnTo>
                  <a:lnTo>
                    <a:pt x="57" y="81"/>
                  </a:lnTo>
                  <a:lnTo>
                    <a:pt x="73" y="96"/>
                  </a:lnTo>
                  <a:lnTo>
                    <a:pt x="87" y="105"/>
                  </a:lnTo>
                  <a:lnTo>
                    <a:pt x="103" y="113"/>
                  </a:lnTo>
                  <a:lnTo>
                    <a:pt x="116" y="115"/>
                  </a:lnTo>
                </a:path>
              </a:pathLst>
            </a:custGeom>
            <a:noFill/>
            <a:ln w="38100" cap="flat" cmpd="sng">
              <a:solidFill>
                <a:srgbClr val="FF0000">
                  <a:alpha val="100000"/>
                </a:srgbClr>
              </a:solidFill>
              <a:prstDash val="solid"/>
              <a:round/>
              <a:headEnd type="none" w="med" len="med"/>
              <a:tailEnd type="none" w="med" len="med"/>
            </a:ln>
          </p:spPr>
          <p:txBody>
            <a:bodyPr/>
            <a:p>
              <a:endParaRPr lang="zh-CN" altLang="en-US"/>
            </a:p>
          </p:txBody>
        </p:sp>
        <p:sp>
          <p:nvSpPr>
            <p:cNvPr id="17452" name="未知"/>
            <p:cNvSpPr/>
            <p:nvPr/>
          </p:nvSpPr>
          <p:spPr>
            <a:xfrm>
              <a:off x="684" y="658"/>
              <a:ext cx="119" cy="115"/>
            </a:xfrm>
            <a:custGeom>
              <a:avLst/>
              <a:gdLst>
                <a:gd name="txL" fmla="*/ 0 w 119"/>
                <a:gd name="txT" fmla="*/ 0 h 115"/>
                <a:gd name="txR" fmla="*/ 119 w 119"/>
                <a:gd name="txB" fmla="*/ 115 h 115"/>
              </a:gdLst>
              <a:ahLst/>
              <a:cxnLst>
                <a:cxn ang="0">
                  <a:pos x="0" y="115"/>
                </a:cxn>
                <a:cxn ang="0">
                  <a:pos x="14" y="113"/>
                </a:cxn>
                <a:cxn ang="0">
                  <a:pos x="30" y="105"/>
                </a:cxn>
                <a:cxn ang="0">
                  <a:pos x="43" y="96"/>
                </a:cxn>
                <a:cxn ang="0">
                  <a:pos x="60" y="81"/>
                </a:cxn>
                <a:cxn ang="0">
                  <a:pos x="76" y="64"/>
                </a:cxn>
                <a:cxn ang="0">
                  <a:pos x="89" y="44"/>
                </a:cxn>
                <a:cxn ang="0">
                  <a:pos x="106" y="25"/>
                </a:cxn>
                <a:cxn ang="0">
                  <a:pos x="119" y="0"/>
                </a:cxn>
              </a:cxnLst>
              <a:rect l="txL" t="txT" r="txR" b="txB"/>
              <a:pathLst>
                <a:path w="119" h="115">
                  <a:moveTo>
                    <a:pt x="0" y="115"/>
                  </a:moveTo>
                  <a:lnTo>
                    <a:pt x="14" y="113"/>
                  </a:lnTo>
                  <a:lnTo>
                    <a:pt x="30" y="105"/>
                  </a:lnTo>
                  <a:lnTo>
                    <a:pt x="43" y="96"/>
                  </a:lnTo>
                  <a:lnTo>
                    <a:pt x="60" y="81"/>
                  </a:lnTo>
                  <a:lnTo>
                    <a:pt x="76" y="64"/>
                  </a:lnTo>
                  <a:lnTo>
                    <a:pt x="89" y="44"/>
                  </a:lnTo>
                  <a:lnTo>
                    <a:pt x="106" y="25"/>
                  </a:lnTo>
                  <a:lnTo>
                    <a:pt x="119" y="0"/>
                  </a:lnTo>
                </a:path>
              </a:pathLst>
            </a:custGeom>
            <a:noFill/>
            <a:ln w="38100" cap="flat" cmpd="sng">
              <a:solidFill>
                <a:srgbClr val="FF0000">
                  <a:alpha val="100000"/>
                </a:srgbClr>
              </a:solidFill>
              <a:prstDash val="solid"/>
              <a:round/>
              <a:headEnd type="none" w="med" len="med"/>
              <a:tailEnd type="none" w="med" len="med"/>
            </a:ln>
          </p:spPr>
          <p:txBody>
            <a:bodyPr/>
            <a:p>
              <a:endParaRPr lang="zh-CN" altLang="en-US"/>
            </a:p>
          </p:txBody>
        </p:sp>
        <p:sp>
          <p:nvSpPr>
            <p:cNvPr id="17453" name="未知"/>
            <p:cNvSpPr/>
            <p:nvPr/>
          </p:nvSpPr>
          <p:spPr>
            <a:xfrm>
              <a:off x="803" y="387"/>
              <a:ext cx="116" cy="271"/>
            </a:xfrm>
            <a:custGeom>
              <a:avLst/>
              <a:gdLst>
                <a:gd name="txL" fmla="*/ 0 w 116"/>
                <a:gd name="txT" fmla="*/ 0 h 271"/>
                <a:gd name="txR" fmla="*/ 116 w 116"/>
                <a:gd name="txB" fmla="*/ 271 h 271"/>
              </a:gdLst>
              <a:ahLst/>
              <a:cxnLst>
                <a:cxn ang="0">
                  <a:pos x="0" y="271"/>
                </a:cxn>
                <a:cxn ang="0">
                  <a:pos x="14" y="244"/>
                </a:cxn>
                <a:cxn ang="0">
                  <a:pos x="30" y="215"/>
                </a:cxn>
                <a:cxn ang="0">
                  <a:pos x="43" y="181"/>
                </a:cxn>
                <a:cxn ang="0">
                  <a:pos x="57" y="146"/>
                </a:cxn>
                <a:cxn ang="0">
                  <a:pos x="86" y="71"/>
                </a:cxn>
                <a:cxn ang="0">
                  <a:pos x="103" y="34"/>
                </a:cxn>
                <a:cxn ang="0">
                  <a:pos x="116" y="0"/>
                </a:cxn>
              </a:cxnLst>
              <a:rect l="txL" t="txT" r="txR" b="txB"/>
              <a:pathLst>
                <a:path w="116" h="271">
                  <a:moveTo>
                    <a:pt x="0" y="271"/>
                  </a:moveTo>
                  <a:lnTo>
                    <a:pt x="14" y="244"/>
                  </a:lnTo>
                  <a:lnTo>
                    <a:pt x="30" y="215"/>
                  </a:lnTo>
                  <a:lnTo>
                    <a:pt x="43" y="181"/>
                  </a:lnTo>
                  <a:lnTo>
                    <a:pt x="57" y="146"/>
                  </a:lnTo>
                  <a:lnTo>
                    <a:pt x="86" y="71"/>
                  </a:lnTo>
                  <a:lnTo>
                    <a:pt x="103" y="34"/>
                  </a:lnTo>
                  <a:lnTo>
                    <a:pt x="116" y="0"/>
                  </a:lnTo>
                </a:path>
              </a:pathLst>
            </a:custGeom>
            <a:noFill/>
            <a:ln w="38100" cap="flat" cmpd="sng">
              <a:solidFill>
                <a:srgbClr val="FF0000">
                  <a:alpha val="100000"/>
                </a:srgbClr>
              </a:solidFill>
              <a:prstDash val="solid"/>
              <a:round/>
              <a:headEnd type="none" w="med" len="med"/>
              <a:tailEnd type="none" w="med" len="med"/>
            </a:ln>
          </p:spPr>
          <p:txBody>
            <a:bodyPr/>
            <a:p>
              <a:endParaRPr lang="zh-CN" altLang="en-US"/>
            </a:p>
          </p:txBody>
        </p:sp>
        <p:sp>
          <p:nvSpPr>
            <p:cNvPr id="17454" name="未知"/>
            <p:cNvSpPr/>
            <p:nvPr/>
          </p:nvSpPr>
          <p:spPr>
            <a:xfrm>
              <a:off x="919" y="113"/>
              <a:ext cx="119" cy="274"/>
            </a:xfrm>
            <a:custGeom>
              <a:avLst/>
              <a:gdLst>
                <a:gd name="txL" fmla="*/ 0 w 119"/>
                <a:gd name="txT" fmla="*/ 0 h 274"/>
                <a:gd name="txR" fmla="*/ 119 w 119"/>
                <a:gd name="txB" fmla="*/ 274 h 274"/>
              </a:gdLst>
              <a:ahLst/>
              <a:cxnLst>
                <a:cxn ang="0">
                  <a:pos x="0" y="274"/>
                </a:cxn>
                <a:cxn ang="0">
                  <a:pos x="14" y="240"/>
                </a:cxn>
                <a:cxn ang="0">
                  <a:pos x="30" y="203"/>
                </a:cxn>
                <a:cxn ang="0">
                  <a:pos x="60" y="127"/>
                </a:cxn>
                <a:cxn ang="0">
                  <a:pos x="76" y="90"/>
                </a:cxn>
                <a:cxn ang="0">
                  <a:pos x="89" y="56"/>
                </a:cxn>
                <a:cxn ang="0">
                  <a:pos x="105" y="27"/>
                </a:cxn>
                <a:cxn ang="0">
                  <a:pos x="119" y="0"/>
                </a:cxn>
              </a:cxnLst>
              <a:rect l="txL" t="txT" r="txR" b="txB"/>
              <a:pathLst>
                <a:path w="119" h="274">
                  <a:moveTo>
                    <a:pt x="0" y="274"/>
                  </a:moveTo>
                  <a:lnTo>
                    <a:pt x="14" y="240"/>
                  </a:lnTo>
                  <a:lnTo>
                    <a:pt x="30" y="203"/>
                  </a:lnTo>
                  <a:lnTo>
                    <a:pt x="60" y="127"/>
                  </a:lnTo>
                  <a:lnTo>
                    <a:pt x="76" y="90"/>
                  </a:lnTo>
                  <a:lnTo>
                    <a:pt x="89" y="56"/>
                  </a:lnTo>
                  <a:lnTo>
                    <a:pt x="105" y="27"/>
                  </a:lnTo>
                  <a:lnTo>
                    <a:pt x="119" y="0"/>
                  </a:lnTo>
                </a:path>
              </a:pathLst>
            </a:custGeom>
            <a:noFill/>
            <a:ln w="38100" cap="flat" cmpd="sng">
              <a:solidFill>
                <a:srgbClr val="FF0000">
                  <a:alpha val="100000"/>
                </a:srgbClr>
              </a:solidFill>
              <a:prstDash val="solid"/>
              <a:round/>
              <a:headEnd type="none" w="med" len="med"/>
              <a:tailEnd type="none" w="med" len="med"/>
            </a:ln>
          </p:spPr>
          <p:txBody>
            <a:bodyPr/>
            <a:p>
              <a:endParaRPr lang="zh-CN" altLang="en-US"/>
            </a:p>
          </p:txBody>
        </p:sp>
        <p:sp>
          <p:nvSpPr>
            <p:cNvPr id="17455" name="未知"/>
            <p:cNvSpPr/>
            <p:nvPr/>
          </p:nvSpPr>
          <p:spPr>
            <a:xfrm>
              <a:off x="1038" y="0"/>
              <a:ext cx="116" cy="113"/>
            </a:xfrm>
            <a:custGeom>
              <a:avLst/>
              <a:gdLst>
                <a:gd name="txL" fmla="*/ 0 w 116"/>
                <a:gd name="txT" fmla="*/ 0 h 113"/>
                <a:gd name="txR" fmla="*/ 116 w 116"/>
                <a:gd name="txB" fmla="*/ 113 h 113"/>
              </a:gdLst>
              <a:ahLst/>
              <a:cxnLst>
                <a:cxn ang="0">
                  <a:pos x="0" y="113"/>
                </a:cxn>
                <a:cxn ang="0">
                  <a:pos x="13" y="88"/>
                </a:cxn>
                <a:cxn ang="0">
                  <a:pos x="30" y="69"/>
                </a:cxn>
                <a:cxn ang="0">
                  <a:pos x="43" y="49"/>
                </a:cxn>
                <a:cxn ang="0">
                  <a:pos x="57" y="32"/>
                </a:cxn>
                <a:cxn ang="0">
                  <a:pos x="73" y="20"/>
                </a:cxn>
                <a:cxn ang="0">
                  <a:pos x="86" y="8"/>
                </a:cxn>
                <a:cxn ang="0">
                  <a:pos x="103" y="3"/>
                </a:cxn>
                <a:cxn ang="0">
                  <a:pos x="116" y="0"/>
                </a:cxn>
              </a:cxnLst>
              <a:rect l="txL" t="txT" r="txR" b="txB"/>
              <a:pathLst>
                <a:path w="116" h="113">
                  <a:moveTo>
                    <a:pt x="0" y="113"/>
                  </a:moveTo>
                  <a:lnTo>
                    <a:pt x="13" y="88"/>
                  </a:lnTo>
                  <a:lnTo>
                    <a:pt x="30" y="69"/>
                  </a:lnTo>
                  <a:lnTo>
                    <a:pt x="43" y="49"/>
                  </a:lnTo>
                  <a:lnTo>
                    <a:pt x="57" y="32"/>
                  </a:lnTo>
                  <a:lnTo>
                    <a:pt x="73" y="20"/>
                  </a:lnTo>
                  <a:lnTo>
                    <a:pt x="86" y="8"/>
                  </a:lnTo>
                  <a:lnTo>
                    <a:pt x="103" y="3"/>
                  </a:lnTo>
                  <a:lnTo>
                    <a:pt x="116" y="0"/>
                  </a:lnTo>
                </a:path>
              </a:pathLst>
            </a:custGeom>
            <a:noFill/>
            <a:ln w="38100" cap="flat" cmpd="sng">
              <a:solidFill>
                <a:srgbClr val="FF0000">
                  <a:alpha val="100000"/>
                </a:srgbClr>
              </a:solidFill>
              <a:prstDash val="solid"/>
              <a:round/>
              <a:headEnd type="none" w="med" len="med"/>
              <a:tailEnd type="none" w="med" len="med"/>
            </a:ln>
          </p:spPr>
          <p:txBody>
            <a:bodyPr/>
            <a:p>
              <a:endParaRPr lang="zh-CN" altLang="en-US"/>
            </a:p>
          </p:txBody>
        </p:sp>
        <p:sp>
          <p:nvSpPr>
            <p:cNvPr id="17456" name="未知"/>
            <p:cNvSpPr/>
            <p:nvPr/>
          </p:nvSpPr>
          <p:spPr>
            <a:xfrm>
              <a:off x="1154" y="0"/>
              <a:ext cx="119" cy="113"/>
            </a:xfrm>
            <a:custGeom>
              <a:avLst/>
              <a:gdLst>
                <a:gd name="txL" fmla="*/ 0 w 119"/>
                <a:gd name="txT" fmla="*/ 0 h 113"/>
                <a:gd name="txR" fmla="*/ 119 w 119"/>
                <a:gd name="txB" fmla="*/ 113 h 113"/>
              </a:gdLst>
              <a:ahLst/>
              <a:cxnLst>
                <a:cxn ang="0">
                  <a:pos x="0" y="0"/>
                </a:cxn>
                <a:cxn ang="0">
                  <a:pos x="14" y="3"/>
                </a:cxn>
                <a:cxn ang="0">
                  <a:pos x="30" y="8"/>
                </a:cxn>
                <a:cxn ang="0">
                  <a:pos x="43" y="20"/>
                </a:cxn>
                <a:cxn ang="0">
                  <a:pos x="59" y="32"/>
                </a:cxn>
                <a:cxn ang="0">
                  <a:pos x="76" y="49"/>
                </a:cxn>
                <a:cxn ang="0">
                  <a:pos x="89" y="69"/>
                </a:cxn>
                <a:cxn ang="0">
                  <a:pos x="105" y="88"/>
                </a:cxn>
                <a:cxn ang="0">
                  <a:pos x="119" y="113"/>
                </a:cxn>
              </a:cxnLst>
              <a:rect l="txL" t="txT" r="txR" b="txB"/>
              <a:pathLst>
                <a:path w="119" h="113">
                  <a:moveTo>
                    <a:pt x="0" y="0"/>
                  </a:moveTo>
                  <a:lnTo>
                    <a:pt x="14" y="3"/>
                  </a:lnTo>
                  <a:lnTo>
                    <a:pt x="30" y="8"/>
                  </a:lnTo>
                  <a:lnTo>
                    <a:pt x="43" y="20"/>
                  </a:lnTo>
                  <a:lnTo>
                    <a:pt x="59" y="32"/>
                  </a:lnTo>
                  <a:lnTo>
                    <a:pt x="76" y="49"/>
                  </a:lnTo>
                  <a:lnTo>
                    <a:pt x="89" y="69"/>
                  </a:lnTo>
                  <a:lnTo>
                    <a:pt x="105" y="88"/>
                  </a:lnTo>
                  <a:lnTo>
                    <a:pt x="119" y="113"/>
                  </a:lnTo>
                </a:path>
              </a:pathLst>
            </a:custGeom>
            <a:noFill/>
            <a:ln w="38100" cap="flat" cmpd="sng">
              <a:solidFill>
                <a:srgbClr val="FF0000">
                  <a:alpha val="100000"/>
                </a:srgbClr>
              </a:solidFill>
              <a:prstDash val="solid"/>
              <a:round/>
              <a:headEnd type="none" w="med" len="med"/>
              <a:tailEnd type="none" w="med" len="med"/>
            </a:ln>
          </p:spPr>
          <p:txBody>
            <a:bodyPr/>
            <a:p>
              <a:endParaRPr lang="zh-CN" altLang="en-US"/>
            </a:p>
          </p:txBody>
        </p:sp>
        <p:sp>
          <p:nvSpPr>
            <p:cNvPr id="17457" name="未知"/>
            <p:cNvSpPr/>
            <p:nvPr/>
          </p:nvSpPr>
          <p:spPr>
            <a:xfrm>
              <a:off x="1273" y="113"/>
              <a:ext cx="116" cy="274"/>
            </a:xfrm>
            <a:custGeom>
              <a:avLst/>
              <a:gdLst>
                <a:gd name="txL" fmla="*/ 0 w 116"/>
                <a:gd name="txT" fmla="*/ 0 h 274"/>
                <a:gd name="txR" fmla="*/ 116 w 116"/>
                <a:gd name="txB" fmla="*/ 274 h 274"/>
              </a:gdLst>
              <a:ahLst/>
              <a:cxnLst>
                <a:cxn ang="0">
                  <a:pos x="0" y="0"/>
                </a:cxn>
                <a:cxn ang="0">
                  <a:pos x="13" y="27"/>
                </a:cxn>
                <a:cxn ang="0">
                  <a:pos x="30" y="56"/>
                </a:cxn>
                <a:cxn ang="0">
                  <a:pos x="43" y="90"/>
                </a:cxn>
                <a:cxn ang="0">
                  <a:pos x="57" y="127"/>
                </a:cxn>
                <a:cxn ang="0">
                  <a:pos x="86" y="203"/>
                </a:cxn>
                <a:cxn ang="0">
                  <a:pos x="102" y="240"/>
                </a:cxn>
                <a:cxn ang="0">
                  <a:pos x="116" y="274"/>
                </a:cxn>
              </a:cxnLst>
              <a:rect l="txL" t="txT" r="txR" b="txB"/>
              <a:pathLst>
                <a:path w="116" h="274">
                  <a:moveTo>
                    <a:pt x="0" y="0"/>
                  </a:moveTo>
                  <a:lnTo>
                    <a:pt x="13" y="27"/>
                  </a:lnTo>
                  <a:lnTo>
                    <a:pt x="30" y="56"/>
                  </a:lnTo>
                  <a:lnTo>
                    <a:pt x="43" y="90"/>
                  </a:lnTo>
                  <a:lnTo>
                    <a:pt x="57" y="127"/>
                  </a:lnTo>
                  <a:lnTo>
                    <a:pt x="86" y="203"/>
                  </a:lnTo>
                  <a:lnTo>
                    <a:pt x="102" y="240"/>
                  </a:lnTo>
                  <a:lnTo>
                    <a:pt x="116" y="274"/>
                  </a:lnTo>
                </a:path>
              </a:pathLst>
            </a:custGeom>
            <a:noFill/>
            <a:ln w="38100" cap="flat" cmpd="sng">
              <a:solidFill>
                <a:srgbClr val="FF0000">
                  <a:alpha val="100000"/>
                </a:srgbClr>
              </a:solidFill>
              <a:prstDash val="solid"/>
              <a:round/>
              <a:headEnd type="none" w="med" len="med"/>
              <a:tailEnd type="none" w="med" len="med"/>
            </a:ln>
          </p:spPr>
          <p:txBody>
            <a:bodyPr/>
            <a:p>
              <a:endParaRPr lang="zh-CN" altLang="en-US"/>
            </a:p>
          </p:txBody>
        </p:sp>
        <p:sp>
          <p:nvSpPr>
            <p:cNvPr id="17458" name="直接连接符 19483"/>
            <p:cNvSpPr/>
            <p:nvPr/>
          </p:nvSpPr>
          <p:spPr>
            <a:xfrm>
              <a:off x="1389" y="387"/>
              <a:ext cx="119" cy="271"/>
            </a:xfrm>
            <a:prstGeom prst="line">
              <a:avLst/>
            </a:prstGeom>
            <a:ln w="38100" cap="flat" cmpd="sng">
              <a:solidFill>
                <a:srgbClr val="FF0000"/>
              </a:solidFill>
              <a:prstDash val="solid"/>
              <a:headEnd type="none" w="med" len="med"/>
              <a:tailEnd type="none" w="med" len="med"/>
            </a:ln>
          </p:spPr>
        </p:sp>
      </p:grpSp>
      <p:sp>
        <p:nvSpPr>
          <p:cNvPr id="19485" name="直接连接符 19484"/>
          <p:cNvSpPr/>
          <p:nvPr/>
        </p:nvSpPr>
        <p:spPr>
          <a:xfrm>
            <a:off x="204788" y="5678488"/>
            <a:ext cx="3124200" cy="0"/>
          </a:xfrm>
          <a:prstGeom prst="line">
            <a:avLst/>
          </a:prstGeom>
          <a:ln w="19050" cap="flat" cmpd="sng">
            <a:solidFill>
              <a:schemeClr val="tx1"/>
            </a:solidFill>
            <a:prstDash val="solid"/>
            <a:headEnd type="none" w="med" len="med"/>
            <a:tailEnd type="stealth" w="sm" len="med"/>
          </a:ln>
        </p:spPr>
      </p:sp>
      <p:sp>
        <p:nvSpPr>
          <p:cNvPr id="19486" name="直接连接符 19485"/>
          <p:cNvSpPr/>
          <p:nvPr/>
        </p:nvSpPr>
        <p:spPr>
          <a:xfrm flipV="1">
            <a:off x="1150938" y="4445000"/>
            <a:ext cx="0" cy="1905000"/>
          </a:xfrm>
          <a:prstGeom prst="line">
            <a:avLst/>
          </a:prstGeom>
          <a:ln w="19050" cap="flat" cmpd="sng">
            <a:solidFill>
              <a:schemeClr val="tx1"/>
            </a:solidFill>
            <a:prstDash val="solid"/>
            <a:headEnd type="none" w="med" len="med"/>
            <a:tailEnd type="stealth" w="sm" len="med"/>
          </a:ln>
        </p:spPr>
      </p:sp>
      <p:sp>
        <p:nvSpPr>
          <p:cNvPr id="19487" name="文本框 19486"/>
          <p:cNvSpPr txBox="1"/>
          <p:nvPr/>
        </p:nvSpPr>
        <p:spPr>
          <a:xfrm>
            <a:off x="3328988" y="5410200"/>
            <a:ext cx="268287" cy="457200"/>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t</a:t>
            </a:r>
            <a:endParaRPr lang="en-US" altLang="zh-CN" sz="2400" dirty="0">
              <a:latin typeface="Times New Roman" panose="02020603050405020304" pitchFamily="18" charset="0"/>
            </a:endParaRPr>
          </a:p>
        </p:txBody>
      </p:sp>
      <p:sp>
        <p:nvSpPr>
          <p:cNvPr id="19488" name="文本框 19487"/>
          <p:cNvSpPr txBox="1"/>
          <p:nvPr/>
        </p:nvSpPr>
        <p:spPr>
          <a:xfrm>
            <a:off x="1035050" y="3957638"/>
            <a:ext cx="268288" cy="457200"/>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i</a:t>
            </a:r>
            <a:endParaRPr lang="en-US" altLang="zh-CN" sz="2400" dirty="0">
              <a:latin typeface="Times New Roman" panose="02020603050405020304" pitchFamily="18" charset="0"/>
            </a:endParaRPr>
          </a:p>
        </p:txBody>
      </p:sp>
      <p:sp>
        <p:nvSpPr>
          <p:cNvPr id="19489" name="文本框 19488"/>
          <p:cNvSpPr txBox="1"/>
          <p:nvPr/>
        </p:nvSpPr>
        <p:spPr>
          <a:xfrm>
            <a:off x="901700" y="5622925"/>
            <a:ext cx="276225" cy="244475"/>
          </a:xfrm>
          <a:prstGeom prst="rect">
            <a:avLst/>
          </a:prstGeom>
          <a:noFill/>
          <a:ln w="9525">
            <a:noFill/>
          </a:ln>
        </p:spPr>
        <p:txBody>
          <a:bodyPr wrap="none">
            <a:spAutoFit/>
          </a:bodyPr>
          <a:p>
            <a:pPr eaLnBrk="1" hangingPunct="1">
              <a:spcBef>
                <a:spcPct val="50000"/>
              </a:spcBef>
            </a:pPr>
            <a:r>
              <a:rPr lang="en-US" altLang="zh-CN" sz="1000" i="1" dirty="0">
                <a:latin typeface="Times New Roman" panose="02020603050405020304" pitchFamily="18" charset="0"/>
              </a:rPr>
              <a:t>O</a:t>
            </a:r>
            <a:endParaRPr lang="en-US" altLang="zh-CN" sz="2400" dirty="0">
              <a:latin typeface="Times New Roman" panose="02020603050405020304" pitchFamily="18" charset="0"/>
            </a:endParaRPr>
          </a:p>
        </p:txBody>
      </p:sp>
      <p:sp>
        <p:nvSpPr>
          <p:cNvPr id="19490" name="直接连接符 19489"/>
          <p:cNvSpPr/>
          <p:nvPr/>
        </p:nvSpPr>
        <p:spPr>
          <a:xfrm>
            <a:off x="977900" y="4868863"/>
            <a:ext cx="0" cy="955675"/>
          </a:xfrm>
          <a:prstGeom prst="line">
            <a:avLst/>
          </a:prstGeom>
          <a:ln w="31750" cap="flat" cmpd="sng">
            <a:solidFill>
              <a:schemeClr val="tx1"/>
            </a:solidFill>
            <a:prstDash val="dash"/>
            <a:headEnd type="none" w="med" len="med"/>
            <a:tailEnd type="none" w="med" len="med"/>
          </a:ln>
        </p:spPr>
      </p:sp>
      <p:sp>
        <p:nvSpPr>
          <p:cNvPr id="19491" name="直接连接符 19490"/>
          <p:cNvSpPr/>
          <p:nvPr/>
        </p:nvSpPr>
        <p:spPr>
          <a:xfrm>
            <a:off x="712788" y="5824538"/>
            <a:ext cx="228600" cy="0"/>
          </a:xfrm>
          <a:prstGeom prst="line">
            <a:avLst/>
          </a:prstGeom>
          <a:ln w="9525" cap="flat" cmpd="sng">
            <a:solidFill>
              <a:schemeClr val="tx1"/>
            </a:solidFill>
            <a:prstDash val="solid"/>
            <a:headEnd type="none" w="med" len="med"/>
            <a:tailEnd type="stealth" w="sm" len="med"/>
          </a:ln>
        </p:spPr>
      </p:sp>
      <p:sp>
        <p:nvSpPr>
          <p:cNvPr id="19492" name="直接连接符 19491"/>
          <p:cNvSpPr/>
          <p:nvPr/>
        </p:nvSpPr>
        <p:spPr>
          <a:xfrm flipH="1">
            <a:off x="1150938" y="5818188"/>
            <a:ext cx="228600" cy="0"/>
          </a:xfrm>
          <a:prstGeom prst="line">
            <a:avLst/>
          </a:prstGeom>
          <a:ln w="9525" cap="flat" cmpd="sng">
            <a:solidFill>
              <a:schemeClr val="tx1"/>
            </a:solidFill>
            <a:prstDash val="solid"/>
            <a:headEnd type="none" w="med" len="med"/>
            <a:tailEnd type="stealth" w="sm" len="med"/>
          </a:ln>
        </p:spPr>
      </p:sp>
      <p:sp>
        <p:nvSpPr>
          <p:cNvPr id="19493" name="文本框 19492"/>
          <p:cNvSpPr txBox="1"/>
          <p:nvPr/>
        </p:nvSpPr>
        <p:spPr>
          <a:xfrm>
            <a:off x="504825" y="5867400"/>
            <a:ext cx="555625" cy="457200"/>
          </a:xfrm>
          <a:prstGeom prst="rect">
            <a:avLst/>
          </a:prstGeom>
          <a:noFill/>
          <a:ln w="9525">
            <a:noFill/>
          </a:ln>
        </p:spPr>
        <p:txBody>
          <a:bodyPr>
            <a:spAutoFit/>
          </a:bodyPr>
          <a:p>
            <a:pPr eaLnBrk="1" hangingPunct="1">
              <a:spcBef>
                <a:spcPct val="50000"/>
              </a:spcBef>
            </a:pPr>
            <a:r>
              <a:rPr lang="en-US" altLang="zh-CN" sz="2400" i="1" dirty="0">
                <a:latin typeface="Symbol" panose="05050102010706020507" pitchFamily="18" charset="2"/>
              </a:rPr>
              <a:t>y</a:t>
            </a:r>
            <a:r>
              <a:rPr lang="en-US" altLang="zh-CN" sz="2400" i="1" baseline="-25000" dirty="0">
                <a:latin typeface="Times New Roman" panose="02020603050405020304" pitchFamily="18" charset="0"/>
              </a:rPr>
              <a:t>i</a:t>
            </a:r>
            <a:endParaRPr lang="en-US" altLang="zh-CN" sz="2400" dirty="0">
              <a:latin typeface="Times New Roman" panose="02020603050405020304" pitchFamily="18" charset="0"/>
            </a:endParaRPr>
          </a:p>
        </p:txBody>
      </p:sp>
      <p:sp>
        <p:nvSpPr>
          <p:cNvPr id="19494" name="直接连接符 19493"/>
          <p:cNvSpPr/>
          <p:nvPr/>
        </p:nvSpPr>
        <p:spPr>
          <a:xfrm>
            <a:off x="2441575" y="5008563"/>
            <a:ext cx="0" cy="838200"/>
          </a:xfrm>
          <a:prstGeom prst="line">
            <a:avLst/>
          </a:prstGeom>
          <a:ln w="31750" cap="flat" cmpd="sng">
            <a:solidFill>
              <a:schemeClr val="tx1"/>
            </a:solidFill>
            <a:prstDash val="dash"/>
            <a:headEnd type="none" w="med" len="med"/>
            <a:tailEnd type="none" w="med" len="med"/>
          </a:ln>
        </p:spPr>
      </p:sp>
      <p:sp>
        <p:nvSpPr>
          <p:cNvPr id="19495" name="直接连接符 19494"/>
          <p:cNvSpPr/>
          <p:nvPr/>
        </p:nvSpPr>
        <p:spPr>
          <a:xfrm>
            <a:off x="977900" y="5478463"/>
            <a:ext cx="1463675" cy="0"/>
          </a:xfrm>
          <a:prstGeom prst="line">
            <a:avLst/>
          </a:prstGeom>
          <a:ln w="38100" cap="flat" cmpd="sng">
            <a:solidFill>
              <a:schemeClr val="tx1"/>
            </a:solidFill>
            <a:prstDash val="solid"/>
            <a:headEnd type="triangle" w="med" len="med"/>
            <a:tailEnd type="triangle" w="med" len="med"/>
          </a:ln>
        </p:spPr>
      </p:sp>
      <p:sp>
        <p:nvSpPr>
          <p:cNvPr id="19496" name="文本框 19495"/>
          <p:cNvSpPr txBox="1"/>
          <p:nvPr/>
        </p:nvSpPr>
        <p:spPr>
          <a:xfrm>
            <a:off x="1522413" y="5008563"/>
            <a:ext cx="369887" cy="457200"/>
          </a:xfrm>
          <a:prstGeom prst="rect">
            <a:avLst/>
          </a:prstGeom>
          <a:noFill/>
          <a:ln w="9525">
            <a:noFill/>
          </a:ln>
        </p:spPr>
        <p:txBody>
          <a:bodyPr wrap="none">
            <a:spAutoFit/>
          </a:bodyPr>
          <a:p>
            <a:pPr eaLnBrk="1" hangingPunct="1">
              <a:spcBef>
                <a:spcPct val="50000"/>
              </a:spcBef>
            </a:pPr>
            <a:r>
              <a:rPr lang="en-US" altLang="zh-CN" sz="2400" i="1" dirty="0">
                <a:latin typeface="Times New Roman" panose="02020603050405020304" pitchFamily="18" charset="0"/>
              </a:rPr>
              <a:t>T</a:t>
            </a:r>
            <a:endParaRPr lang="en-US" altLang="zh-CN" sz="2400" dirty="0">
              <a:latin typeface="Times New Roman" panose="02020603050405020304" pitchFamily="18" charset="0"/>
            </a:endParaRPr>
          </a:p>
        </p:txBody>
      </p:sp>
      <p:sp>
        <p:nvSpPr>
          <p:cNvPr id="19497" name="直接连接符 19496"/>
          <p:cNvSpPr/>
          <p:nvPr/>
        </p:nvSpPr>
        <p:spPr>
          <a:xfrm>
            <a:off x="977900" y="5118100"/>
            <a:ext cx="173038" cy="0"/>
          </a:xfrm>
          <a:prstGeom prst="line">
            <a:avLst/>
          </a:prstGeom>
          <a:ln w="31750" cap="flat" cmpd="sng">
            <a:solidFill>
              <a:schemeClr val="tx1"/>
            </a:solidFill>
            <a:prstDash val="solid"/>
            <a:headEnd type="none" w="med" len="med"/>
            <a:tailEnd type="none" w="med" len="med"/>
          </a:ln>
        </p:spPr>
      </p:sp>
      <p:sp>
        <p:nvSpPr>
          <p:cNvPr id="19498" name="矩形 19497"/>
          <p:cNvSpPr/>
          <p:nvPr/>
        </p:nvSpPr>
        <p:spPr>
          <a:xfrm>
            <a:off x="479425" y="4786313"/>
            <a:ext cx="473075" cy="457200"/>
          </a:xfrm>
          <a:prstGeom prst="rect">
            <a:avLst/>
          </a:prstGeom>
          <a:noFill/>
          <a:ln w="9525">
            <a:noFill/>
          </a:ln>
        </p:spPr>
        <p:txBody>
          <a:bodyPr wrap="none">
            <a:spAutoFit/>
          </a:bodyPr>
          <a:p>
            <a:pPr>
              <a:spcBef>
                <a:spcPct val="50000"/>
              </a:spcBef>
            </a:pPr>
            <a:r>
              <a:rPr lang="en-US" altLang="zh-CN" sz="2400" i="1" dirty="0">
                <a:latin typeface="Times New Roman" panose="02020603050405020304" pitchFamily="18" charset="0"/>
              </a:rPr>
              <a:t>I</a:t>
            </a:r>
            <a:r>
              <a:rPr lang="en-US" altLang="zh-CN" sz="2400" baseline="-25000" dirty="0">
                <a:latin typeface="Times New Roman" panose="02020603050405020304" pitchFamily="18" charset="0"/>
              </a:rPr>
              <a:t>m</a:t>
            </a:r>
            <a:endParaRPr lang="en-US" altLang="zh-CN" sz="2400" baseline="-25000" dirty="0">
              <a:latin typeface="Times New Roman" panose="02020603050405020304" pitchFamily="18" charset="0"/>
            </a:endParaRPr>
          </a:p>
        </p:txBody>
      </p:sp>
      <p:grpSp>
        <p:nvGrpSpPr>
          <p:cNvPr id="4" name="组合 19498"/>
          <p:cNvGrpSpPr/>
          <p:nvPr/>
        </p:nvGrpSpPr>
        <p:grpSpPr>
          <a:xfrm>
            <a:off x="2174875" y="2597150"/>
            <a:ext cx="6259513" cy="944563"/>
            <a:chOff x="0" y="0"/>
            <a:chExt cx="3943" cy="595"/>
          </a:xfrm>
        </p:grpSpPr>
        <p:grpSp>
          <p:nvGrpSpPr>
            <p:cNvPr id="17442" name="组合 19499"/>
            <p:cNvGrpSpPr/>
            <p:nvPr/>
          </p:nvGrpSpPr>
          <p:grpSpPr>
            <a:xfrm>
              <a:off x="0" y="0"/>
              <a:ext cx="864" cy="480"/>
              <a:chOff x="0" y="0"/>
              <a:chExt cx="864" cy="480"/>
            </a:xfrm>
          </p:grpSpPr>
          <p:sp>
            <p:nvSpPr>
              <p:cNvPr id="17444" name="直接连接符 19500"/>
              <p:cNvSpPr/>
              <p:nvPr/>
            </p:nvSpPr>
            <p:spPr>
              <a:xfrm>
                <a:off x="0" y="0"/>
                <a:ext cx="0" cy="480"/>
              </a:xfrm>
              <a:prstGeom prst="line">
                <a:avLst/>
              </a:prstGeom>
              <a:ln w="28575" cap="flat" cmpd="sng">
                <a:solidFill>
                  <a:schemeClr val="tx1"/>
                </a:solidFill>
                <a:prstDash val="solid"/>
                <a:headEnd type="none" w="med" len="med"/>
                <a:tailEnd type="none" w="med" len="med"/>
              </a:ln>
            </p:spPr>
          </p:sp>
          <p:sp>
            <p:nvSpPr>
              <p:cNvPr id="17445" name="直接连接符 19501"/>
              <p:cNvSpPr/>
              <p:nvPr/>
            </p:nvSpPr>
            <p:spPr>
              <a:xfrm>
                <a:off x="0" y="480"/>
                <a:ext cx="864" cy="0"/>
              </a:xfrm>
              <a:prstGeom prst="line">
                <a:avLst/>
              </a:prstGeom>
              <a:ln w="28575" cap="flat" cmpd="sng">
                <a:solidFill>
                  <a:schemeClr val="tx1"/>
                </a:solidFill>
                <a:prstDash val="solid"/>
                <a:headEnd type="none" w="med" len="med"/>
                <a:tailEnd type="triangle" w="med" len="med"/>
              </a:ln>
            </p:spPr>
          </p:sp>
        </p:grpSp>
        <p:sp>
          <p:nvSpPr>
            <p:cNvPr id="19503" name="文本框 19502"/>
            <p:cNvSpPr txBox="1"/>
            <p:nvPr/>
          </p:nvSpPr>
          <p:spPr>
            <a:xfrm>
              <a:off x="902" y="268"/>
              <a:ext cx="3041" cy="327"/>
            </a:xfrm>
            <a:prstGeom prst="rect">
              <a:avLst/>
            </a:prstGeom>
            <a:noFill/>
            <a:ln w="9525">
              <a:noFill/>
              <a:miter/>
            </a:ln>
          </p:spPr>
          <p:txBody>
            <a:bodyPr wrap="none">
              <a:spAutoFit/>
            </a:bodyPr>
            <a:lstStyle/>
            <a:p>
              <a:pPr marR="0" defTabSz="914400" eaLnBrk="1" hangingPunct="1">
                <a:buClrTx/>
                <a:buSzTx/>
                <a:buFont typeface="Arial" panose="020B0604020202020204" pitchFamily="34" charset="0"/>
                <a:buNone/>
                <a:defRPr/>
              </a:pPr>
              <a:r>
                <a:rPr kumimoji="0" lang="zh-CN" altLang="en-US" kern="1200" cap="none" spc="0" normalizeH="0" baseline="0" noProof="0">
                  <a:solidFill>
                    <a:srgbClr val="FF3300"/>
                  </a:solidFill>
                  <a:effectLst>
                    <a:outerShdw blurRad="38100" dist="38100" dir="2700000" algn="tl">
                      <a:srgbClr val="C0C0C0"/>
                    </a:outerShdw>
                  </a:effectLst>
                  <a:latin typeface="Times New Roman" panose="02020603050405020304" pitchFamily="18" charset="0"/>
                  <a:ea typeface="楷体_GB2312" pitchFamily="49" charset="-122"/>
                  <a:cs typeface="+mn-cs"/>
                </a:rPr>
                <a:t>角频率：</a:t>
              </a:r>
              <a:r>
                <a:rPr kumimoji="0" lang="zh-CN" altLang="en-US" kern="1200" cap="none" spc="0" normalizeH="0" baseline="0" noProof="0">
                  <a:effectLst>
                    <a:outerShdw blurRad="38100" dist="38100" dir="2700000" algn="tl">
                      <a:srgbClr val="C0C0C0"/>
                    </a:outerShdw>
                  </a:effectLst>
                  <a:latin typeface="Times New Roman" panose="02020603050405020304" pitchFamily="18" charset="0"/>
                  <a:ea typeface="楷体_GB2312" pitchFamily="49" charset="-122"/>
                  <a:cs typeface="+mn-cs"/>
                </a:rPr>
                <a:t>决定正弦量变化快慢</a:t>
              </a:r>
              <a:endParaRPr kumimoji="0" lang="zh-CN" altLang="en-US" kern="1200" cap="none" spc="0" normalizeH="0" baseline="0" noProof="0">
                <a:effectLst>
                  <a:outerShdw blurRad="38100" dist="38100" dir="2700000" algn="tl">
                    <a:srgbClr val="C0C0C0"/>
                  </a:outerShdw>
                </a:effectLst>
                <a:latin typeface="Times New Roman" panose="02020603050405020304" pitchFamily="18" charset="0"/>
                <a:ea typeface="楷体_GB2312" pitchFamily="49" charset="-122"/>
                <a:cs typeface="+mn-cs"/>
              </a:endParaRPr>
            </a:p>
          </p:txBody>
        </p:sp>
      </p:grpSp>
      <p:grpSp>
        <p:nvGrpSpPr>
          <p:cNvPr id="6" name="组合 19503"/>
          <p:cNvGrpSpPr/>
          <p:nvPr/>
        </p:nvGrpSpPr>
        <p:grpSpPr>
          <a:xfrm>
            <a:off x="1019175" y="2557463"/>
            <a:ext cx="7059613" cy="1584325"/>
            <a:chOff x="0" y="0"/>
            <a:chExt cx="4447" cy="998"/>
          </a:xfrm>
        </p:grpSpPr>
        <p:grpSp>
          <p:nvGrpSpPr>
            <p:cNvPr id="17438" name="组合 19504"/>
            <p:cNvGrpSpPr/>
            <p:nvPr/>
          </p:nvGrpSpPr>
          <p:grpSpPr>
            <a:xfrm>
              <a:off x="0" y="0"/>
              <a:ext cx="1632" cy="864"/>
              <a:chOff x="0" y="0"/>
              <a:chExt cx="1632" cy="864"/>
            </a:xfrm>
          </p:grpSpPr>
          <p:sp>
            <p:nvSpPr>
              <p:cNvPr id="17440" name="直接连接符 19505"/>
              <p:cNvSpPr/>
              <p:nvPr/>
            </p:nvSpPr>
            <p:spPr>
              <a:xfrm>
                <a:off x="0" y="0"/>
                <a:ext cx="0" cy="864"/>
              </a:xfrm>
              <a:prstGeom prst="line">
                <a:avLst/>
              </a:prstGeom>
              <a:ln w="28575" cap="flat" cmpd="sng">
                <a:solidFill>
                  <a:schemeClr val="tx1"/>
                </a:solidFill>
                <a:prstDash val="solid"/>
                <a:headEnd type="none" w="med" len="med"/>
                <a:tailEnd type="none" w="med" len="med"/>
              </a:ln>
            </p:spPr>
          </p:sp>
          <p:sp>
            <p:nvSpPr>
              <p:cNvPr id="17441" name="直接连接符 19506"/>
              <p:cNvSpPr/>
              <p:nvPr/>
            </p:nvSpPr>
            <p:spPr>
              <a:xfrm>
                <a:off x="0" y="864"/>
                <a:ext cx="1632" cy="0"/>
              </a:xfrm>
              <a:prstGeom prst="line">
                <a:avLst/>
              </a:prstGeom>
              <a:ln w="28575" cap="flat" cmpd="sng">
                <a:solidFill>
                  <a:schemeClr val="tx1"/>
                </a:solidFill>
                <a:prstDash val="solid"/>
                <a:headEnd type="none" w="med" len="med"/>
                <a:tailEnd type="triangle" w="med" len="med"/>
              </a:ln>
            </p:spPr>
          </p:sp>
        </p:grpSp>
        <p:sp>
          <p:nvSpPr>
            <p:cNvPr id="19508" name="文本框 19507"/>
            <p:cNvSpPr txBox="1"/>
            <p:nvPr/>
          </p:nvSpPr>
          <p:spPr>
            <a:xfrm>
              <a:off x="1632" y="671"/>
              <a:ext cx="2815" cy="327"/>
            </a:xfrm>
            <a:prstGeom prst="rect">
              <a:avLst/>
            </a:prstGeom>
            <a:noFill/>
            <a:ln w="9525">
              <a:noFill/>
              <a:miter/>
            </a:ln>
          </p:spPr>
          <p:txBody>
            <a:bodyPr wrap="none">
              <a:spAutoFit/>
            </a:bodyPr>
            <a:lstStyle/>
            <a:p>
              <a:pPr marR="0" defTabSz="914400" eaLnBrk="1" hangingPunct="1">
                <a:buClrTx/>
                <a:buSzTx/>
                <a:buFont typeface="Arial" panose="020B0604020202020204" pitchFamily="34" charset="0"/>
                <a:buNone/>
                <a:defRPr/>
              </a:pPr>
              <a:r>
                <a:rPr kumimoji="0" lang="zh-CN" altLang="en-US" kern="1200" cap="none" spc="0" normalizeH="0" baseline="0" noProof="0">
                  <a:solidFill>
                    <a:srgbClr val="FF3300"/>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    </a:t>
              </a:r>
              <a:r>
                <a:rPr kumimoji="0" lang="zh-CN" altLang="en-US" kern="1200" cap="none" spc="0" normalizeH="0" baseline="0" noProof="0">
                  <a:solidFill>
                    <a:srgbClr val="FF3300"/>
                  </a:solidFill>
                  <a:effectLst>
                    <a:outerShdw blurRad="38100" dist="38100" dir="2700000" algn="tl">
                      <a:srgbClr val="C0C0C0"/>
                    </a:outerShdw>
                  </a:effectLst>
                  <a:latin typeface="Times New Roman" panose="02020603050405020304" pitchFamily="18" charset="0"/>
                  <a:ea typeface="楷体_GB2312" pitchFamily="49" charset="-122"/>
                  <a:cs typeface="+mn-cs"/>
                </a:rPr>
                <a:t>幅值：</a:t>
              </a:r>
              <a:r>
                <a:rPr kumimoji="0" lang="zh-CN" altLang="en-US" kern="1200" cap="none" spc="0" normalizeH="0" baseline="0" noProof="0">
                  <a:effectLst>
                    <a:outerShdw blurRad="38100" dist="38100" dir="2700000" algn="tl">
                      <a:srgbClr val="C0C0C0"/>
                    </a:outerShdw>
                  </a:effectLst>
                  <a:latin typeface="Times New Roman" panose="02020603050405020304" pitchFamily="18" charset="0"/>
                  <a:ea typeface="楷体_GB2312" pitchFamily="49" charset="-122"/>
                  <a:cs typeface="+mn-cs"/>
                </a:rPr>
                <a:t>决定正弦量的大小</a:t>
              </a:r>
              <a:endParaRPr kumimoji="0" lang="zh-CN" altLang="en-US" kern="1200" cap="none" spc="0" normalizeH="0" baseline="0" noProof="0">
                <a:effectLst>
                  <a:outerShdw blurRad="38100" dist="38100" dir="2700000" algn="tl">
                    <a:srgbClr val="C0C0C0"/>
                  </a:outerShdw>
                </a:effectLst>
                <a:latin typeface="Times New Roman" panose="02020603050405020304" pitchFamily="18" charset="0"/>
                <a:ea typeface="楷体_GB2312" pitchFamily="49" charset="-122"/>
                <a:cs typeface="+mn-cs"/>
              </a:endParaRPr>
            </a:p>
          </p:txBody>
        </p:sp>
      </p:grpSp>
      <p:grpSp>
        <p:nvGrpSpPr>
          <p:cNvPr id="8" name="组合 19508"/>
          <p:cNvGrpSpPr/>
          <p:nvPr/>
        </p:nvGrpSpPr>
        <p:grpSpPr>
          <a:xfrm>
            <a:off x="3089275" y="2378075"/>
            <a:ext cx="5356225" cy="519113"/>
            <a:chOff x="0" y="0"/>
            <a:chExt cx="3373" cy="327"/>
          </a:xfrm>
        </p:grpSpPr>
        <p:grpSp>
          <p:nvGrpSpPr>
            <p:cNvPr id="17434" name="组合 19509"/>
            <p:cNvGrpSpPr/>
            <p:nvPr/>
          </p:nvGrpSpPr>
          <p:grpSpPr>
            <a:xfrm>
              <a:off x="0" y="111"/>
              <a:ext cx="288" cy="144"/>
              <a:chOff x="0" y="0"/>
              <a:chExt cx="288" cy="144"/>
            </a:xfrm>
          </p:grpSpPr>
          <p:sp>
            <p:nvSpPr>
              <p:cNvPr id="17436" name="直接连接符 19510"/>
              <p:cNvSpPr/>
              <p:nvPr/>
            </p:nvSpPr>
            <p:spPr>
              <a:xfrm>
                <a:off x="0" y="0"/>
                <a:ext cx="0" cy="144"/>
              </a:xfrm>
              <a:prstGeom prst="line">
                <a:avLst/>
              </a:prstGeom>
              <a:ln w="28575" cap="flat" cmpd="sng">
                <a:solidFill>
                  <a:schemeClr val="tx1"/>
                </a:solidFill>
                <a:prstDash val="solid"/>
                <a:headEnd type="none" w="med" len="med"/>
                <a:tailEnd type="none" w="med" len="med"/>
              </a:ln>
            </p:spPr>
          </p:sp>
          <p:sp>
            <p:nvSpPr>
              <p:cNvPr id="17437" name="直接连接符 19511"/>
              <p:cNvSpPr/>
              <p:nvPr/>
            </p:nvSpPr>
            <p:spPr>
              <a:xfrm>
                <a:off x="0" y="144"/>
                <a:ext cx="288" cy="0"/>
              </a:xfrm>
              <a:prstGeom prst="line">
                <a:avLst/>
              </a:prstGeom>
              <a:ln w="28575" cap="flat" cmpd="sng">
                <a:solidFill>
                  <a:schemeClr val="tx1"/>
                </a:solidFill>
                <a:prstDash val="solid"/>
                <a:headEnd type="none" w="med" len="med"/>
                <a:tailEnd type="triangle" w="med" len="med"/>
              </a:ln>
            </p:spPr>
          </p:sp>
        </p:grpSp>
        <p:sp>
          <p:nvSpPr>
            <p:cNvPr id="19513" name="文本框 19512"/>
            <p:cNvSpPr txBox="1"/>
            <p:nvPr/>
          </p:nvSpPr>
          <p:spPr>
            <a:xfrm>
              <a:off x="332" y="0"/>
              <a:ext cx="3041" cy="327"/>
            </a:xfrm>
            <a:prstGeom prst="rect">
              <a:avLst/>
            </a:prstGeom>
            <a:noFill/>
            <a:ln w="9525">
              <a:noFill/>
              <a:miter/>
            </a:ln>
          </p:spPr>
          <p:txBody>
            <a:bodyPr wrap="none">
              <a:spAutoFit/>
            </a:bodyPr>
            <a:lstStyle/>
            <a:p>
              <a:pPr marR="0" defTabSz="914400" eaLnBrk="1" hangingPunct="1">
                <a:buClrTx/>
                <a:buSzTx/>
                <a:buFont typeface="Arial" panose="020B0604020202020204" pitchFamily="34" charset="0"/>
                <a:buNone/>
                <a:defRPr/>
              </a:pPr>
              <a:r>
                <a:rPr kumimoji="0" lang="zh-CN" altLang="en-US" kern="1200" cap="none" spc="0" normalizeH="0" baseline="0" noProof="0">
                  <a:solidFill>
                    <a:srgbClr val="FF3300"/>
                  </a:solidFill>
                  <a:effectLst>
                    <a:outerShdw blurRad="38100" dist="38100" dir="2700000" algn="tl">
                      <a:srgbClr val="C0C0C0"/>
                    </a:outerShdw>
                  </a:effectLst>
                  <a:latin typeface="Times New Roman" panose="02020603050405020304" pitchFamily="18" charset="0"/>
                  <a:ea typeface="楷体_GB2312" pitchFamily="49" charset="-122"/>
                  <a:cs typeface="+mn-cs"/>
                </a:rPr>
                <a:t>初相角：</a:t>
              </a:r>
              <a:r>
                <a:rPr kumimoji="0" lang="zh-CN" altLang="en-US" kern="1200" cap="none" spc="0" normalizeH="0" baseline="0" noProof="0">
                  <a:effectLst>
                    <a:outerShdw blurRad="38100" dist="38100" dir="2700000" algn="tl">
                      <a:srgbClr val="C0C0C0"/>
                    </a:outerShdw>
                  </a:effectLst>
                  <a:latin typeface="Times New Roman" panose="02020603050405020304" pitchFamily="18" charset="0"/>
                  <a:ea typeface="楷体_GB2312" pitchFamily="49" charset="-122"/>
                  <a:cs typeface="+mn-cs"/>
                </a:rPr>
                <a:t>决定正弦量起始位置</a:t>
              </a:r>
              <a:endParaRPr kumimoji="0" lang="zh-CN" altLang="en-US" kern="1200" cap="none" spc="0" normalizeH="0" baseline="0" noProof="0">
                <a:effectLst>
                  <a:outerShdw blurRad="38100" dist="38100" dir="2700000" algn="tl">
                    <a:srgbClr val="C0C0C0"/>
                  </a:outerShdw>
                </a:effectLst>
                <a:latin typeface="Times New Roman" panose="02020603050405020304" pitchFamily="18" charset="0"/>
                <a:ea typeface="楷体_GB2312" pitchFamily="49" charset="-122"/>
                <a:cs typeface="+mn-cs"/>
              </a:endParaRPr>
            </a:p>
          </p:txBody>
        </p:sp>
      </p:grpSp>
      <p:sp>
        <p:nvSpPr>
          <p:cNvPr id="19514" name="文本框 19513"/>
          <p:cNvSpPr txBox="1"/>
          <p:nvPr/>
        </p:nvSpPr>
        <p:spPr>
          <a:xfrm>
            <a:off x="4068763" y="4627563"/>
            <a:ext cx="4865688" cy="1571625"/>
          </a:xfrm>
          <a:prstGeom prst="rect">
            <a:avLst/>
          </a:prstGeom>
          <a:noFill/>
          <a:ln w="9525">
            <a:noFill/>
            <a:miter/>
          </a:ln>
        </p:spPr>
        <p:txBody>
          <a:bodyPr>
            <a:spAutoFit/>
          </a:bodyPr>
          <a:lstStyle/>
          <a:p>
            <a:pPr marR="0" indent="571500" algn="just" defTabSz="914400" eaLnBrk="1" hangingPunct="1">
              <a:lnSpc>
                <a:spcPct val="135000"/>
              </a:lnSpc>
              <a:buClrTx/>
              <a:buSzTx/>
              <a:buFont typeface="Arial" panose="020B0604020202020204" pitchFamily="34" charset="0"/>
              <a:buNone/>
              <a:defRPr/>
            </a:pPr>
            <a:r>
              <a:rPr kumimoji="0" lang="en-US" altLang="x-none" sz="2400" i="1" kern="1200" cap="none" spc="0" normalizeH="0" baseline="0" noProof="1">
                <a:solidFill>
                  <a:srgbClr val="FF0000"/>
                </a:solidFill>
                <a:effectLst>
                  <a:outerShdw blurRad="38100" dist="38100" dir="2700000">
                    <a:srgbClr val="000000"/>
                  </a:outerShdw>
                </a:effectLst>
                <a:latin typeface="Times New Roman" panose="02020603050405020304" pitchFamily="18" charset="0"/>
                <a:ea typeface="宋体" panose="02010600030101010101" pitchFamily="2" charset="-122"/>
                <a:cs typeface="+mn-ea"/>
              </a:rPr>
              <a:t>I</a:t>
            </a:r>
            <a:r>
              <a:rPr kumimoji="0" lang="en-US" altLang="x-none" sz="2400" kern="1200" cap="none" spc="0" normalizeH="0" baseline="-25000" noProof="1">
                <a:solidFill>
                  <a:srgbClr val="FF0000"/>
                </a:solidFill>
                <a:effectLst>
                  <a:outerShdw blurRad="38100" dist="38100" dir="2700000">
                    <a:srgbClr val="000000"/>
                  </a:outerShdw>
                </a:effectLst>
                <a:latin typeface="Times New Roman" panose="02020603050405020304" pitchFamily="18" charset="0"/>
                <a:ea typeface="宋体" panose="02010600030101010101" pitchFamily="2" charset="-122"/>
                <a:cs typeface="+mn-ea"/>
              </a:rPr>
              <a:t>m</a:t>
            </a:r>
            <a:r>
              <a:rPr kumimoji="0" lang="en-US" altLang="x-none" sz="2400" kern="1200" cap="none" spc="0" normalizeH="0" baseline="0" noProof="1">
                <a:solidFill>
                  <a:srgbClr val="FF0000"/>
                </a:solidFill>
                <a:effectLst>
                  <a:outerShdw blurRad="38100" dist="38100" dir="2700000">
                    <a:srgbClr val="000000"/>
                  </a:outerShdw>
                </a:effectLst>
                <a:latin typeface="Times New Roman" panose="02020603050405020304" pitchFamily="18" charset="0"/>
                <a:ea typeface="宋体" panose="02010600030101010101" pitchFamily="2" charset="-122"/>
                <a:cs typeface="+mn-ea"/>
              </a:rPr>
              <a:t>,</a:t>
            </a:r>
            <a:r>
              <a:rPr kumimoji="0" lang="en-US" altLang="x-none" sz="2400" i="1" kern="1200" cap="none" spc="0" normalizeH="0" baseline="0" noProof="1">
                <a:solidFill>
                  <a:srgbClr val="FF0000"/>
                </a:solidFill>
                <a:effectLst>
                  <a:outerShdw blurRad="38100" dist="38100" dir="2700000">
                    <a:srgbClr val="000000"/>
                  </a:outerShdw>
                </a:effectLst>
                <a:latin typeface="Symbol" panose="05050102010706020507" pitchFamily="18" charset="2"/>
                <a:ea typeface="宋体" panose="02010600030101010101" pitchFamily="2" charset="-122"/>
                <a:cs typeface="+mn-ea"/>
              </a:rPr>
              <a:t>w, y</a:t>
            </a:r>
            <a:r>
              <a:rPr kumimoji="0" lang="en-US" altLang="x-none" sz="2400" i="1" kern="1200" cap="none" spc="0" normalizeH="0" baseline="-25000" noProof="1">
                <a:solidFill>
                  <a:srgbClr val="FF0000"/>
                </a:solidFill>
                <a:effectLst>
                  <a:outerShdw blurRad="38100" dist="38100" dir="2700000">
                    <a:srgbClr val="000000"/>
                  </a:outerShdw>
                </a:effectLst>
                <a:latin typeface="Times New Roman" panose="02020603050405020304" pitchFamily="18" charset="0"/>
                <a:ea typeface="宋体" panose="02010600030101010101" pitchFamily="2" charset="-122"/>
                <a:cs typeface="+mn-ea"/>
              </a:rPr>
              <a:t>i </a:t>
            </a:r>
            <a:r>
              <a:rPr kumimoji="0" lang="zh-CN" altLang="en-US" sz="2400" kern="1200" cap="none" spc="0" normalizeH="0" baseline="0" noProof="1">
                <a:solidFill>
                  <a:srgbClr val="FF0000"/>
                </a:solidFill>
                <a:effectLst>
                  <a:outerShdw blurRad="38100" dist="38100" dir="2700000">
                    <a:srgbClr val="000000"/>
                  </a:outerShdw>
                </a:effectLst>
                <a:latin typeface="Times New Roman" panose="02020603050405020304" pitchFamily="18" charset="0"/>
                <a:ea typeface="宋体" panose="02010600030101010101" pitchFamily="2" charset="-122"/>
                <a:cs typeface="+mn-ea"/>
              </a:rPr>
              <a:t>这</a:t>
            </a:r>
            <a:r>
              <a:rPr kumimoji="0" lang="en-US" altLang="x-none" sz="2400" kern="1200" cap="none" spc="0" normalizeH="0" baseline="0" noProof="1">
                <a:solidFill>
                  <a:srgbClr val="FF0000"/>
                </a:solidFill>
                <a:effectLst>
                  <a:outerShdw blurRad="38100" dist="38100" dir="2700000">
                    <a:srgbClr val="000000"/>
                  </a:outerShdw>
                </a:effectLst>
                <a:latin typeface="Times New Roman" panose="02020603050405020304" pitchFamily="18" charset="0"/>
                <a:ea typeface="宋体" panose="02010600030101010101" pitchFamily="2" charset="-122"/>
                <a:cs typeface="+mn-ea"/>
              </a:rPr>
              <a:t>3</a:t>
            </a:r>
            <a:r>
              <a:rPr kumimoji="0" lang="zh-CN" altLang="en-US" sz="2400" kern="1200" cap="none" spc="0" normalizeH="0" baseline="0" noProof="1">
                <a:solidFill>
                  <a:srgbClr val="FF0000"/>
                </a:solidFill>
                <a:effectLst>
                  <a:outerShdw blurRad="38100" dist="38100" dir="2700000">
                    <a:srgbClr val="000000"/>
                  </a:outerShdw>
                </a:effectLst>
                <a:latin typeface="Times New Roman" panose="02020603050405020304" pitchFamily="18" charset="0"/>
                <a:ea typeface="宋体" panose="02010600030101010101" pitchFamily="2" charset="-122"/>
                <a:cs typeface="+mn-ea"/>
              </a:rPr>
              <a:t>个量一确定，正弦量就完全确定了。所以，称这</a:t>
            </a:r>
            <a:r>
              <a:rPr kumimoji="0" lang="en-US" altLang="x-none" sz="2400" kern="1200" cap="none" spc="0" normalizeH="0" baseline="0" noProof="1">
                <a:solidFill>
                  <a:srgbClr val="FF0000"/>
                </a:solidFill>
                <a:effectLst>
                  <a:outerShdw blurRad="38100" dist="38100" dir="2700000">
                    <a:srgbClr val="000000"/>
                  </a:outerShdw>
                </a:effectLst>
                <a:latin typeface="Times New Roman" panose="02020603050405020304" pitchFamily="18" charset="0"/>
                <a:ea typeface="宋体" panose="02010600030101010101" pitchFamily="2" charset="-122"/>
                <a:cs typeface="+mn-ea"/>
              </a:rPr>
              <a:t>3</a:t>
            </a:r>
            <a:r>
              <a:rPr kumimoji="0" lang="zh-CN" altLang="en-US" sz="2400" kern="1200" cap="none" spc="0" normalizeH="0" baseline="0" noProof="1">
                <a:solidFill>
                  <a:srgbClr val="FF0000"/>
                </a:solidFill>
                <a:effectLst>
                  <a:outerShdw blurRad="38100" dist="38100" dir="2700000">
                    <a:srgbClr val="000000"/>
                  </a:outerShdw>
                </a:effectLst>
                <a:latin typeface="Times New Roman" panose="02020603050405020304" pitchFamily="18" charset="0"/>
                <a:ea typeface="宋体" panose="02010600030101010101" pitchFamily="2" charset="-122"/>
                <a:cs typeface="+mn-ea"/>
              </a:rPr>
              <a:t>个量为正弦量的三要素。</a:t>
            </a:r>
            <a:endParaRPr kumimoji="0" lang="zh-CN" altLang="en-US" sz="2400" kern="1200" cap="none" spc="0" normalizeH="0" baseline="0" noProof="1">
              <a:solidFill>
                <a:srgbClr val="FF0000"/>
              </a:solidFill>
              <a:effectLst>
                <a:outerShdw blurRad="38100" dist="38100" dir="2700000">
                  <a:srgbClr val="000000"/>
                </a:outerShdw>
              </a:effectLst>
              <a:latin typeface="Times New Roman" panose="02020603050405020304" pitchFamily="18" charset="0"/>
              <a:ea typeface="宋体" panose="02010600030101010101" pitchFamily="2" charset="-122"/>
              <a:cs typeface="+mn-cs"/>
            </a:endParaRPr>
          </a:p>
        </p:txBody>
      </p:sp>
      <p:sp>
        <p:nvSpPr>
          <p:cNvPr id="17433"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458"/>
                                        </p:tgtEl>
                                        <p:attrNameLst>
                                          <p:attrName>style.visibility</p:attrName>
                                        </p:attrNameLst>
                                      </p:cBhvr>
                                      <p:to>
                                        <p:strVal val="visible"/>
                                      </p:to>
                                    </p:set>
                                    <p:anim calcmode="lin" valueType="num">
                                      <p:cBhvr additive="base">
                                        <p:cTn id="7" dur="500" fill="hold"/>
                                        <p:tgtEl>
                                          <p:spTgt spid="19458"/>
                                        </p:tgtEl>
                                        <p:attrNameLst>
                                          <p:attrName>ppt_x</p:attrName>
                                        </p:attrNameLst>
                                      </p:cBhvr>
                                      <p:tavLst>
                                        <p:tav tm="0">
                                          <p:val>
                                            <p:strVal val="0-#ppt_w/2"/>
                                          </p:val>
                                        </p:tav>
                                        <p:tav tm="100000">
                                          <p:val>
                                            <p:strVal val="#ppt_x"/>
                                          </p:val>
                                        </p:tav>
                                      </p:tavLst>
                                    </p:anim>
                                    <p:anim calcmode="lin" valueType="num">
                                      <p:cBhvr additive="base">
                                        <p:cTn id="8" dur="500" fill="hold"/>
                                        <p:tgtEl>
                                          <p:spTgt spid="1945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19459"/>
                                        </p:tgtEl>
                                        <p:attrNameLst>
                                          <p:attrName>style.visibility</p:attrName>
                                        </p:attrNameLst>
                                      </p:cBhvr>
                                      <p:to>
                                        <p:strVal val="visible"/>
                                      </p:to>
                                    </p:set>
                                    <p:anim calcmode="lin" valueType="num">
                                      <p:cBhvr additive="base">
                                        <p:cTn id="18" dur="500" fill="hold"/>
                                        <p:tgtEl>
                                          <p:spTgt spid="19459"/>
                                        </p:tgtEl>
                                        <p:attrNameLst>
                                          <p:attrName>ppt_x</p:attrName>
                                        </p:attrNameLst>
                                      </p:cBhvr>
                                      <p:tavLst>
                                        <p:tav tm="0">
                                          <p:val>
                                            <p:strVal val="1+#ppt_w/2"/>
                                          </p:val>
                                        </p:tav>
                                        <p:tav tm="100000">
                                          <p:val>
                                            <p:strVal val="#ppt_x"/>
                                          </p:val>
                                        </p:tav>
                                      </p:tavLst>
                                    </p:anim>
                                    <p:anim calcmode="lin" valueType="num">
                                      <p:cBhvr additive="base">
                                        <p:cTn id="19" dur="500" fill="hold"/>
                                        <p:tgtEl>
                                          <p:spTgt spid="19459"/>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19460"/>
                                        </p:tgtEl>
                                        <p:attrNameLst>
                                          <p:attrName>style.visibility</p:attrName>
                                        </p:attrNameLst>
                                      </p:cBhvr>
                                      <p:to>
                                        <p:strVal val="visible"/>
                                      </p:to>
                                    </p:set>
                                    <p:animEffect transition="in" filter="slide(fromBottom)">
                                      <p:cBhvr>
                                        <p:cTn id="24" dur="500"/>
                                        <p:tgtEl>
                                          <p:spTgt spid="19460"/>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19485"/>
                                        </p:tgtEl>
                                        <p:attrNameLst>
                                          <p:attrName>style.visibility</p:attrName>
                                        </p:attrNameLst>
                                      </p:cBhvr>
                                      <p:to>
                                        <p:strVal val="visible"/>
                                      </p:to>
                                    </p:set>
                                    <p:anim calcmode="lin" valueType="num">
                                      <p:cBhvr additive="base">
                                        <p:cTn id="29" dur="500" fill="hold"/>
                                        <p:tgtEl>
                                          <p:spTgt spid="19485"/>
                                        </p:tgtEl>
                                        <p:attrNameLst>
                                          <p:attrName>ppt_x</p:attrName>
                                        </p:attrNameLst>
                                      </p:cBhvr>
                                      <p:tavLst>
                                        <p:tav tm="0">
                                          <p:val>
                                            <p:strVal val="0-#ppt_w/2"/>
                                          </p:val>
                                        </p:tav>
                                        <p:tav tm="100000">
                                          <p:val>
                                            <p:strVal val="#ppt_x"/>
                                          </p:val>
                                        </p:tav>
                                      </p:tavLst>
                                    </p:anim>
                                    <p:anim calcmode="lin" valueType="num">
                                      <p:cBhvr additive="base">
                                        <p:cTn id="30" dur="500" fill="hold"/>
                                        <p:tgtEl>
                                          <p:spTgt spid="19485"/>
                                        </p:tgtEl>
                                        <p:attrNameLst>
                                          <p:attrName>ppt_y</p:attrName>
                                        </p:attrNameLst>
                                      </p:cBhvr>
                                      <p:tavLst>
                                        <p:tav tm="0">
                                          <p:val>
                                            <p:strVal val="#ppt_y"/>
                                          </p:val>
                                        </p:tav>
                                        <p:tav tm="100000">
                                          <p:val>
                                            <p:strVal val="#ppt_y"/>
                                          </p:val>
                                        </p:tav>
                                      </p:tavLst>
                                    </p:anim>
                                  </p:childTnLst>
                                </p:cTn>
                              </p:par>
                            </p:childTnLst>
                          </p:cTn>
                        </p:par>
                        <p:par>
                          <p:cTn id="31" fill="hold">
                            <p:stCondLst>
                              <p:cond delay="500"/>
                            </p:stCondLst>
                            <p:childTnLst>
                              <p:par>
                                <p:cTn id="32" presetID="2" presetClass="entr" presetSubtype="8" fill="hold" grpId="0" nodeType="afterEffect">
                                  <p:stCondLst>
                                    <p:cond delay="0"/>
                                  </p:stCondLst>
                                  <p:childTnLst>
                                    <p:set>
                                      <p:cBhvr>
                                        <p:cTn id="33" dur="1" fill="hold">
                                          <p:stCondLst>
                                            <p:cond delay="0"/>
                                          </p:stCondLst>
                                        </p:cTn>
                                        <p:tgtEl>
                                          <p:spTgt spid="19487"/>
                                        </p:tgtEl>
                                        <p:attrNameLst>
                                          <p:attrName>style.visibility</p:attrName>
                                        </p:attrNameLst>
                                      </p:cBhvr>
                                      <p:to>
                                        <p:strVal val="visible"/>
                                      </p:to>
                                    </p:set>
                                    <p:anim calcmode="lin" valueType="num">
                                      <p:cBhvr additive="base">
                                        <p:cTn id="34" dur="500" fill="hold"/>
                                        <p:tgtEl>
                                          <p:spTgt spid="19487"/>
                                        </p:tgtEl>
                                        <p:attrNameLst>
                                          <p:attrName>ppt_x</p:attrName>
                                        </p:attrNameLst>
                                      </p:cBhvr>
                                      <p:tavLst>
                                        <p:tav tm="0">
                                          <p:val>
                                            <p:strVal val="0-#ppt_w/2"/>
                                          </p:val>
                                        </p:tav>
                                        <p:tav tm="100000">
                                          <p:val>
                                            <p:strVal val="#ppt_x"/>
                                          </p:val>
                                        </p:tav>
                                      </p:tavLst>
                                    </p:anim>
                                    <p:anim calcmode="lin" valueType="num">
                                      <p:cBhvr additive="base">
                                        <p:cTn id="35" dur="500" fill="hold"/>
                                        <p:tgtEl>
                                          <p:spTgt spid="19487"/>
                                        </p:tgtEl>
                                        <p:attrNameLst>
                                          <p:attrName>ppt_y</p:attrName>
                                        </p:attrNameLst>
                                      </p:cBhvr>
                                      <p:tavLst>
                                        <p:tav tm="0">
                                          <p:val>
                                            <p:strVal val="#ppt_y"/>
                                          </p:val>
                                        </p:tav>
                                        <p:tav tm="100000">
                                          <p:val>
                                            <p:strVal val="#ppt_y"/>
                                          </p:val>
                                        </p:tav>
                                      </p:tavLst>
                                    </p:anim>
                                  </p:childTnLst>
                                </p:cTn>
                              </p:par>
                            </p:childTnLst>
                          </p:cTn>
                        </p:par>
                        <p:par>
                          <p:cTn id="36" fill="hold">
                            <p:stCondLst>
                              <p:cond delay="1000"/>
                            </p:stCondLst>
                            <p:childTnLst>
                              <p:par>
                                <p:cTn id="37" presetID="2" presetClass="entr" presetSubtype="8" fill="hold" nodeType="afterEffect">
                                  <p:stCondLst>
                                    <p:cond delay="0"/>
                                  </p:stCondLst>
                                  <p:childTnLst>
                                    <p:set>
                                      <p:cBhvr>
                                        <p:cTn id="38" dur="1" fill="hold">
                                          <p:stCondLst>
                                            <p:cond delay="0"/>
                                          </p:stCondLst>
                                        </p:cTn>
                                        <p:tgtEl>
                                          <p:spTgt spid="19486"/>
                                        </p:tgtEl>
                                        <p:attrNameLst>
                                          <p:attrName>style.visibility</p:attrName>
                                        </p:attrNameLst>
                                      </p:cBhvr>
                                      <p:to>
                                        <p:strVal val="visible"/>
                                      </p:to>
                                    </p:set>
                                    <p:anim calcmode="lin" valueType="num">
                                      <p:cBhvr additive="base">
                                        <p:cTn id="39" dur="500" fill="hold"/>
                                        <p:tgtEl>
                                          <p:spTgt spid="19486"/>
                                        </p:tgtEl>
                                        <p:attrNameLst>
                                          <p:attrName>ppt_x</p:attrName>
                                        </p:attrNameLst>
                                      </p:cBhvr>
                                      <p:tavLst>
                                        <p:tav tm="0">
                                          <p:val>
                                            <p:strVal val="0-#ppt_w/2"/>
                                          </p:val>
                                        </p:tav>
                                        <p:tav tm="100000">
                                          <p:val>
                                            <p:strVal val="#ppt_x"/>
                                          </p:val>
                                        </p:tav>
                                      </p:tavLst>
                                    </p:anim>
                                    <p:anim calcmode="lin" valueType="num">
                                      <p:cBhvr additive="base">
                                        <p:cTn id="40" dur="500" fill="hold"/>
                                        <p:tgtEl>
                                          <p:spTgt spid="19486"/>
                                        </p:tgtEl>
                                        <p:attrNameLst>
                                          <p:attrName>ppt_y</p:attrName>
                                        </p:attrNameLst>
                                      </p:cBhvr>
                                      <p:tavLst>
                                        <p:tav tm="0">
                                          <p:val>
                                            <p:strVal val="#ppt_y"/>
                                          </p:val>
                                        </p:tav>
                                        <p:tav tm="100000">
                                          <p:val>
                                            <p:strVal val="#ppt_y"/>
                                          </p:val>
                                        </p:tav>
                                      </p:tavLst>
                                    </p:anim>
                                  </p:childTnLst>
                                </p:cTn>
                              </p:par>
                            </p:childTnLst>
                          </p:cTn>
                        </p:par>
                        <p:par>
                          <p:cTn id="41" fill="hold">
                            <p:stCondLst>
                              <p:cond delay="1500"/>
                            </p:stCondLst>
                            <p:childTnLst>
                              <p:par>
                                <p:cTn id="42" presetID="2" presetClass="entr" presetSubtype="8" fill="hold" grpId="0" nodeType="afterEffect">
                                  <p:stCondLst>
                                    <p:cond delay="0"/>
                                  </p:stCondLst>
                                  <p:childTnLst>
                                    <p:set>
                                      <p:cBhvr>
                                        <p:cTn id="43" dur="1" fill="hold">
                                          <p:stCondLst>
                                            <p:cond delay="0"/>
                                          </p:stCondLst>
                                        </p:cTn>
                                        <p:tgtEl>
                                          <p:spTgt spid="19488"/>
                                        </p:tgtEl>
                                        <p:attrNameLst>
                                          <p:attrName>style.visibility</p:attrName>
                                        </p:attrNameLst>
                                      </p:cBhvr>
                                      <p:to>
                                        <p:strVal val="visible"/>
                                      </p:to>
                                    </p:set>
                                    <p:anim calcmode="lin" valueType="num">
                                      <p:cBhvr additive="base">
                                        <p:cTn id="44" dur="500" fill="hold"/>
                                        <p:tgtEl>
                                          <p:spTgt spid="19488"/>
                                        </p:tgtEl>
                                        <p:attrNameLst>
                                          <p:attrName>ppt_x</p:attrName>
                                        </p:attrNameLst>
                                      </p:cBhvr>
                                      <p:tavLst>
                                        <p:tav tm="0">
                                          <p:val>
                                            <p:strVal val="0-#ppt_w/2"/>
                                          </p:val>
                                        </p:tav>
                                        <p:tav tm="100000">
                                          <p:val>
                                            <p:strVal val="#ppt_x"/>
                                          </p:val>
                                        </p:tav>
                                      </p:tavLst>
                                    </p:anim>
                                    <p:anim calcmode="lin" valueType="num">
                                      <p:cBhvr additive="base">
                                        <p:cTn id="45" dur="500" fill="hold"/>
                                        <p:tgtEl>
                                          <p:spTgt spid="19488"/>
                                        </p:tgtEl>
                                        <p:attrNameLst>
                                          <p:attrName>ppt_y</p:attrName>
                                        </p:attrNameLst>
                                      </p:cBhvr>
                                      <p:tavLst>
                                        <p:tav tm="0">
                                          <p:val>
                                            <p:strVal val="#ppt_y"/>
                                          </p:val>
                                        </p:tav>
                                        <p:tav tm="100000">
                                          <p:val>
                                            <p:strVal val="#ppt_y"/>
                                          </p:val>
                                        </p:tav>
                                      </p:tavLst>
                                    </p:anim>
                                  </p:childTnLst>
                                </p:cTn>
                              </p:par>
                            </p:childTnLst>
                          </p:cTn>
                        </p:par>
                        <p:par>
                          <p:cTn id="46" fill="hold">
                            <p:stCondLst>
                              <p:cond delay="2000"/>
                            </p:stCondLst>
                            <p:childTnLst>
                              <p:par>
                                <p:cTn id="47" presetID="2" presetClass="entr" presetSubtype="8" fill="hold" grpId="0" nodeType="afterEffect">
                                  <p:stCondLst>
                                    <p:cond delay="0"/>
                                  </p:stCondLst>
                                  <p:childTnLst>
                                    <p:set>
                                      <p:cBhvr>
                                        <p:cTn id="48" dur="1" fill="hold">
                                          <p:stCondLst>
                                            <p:cond delay="0"/>
                                          </p:stCondLst>
                                        </p:cTn>
                                        <p:tgtEl>
                                          <p:spTgt spid="19489"/>
                                        </p:tgtEl>
                                        <p:attrNameLst>
                                          <p:attrName>style.visibility</p:attrName>
                                        </p:attrNameLst>
                                      </p:cBhvr>
                                      <p:to>
                                        <p:strVal val="visible"/>
                                      </p:to>
                                    </p:set>
                                    <p:anim calcmode="lin" valueType="num">
                                      <p:cBhvr additive="base">
                                        <p:cTn id="49" dur="500" fill="hold"/>
                                        <p:tgtEl>
                                          <p:spTgt spid="19489"/>
                                        </p:tgtEl>
                                        <p:attrNameLst>
                                          <p:attrName>ppt_x</p:attrName>
                                        </p:attrNameLst>
                                      </p:cBhvr>
                                      <p:tavLst>
                                        <p:tav tm="0">
                                          <p:val>
                                            <p:strVal val="0-#ppt_w/2"/>
                                          </p:val>
                                        </p:tav>
                                        <p:tav tm="100000">
                                          <p:val>
                                            <p:strVal val="#ppt_x"/>
                                          </p:val>
                                        </p:tav>
                                      </p:tavLst>
                                    </p:anim>
                                    <p:anim calcmode="lin" valueType="num">
                                      <p:cBhvr additive="base">
                                        <p:cTn id="50" dur="500" fill="hold"/>
                                        <p:tgtEl>
                                          <p:spTgt spid="19489"/>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nodeType="clickEffect">
                                  <p:stCondLst>
                                    <p:cond delay="0"/>
                                  </p:stCondLst>
                                  <p:childTnLst>
                                    <p:set>
                                      <p:cBhvr>
                                        <p:cTn id="54" dur="1" fill="hold">
                                          <p:stCondLst>
                                            <p:cond delay="0"/>
                                          </p:stCondLst>
                                        </p:cTn>
                                        <p:tgtEl>
                                          <p:spTgt spid="3"/>
                                        </p:tgtEl>
                                        <p:attrNameLst>
                                          <p:attrName>style.visibility</p:attrName>
                                        </p:attrNameLst>
                                      </p:cBhvr>
                                      <p:to>
                                        <p:strVal val="visible"/>
                                      </p:to>
                                    </p:set>
                                    <p:anim calcmode="lin" valueType="num">
                                      <p:cBhvr additive="base">
                                        <p:cTn id="55" dur="500" fill="hold"/>
                                        <p:tgtEl>
                                          <p:spTgt spid="3"/>
                                        </p:tgtEl>
                                        <p:attrNameLst>
                                          <p:attrName>ppt_x</p:attrName>
                                        </p:attrNameLst>
                                      </p:cBhvr>
                                      <p:tavLst>
                                        <p:tav tm="0">
                                          <p:val>
                                            <p:strVal val="0-#ppt_w/2"/>
                                          </p:val>
                                        </p:tav>
                                        <p:tav tm="100000">
                                          <p:val>
                                            <p:strVal val="#ppt_x"/>
                                          </p:val>
                                        </p:tav>
                                      </p:tavLst>
                                    </p:anim>
                                    <p:anim calcmode="lin" valueType="num">
                                      <p:cBhvr additive="base">
                                        <p:cTn id="56"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nodeType="clickEffect">
                                  <p:stCondLst>
                                    <p:cond delay="0"/>
                                  </p:stCondLst>
                                  <p:childTnLst>
                                    <p:set>
                                      <p:cBhvr>
                                        <p:cTn id="60" dur="1" fill="hold">
                                          <p:stCondLst>
                                            <p:cond delay="0"/>
                                          </p:stCondLst>
                                        </p:cTn>
                                        <p:tgtEl>
                                          <p:spTgt spid="19490"/>
                                        </p:tgtEl>
                                        <p:attrNameLst>
                                          <p:attrName>style.visibility</p:attrName>
                                        </p:attrNameLst>
                                      </p:cBhvr>
                                      <p:to>
                                        <p:strVal val="visible"/>
                                      </p:to>
                                    </p:set>
                                    <p:anim calcmode="lin" valueType="num">
                                      <p:cBhvr additive="base">
                                        <p:cTn id="61" dur="500" fill="hold"/>
                                        <p:tgtEl>
                                          <p:spTgt spid="19490"/>
                                        </p:tgtEl>
                                        <p:attrNameLst>
                                          <p:attrName>ppt_x</p:attrName>
                                        </p:attrNameLst>
                                      </p:cBhvr>
                                      <p:tavLst>
                                        <p:tav tm="0">
                                          <p:val>
                                            <p:strVal val="0-#ppt_w/2"/>
                                          </p:val>
                                        </p:tav>
                                        <p:tav tm="100000">
                                          <p:val>
                                            <p:strVal val="#ppt_x"/>
                                          </p:val>
                                        </p:tav>
                                      </p:tavLst>
                                    </p:anim>
                                    <p:anim calcmode="lin" valueType="num">
                                      <p:cBhvr additive="base">
                                        <p:cTn id="62" dur="500" fill="hold"/>
                                        <p:tgtEl>
                                          <p:spTgt spid="19490"/>
                                        </p:tgtEl>
                                        <p:attrNameLst>
                                          <p:attrName>ppt_y</p:attrName>
                                        </p:attrNameLst>
                                      </p:cBhvr>
                                      <p:tavLst>
                                        <p:tav tm="0">
                                          <p:val>
                                            <p:strVal val="#ppt_y"/>
                                          </p:val>
                                        </p:tav>
                                        <p:tav tm="100000">
                                          <p:val>
                                            <p:strVal val="#ppt_y"/>
                                          </p:val>
                                        </p:tav>
                                      </p:tavLst>
                                    </p:anim>
                                  </p:childTnLst>
                                </p:cTn>
                              </p:par>
                            </p:childTnLst>
                          </p:cTn>
                        </p:par>
                        <p:par>
                          <p:cTn id="63" fill="hold">
                            <p:stCondLst>
                              <p:cond delay="500"/>
                            </p:stCondLst>
                            <p:childTnLst>
                              <p:par>
                                <p:cTn id="64" presetID="2" presetClass="entr" presetSubtype="8" fill="hold" nodeType="afterEffect">
                                  <p:stCondLst>
                                    <p:cond delay="0"/>
                                  </p:stCondLst>
                                  <p:childTnLst>
                                    <p:set>
                                      <p:cBhvr>
                                        <p:cTn id="65" dur="1" fill="hold">
                                          <p:stCondLst>
                                            <p:cond delay="0"/>
                                          </p:stCondLst>
                                        </p:cTn>
                                        <p:tgtEl>
                                          <p:spTgt spid="19494"/>
                                        </p:tgtEl>
                                        <p:attrNameLst>
                                          <p:attrName>style.visibility</p:attrName>
                                        </p:attrNameLst>
                                      </p:cBhvr>
                                      <p:to>
                                        <p:strVal val="visible"/>
                                      </p:to>
                                    </p:set>
                                    <p:anim calcmode="lin" valueType="num">
                                      <p:cBhvr additive="base">
                                        <p:cTn id="66" dur="500" fill="hold"/>
                                        <p:tgtEl>
                                          <p:spTgt spid="19494"/>
                                        </p:tgtEl>
                                        <p:attrNameLst>
                                          <p:attrName>ppt_x</p:attrName>
                                        </p:attrNameLst>
                                      </p:cBhvr>
                                      <p:tavLst>
                                        <p:tav tm="0">
                                          <p:val>
                                            <p:strVal val="0-#ppt_w/2"/>
                                          </p:val>
                                        </p:tav>
                                        <p:tav tm="100000">
                                          <p:val>
                                            <p:strVal val="#ppt_x"/>
                                          </p:val>
                                        </p:tav>
                                      </p:tavLst>
                                    </p:anim>
                                    <p:anim calcmode="lin" valueType="num">
                                      <p:cBhvr additive="base">
                                        <p:cTn id="67" dur="500" fill="hold"/>
                                        <p:tgtEl>
                                          <p:spTgt spid="19494"/>
                                        </p:tgtEl>
                                        <p:attrNameLst>
                                          <p:attrName>ppt_y</p:attrName>
                                        </p:attrNameLst>
                                      </p:cBhvr>
                                      <p:tavLst>
                                        <p:tav tm="0">
                                          <p:val>
                                            <p:strVal val="#ppt_y"/>
                                          </p:val>
                                        </p:tav>
                                        <p:tav tm="100000">
                                          <p:val>
                                            <p:strVal val="#ppt_y"/>
                                          </p:val>
                                        </p:tav>
                                      </p:tavLst>
                                    </p:anim>
                                  </p:childTnLst>
                                </p:cTn>
                              </p:par>
                            </p:childTnLst>
                          </p:cTn>
                        </p:par>
                        <p:par>
                          <p:cTn id="68" fill="hold">
                            <p:stCondLst>
                              <p:cond delay="1000"/>
                            </p:stCondLst>
                            <p:childTnLst>
                              <p:par>
                                <p:cTn id="69" presetID="2" presetClass="entr" presetSubtype="8" fill="hold" nodeType="afterEffect">
                                  <p:stCondLst>
                                    <p:cond delay="0"/>
                                  </p:stCondLst>
                                  <p:childTnLst>
                                    <p:set>
                                      <p:cBhvr>
                                        <p:cTn id="70" dur="1" fill="hold">
                                          <p:stCondLst>
                                            <p:cond delay="0"/>
                                          </p:stCondLst>
                                        </p:cTn>
                                        <p:tgtEl>
                                          <p:spTgt spid="19495"/>
                                        </p:tgtEl>
                                        <p:attrNameLst>
                                          <p:attrName>style.visibility</p:attrName>
                                        </p:attrNameLst>
                                      </p:cBhvr>
                                      <p:to>
                                        <p:strVal val="visible"/>
                                      </p:to>
                                    </p:set>
                                    <p:anim calcmode="lin" valueType="num">
                                      <p:cBhvr additive="base">
                                        <p:cTn id="71" dur="500" fill="hold"/>
                                        <p:tgtEl>
                                          <p:spTgt spid="19495"/>
                                        </p:tgtEl>
                                        <p:attrNameLst>
                                          <p:attrName>ppt_x</p:attrName>
                                        </p:attrNameLst>
                                      </p:cBhvr>
                                      <p:tavLst>
                                        <p:tav tm="0">
                                          <p:val>
                                            <p:strVal val="0-#ppt_w/2"/>
                                          </p:val>
                                        </p:tav>
                                        <p:tav tm="100000">
                                          <p:val>
                                            <p:strVal val="#ppt_x"/>
                                          </p:val>
                                        </p:tav>
                                      </p:tavLst>
                                    </p:anim>
                                    <p:anim calcmode="lin" valueType="num">
                                      <p:cBhvr additive="base">
                                        <p:cTn id="72" dur="500" fill="hold"/>
                                        <p:tgtEl>
                                          <p:spTgt spid="19495"/>
                                        </p:tgtEl>
                                        <p:attrNameLst>
                                          <p:attrName>ppt_y</p:attrName>
                                        </p:attrNameLst>
                                      </p:cBhvr>
                                      <p:tavLst>
                                        <p:tav tm="0">
                                          <p:val>
                                            <p:strVal val="#ppt_y"/>
                                          </p:val>
                                        </p:tav>
                                        <p:tav tm="100000">
                                          <p:val>
                                            <p:strVal val="#ppt_y"/>
                                          </p:val>
                                        </p:tav>
                                      </p:tavLst>
                                    </p:anim>
                                  </p:childTnLst>
                                </p:cTn>
                              </p:par>
                            </p:childTnLst>
                          </p:cTn>
                        </p:par>
                        <p:par>
                          <p:cTn id="73" fill="hold">
                            <p:stCondLst>
                              <p:cond delay="1500"/>
                            </p:stCondLst>
                            <p:childTnLst>
                              <p:par>
                                <p:cTn id="74" presetID="2" presetClass="entr" presetSubtype="8" fill="hold" grpId="0" nodeType="afterEffect">
                                  <p:stCondLst>
                                    <p:cond delay="0"/>
                                  </p:stCondLst>
                                  <p:childTnLst>
                                    <p:set>
                                      <p:cBhvr>
                                        <p:cTn id="75" dur="1" fill="hold">
                                          <p:stCondLst>
                                            <p:cond delay="0"/>
                                          </p:stCondLst>
                                        </p:cTn>
                                        <p:tgtEl>
                                          <p:spTgt spid="19496"/>
                                        </p:tgtEl>
                                        <p:attrNameLst>
                                          <p:attrName>style.visibility</p:attrName>
                                        </p:attrNameLst>
                                      </p:cBhvr>
                                      <p:to>
                                        <p:strVal val="visible"/>
                                      </p:to>
                                    </p:set>
                                    <p:anim calcmode="lin" valueType="num">
                                      <p:cBhvr additive="base">
                                        <p:cTn id="76" dur="500" fill="hold"/>
                                        <p:tgtEl>
                                          <p:spTgt spid="19496"/>
                                        </p:tgtEl>
                                        <p:attrNameLst>
                                          <p:attrName>ppt_x</p:attrName>
                                        </p:attrNameLst>
                                      </p:cBhvr>
                                      <p:tavLst>
                                        <p:tav tm="0">
                                          <p:val>
                                            <p:strVal val="0-#ppt_w/2"/>
                                          </p:val>
                                        </p:tav>
                                        <p:tav tm="100000">
                                          <p:val>
                                            <p:strVal val="#ppt_x"/>
                                          </p:val>
                                        </p:tav>
                                      </p:tavLst>
                                    </p:anim>
                                    <p:anim calcmode="lin" valueType="num">
                                      <p:cBhvr additive="base">
                                        <p:cTn id="77" dur="500" fill="hold"/>
                                        <p:tgtEl>
                                          <p:spTgt spid="19496"/>
                                        </p:tgtEl>
                                        <p:attrNameLst>
                                          <p:attrName>ppt_y</p:attrName>
                                        </p:attrNameLst>
                                      </p:cBhvr>
                                      <p:tavLst>
                                        <p:tav tm="0">
                                          <p:val>
                                            <p:strVal val="#ppt_y"/>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8" fill="hold" nodeType="clickEffect">
                                  <p:stCondLst>
                                    <p:cond delay="0"/>
                                  </p:stCondLst>
                                  <p:childTnLst>
                                    <p:set>
                                      <p:cBhvr>
                                        <p:cTn id="81" dur="1" fill="hold">
                                          <p:stCondLst>
                                            <p:cond delay="0"/>
                                          </p:stCondLst>
                                        </p:cTn>
                                        <p:tgtEl>
                                          <p:spTgt spid="19497"/>
                                        </p:tgtEl>
                                        <p:attrNameLst>
                                          <p:attrName>style.visibility</p:attrName>
                                        </p:attrNameLst>
                                      </p:cBhvr>
                                      <p:to>
                                        <p:strVal val="visible"/>
                                      </p:to>
                                    </p:set>
                                    <p:anim calcmode="lin" valueType="num">
                                      <p:cBhvr additive="base">
                                        <p:cTn id="82" dur="500" fill="hold"/>
                                        <p:tgtEl>
                                          <p:spTgt spid="19497"/>
                                        </p:tgtEl>
                                        <p:attrNameLst>
                                          <p:attrName>ppt_x</p:attrName>
                                        </p:attrNameLst>
                                      </p:cBhvr>
                                      <p:tavLst>
                                        <p:tav tm="0">
                                          <p:val>
                                            <p:strVal val="0-#ppt_w/2"/>
                                          </p:val>
                                        </p:tav>
                                        <p:tav tm="100000">
                                          <p:val>
                                            <p:strVal val="#ppt_x"/>
                                          </p:val>
                                        </p:tav>
                                      </p:tavLst>
                                    </p:anim>
                                    <p:anim calcmode="lin" valueType="num">
                                      <p:cBhvr additive="base">
                                        <p:cTn id="83" dur="500" fill="hold"/>
                                        <p:tgtEl>
                                          <p:spTgt spid="19497"/>
                                        </p:tgtEl>
                                        <p:attrNameLst>
                                          <p:attrName>ppt_y</p:attrName>
                                        </p:attrNameLst>
                                      </p:cBhvr>
                                      <p:tavLst>
                                        <p:tav tm="0">
                                          <p:val>
                                            <p:strVal val="#ppt_y"/>
                                          </p:val>
                                        </p:tav>
                                        <p:tav tm="100000">
                                          <p:val>
                                            <p:strVal val="#ppt_y"/>
                                          </p:val>
                                        </p:tav>
                                      </p:tavLst>
                                    </p:anim>
                                  </p:childTnLst>
                                </p:cTn>
                              </p:par>
                            </p:childTnLst>
                          </p:cTn>
                        </p:par>
                        <p:par>
                          <p:cTn id="84" fill="hold">
                            <p:stCondLst>
                              <p:cond delay="500"/>
                            </p:stCondLst>
                            <p:childTnLst>
                              <p:par>
                                <p:cTn id="85" presetID="2" presetClass="entr" presetSubtype="8" fill="hold" grpId="0" nodeType="afterEffect">
                                  <p:stCondLst>
                                    <p:cond delay="0"/>
                                  </p:stCondLst>
                                  <p:childTnLst>
                                    <p:set>
                                      <p:cBhvr>
                                        <p:cTn id="86" dur="1" fill="hold">
                                          <p:stCondLst>
                                            <p:cond delay="0"/>
                                          </p:stCondLst>
                                        </p:cTn>
                                        <p:tgtEl>
                                          <p:spTgt spid="19498"/>
                                        </p:tgtEl>
                                        <p:attrNameLst>
                                          <p:attrName>style.visibility</p:attrName>
                                        </p:attrNameLst>
                                      </p:cBhvr>
                                      <p:to>
                                        <p:strVal val="visible"/>
                                      </p:to>
                                    </p:set>
                                    <p:anim calcmode="lin" valueType="num">
                                      <p:cBhvr additive="base">
                                        <p:cTn id="87" dur="500" fill="hold"/>
                                        <p:tgtEl>
                                          <p:spTgt spid="19498"/>
                                        </p:tgtEl>
                                        <p:attrNameLst>
                                          <p:attrName>ppt_x</p:attrName>
                                        </p:attrNameLst>
                                      </p:cBhvr>
                                      <p:tavLst>
                                        <p:tav tm="0">
                                          <p:val>
                                            <p:strVal val="0-#ppt_w/2"/>
                                          </p:val>
                                        </p:tav>
                                        <p:tav tm="100000">
                                          <p:val>
                                            <p:strVal val="#ppt_x"/>
                                          </p:val>
                                        </p:tav>
                                      </p:tavLst>
                                    </p:anim>
                                    <p:anim calcmode="lin" valueType="num">
                                      <p:cBhvr additive="base">
                                        <p:cTn id="88" dur="500" fill="hold"/>
                                        <p:tgtEl>
                                          <p:spTgt spid="19498"/>
                                        </p:tgtEl>
                                        <p:attrNameLst>
                                          <p:attrName>ppt_y</p:attrName>
                                        </p:attrNameLst>
                                      </p:cBhvr>
                                      <p:tavLst>
                                        <p:tav tm="0">
                                          <p:val>
                                            <p:strVal val="#ppt_y"/>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8" fill="hold" nodeType="clickEffect">
                                  <p:stCondLst>
                                    <p:cond delay="0"/>
                                  </p:stCondLst>
                                  <p:childTnLst>
                                    <p:set>
                                      <p:cBhvr>
                                        <p:cTn id="92" dur="1" fill="hold">
                                          <p:stCondLst>
                                            <p:cond delay="0"/>
                                          </p:stCondLst>
                                        </p:cTn>
                                        <p:tgtEl>
                                          <p:spTgt spid="19491"/>
                                        </p:tgtEl>
                                        <p:attrNameLst>
                                          <p:attrName>style.visibility</p:attrName>
                                        </p:attrNameLst>
                                      </p:cBhvr>
                                      <p:to>
                                        <p:strVal val="visible"/>
                                      </p:to>
                                    </p:set>
                                    <p:anim calcmode="lin" valueType="num">
                                      <p:cBhvr additive="base">
                                        <p:cTn id="93" dur="500" fill="hold"/>
                                        <p:tgtEl>
                                          <p:spTgt spid="19491"/>
                                        </p:tgtEl>
                                        <p:attrNameLst>
                                          <p:attrName>ppt_x</p:attrName>
                                        </p:attrNameLst>
                                      </p:cBhvr>
                                      <p:tavLst>
                                        <p:tav tm="0">
                                          <p:val>
                                            <p:strVal val="0-#ppt_w/2"/>
                                          </p:val>
                                        </p:tav>
                                        <p:tav tm="100000">
                                          <p:val>
                                            <p:strVal val="#ppt_x"/>
                                          </p:val>
                                        </p:tav>
                                      </p:tavLst>
                                    </p:anim>
                                    <p:anim calcmode="lin" valueType="num">
                                      <p:cBhvr additive="base">
                                        <p:cTn id="94" dur="500" fill="hold"/>
                                        <p:tgtEl>
                                          <p:spTgt spid="19491"/>
                                        </p:tgtEl>
                                        <p:attrNameLst>
                                          <p:attrName>ppt_y</p:attrName>
                                        </p:attrNameLst>
                                      </p:cBhvr>
                                      <p:tavLst>
                                        <p:tav tm="0">
                                          <p:val>
                                            <p:strVal val="#ppt_y"/>
                                          </p:val>
                                        </p:tav>
                                        <p:tav tm="100000">
                                          <p:val>
                                            <p:strVal val="#ppt_y"/>
                                          </p:val>
                                        </p:tav>
                                      </p:tavLst>
                                    </p:anim>
                                  </p:childTnLst>
                                </p:cTn>
                              </p:par>
                            </p:childTnLst>
                          </p:cTn>
                        </p:par>
                        <p:par>
                          <p:cTn id="95" fill="hold">
                            <p:stCondLst>
                              <p:cond delay="500"/>
                            </p:stCondLst>
                            <p:childTnLst>
                              <p:par>
                                <p:cTn id="96" presetID="2" presetClass="entr" presetSubtype="8" fill="hold" nodeType="afterEffect">
                                  <p:stCondLst>
                                    <p:cond delay="0"/>
                                  </p:stCondLst>
                                  <p:childTnLst>
                                    <p:set>
                                      <p:cBhvr>
                                        <p:cTn id="97" dur="1" fill="hold">
                                          <p:stCondLst>
                                            <p:cond delay="0"/>
                                          </p:stCondLst>
                                        </p:cTn>
                                        <p:tgtEl>
                                          <p:spTgt spid="19492"/>
                                        </p:tgtEl>
                                        <p:attrNameLst>
                                          <p:attrName>style.visibility</p:attrName>
                                        </p:attrNameLst>
                                      </p:cBhvr>
                                      <p:to>
                                        <p:strVal val="visible"/>
                                      </p:to>
                                    </p:set>
                                    <p:anim calcmode="lin" valueType="num">
                                      <p:cBhvr additive="base">
                                        <p:cTn id="98" dur="500" fill="hold"/>
                                        <p:tgtEl>
                                          <p:spTgt spid="19492"/>
                                        </p:tgtEl>
                                        <p:attrNameLst>
                                          <p:attrName>ppt_x</p:attrName>
                                        </p:attrNameLst>
                                      </p:cBhvr>
                                      <p:tavLst>
                                        <p:tav tm="0">
                                          <p:val>
                                            <p:strVal val="0-#ppt_w/2"/>
                                          </p:val>
                                        </p:tav>
                                        <p:tav tm="100000">
                                          <p:val>
                                            <p:strVal val="#ppt_x"/>
                                          </p:val>
                                        </p:tav>
                                      </p:tavLst>
                                    </p:anim>
                                    <p:anim calcmode="lin" valueType="num">
                                      <p:cBhvr additive="base">
                                        <p:cTn id="99" dur="500" fill="hold"/>
                                        <p:tgtEl>
                                          <p:spTgt spid="19492"/>
                                        </p:tgtEl>
                                        <p:attrNameLst>
                                          <p:attrName>ppt_y</p:attrName>
                                        </p:attrNameLst>
                                      </p:cBhvr>
                                      <p:tavLst>
                                        <p:tav tm="0">
                                          <p:val>
                                            <p:strVal val="#ppt_y"/>
                                          </p:val>
                                        </p:tav>
                                        <p:tav tm="100000">
                                          <p:val>
                                            <p:strVal val="#ppt_y"/>
                                          </p:val>
                                        </p:tav>
                                      </p:tavLst>
                                    </p:anim>
                                  </p:childTnLst>
                                </p:cTn>
                              </p:par>
                            </p:childTnLst>
                          </p:cTn>
                        </p:par>
                        <p:par>
                          <p:cTn id="100" fill="hold">
                            <p:stCondLst>
                              <p:cond delay="1000"/>
                            </p:stCondLst>
                            <p:childTnLst>
                              <p:par>
                                <p:cTn id="101" presetID="2" presetClass="entr" presetSubtype="8" fill="hold" grpId="0" nodeType="afterEffect">
                                  <p:stCondLst>
                                    <p:cond delay="0"/>
                                  </p:stCondLst>
                                  <p:childTnLst>
                                    <p:set>
                                      <p:cBhvr>
                                        <p:cTn id="102" dur="1" fill="hold">
                                          <p:stCondLst>
                                            <p:cond delay="0"/>
                                          </p:stCondLst>
                                        </p:cTn>
                                        <p:tgtEl>
                                          <p:spTgt spid="19493"/>
                                        </p:tgtEl>
                                        <p:attrNameLst>
                                          <p:attrName>style.visibility</p:attrName>
                                        </p:attrNameLst>
                                      </p:cBhvr>
                                      <p:to>
                                        <p:strVal val="visible"/>
                                      </p:to>
                                    </p:set>
                                    <p:anim calcmode="lin" valueType="num">
                                      <p:cBhvr additive="base">
                                        <p:cTn id="103" dur="500" fill="hold"/>
                                        <p:tgtEl>
                                          <p:spTgt spid="19493"/>
                                        </p:tgtEl>
                                        <p:attrNameLst>
                                          <p:attrName>ppt_x</p:attrName>
                                        </p:attrNameLst>
                                      </p:cBhvr>
                                      <p:tavLst>
                                        <p:tav tm="0">
                                          <p:val>
                                            <p:strVal val="0-#ppt_w/2"/>
                                          </p:val>
                                        </p:tav>
                                        <p:tav tm="100000">
                                          <p:val>
                                            <p:strVal val="#ppt_x"/>
                                          </p:val>
                                        </p:tav>
                                      </p:tavLst>
                                    </p:anim>
                                    <p:anim calcmode="lin" valueType="num">
                                      <p:cBhvr additive="base">
                                        <p:cTn id="104" dur="500" fill="hold"/>
                                        <p:tgtEl>
                                          <p:spTgt spid="19493"/>
                                        </p:tgtEl>
                                        <p:attrNameLst>
                                          <p:attrName>ppt_y</p:attrName>
                                        </p:attrNameLst>
                                      </p:cBhvr>
                                      <p:tavLst>
                                        <p:tav tm="0">
                                          <p:val>
                                            <p:strVal val="#ppt_y"/>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2" presetClass="entr" presetSubtype="8" fill="hold" nodeType="clickEffect">
                                  <p:stCondLst>
                                    <p:cond delay="0"/>
                                  </p:stCondLst>
                                  <p:childTnLst>
                                    <p:set>
                                      <p:cBhvr>
                                        <p:cTn id="108" dur="1" fill="hold">
                                          <p:stCondLst>
                                            <p:cond delay="0"/>
                                          </p:stCondLst>
                                        </p:cTn>
                                        <p:tgtEl>
                                          <p:spTgt spid="6"/>
                                        </p:tgtEl>
                                        <p:attrNameLst>
                                          <p:attrName>style.visibility</p:attrName>
                                        </p:attrNameLst>
                                      </p:cBhvr>
                                      <p:to>
                                        <p:strVal val="visible"/>
                                      </p:to>
                                    </p:set>
                                    <p:animEffect transition="in" filter="wipe(left)">
                                      <p:cBhvr>
                                        <p:cTn id="109" dur="500"/>
                                        <p:tgtEl>
                                          <p:spTgt spid="6"/>
                                        </p:tgtEl>
                                      </p:cBhvr>
                                    </p:animEffect>
                                  </p:childTnLst>
                                </p:cTn>
                              </p:par>
                            </p:childTnLst>
                          </p:cTn>
                        </p:par>
                      </p:childTnLst>
                    </p:cTn>
                  </p:par>
                  <p:par>
                    <p:cTn id="110" fill="hold">
                      <p:stCondLst>
                        <p:cond delay="indefinite"/>
                      </p:stCondLst>
                      <p:childTnLst>
                        <p:par>
                          <p:cTn id="111" fill="hold">
                            <p:stCondLst>
                              <p:cond delay="0"/>
                            </p:stCondLst>
                            <p:childTnLst>
                              <p:par>
                                <p:cTn id="112" presetID="22" presetClass="entr" presetSubtype="8" fill="hold" nodeType="clickEffect">
                                  <p:stCondLst>
                                    <p:cond delay="0"/>
                                  </p:stCondLst>
                                  <p:childTnLst>
                                    <p:set>
                                      <p:cBhvr>
                                        <p:cTn id="113" dur="1" fill="hold">
                                          <p:stCondLst>
                                            <p:cond delay="0"/>
                                          </p:stCondLst>
                                        </p:cTn>
                                        <p:tgtEl>
                                          <p:spTgt spid="4"/>
                                        </p:tgtEl>
                                        <p:attrNameLst>
                                          <p:attrName>style.visibility</p:attrName>
                                        </p:attrNameLst>
                                      </p:cBhvr>
                                      <p:to>
                                        <p:strVal val="visible"/>
                                      </p:to>
                                    </p:set>
                                    <p:animEffect transition="in" filter="wipe(left)">
                                      <p:cBhvr>
                                        <p:cTn id="114" dur="500"/>
                                        <p:tgtEl>
                                          <p:spTgt spid="4"/>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8" fill="hold" nodeType="clickEffect">
                                  <p:stCondLst>
                                    <p:cond delay="0"/>
                                  </p:stCondLst>
                                  <p:childTnLst>
                                    <p:set>
                                      <p:cBhvr>
                                        <p:cTn id="118" dur="1" fill="hold">
                                          <p:stCondLst>
                                            <p:cond delay="0"/>
                                          </p:stCondLst>
                                        </p:cTn>
                                        <p:tgtEl>
                                          <p:spTgt spid="8"/>
                                        </p:tgtEl>
                                        <p:attrNameLst>
                                          <p:attrName>style.visibility</p:attrName>
                                        </p:attrNameLst>
                                      </p:cBhvr>
                                      <p:to>
                                        <p:strVal val="visible"/>
                                      </p:to>
                                    </p:set>
                                    <p:animEffect transition="in" filter="wipe(left)">
                                      <p:cBhvr>
                                        <p:cTn id="119" dur="500"/>
                                        <p:tgtEl>
                                          <p:spTgt spid="8"/>
                                        </p:tgtEl>
                                      </p:cBhvr>
                                    </p:animEffect>
                                  </p:childTnLst>
                                </p:cTn>
                              </p:par>
                            </p:childTnLst>
                          </p:cTn>
                        </p:par>
                      </p:childTnLst>
                    </p:cTn>
                  </p:par>
                  <p:par>
                    <p:cTn id="120" fill="hold">
                      <p:stCondLst>
                        <p:cond delay="indefinite"/>
                      </p:stCondLst>
                      <p:childTnLst>
                        <p:par>
                          <p:cTn id="121" fill="hold">
                            <p:stCondLst>
                              <p:cond delay="0"/>
                            </p:stCondLst>
                            <p:childTnLst>
                              <p:par>
                                <p:cTn id="122" presetID="2" presetClass="entr" presetSubtype="4" fill="hold" grpId="0" nodeType="clickEffect">
                                  <p:stCondLst>
                                    <p:cond delay="0"/>
                                  </p:stCondLst>
                                  <p:childTnLst>
                                    <p:set>
                                      <p:cBhvr>
                                        <p:cTn id="123" dur="1" fill="hold">
                                          <p:stCondLst>
                                            <p:cond delay="0"/>
                                          </p:stCondLst>
                                        </p:cTn>
                                        <p:tgtEl>
                                          <p:spTgt spid="19514"/>
                                        </p:tgtEl>
                                        <p:attrNameLst>
                                          <p:attrName>style.visibility</p:attrName>
                                        </p:attrNameLst>
                                      </p:cBhvr>
                                      <p:to>
                                        <p:strVal val="visible"/>
                                      </p:to>
                                    </p:set>
                                    <p:anim calcmode="lin" valueType="num">
                                      <p:cBhvr additive="base">
                                        <p:cTn id="124" dur="3000" fill="hold"/>
                                        <p:tgtEl>
                                          <p:spTgt spid="19514"/>
                                        </p:tgtEl>
                                        <p:attrNameLst>
                                          <p:attrName>ppt_x</p:attrName>
                                        </p:attrNameLst>
                                      </p:cBhvr>
                                      <p:tavLst>
                                        <p:tav tm="0">
                                          <p:val>
                                            <p:strVal val="#ppt_x"/>
                                          </p:val>
                                        </p:tav>
                                        <p:tav tm="100000">
                                          <p:val>
                                            <p:strVal val="#ppt_x"/>
                                          </p:val>
                                        </p:tav>
                                      </p:tavLst>
                                    </p:anim>
                                    <p:anim calcmode="lin" valueType="num">
                                      <p:cBhvr additive="base">
                                        <p:cTn id="125" dur="3000" fill="hold"/>
                                        <p:tgtEl>
                                          <p:spTgt spid="195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P spid="19459" grpId="0"/>
      <p:bldP spid="19460" grpId="0"/>
      <p:bldP spid="19487" grpId="0"/>
      <p:bldP spid="19488" grpId="0"/>
      <p:bldP spid="19489" grpId="0"/>
      <p:bldP spid="19493" grpId="0"/>
      <p:bldP spid="19496" grpId="0"/>
      <p:bldP spid="19498" grpId="0"/>
      <p:bldP spid="19514" grpId="0" bldLvl="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矩形 20481"/>
          <p:cNvSpPr/>
          <p:nvPr/>
        </p:nvSpPr>
        <p:spPr>
          <a:xfrm>
            <a:off x="474663" y="460375"/>
            <a:ext cx="3027363" cy="517525"/>
          </a:xfrm>
          <a:prstGeom prst="rect">
            <a:avLst/>
          </a:prstGeom>
          <a:noFill/>
          <a:ln w="9525">
            <a:noFill/>
            <a:miter/>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1">
                <a:ln>
                  <a:noFill/>
                </a:ln>
                <a:solidFill>
                  <a:schemeClr val="tx1"/>
                </a:solidFill>
                <a:effectLst>
                  <a:outerShdw blurRad="38100" dist="38100" dir="2700000">
                    <a:srgbClr val="FFFFFF"/>
                  </a:outerShdw>
                </a:effectLst>
                <a:uLnTx/>
                <a:uFillTx/>
                <a:latin typeface="Times New Roman" panose="02020603050405020304" pitchFamily="18" charset="0"/>
                <a:ea typeface="宋体" panose="02010600030101010101" pitchFamily="2" charset="-122"/>
                <a:cs typeface="+mn-ea"/>
              </a:rPr>
              <a:t>正弦量的</a:t>
            </a:r>
            <a:r>
              <a:rPr kumimoji="0" lang="zh-CN" altLang="en-US" sz="2800" b="1" i="0" u="none" strike="noStrike" kern="1200" cap="none" spc="0" normalizeH="0" baseline="0" noProof="1">
                <a:ln>
                  <a:noFill/>
                </a:ln>
                <a:solidFill>
                  <a:srgbClr val="FF0000"/>
                </a:solidFill>
                <a:effectLst>
                  <a:outerShdw blurRad="38100" dist="38100" dir="2700000">
                    <a:srgbClr val="000000"/>
                  </a:outerShdw>
                </a:effectLst>
                <a:uLnTx/>
                <a:uFillTx/>
                <a:latin typeface="Times New Roman" panose="02020603050405020304" pitchFamily="18" charset="0"/>
                <a:ea typeface="宋体" panose="02010600030101010101" pitchFamily="2" charset="-122"/>
                <a:cs typeface="+mn-ea"/>
              </a:rPr>
              <a:t>三要素</a:t>
            </a:r>
            <a:r>
              <a:rPr kumimoji="0" lang="zh-CN" altLang="en-US" sz="2800" b="1" i="0" u="none" strike="noStrike" kern="1200" cap="none" spc="0" normalizeH="0" baseline="0" noProof="1">
                <a:ln>
                  <a:noFill/>
                </a:ln>
                <a:solidFill>
                  <a:schemeClr val="tx1"/>
                </a:solidFill>
                <a:effectLst>
                  <a:outerShdw blurRad="38100" dist="38100" dir="2700000">
                    <a:srgbClr val="FFFFFF"/>
                  </a:outerShdw>
                </a:effectLst>
                <a:uLnTx/>
                <a:uFillTx/>
                <a:latin typeface="Times New Roman" panose="02020603050405020304" pitchFamily="18" charset="0"/>
                <a:ea typeface="宋体" panose="02010600030101010101" pitchFamily="2" charset="-122"/>
                <a:cs typeface="+mn-ea"/>
              </a:rPr>
              <a:t>：</a:t>
            </a:r>
            <a:endParaRPr kumimoji="0" lang="zh-CN" altLang="en-US" sz="2800" b="1" i="0" u="none" strike="noStrike" kern="1200" cap="none" spc="0" normalizeH="0" baseline="0" noProof="1">
              <a:ln>
                <a:noFill/>
              </a:ln>
              <a:solidFill>
                <a:schemeClr val="tx1"/>
              </a:solidFill>
              <a:effectLst>
                <a:outerShdw blurRad="38100" dist="38100" dir="2700000">
                  <a:srgbClr val="FFFFFF"/>
                </a:outerShdw>
              </a:effectLst>
              <a:uLnTx/>
              <a:uFillTx/>
              <a:latin typeface="Times New Roman" panose="02020603050405020304" pitchFamily="18" charset="0"/>
              <a:ea typeface="宋体" panose="02010600030101010101" pitchFamily="2" charset="-122"/>
              <a:cs typeface="+mn-cs"/>
            </a:endParaRPr>
          </a:p>
        </p:txBody>
      </p:sp>
      <p:sp>
        <p:nvSpPr>
          <p:cNvPr id="20483" name="矩形 20482"/>
          <p:cNvSpPr/>
          <p:nvPr/>
        </p:nvSpPr>
        <p:spPr>
          <a:xfrm>
            <a:off x="120650" y="1108075"/>
            <a:ext cx="5556250" cy="530225"/>
          </a:xfrm>
          <a:prstGeom prst="rect">
            <a:avLst/>
          </a:prstGeom>
          <a:noFill/>
          <a:ln w="9525">
            <a:noFill/>
          </a:ln>
        </p:spPr>
        <p:txBody>
          <a:bodyPr>
            <a:spAutoFit/>
          </a:bodyPr>
          <a:p>
            <a:pPr marL="476250" indent="-476250" algn="just" eaLnBrk="1" hangingPunct="1">
              <a:lnSpc>
                <a:spcPct val="120000"/>
              </a:lnSpc>
            </a:pPr>
            <a:r>
              <a:rPr lang="zh-CN" altLang="en-US" sz="2400" dirty="0">
                <a:latin typeface="Times New Roman" panose="02020603050405020304" pitchFamily="18" charset="0"/>
              </a:rPr>
              <a:t>(1) </a:t>
            </a:r>
            <a:r>
              <a:rPr lang="zh-CN" altLang="en-US" sz="2400" dirty="0">
                <a:solidFill>
                  <a:srgbClr val="FF0000"/>
                </a:solidFill>
                <a:latin typeface="Times New Roman" panose="02020603050405020304" pitchFamily="18" charset="0"/>
              </a:rPr>
              <a:t>幅值</a:t>
            </a:r>
            <a:r>
              <a:rPr lang="zh-CN" altLang="en-US" sz="2400" dirty="0">
                <a:latin typeface="Times New Roman" panose="02020603050405020304" pitchFamily="18" charset="0"/>
              </a:rPr>
              <a:t> (</a:t>
            </a:r>
            <a:r>
              <a:rPr lang="zh-CN" altLang="en-US" sz="2400" i="1" dirty="0">
                <a:latin typeface="Times New Roman" panose="02020603050405020304" pitchFamily="18" charset="0"/>
              </a:rPr>
              <a:t>amplitude</a:t>
            </a:r>
            <a:r>
              <a:rPr lang="zh-CN" altLang="en-US" sz="2400" dirty="0">
                <a:latin typeface="Times New Roman" panose="02020603050405020304" pitchFamily="18" charset="0"/>
              </a:rPr>
              <a:t>) (振幅、 最大值)</a:t>
            </a:r>
            <a:r>
              <a:rPr lang="zh-CN" altLang="en-US" sz="2400" i="1" dirty="0">
                <a:solidFill>
                  <a:srgbClr val="FF0000"/>
                </a:solidFill>
                <a:latin typeface="Times New Roman" panose="02020603050405020304" pitchFamily="18" charset="0"/>
              </a:rPr>
              <a:t>I</a:t>
            </a:r>
            <a:r>
              <a:rPr lang="zh-CN" altLang="en-US" sz="2400" baseline="-25000" dirty="0">
                <a:solidFill>
                  <a:srgbClr val="FF0000"/>
                </a:solidFill>
                <a:latin typeface="Times New Roman" panose="02020603050405020304" pitchFamily="18" charset="0"/>
              </a:rPr>
              <a:t>m</a:t>
            </a:r>
            <a:r>
              <a:rPr lang="zh-CN" altLang="en-US" sz="2400" dirty="0">
                <a:latin typeface="Times New Roman" panose="02020603050405020304" pitchFamily="18" charset="0"/>
              </a:rPr>
              <a:t>：</a:t>
            </a:r>
            <a:endParaRPr lang="zh-CN" altLang="en-US" sz="2400" dirty="0">
              <a:latin typeface="Times New Roman" panose="02020603050405020304" pitchFamily="18" charset="0"/>
            </a:endParaRPr>
          </a:p>
        </p:txBody>
      </p:sp>
      <p:grpSp>
        <p:nvGrpSpPr>
          <p:cNvPr id="2" name="组合 20483"/>
          <p:cNvGrpSpPr/>
          <p:nvPr/>
        </p:nvGrpSpPr>
        <p:grpSpPr>
          <a:xfrm>
            <a:off x="5465763" y="795338"/>
            <a:ext cx="3678237" cy="2392362"/>
            <a:chOff x="0" y="0"/>
            <a:chExt cx="2317" cy="1507"/>
          </a:xfrm>
        </p:grpSpPr>
        <p:grpSp>
          <p:nvGrpSpPr>
            <p:cNvPr id="18450" name="组合 20484"/>
            <p:cNvGrpSpPr/>
            <p:nvPr/>
          </p:nvGrpSpPr>
          <p:grpSpPr>
            <a:xfrm>
              <a:off x="260" y="697"/>
              <a:ext cx="1508" cy="773"/>
              <a:chOff x="0" y="0"/>
              <a:chExt cx="1508" cy="773"/>
            </a:xfrm>
          </p:grpSpPr>
          <p:sp>
            <p:nvSpPr>
              <p:cNvPr id="18465" name="未知"/>
              <p:cNvSpPr/>
              <p:nvPr/>
            </p:nvSpPr>
            <p:spPr>
              <a:xfrm>
                <a:off x="0" y="147"/>
                <a:ext cx="118" cy="274"/>
              </a:xfrm>
              <a:custGeom>
                <a:avLst/>
                <a:gdLst>
                  <a:gd name="txL" fmla="*/ 0 w 118"/>
                  <a:gd name="txT" fmla="*/ 0 h 274"/>
                  <a:gd name="txR" fmla="*/ 118 w 118"/>
                  <a:gd name="txB" fmla="*/ 274 h 274"/>
                </a:gdLst>
                <a:ahLst/>
                <a:cxnLst>
                  <a:cxn ang="0">
                    <a:pos x="0" y="274"/>
                  </a:cxn>
                  <a:cxn ang="0">
                    <a:pos x="13" y="240"/>
                  </a:cxn>
                  <a:cxn ang="0">
                    <a:pos x="29" y="200"/>
                  </a:cxn>
                  <a:cxn ang="0">
                    <a:pos x="59" y="127"/>
                  </a:cxn>
                  <a:cxn ang="0">
                    <a:pos x="75" y="90"/>
                  </a:cxn>
                  <a:cxn ang="0">
                    <a:pos x="89" y="56"/>
                  </a:cxn>
                  <a:cxn ang="0">
                    <a:pos x="105" y="27"/>
                  </a:cxn>
                  <a:cxn ang="0">
                    <a:pos x="118" y="0"/>
                  </a:cxn>
                </a:cxnLst>
                <a:rect l="txL" t="txT" r="txR" b="txB"/>
                <a:pathLst>
                  <a:path w="118" h="274">
                    <a:moveTo>
                      <a:pt x="0" y="274"/>
                    </a:moveTo>
                    <a:lnTo>
                      <a:pt x="13" y="240"/>
                    </a:lnTo>
                    <a:lnTo>
                      <a:pt x="29" y="200"/>
                    </a:lnTo>
                    <a:lnTo>
                      <a:pt x="59" y="127"/>
                    </a:lnTo>
                    <a:lnTo>
                      <a:pt x="75" y="90"/>
                    </a:lnTo>
                    <a:lnTo>
                      <a:pt x="89" y="56"/>
                    </a:lnTo>
                    <a:lnTo>
                      <a:pt x="105" y="27"/>
                    </a:lnTo>
                    <a:lnTo>
                      <a:pt x="118"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18466" name="未知"/>
              <p:cNvSpPr/>
              <p:nvPr/>
            </p:nvSpPr>
            <p:spPr>
              <a:xfrm>
                <a:off x="118" y="34"/>
                <a:ext cx="116" cy="113"/>
              </a:xfrm>
              <a:custGeom>
                <a:avLst/>
                <a:gdLst>
                  <a:gd name="txL" fmla="*/ 0 w 116"/>
                  <a:gd name="txT" fmla="*/ 0 h 113"/>
                  <a:gd name="txR" fmla="*/ 116 w 116"/>
                  <a:gd name="txB" fmla="*/ 113 h 113"/>
                </a:gdLst>
                <a:ahLst/>
                <a:cxnLst>
                  <a:cxn ang="0">
                    <a:pos x="0" y="113"/>
                  </a:cxn>
                  <a:cxn ang="0">
                    <a:pos x="14" y="88"/>
                  </a:cxn>
                  <a:cxn ang="0">
                    <a:pos x="30" y="69"/>
                  </a:cxn>
                  <a:cxn ang="0">
                    <a:pos x="44" y="49"/>
                  </a:cxn>
                  <a:cxn ang="0">
                    <a:pos x="57" y="32"/>
                  </a:cxn>
                  <a:cxn ang="0">
                    <a:pos x="73" y="20"/>
                  </a:cxn>
                  <a:cxn ang="0">
                    <a:pos x="87" y="8"/>
                  </a:cxn>
                  <a:cxn ang="0">
                    <a:pos x="103" y="3"/>
                  </a:cxn>
                  <a:cxn ang="0">
                    <a:pos x="116" y="0"/>
                  </a:cxn>
                </a:cxnLst>
                <a:rect l="txL" t="txT" r="txR" b="txB"/>
                <a:pathLst>
                  <a:path w="116" h="113">
                    <a:moveTo>
                      <a:pt x="0" y="113"/>
                    </a:moveTo>
                    <a:lnTo>
                      <a:pt x="14" y="88"/>
                    </a:lnTo>
                    <a:lnTo>
                      <a:pt x="30" y="69"/>
                    </a:lnTo>
                    <a:lnTo>
                      <a:pt x="44" y="49"/>
                    </a:lnTo>
                    <a:lnTo>
                      <a:pt x="57" y="32"/>
                    </a:lnTo>
                    <a:lnTo>
                      <a:pt x="73" y="20"/>
                    </a:lnTo>
                    <a:lnTo>
                      <a:pt x="87" y="8"/>
                    </a:lnTo>
                    <a:lnTo>
                      <a:pt x="103" y="3"/>
                    </a:lnTo>
                    <a:lnTo>
                      <a:pt x="116"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18467" name="未知"/>
              <p:cNvSpPr/>
              <p:nvPr/>
            </p:nvSpPr>
            <p:spPr>
              <a:xfrm>
                <a:off x="234" y="34"/>
                <a:ext cx="119" cy="113"/>
              </a:xfrm>
              <a:custGeom>
                <a:avLst/>
                <a:gdLst>
                  <a:gd name="txL" fmla="*/ 0 w 119"/>
                  <a:gd name="txT" fmla="*/ 0 h 113"/>
                  <a:gd name="txR" fmla="*/ 119 w 119"/>
                  <a:gd name="txB" fmla="*/ 113 h 113"/>
                </a:gdLst>
                <a:ahLst/>
                <a:cxnLst>
                  <a:cxn ang="0">
                    <a:pos x="0" y="0"/>
                  </a:cxn>
                  <a:cxn ang="0">
                    <a:pos x="14" y="3"/>
                  </a:cxn>
                  <a:cxn ang="0">
                    <a:pos x="30" y="8"/>
                  </a:cxn>
                  <a:cxn ang="0">
                    <a:pos x="44" y="20"/>
                  </a:cxn>
                  <a:cxn ang="0">
                    <a:pos x="60" y="32"/>
                  </a:cxn>
                  <a:cxn ang="0">
                    <a:pos x="76" y="49"/>
                  </a:cxn>
                  <a:cxn ang="0">
                    <a:pos x="90" y="69"/>
                  </a:cxn>
                  <a:cxn ang="0">
                    <a:pos x="106" y="88"/>
                  </a:cxn>
                  <a:cxn ang="0">
                    <a:pos x="119" y="113"/>
                  </a:cxn>
                </a:cxnLst>
                <a:rect l="txL" t="txT" r="txR" b="txB"/>
                <a:pathLst>
                  <a:path w="119" h="113">
                    <a:moveTo>
                      <a:pt x="0" y="0"/>
                    </a:moveTo>
                    <a:lnTo>
                      <a:pt x="14" y="3"/>
                    </a:lnTo>
                    <a:lnTo>
                      <a:pt x="30" y="8"/>
                    </a:lnTo>
                    <a:lnTo>
                      <a:pt x="44" y="20"/>
                    </a:lnTo>
                    <a:lnTo>
                      <a:pt x="60" y="32"/>
                    </a:lnTo>
                    <a:lnTo>
                      <a:pt x="76" y="49"/>
                    </a:lnTo>
                    <a:lnTo>
                      <a:pt x="90" y="69"/>
                    </a:lnTo>
                    <a:lnTo>
                      <a:pt x="106" y="88"/>
                    </a:lnTo>
                    <a:lnTo>
                      <a:pt x="119" y="113"/>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18468" name="未知"/>
              <p:cNvSpPr/>
              <p:nvPr/>
            </p:nvSpPr>
            <p:spPr>
              <a:xfrm>
                <a:off x="353" y="147"/>
                <a:ext cx="116" cy="274"/>
              </a:xfrm>
              <a:custGeom>
                <a:avLst/>
                <a:gdLst>
                  <a:gd name="txL" fmla="*/ 0 w 116"/>
                  <a:gd name="txT" fmla="*/ 0 h 274"/>
                  <a:gd name="txR" fmla="*/ 116 w 116"/>
                  <a:gd name="txB" fmla="*/ 274 h 274"/>
                </a:gdLst>
                <a:ahLst/>
                <a:cxnLst>
                  <a:cxn ang="0">
                    <a:pos x="0" y="0"/>
                  </a:cxn>
                  <a:cxn ang="0">
                    <a:pos x="14" y="27"/>
                  </a:cxn>
                  <a:cxn ang="0">
                    <a:pos x="30" y="56"/>
                  </a:cxn>
                  <a:cxn ang="0">
                    <a:pos x="43" y="90"/>
                  </a:cxn>
                  <a:cxn ang="0">
                    <a:pos x="57" y="127"/>
                  </a:cxn>
                  <a:cxn ang="0">
                    <a:pos x="87" y="203"/>
                  </a:cxn>
                  <a:cxn ang="0">
                    <a:pos x="103" y="240"/>
                  </a:cxn>
                  <a:cxn ang="0">
                    <a:pos x="116" y="274"/>
                  </a:cxn>
                </a:cxnLst>
                <a:rect l="txL" t="txT" r="txR" b="txB"/>
                <a:pathLst>
                  <a:path w="116" h="274">
                    <a:moveTo>
                      <a:pt x="0" y="0"/>
                    </a:moveTo>
                    <a:lnTo>
                      <a:pt x="14" y="27"/>
                    </a:lnTo>
                    <a:lnTo>
                      <a:pt x="30" y="56"/>
                    </a:lnTo>
                    <a:lnTo>
                      <a:pt x="43" y="90"/>
                    </a:lnTo>
                    <a:lnTo>
                      <a:pt x="57" y="127"/>
                    </a:lnTo>
                    <a:lnTo>
                      <a:pt x="87" y="203"/>
                    </a:lnTo>
                    <a:lnTo>
                      <a:pt x="103" y="240"/>
                    </a:lnTo>
                    <a:lnTo>
                      <a:pt x="116" y="274"/>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18469" name="未知"/>
              <p:cNvSpPr/>
              <p:nvPr/>
            </p:nvSpPr>
            <p:spPr>
              <a:xfrm>
                <a:off x="454" y="387"/>
                <a:ext cx="119" cy="271"/>
              </a:xfrm>
              <a:custGeom>
                <a:avLst/>
                <a:gdLst>
                  <a:gd name="txL" fmla="*/ 0 w 119"/>
                  <a:gd name="txT" fmla="*/ 0 h 271"/>
                  <a:gd name="txR" fmla="*/ 119 w 119"/>
                  <a:gd name="txB" fmla="*/ 271 h 271"/>
                </a:gdLst>
                <a:ahLst/>
                <a:cxnLst>
                  <a:cxn ang="0">
                    <a:pos x="0" y="0"/>
                  </a:cxn>
                  <a:cxn ang="0">
                    <a:pos x="14" y="34"/>
                  </a:cxn>
                  <a:cxn ang="0">
                    <a:pos x="30" y="71"/>
                  </a:cxn>
                  <a:cxn ang="0">
                    <a:pos x="60" y="146"/>
                  </a:cxn>
                  <a:cxn ang="0">
                    <a:pos x="76" y="181"/>
                  </a:cxn>
                  <a:cxn ang="0">
                    <a:pos x="89" y="215"/>
                  </a:cxn>
                  <a:cxn ang="0">
                    <a:pos x="106" y="244"/>
                  </a:cxn>
                  <a:cxn ang="0">
                    <a:pos x="119" y="271"/>
                  </a:cxn>
                </a:cxnLst>
                <a:rect l="txL" t="txT" r="txR" b="txB"/>
                <a:pathLst>
                  <a:path w="119" h="271">
                    <a:moveTo>
                      <a:pt x="0" y="0"/>
                    </a:moveTo>
                    <a:lnTo>
                      <a:pt x="14" y="34"/>
                    </a:lnTo>
                    <a:lnTo>
                      <a:pt x="30" y="71"/>
                    </a:lnTo>
                    <a:lnTo>
                      <a:pt x="60" y="146"/>
                    </a:lnTo>
                    <a:lnTo>
                      <a:pt x="76" y="181"/>
                    </a:lnTo>
                    <a:lnTo>
                      <a:pt x="89" y="215"/>
                    </a:lnTo>
                    <a:lnTo>
                      <a:pt x="106" y="244"/>
                    </a:lnTo>
                    <a:lnTo>
                      <a:pt x="119" y="271"/>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18470" name="未知"/>
              <p:cNvSpPr/>
              <p:nvPr/>
            </p:nvSpPr>
            <p:spPr>
              <a:xfrm>
                <a:off x="573" y="658"/>
                <a:ext cx="116" cy="115"/>
              </a:xfrm>
              <a:custGeom>
                <a:avLst/>
                <a:gdLst>
                  <a:gd name="txL" fmla="*/ 0 w 116"/>
                  <a:gd name="txT" fmla="*/ 0 h 115"/>
                  <a:gd name="txR" fmla="*/ 116 w 116"/>
                  <a:gd name="txB" fmla="*/ 115 h 115"/>
                </a:gdLst>
                <a:ahLst/>
                <a:cxnLst>
                  <a:cxn ang="0">
                    <a:pos x="0" y="0"/>
                  </a:cxn>
                  <a:cxn ang="0">
                    <a:pos x="14" y="25"/>
                  </a:cxn>
                  <a:cxn ang="0">
                    <a:pos x="30" y="44"/>
                  </a:cxn>
                  <a:cxn ang="0">
                    <a:pos x="43" y="64"/>
                  </a:cxn>
                  <a:cxn ang="0">
                    <a:pos x="57" y="81"/>
                  </a:cxn>
                  <a:cxn ang="0">
                    <a:pos x="73" y="96"/>
                  </a:cxn>
                  <a:cxn ang="0">
                    <a:pos x="87" y="105"/>
                  </a:cxn>
                  <a:cxn ang="0">
                    <a:pos x="103" y="113"/>
                  </a:cxn>
                  <a:cxn ang="0">
                    <a:pos x="116" y="115"/>
                  </a:cxn>
                </a:cxnLst>
                <a:rect l="txL" t="txT" r="txR" b="txB"/>
                <a:pathLst>
                  <a:path w="116" h="115">
                    <a:moveTo>
                      <a:pt x="0" y="0"/>
                    </a:moveTo>
                    <a:lnTo>
                      <a:pt x="14" y="25"/>
                    </a:lnTo>
                    <a:lnTo>
                      <a:pt x="30" y="44"/>
                    </a:lnTo>
                    <a:lnTo>
                      <a:pt x="43" y="64"/>
                    </a:lnTo>
                    <a:lnTo>
                      <a:pt x="57" y="81"/>
                    </a:lnTo>
                    <a:lnTo>
                      <a:pt x="73" y="96"/>
                    </a:lnTo>
                    <a:lnTo>
                      <a:pt x="87" y="105"/>
                    </a:lnTo>
                    <a:lnTo>
                      <a:pt x="103" y="113"/>
                    </a:lnTo>
                    <a:lnTo>
                      <a:pt x="116" y="115"/>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18471" name="未知"/>
              <p:cNvSpPr/>
              <p:nvPr/>
            </p:nvSpPr>
            <p:spPr>
              <a:xfrm>
                <a:off x="684" y="658"/>
                <a:ext cx="119" cy="115"/>
              </a:xfrm>
              <a:custGeom>
                <a:avLst/>
                <a:gdLst>
                  <a:gd name="txL" fmla="*/ 0 w 119"/>
                  <a:gd name="txT" fmla="*/ 0 h 115"/>
                  <a:gd name="txR" fmla="*/ 119 w 119"/>
                  <a:gd name="txB" fmla="*/ 115 h 115"/>
                </a:gdLst>
                <a:ahLst/>
                <a:cxnLst>
                  <a:cxn ang="0">
                    <a:pos x="0" y="115"/>
                  </a:cxn>
                  <a:cxn ang="0">
                    <a:pos x="14" y="113"/>
                  </a:cxn>
                  <a:cxn ang="0">
                    <a:pos x="30" y="105"/>
                  </a:cxn>
                  <a:cxn ang="0">
                    <a:pos x="43" y="96"/>
                  </a:cxn>
                  <a:cxn ang="0">
                    <a:pos x="60" y="81"/>
                  </a:cxn>
                  <a:cxn ang="0">
                    <a:pos x="76" y="64"/>
                  </a:cxn>
                  <a:cxn ang="0">
                    <a:pos x="89" y="44"/>
                  </a:cxn>
                  <a:cxn ang="0">
                    <a:pos x="106" y="25"/>
                  </a:cxn>
                  <a:cxn ang="0">
                    <a:pos x="119" y="0"/>
                  </a:cxn>
                </a:cxnLst>
                <a:rect l="txL" t="txT" r="txR" b="txB"/>
                <a:pathLst>
                  <a:path w="119" h="115">
                    <a:moveTo>
                      <a:pt x="0" y="115"/>
                    </a:moveTo>
                    <a:lnTo>
                      <a:pt x="14" y="113"/>
                    </a:lnTo>
                    <a:lnTo>
                      <a:pt x="30" y="105"/>
                    </a:lnTo>
                    <a:lnTo>
                      <a:pt x="43" y="96"/>
                    </a:lnTo>
                    <a:lnTo>
                      <a:pt x="60" y="81"/>
                    </a:lnTo>
                    <a:lnTo>
                      <a:pt x="76" y="64"/>
                    </a:lnTo>
                    <a:lnTo>
                      <a:pt x="89" y="44"/>
                    </a:lnTo>
                    <a:lnTo>
                      <a:pt x="106" y="25"/>
                    </a:lnTo>
                    <a:lnTo>
                      <a:pt x="119"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18472" name="未知"/>
              <p:cNvSpPr/>
              <p:nvPr/>
            </p:nvSpPr>
            <p:spPr>
              <a:xfrm>
                <a:off x="803" y="387"/>
                <a:ext cx="116" cy="271"/>
              </a:xfrm>
              <a:custGeom>
                <a:avLst/>
                <a:gdLst>
                  <a:gd name="txL" fmla="*/ 0 w 116"/>
                  <a:gd name="txT" fmla="*/ 0 h 271"/>
                  <a:gd name="txR" fmla="*/ 116 w 116"/>
                  <a:gd name="txB" fmla="*/ 271 h 271"/>
                </a:gdLst>
                <a:ahLst/>
                <a:cxnLst>
                  <a:cxn ang="0">
                    <a:pos x="0" y="271"/>
                  </a:cxn>
                  <a:cxn ang="0">
                    <a:pos x="14" y="244"/>
                  </a:cxn>
                  <a:cxn ang="0">
                    <a:pos x="30" y="215"/>
                  </a:cxn>
                  <a:cxn ang="0">
                    <a:pos x="43" y="181"/>
                  </a:cxn>
                  <a:cxn ang="0">
                    <a:pos x="57" y="146"/>
                  </a:cxn>
                  <a:cxn ang="0">
                    <a:pos x="86" y="71"/>
                  </a:cxn>
                  <a:cxn ang="0">
                    <a:pos x="103" y="34"/>
                  </a:cxn>
                  <a:cxn ang="0">
                    <a:pos x="116" y="0"/>
                  </a:cxn>
                </a:cxnLst>
                <a:rect l="txL" t="txT" r="txR" b="txB"/>
                <a:pathLst>
                  <a:path w="116" h="271">
                    <a:moveTo>
                      <a:pt x="0" y="271"/>
                    </a:moveTo>
                    <a:lnTo>
                      <a:pt x="14" y="244"/>
                    </a:lnTo>
                    <a:lnTo>
                      <a:pt x="30" y="215"/>
                    </a:lnTo>
                    <a:lnTo>
                      <a:pt x="43" y="181"/>
                    </a:lnTo>
                    <a:lnTo>
                      <a:pt x="57" y="146"/>
                    </a:lnTo>
                    <a:lnTo>
                      <a:pt x="86" y="71"/>
                    </a:lnTo>
                    <a:lnTo>
                      <a:pt x="103" y="34"/>
                    </a:lnTo>
                    <a:lnTo>
                      <a:pt x="116"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18473" name="未知"/>
              <p:cNvSpPr/>
              <p:nvPr/>
            </p:nvSpPr>
            <p:spPr>
              <a:xfrm>
                <a:off x="919" y="113"/>
                <a:ext cx="119" cy="274"/>
              </a:xfrm>
              <a:custGeom>
                <a:avLst/>
                <a:gdLst>
                  <a:gd name="txL" fmla="*/ 0 w 119"/>
                  <a:gd name="txT" fmla="*/ 0 h 274"/>
                  <a:gd name="txR" fmla="*/ 119 w 119"/>
                  <a:gd name="txB" fmla="*/ 274 h 274"/>
                </a:gdLst>
                <a:ahLst/>
                <a:cxnLst>
                  <a:cxn ang="0">
                    <a:pos x="0" y="274"/>
                  </a:cxn>
                  <a:cxn ang="0">
                    <a:pos x="14" y="240"/>
                  </a:cxn>
                  <a:cxn ang="0">
                    <a:pos x="30" y="203"/>
                  </a:cxn>
                  <a:cxn ang="0">
                    <a:pos x="60" y="127"/>
                  </a:cxn>
                  <a:cxn ang="0">
                    <a:pos x="76" y="90"/>
                  </a:cxn>
                  <a:cxn ang="0">
                    <a:pos x="89" y="56"/>
                  </a:cxn>
                  <a:cxn ang="0">
                    <a:pos x="105" y="27"/>
                  </a:cxn>
                  <a:cxn ang="0">
                    <a:pos x="119" y="0"/>
                  </a:cxn>
                </a:cxnLst>
                <a:rect l="txL" t="txT" r="txR" b="txB"/>
                <a:pathLst>
                  <a:path w="119" h="274">
                    <a:moveTo>
                      <a:pt x="0" y="274"/>
                    </a:moveTo>
                    <a:lnTo>
                      <a:pt x="14" y="240"/>
                    </a:lnTo>
                    <a:lnTo>
                      <a:pt x="30" y="203"/>
                    </a:lnTo>
                    <a:lnTo>
                      <a:pt x="60" y="127"/>
                    </a:lnTo>
                    <a:lnTo>
                      <a:pt x="76" y="90"/>
                    </a:lnTo>
                    <a:lnTo>
                      <a:pt x="89" y="56"/>
                    </a:lnTo>
                    <a:lnTo>
                      <a:pt x="105" y="27"/>
                    </a:lnTo>
                    <a:lnTo>
                      <a:pt x="119"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18474" name="未知"/>
              <p:cNvSpPr/>
              <p:nvPr/>
            </p:nvSpPr>
            <p:spPr>
              <a:xfrm>
                <a:off x="1038" y="0"/>
                <a:ext cx="116" cy="113"/>
              </a:xfrm>
              <a:custGeom>
                <a:avLst/>
                <a:gdLst>
                  <a:gd name="txL" fmla="*/ 0 w 116"/>
                  <a:gd name="txT" fmla="*/ 0 h 113"/>
                  <a:gd name="txR" fmla="*/ 116 w 116"/>
                  <a:gd name="txB" fmla="*/ 113 h 113"/>
                </a:gdLst>
                <a:ahLst/>
                <a:cxnLst>
                  <a:cxn ang="0">
                    <a:pos x="0" y="113"/>
                  </a:cxn>
                  <a:cxn ang="0">
                    <a:pos x="13" y="88"/>
                  </a:cxn>
                  <a:cxn ang="0">
                    <a:pos x="30" y="69"/>
                  </a:cxn>
                  <a:cxn ang="0">
                    <a:pos x="43" y="49"/>
                  </a:cxn>
                  <a:cxn ang="0">
                    <a:pos x="57" y="32"/>
                  </a:cxn>
                  <a:cxn ang="0">
                    <a:pos x="73" y="20"/>
                  </a:cxn>
                  <a:cxn ang="0">
                    <a:pos x="86" y="8"/>
                  </a:cxn>
                  <a:cxn ang="0">
                    <a:pos x="103" y="3"/>
                  </a:cxn>
                  <a:cxn ang="0">
                    <a:pos x="116" y="0"/>
                  </a:cxn>
                </a:cxnLst>
                <a:rect l="txL" t="txT" r="txR" b="txB"/>
                <a:pathLst>
                  <a:path w="116" h="113">
                    <a:moveTo>
                      <a:pt x="0" y="113"/>
                    </a:moveTo>
                    <a:lnTo>
                      <a:pt x="13" y="88"/>
                    </a:lnTo>
                    <a:lnTo>
                      <a:pt x="30" y="69"/>
                    </a:lnTo>
                    <a:lnTo>
                      <a:pt x="43" y="49"/>
                    </a:lnTo>
                    <a:lnTo>
                      <a:pt x="57" y="32"/>
                    </a:lnTo>
                    <a:lnTo>
                      <a:pt x="73" y="20"/>
                    </a:lnTo>
                    <a:lnTo>
                      <a:pt x="86" y="8"/>
                    </a:lnTo>
                    <a:lnTo>
                      <a:pt x="103" y="3"/>
                    </a:lnTo>
                    <a:lnTo>
                      <a:pt x="116"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18475" name="未知"/>
              <p:cNvSpPr/>
              <p:nvPr/>
            </p:nvSpPr>
            <p:spPr>
              <a:xfrm>
                <a:off x="1154" y="0"/>
                <a:ext cx="119" cy="113"/>
              </a:xfrm>
              <a:custGeom>
                <a:avLst/>
                <a:gdLst>
                  <a:gd name="txL" fmla="*/ 0 w 119"/>
                  <a:gd name="txT" fmla="*/ 0 h 113"/>
                  <a:gd name="txR" fmla="*/ 119 w 119"/>
                  <a:gd name="txB" fmla="*/ 113 h 113"/>
                </a:gdLst>
                <a:ahLst/>
                <a:cxnLst>
                  <a:cxn ang="0">
                    <a:pos x="0" y="0"/>
                  </a:cxn>
                  <a:cxn ang="0">
                    <a:pos x="14" y="3"/>
                  </a:cxn>
                  <a:cxn ang="0">
                    <a:pos x="30" y="8"/>
                  </a:cxn>
                  <a:cxn ang="0">
                    <a:pos x="43" y="20"/>
                  </a:cxn>
                  <a:cxn ang="0">
                    <a:pos x="59" y="32"/>
                  </a:cxn>
                  <a:cxn ang="0">
                    <a:pos x="76" y="49"/>
                  </a:cxn>
                  <a:cxn ang="0">
                    <a:pos x="89" y="69"/>
                  </a:cxn>
                  <a:cxn ang="0">
                    <a:pos x="105" y="88"/>
                  </a:cxn>
                  <a:cxn ang="0">
                    <a:pos x="119" y="113"/>
                  </a:cxn>
                </a:cxnLst>
                <a:rect l="txL" t="txT" r="txR" b="txB"/>
                <a:pathLst>
                  <a:path w="119" h="113">
                    <a:moveTo>
                      <a:pt x="0" y="0"/>
                    </a:moveTo>
                    <a:lnTo>
                      <a:pt x="14" y="3"/>
                    </a:lnTo>
                    <a:lnTo>
                      <a:pt x="30" y="8"/>
                    </a:lnTo>
                    <a:lnTo>
                      <a:pt x="43" y="20"/>
                    </a:lnTo>
                    <a:lnTo>
                      <a:pt x="59" y="32"/>
                    </a:lnTo>
                    <a:lnTo>
                      <a:pt x="76" y="49"/>
                    </a:lnTo>
                    <a:lnTo>
                      <a:pt x="89" y="69"/>
                    </a:lnTo>
                    <a:lnTo>
                      <a:pt x="105" y="88"/>
                    </a:lnTo>
                    <a:lnTo>
                      <a:pt x="119" y="113"/>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18476" name="未知"/>
              <p:cNvSpPr/>
              <p:nvPr/>
            </p:nvSpPr>
            <p:spPr>
              <a:xfrm>
                <a:off x="1273" y="113"/>
                <a:ext cx="116" cy="274"/>
              </a:xfrm>
              <a:custGeom>
                <a:avLst/>
                <a:gdLst>
                  <a:gd name="txL" fmla="*/ 0 w 116"/>
                  <a:gd name="txT" fmla="*/ 0 h 274"/>
                  <a:gd name="txR" fmla="*/ 116 w 116"/>
                  <a:gd name="txB" fmla="*/ 274 h 274"/>
                </a:gdLst>
                <a:ahLst/>
                <a:cxnLst>
                  <a:cxn ang="0">
                    <a:pos x="0" y="0"/>
                  </a:cxn>
                  <a:cxn ang="0">
                    <a:pos x="13" y="27"/>
                  </a:cxn>
                  <a:cxn ang="0">
                    <a:pos x="30" y="56"/>
                  </a:cxn>
                  <a:cxn ang="0">
                    <a:pos x="43" y="90"/>
                  </a:cxn>
                  <a:cxn ang="0">
                    <a:pos x="57" y="127"/>
                  </a:cxn>
                  <a:cxn ang="0">
                    <a:pos x="86" y="203"/>
                  </a:cxn>
                  <a:cxn ang="0">
                    <a:pos x="102" y="240"/>
                  </a:cxn>
                  <a:cxn ang="0">
                    <a:pos x="116" y="274"/>
                  </a:cxn>
                </a:cxnLst>
                <a:rect l="txL" t="txT" r="txR" b="txB"/>
                <a:pathLst>
                  <a:path w="116" h="274">
                    <a:moveTo>
                      <a:pt x="0" y="0"/>
                    </a:moveTo>
                    <a:lnTo>
                      <a:pt x="13" y="27"/>
                    </a:lnTo>
                    <a:lnTo>
                      <a:pt x="30" y="56"/>
                    </a:lnTo>
                    <a:lnTo>
                      <a:pt x="43" y="90"/>
                    </a:lnTo>
                    <a:lnTo>
                      <a:pt x="57" y="127"/>
                    </a:lnTo>
                    <a:lnTo>
                      <a:pt x="86" y="203"/>
                    </a:lnTo>
                    <a:lnTo>
                      <a:pt x="102" y="240"/>
                    </a:lnTo>
                    <a:lnTo>
                      <a:pt x="116" y="274"/>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18477" name="直接连接符 20497"/>
              <p:cNvSpPr/>
              <p:nvPr/>
            </p:nvSpPr>
            <p:spPr>
              <a:xfrm>
                <a:off x="1389" y="387"/>
                <a:ext cx="119" cy="271"/>
              </a:xfrm>
              <a:prstGeom prst="line">
                <a:avLst/>
              </a:prstGeom>
              <a:ln w="28575" cap="flat" cmpd="sng">
                <a:solidFill>
                  <a:srgbClr val="FF0000"/>
                </a:solidFill>
                <a:prstDash val="solid"/>
                <a:headEnd type="none" w="med" len="med"/>
                <a:tailEnd type="none" w="med" len="med"/>
              </a:ln>
            </p:spPr>
          </p:sp>
        </p:grpSp>
        <p:sp>
          <p:nvSpPr>
            <p:cNvPr id="18451" name="直接连接符 20498"/>
            <p:cNvSpPr/>
            <p:nvPr/>
          </p:nvSpPr>
          <p:spPr>
            <a:xfrm>
              <a:off x="0" y="1084"/>
              <a:ext cx="1968" cy="0"/>
            </a:xfrm>
            <a:prstGeom prst="line">
              <a:avLst/>
            </a:prstGeom>
            <a:ln w="19050" cap="flat" cmpd="sng">
              <a:solidFill>
                <a:schemeClr val="tx1"/>
              </a:solidFill>
              <a:prstDash val="solid"/>
              <a:headEnd type="none" w="med" len="med"/>
              <a:tailEnd type="stealth" w="sm" len="med"/>
            </a:ln>
          </p:spPr>
        </p:sp>
        <p:sp>
          <p:nvSpPr>
            <p:cNvPr id="18452" name="直接连接符 20499"/>
            <p:cNvSpPr/>
            <p:nvPr/>
          </p:nvSpPr>
          <p:spPr>
            <a:xfrm flipV="1">
              <a:off x="596" y="307"/>
              <a:ext cx="0" cy="1200"/>
            </a:xfrm>
            <a:prstGeom prst="line">
              <a:avLst/>
            </a:prstGeom>
            <a:ln w="19050" cap="flat" cmpd="sng">
              <a:solidFill>
                <a:schemeClr val="tx1"/>
              </a:solidFill>
              <a:prstDash val="solid"/>
              <a:headEnd type="none" w="med" len="med"/>
              <a:tailEnd type="stealth" w="sm" len="med"/>
            </a:ln>
          </p:spPr>
        </p:sp>
        <p:sp>
          <p:nvSpPr>
            <p:cNvPr id="18453" name="文本框 20500"/>
            <p:cNvSpPr txBox="1"/>
            <p:nvPr/>
          </p:nvSpPr>
          <p:spPr>
            <a:xfrm>
              <a:off x="1968" y="911"/>
              <a:ext cx="349" cy="288"/>
            </a:xfrm>
            <a:prstGeom prst="rect">
              <a:avLst/>
            </a:prstGeom>
            <a:noFill/>
            <a:ln w="9525">
              <a:noFill/>
            </a:ln>
          </p:spPr>
          <p:txBody>
            <a:bodyPr wrap="none">
              <a:spAutoFit/>
            </a:bodyPr>
            <a:p>
              <a:pPr eaLnBrk="1" hangingPunct="1"/>
              <a:r>
                <a:rPr lang="en-US" altLang="zh-CN" sz="2400" i="1" dirty="0">
                  <a:latin typeface="Symbol" panose="05050102010706020507" pitchFamily="18" charset="2"/>
                </a:rPr>
                <a:t>w</a:t>
              </a:r>
              <a:r>
                <a:rPr lang="en-US" altLang="zh-CN" sz="2400" i="1" dirty="0">
                  <a:latin typeface="Times New Roman" panose="02020603050405020304" pitchFamily="18" charset="0"/>
                </a:rPr>
                <a:t> t</a:t>
              </a:r>
              <a:endParaRPr lang="en-US" altLang="zh-CN" sz="2400" i="1" dirty="0">
                <a:latin typeface="Times New Roman" panose="02020603050405020304" pitchFamily="18" charset="0"/>
              </a:endParaRPr>
            </a:p>
          </p:txBody>
        </p:sp>
        <p:sp>
          <p:nvSpPr>
            <p:cNvPr id="18454" name="文本框 20501"/>
            <p:cNvSpPr txBox="1"/>
            <p:nvPr/>
          </p:nvSpPr>
          <p:spPr>
            <a:xfrm>
              <a:off x="523" y="0"/>
              <a:ext cx="169" cy="288"/>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i</a:t>
              </a:r>
              <a:endParaRPr lang="en-US" altLang="zh-CN" sz="2400" dirty="0">
                <a:latin typeface="Times New Roman" panose="02020603050405020304" pitchFamily="18" charset="0"/>
              </a:endParaRPr>
            </a:p>
          </p:txBody>
        </p:sp>
        <p:sp>
          <p:nvSpPr>
            <p:cNvPr id="18455" name="文本框 20502"/>
            <p:cNvSpPr txBox="1"/>
            <p:nvPr/>
          </p:nvSpPr>
          <p:spPr>
            <a:xfrm>
              <a:off x="439" y="1049"/>
              <a:ext cx="174" cy="154"/>
            </a:xfrm>
            <a:prstGeom prst="rect">
              <a:avLst/>
            </a:prstGeom>
            <a:noFill/>
            <a:ln w="9525">
              <a:noFill/>
            </a:ln>
          </p:spPr>
          <p:txBody>
            <a:bodyPr wrap="none">
              <a:spAutoFit/>
            </a:bodyPr>
            <a:p>
              <a:pPr eaLnBrk="1" hangingPunct="1">
                <a:spcBef>
                  <a:spcPct val="50000"/>
                </a:spcBef>
              </a:pPr>
              <a:r>
                <a:rPr lang="en-US" altLang="zh-CN" sz="1000" i="1" dirty="0">
                  <a:latin typeface="Times New Roman" panose="02020603050405020304" pitchFamily="18" charset="0"/>
                </a:rPr>
                <a:t>O</a:t>
              </a:r>
              <a:endParaRPr lang="en-US" altLang="zh-CN" sz="2400" dirty="0">
                <a:latin typeface="Times New Roman" panose="02020603050405020304" pitchFamily="18" charset="0"/>
              </a:endParaRPr>
            </a:p>
          </p:txBody>
        </p:sp>
        <p:sp>
          <p:nvSpPr>
            <p:cNvPr id="18456" name="直接连接符 20503"/>
            <p:cNvSpPr/>
            <p:nvPr/>
          </p:nvSpPr>
          <p:spPr>
            <a:xfrm>
              <a:off x="487" y="574"/>
              <a:ext cx="0" cy="602"/>
            </a:xfrm>
            <a:prstGeom prst="line">
              <a:avLst/>
            </a:prstGeom>
            <a:ln w="9525" cap="flat" cmpd="sng">
              <a:solidFill>
                <a:schemeClr val="tx1"/>
              </a:solidFill>
              <a:prstDash val="dash"/>
              <a:headEnd type="none" w="med" len="med"/>
              <a:tailEnd type="none" w="med" len="med"/>
            </a:ln>
          </p:spPr>
        </p:sp>
        <p:sp>
          <p:nvSpPr>
            <p:cNvPr id="18457" name="直接连接符 20504"/>
            <p:cNvSpPr/>
            <p:nvPr/>
          </p:nvSpPr>
          <p:spPr>
            <a:xfrm>
              <a:off x="320" y="1176"/>
              <a:ext cx="144" cy="0"/>
            </a:xfrm>
            <a:prstGeom prst="line">
              <a:avLst/>
            </a:prstGeom>
            <a:ln w="9525" cap="flat" cmpd="sng">
              <a:solidFill>
                <a:schemeClr val="tx1"/>
              </a:solidFill>
              <a:prstDash val="solid"/>
              <a:headEnd type="none" w="med" len="med"/>
              <a:tailEnd type="stealth" w="sm" len="med"/>
            </a:ln>
          </p:spPr>
        </p:sp>
        <p:sp>
          <p:nvSpPr>
            <p:cNvPr id="18458" name="直接连接符 20505"/>
            <p:cNvSpPr/>
            <p:nvPr/>
          </p:nvSpPr>
          <p:spPr>
            <a:xfrm flipH="1">
              <a:off x="596" y="1172"/>
              <a:ext cx="144" cy="0"/>
            </a:xfrm>
            <a:prstGeom prst="line">
              <a:avLst/>
            </a:prstGeom>
            <a:ln w="9525" cap="flat" cmpd="sng">
              <a:solidFill>
                <a:schemeClr val="tx1"/>
              </a:solidFill>
              <a:prstDash val="solid"/>
              <a:headEnd type="none" w="med" len="med"/>
              <a:tailEnd type="stealth" w="sm" len="med"/>
            </a:ln>
          </p:spPr>
        </p:sp>
        <p:sp>
          <p:nvSpPr>
            <p:cNvPr id="18459" name="文本框 20506"/>
            <p:cNvSpPr txBox="1"/>
            <p:nvPr/>
          </p:nvSpPr>
          <p:spPr>
            <a:xfrm>
              <a:off x="173" y="1203"/>
              <a:ext cx="350" cy="288"/>
            </a:xfrm>
            <a:prstGeom prst="rect">
              <a:avLst/>
            </a:prstGeom>
            <a:noFill/>
            <a:ln w="9525">
              <a:noFill/>
            </a:ln>
          </p:spPr>
          <p:txBody>
            <a:bodyPr>
              <a:spAutoFit/>
            </a:bodyPr>
            <a:p>
              <a:pPr eaLnBrk="1" hangingPunct="1">
                <a:spcBef>
                  <a:spcPct val="50000"/>
                </a:spcBef>
              </a:pPr>
              <a:r>
                <a:rPr lang="en-US" altLang="zh-CN" sz="2400" i="1" dirty="0">
                  <a:latin typeface="Symbol" panose="05050102010706020507" pitchFamily="18" charset="2"/>
                </a:rPr>
                <a:t>y</a:t>
              </a:r>
              <a:r>
                <a:rPr lang="en-US" altLang="zh-CN" sz="2400" i="1" baseline="-25000" dirty="0">
                  <a:latin typeface="Times New Roman" panose="02020603050405020304" pitchFamily="18" charset="0"/>
                </a:rPr>
                <a:t>i</a:t>
              </a:r>
              <a:endParaRPr lang="en-US" altLang="zh-CN" sz="2400" dirty="0">
                <a:latin typeface="Times New Roman" panose="02020603050405020304" pitchFamily="18" charset="0"/>
              </a:endParaRPr>
            </a:p>
          </p:txBody>
        </p:sp>
        <p:sp>
          <p:nvSpPr>
            <p:cNvPr id="18460" name="直接连接符 20507"/>
            <p:cNvSpPr/>
            <p:nvPr/>
          </p:nvSpPr>
          <p:spPr>
            <a:xfrm>
              <a:off x="1409" y="662"/>
              <a:ext cx="0" cy="528"/>
            </a:xfrm>
            <a:prstGeom prst="line">
              <a:avLst/>
            </a:prstGeom>
            <a:ln w="9525" cap="flat" cmpd="sng">
              <a:solidFill>
                <a:schemeClr val="tx1"/>
              </a:solidFill>
              <a:prstDash val="dash"/>
              <a:headEnd type="none" w="med" len="med"/>
              <a:tailEnd type="none" w="med" len="med"/>
            </a:ln>
          </p:spPr>
        </p:sp>
        <p:sp>
          <p:nvSpPr>
            <p:cNvPr id="18461" name="直接连接符 20508"/>
            <p:cNvSpPr/>
            <p:nvPr/>
          </p:nvSpPr>
          <p:spPr>
            <a:xfrm>
              <a:off x="487" y="958"/>
              <a:ext cx="922" cy="0"/>
            </a:xfrm>
            <a:prstGeom prst="line">
              <a:avLst/>
            </a:prstGeom>
            <a:ln w="9525" cap="flat" cmpd="sng">
              <a:solidFill>
                <a:schemeClr val="tx1"/>
              </a:solidFill>
              <a:prstDash val="solid"/>
              <a:headEnd type="stealth" w="sm" len="med"/>
              <a:tailEnd type="stealth" w="sm" len="med"/>
            </a:ln>
          </p:spPr>
        </p:sp>
        <p:sp>
          <p:nvSpPr>
            <p:cNvPr id="18462" name="文本框 20509"/>
            <p:cNvSpPr txBox="1"/>
            <p:nvPr/>
          </p:nvSpPr>
          <p:spPr>
            <a:xfrm>
              <a:off x="830" y="658"/>
              <a:ext cx="366" cy="288"/>
            </a:xfrm>
            <a:prstGeom prst="rect">
              <a:avLst/>
            </a:prstGeom>
            <a:noFill/>
            <a:ln w="9525">
              <a:noFill/>
            </a:ln>
          </p:spPr>
          <p:txBody>
            <a:bodyPr wrap="none">
              <a:spAutoFit/>
            </a:bodyPr>
            <a:p>
              <a:pPr eaLnBrk="1" hangingPunct="1">
                <a:spcBef>
                  <a:spcPct val="50000"/>
                </a:spcBef>
              </a:pPr>
              <a:r>
                <a:rPr lang="en-US" altLang="zh-CN" sz="2400" dirty="0">
                  <a:latin typeface="宋体" panose="02010600030101010101" pitchFamily="2" charset="-122"/>
                  <a:sym typeface="Symbol" panose="05050102010706020507" pitchFamily="18" charset="2"/>
                </a:rPr>
                <a:t>2</a:t>
              </a:r>
              <a:r>
                <a:rPr lang="en-US" altLang="zh-CN" sz="2400" dirty="0">
                  <a:latin typeface="Symbol" panose="05050102010706020507" pitchFamily="18" charset="2"/>
                </a:rPr>
                <a:t> </a:t>
              </a:r>
              <a:r>
                <a:rPr lang="en-US" altLang="zh-CN" sz="2400" dirty="0">
                  <a:latin typeface="Symbol" panose="05050102010706020507" pitchFamily="18" charset="2"/>
                  <a:sym typeface="Symbol" panose="05050102010706020507" pitchFamily="18" charset="2"/>
                </a:rPr>
                <a:t></a:t>
              </a:r>
              <a:endParaRPr lang="en-US" altLang="zh-CN" sz="2400" dirty="0">
                <a:latin typeface="Symbol" panose="05050102010706020507" pitchFamily="18" charset="2"/>
                <a:sym typeface="Symbol" panose="05050102010706020507" pitchFamily="18" charset="2"/>
              </a:endParaRPr>
            </a:p>
          </p:txBody>
        </p:sp>
        <p:sp>
          <p:nvSpPr>
            <p:cNvPr id="18463" name="直接连接符 20510"/>
            <p:cNvSpPr/>
            <p:nvPr/>
          </p:nvSpPr>
          <p:spPr>
            <a:xfrm>
              <a:off x="487" y="731"/>
              <a:ext cx="109" cy="0"/>
            </a:xfrm>
            <a:prstGeom prst="line">
              <a:avLst/>
            </a:prstGeom>
            <a:ln w="9525" cap="flat" cmpd="sng">
              <a:solidFill>
                <a:schemeClr val="tx1"/>
              </a:solidFill>
              <a:prstDash val="solid"/>
              <a:headEnd type="none" w="med" len="med"/>
              <a:tailEnd type="none" w="med" len="med"/>
            </a:ln>
          </p:spPr>
        </p:sp>
        <p:sp>
          <p:nvSpPr>
            <p:cNvPr id="18464" name="矩形 20511"/>
            <p:cNvSpPr/>
            <p:nvPr/>
          </p:nvSpPr>
          <p:spPr>
            <a:xfrm>
              <a:off x="173" y="522"/>
              <a:ext cx="298" cy="288"/>
            </a:xfrm>
            <a:prstGeom prst="rect">
              <a:avLst/>
            </a:prstGeom>
            <a:noFill/>
            <a:ln w="9525">
              <a:noFill/>
            </a:ln>
          </p:spPr>
          <p:txBody>
            <a:bodyPr wrap="none">
              <a:spAutoFit/>
            </a:bodyPr>
            <a:p>
              <a:pPr>
                <a:spcBef>
                  <a:spcPct val="50000"/>
                </a:spcBef>
              </a:pPr>
              <a:r>
                <a:rPr lang="en-US" altLang="zh-CN" sz="2400" i="1" dirty="0">
                  <a:latin typeface="Times New Roman" panose="02020603050405020304" pitchFamily="18" charset="0"/>
                </a:rPr>
                <a:t>I</a:t>
              </a:r>
              <a:r>
                <a:rPr lang="en-US" altLang="zh-CN" sz="2400" baseline="-25000" dirty="0">
                  <a:latin typeface="Times New Roman" panose="02020603050405020304" pitchFamily="18" charset="0"/>
                </a:rPr>
                <a:t>m</a:t>
              </a:r>
              <a:endParaRPr lang="en-US" altLang="zh-CN" sz="2400" baseline="-25000" dirty="0">
                <a:latin typeface="Times New Roman" panose="02020603050405020304" pitchFamily="18" charset="0"/>
              </a:endParaRPr>
            </a:p>
          </p:txBody>
        </p:sp>
      </p:grpSp>
      <p:sp>
        <p:nvSpPr>
          <p:cNvPr id="20513" name="文本框 20512"/>
          <p:cNvSpPr txBox="1"/>
          <p:nvPr/>
        </p:nvSpPr>
        <p:spPr>
          <a:xfrm>
            <a:off x="1371600" y="2162175"/>
            <a:ext cx="1268413" cy="517525"/>
          </a:xfrm>
          <a:prstGeom prst="rect">
            <a:avLst/>
          </a:prstGeom>
          <a:noFill/>
          <a:ln w="9525">
            <a:noFill/>
          </a:ln>
        </p:spPr>
        <p:txBody>
          <a:bodyPr wrap="none">
            <a:spAutoFit/>
          </a:bodyPr>
          <a:p>
            <a:pPr eaLnBrk="1" hangingPunct="1"/>
            <a:r>
              <a:rPr lang="en-US" altLang="zh-CN" i="1" dirty="0">
                <a:latin typeface="Times New Roman" panose="02020603050405020304" pitchFamily="18" charset="0"/>
              </a:rPr>
              <a:t>i</a:t>
            </a:r>
            <a:r>
              <a:rPr lang="en-US" altLang="zh-CN" baseline="-25000" dirty="0">
                <a:latin typeface="Times New Roman" panose="02020603050405020304" pitchFamily="18" charset="0"/>
              </a:rPr>
              <a:t>max</a:t>
            </a:r>
            <a:r>
              <a:rPr lang="en-US" altLang="zh-CN" dirty="0">
                <a:latin typeface="Times New Roman" panose="02020603050405020304" pitchFamily="18" charset="0"/>
              </a:rPr>
              <a:t>=</a:t>
            </a:r>
            <a:r>
              <a:rPr lang="en-US" altLang="zh-CN" i="1" dirty="0">
                <a:latin typeface="Times New Roman" panose="02020603050405020304" pitchFamily="18" charset="0"/>
              </a:rPr>
              <a:t>I</a:t>
            </a:r>
            <a:r>
              <a:rPr lang="en-US" altLang="zh-CN" baseline="-25000" dirty="0">
                <a:latin typeface="Times New Roman" panose="02020603050405020304" pitchFamily="18" charset="0"/>
              </a:rPr>
              <a:t>m</a:t>
            </a:r>
            <a:endParaRPr lang="en-US" altLang="zh-CN" sz="2400" dirty="0">
              <a:latin typeface="Times New Roman" panose="02020603050405020304" pitchFamily="18" charset="0"/>
            </a:endParaRPr>
          </a:p>
        </p:txBody>
      </p:sp>
      <p:sp>
        <p:nvSpPr>
          <p:cNvPr id="20514" name="矩形 20513"/>
          <p:cNvSpPr/>
          <p:nvPr/>
        </p:nvSpPr>
        <p:spPr>
          <a:xfrm>
            <a:off x="3136900" y="2162175"/>
            <a:ext cx="2328863" cy="457200"/>
          </a:xfrm>
          <a:prstGeom prst="rect">
            <a:avLst/>
          </a:prstGeom>
          <a:noFill/>
          <a:ln w="9525">
            <a:noFill/>
          </a:ln>
        </p:spPr>
        <p:txBody>
          <a:bodyPr wrap="none">
            <a:spAutoFit/>
          </a:bodyPr>
          <a:p>
            <a:pPr>
              <a:spcBef>
                <a:spcPct val="50000"/>
              </a:spcBef>
            </a:pPr>
            <a:r>
              <a:rPr lang="zh-CN" altLang="en-US" sz="2400" dirty="0">
                <a:latin typeface="Times New Roman" panose="02020603050405020304" pitchFamily="18" charset="0"/>
              </a:rPr>
              <a:t>正弦量的极大值</a:t>
            </a:r>
            <a:endParaRPr lang="zh-CN" altLang="en-US" sz="2400" dirty="0">
              <a:latin typeface="Times New Roman" panose="02020603050405020304" pitchFamily="18" charset="0"/>
            </a:endParaRPr>
          </a:p>
        </p:txBody>
      </p:sp>
      <p:sp>
        <p:nvSpPr>
          <p:cNvPr id="20515" name="文本框 20514"/>
          <p:cNvSpPr txBox="1"/>
          <p:nvPr/>
        </p:nvSpPr>
        <p:spPr>
          <a:xfrm>
            <a:off x="1371600" y="2955925"/>
            <a:ext cx="1560513" cy="517525"/>
          </a:xfrm>
          <a:prstGeom prst="rect">
            <a:avLst/>
          </a:prstGeom>
          <a:noFill/>
          <a:ln w="9525">
            <a:noFill/>
          </a:ln>
        </p:spPr>
        <p:txBody>
          <a:bodyPr wrap="none">
            <a:spAutoFit/>
          </a:bodyPr>
          <a:p>
            <a:pPr eaLnBrk="1" hangingPunct="1"/>
            <a:r>
              <a:rPr lang="en-US" altLang="zh-CN" i="1" dirty="0">
                <a:latin typeface="Times New Roman" panose="02020603050405020304" pitchFamily="18" charset="0"/>
              </a:rPr>
              <a:t>i</a:t>
            </a:r>
            <a:r>
              <a:rPr lang="en-US" altLang="zh-CN" baseline="-25000" dirty="0">
                <a:latin typeface="Times New Roman" panose="02020603050405020304" pitchFamily="18" charset="0"/>
              </a:rPr>
              <a:t>min</a:t>
            </a:r>
            <a:r>
              <a:rPr lang="en-US" altLang="zh-CN" dirty="0">
                <a:latin typeface="Times New Roman" panose="02020603050405020304" pitchFamily="18" charset="0"/>
              </a:rPr>
              <a:t>= </a:t>
            </a:r>
            <a:r>
              <a:rPr lang="en-US" altLang="zh-CN" sz="2400" dirty="0">
                <a:latin typeface="宋体" panose="02010600030101010101" pitchFamily="2" charset="-122"/>
              </a:rPr>
              <a:t>-</a:t>
            </a:r>
            <a:r>
              <a:rPr lang="en-US" altLang="zh-CN" dirty="0">
                <a:latin typeface="Times New Roman" panose="02020603050405020304" pitchFamily="18" charset="0"/>
              </a:rPr>
              <a:t> </a:t>
            </a:r>
            <a:r>
              <a:rPr lang="en-US" altLang="zh-CN" i="1" dirty="0">
                <a:latin typeface="Times New Roman" panose="02020603050405020304" pitchFamily="18" charset="0"/>
              </a:rPr>
              <a:t>I</a:t>
            </a:r>
            <a:r>
              <a:rPr lang="en-US" altLang="zh-CN" baseline="-25000" dirty="0">
                <a:latin typeface="Times New Roman" panose="02020603050405020304" pitchFamily="18" charset="0"/>
              </a:rPr>
              <a:t>m</a:t>
            </a:r>
            <a:endParaRPr lang="en-US" altLang="zh-CN" baseline="-25000" dirty="0">
              <a:latin typeface="Times New Roman" panose="02020603050405020304" pitchFamily="18" charset="0"/>
            </a:endParaRPr>
          </a:p>
        </p:txBody>
      </p:sp>
      <p:sp>
        <p:nvSpPr>
          <p:cNvPr id="20516" name="矩形 20515"/>
          <p:cNvSpPr/>
          <p:nvPr/>
        </p:nvSpPr>
        <p:spPr>
          <a:xfrm>
            <a:off x="3136900" y="2955925"/>
            <a:ext cx="2328863" cy="457200"/>
          </a:xfrm>
          <a:prstGeom prst="rect">
            <a:avLst/>
          </a:prstGeom>
          <a:noFill/>
          <a:ln w="9525">
            <a:noFill/>
          </a:ln>
        </p:spPr>
        <p:txBody>
          <a:bodyPr wrap="none">
            <a:spAutoFit/>
          </a:bodyPr>
          <a:p>
            <a:pPr>
              <a:spcBef>
                <a:spcPct val="50000"/>
              </a:spcBef>
            </a:pPr>
            <a:r>
              <a:rPr lang="zh-CN" altLang="en-US" sz="2400" dirty="0">
                <a:latin typeface="Times New Roman" panose="02020603050405020304" pitchFamily="18" charset="0"/>
              </a:rPr>
              <a:t>正弦量的极小值</a:t>
            </a:r>
            <a:endParaRPr lang="zh-CN" altLang="en-US" sz="2400" dirty="0">
              <a:latin typeface="Times New Roman" panose="02020603050405020304" pitchFamily="18" charset="0"/>
            </a:endParaRPr>
          </a:p>
        </p:txBody>
      </p:sp>
      <p:sp>
        <p:nvSpPr>
          <p:cNvPr id="20517" name="文本框 20516"/>
          <p:cNvSpPr txBox="1"/>
          <p:nvPr/>
        </p:nvSpPr>
        <p:spPr>
          <a:xfrm>
            <a:off x="1371600" y="3730625"/>
            <a:ext cx="2376488" cy="520700"/>
          </a:xfrm>
          <a:prstGeom prst="rect">
            <a:avLst/>
          </a:prstGeom>
          <a:noFill/>
          <a:ln w="9525">
            <a:noFill/>
          </a:ln>
        </p:spPr>
        <p:txBody>
          <a:bodyPr wrap="none">
            <a:spAutoFit/>
          </a:bodyPr>
          <a:p>
            <a:pPr eaLnBrk="1" hangingPunct="1"/>
            <a:r>
              <a:rPr lang="en-US" altLang="zh-CN" i="1" dirty="0">
                <a:latin typeface="Times New Roman" panose="02020603050405020304" pitchFamily="18" charset="0"/>
              </a:rPr>
              <a:t>i</a:t>
            </a:r>
            <a:r>
              <a:rPr lang="en-US" altLang="zh-CN" baseline="-25000" dirty="0">
                <a:latin typeface="Times New Roman" panose="02020603050405020304" pitchFamily="18" charset="0"/>
              </a:rPr>
              <a:t>max </a:t>
            </a:r>
            <a:r>
              <a:rPr lang="en-US" altLang="zh-CN" sz="2400" dirty="0">
                <a:latin typeface="宋体" panose="02010600030101010101" pitchFamily="2" charset="-122"/>
              </a:rPr>
              <a:t>- </a:t>
            </a:r>
            <a:r>
              <a:rPr lang="en-US" altLang="zh-CN" i="1" dirty="0">
                <a:latin typeface="Times New Roman" panose="02020603050405020304" pitchFamily="18" charset="0"/>
              </a:rPr>
              <a:t>i</a:t>
            </a:r>
            <a:r>
              <a:rPr lang="en-US" altLang="zh-CN" baseline="-25000" dirty="0">
                <a:latin typeface="Times New Roman" panose="02020603050405020304" pitchFamily="18" charset="0"/>
              </a:rPr>
              <a:t>min </a:t>
            </a:r>
            <a:r>
              <a:rPr lang="en-US" altLang="zh-CN" dirty="0">
                <a:latin typeface="Times New Roman" panose="02020603050405020304" pitchFamily="18" charset="0"/>
              </a:rPr>
              <a:t>=2</a:t>
            </a:r>
            <a:r>
              <a:rPr lang="en-US" altLang="zh-CN" i="1" dirty="0">
                <a:latin typeface="Times New Roman" panose="02020603050405020304" pitchFamily="18" charset="0"/>
              </a:rPr>
              <a:t>I</a:t>
            </a:r>
            <a:r>
              <a:rPr lang="en-US" altLang="zh-CN" baseline="-25000" dirty="0">
                <a:latin typeface="Times New Roman" panose="02020603050405020304" pitchFamily="18" charset="0"/>
              </a:rPr>
              <a:t>m</a:t>
            </a:r>
            <a:endParaRPr lang="en-US" altLang="zh-CN" baseline="-25000" dirty="0">
              <a:latin typeface="Times New Roman" panose="02020603050405020304" pitchFamily="18" charset="0"/>
            </a:endParaRPr>
          </a:p>
        </p:txBody>
      </p:sp>
      <p:sp>
        <p:nvSpPr>
          <p:cNvPr id="20518" name="矩形 20517"/>
          <p:cNvSpPr/>
          <p:nvPr/>
        </p:nvSpPr>
        <p:spPr>
          <a:xfrm>
            <a:off x="3748088" y="3794125"/>
            <a:ext cx="2482850" cy="457200"/>
          </a:xfrm>
          <a:prstGeom prst="rect">
            <a:avLst/>
          </a:prstGeom>
          <a:noFill/>
          <a:ln w="9525">
            <a:noFill/>
          </a:ln>
        </p:spPr>
        <p:txBody>
          <a:bodyPr wrap="none">
            <a:spAutoFit/>
          </a:bodyPr>
          <a:p>
            <a:pPr>
              <a:spcBef>
                <a:spcPct val="50000"/>
              </a:spcBef>
            </a:pPr>
            <a:r>
              <a:rPr lang="zh-CN" altLang="en-US" sz="2400" dirty="0">
                <a:latin typeface="Times New Roman" panose="02020603050405020304" pitchFamily="18" charset="0"/>
              </a:rPr>
              <a:t>正弦量的峰</a:t>
            </a:r>
            <a:r>
              <a:rPr lang="zh-CN" altLang="en-US" sz="2400" dirty="0">
                <a:latin typeface="宋体" panose="02010600030101010101" pitchFamily="2" charset="-122"/>
              </a:rPr>
              <a:t>-峰</a:t>
            </a:r>
            <a:r>
              <a:rPr lang="zh-CN" altLang="en-US" sz="2400" dirty="0">
                <a:latin typeface="Times New Roman" panose="02020603050405020304" pitchFamily="18" charset="0"/>
              </a:rPr>
              <a:t>值</a:t>
            </a:r>
            <a:endParaRPr lang="zh-CN" altLang="en-US" sz="2400" dirty="0">
              <a:latin typeface="Times New Roman" panose="02020603050405020304" pitchFamily="18" charset="0"/>
            </a:endParaRPr>
          </a:p>
        </p:txBody>
      </p:sp>
      <p:sp>
        <p:nvSpPr>
          <p:cNvPr id="20519" name="矩形 20518"/>
          <p:cNvSpPr/>
          <p:nvPr/>
        </p:nvSpPr>
        <p:spPr>
          <a:xfrm>
            <a:off x="609600" y="1704975"/>
            <a:ext cx="4167188" cy="457200"/>
          </a:xfrm>
          <a:prstGeom prst="rect">
            <a:avLst/>
          </a:prstGeom>
          <a:noFill/>
          <a:ln w="9525">
            <a:noFill/>
          </a:ln>
        </p:spPr>
        <p:txBody>
          <a:bodyPr wrap="none">
            <a:spAutoFit/>
          </a:bodyPr>
          <a:p>
            <a:pPr>
              <a:spcBef>
                <a:spcPct val="50000"/>
              </a:spcBef>
            </a:pPr>
            <a:r>
              <a:rPr lang="zh-CN" altLang="en-US" sz="2400" dirty="0">
                <a:latin typeface="Times New Roman" panose="02020603050405020304" pitchFamily="18" charset="0"/>
              </a:rPr>
              <a:t>反映正弦量变化幅度的大小。</a:t>
            </a:r>
            <a:endParaRPr lang="zh-CN" altLang="en-US" sz="2400" dirty="0">
              <a:latin typeface="Times New Roman" panose="02020603050405020304" pitchFamily="18" charset="0"/>
            </a:endParaRPr>
          </a:p>
        </p:txBody>
      </p:sp>
      <p:grpSp>
        <p:nvGrpSpPr>
          <p:cNvPr id="4" name="组合 20519"/>
          <p:cNvGrpSpPr/>
          <p:nvPr/>
        </p:nvGrpSpPr>
        <p:grpSpPr>
          <a:xfrm>
            <a:off x="-41275" y="4510088"/>
            <a:ext cx="9682163" cy="2138362"/>
            <a:chOff x="0" y="0"/>
            <a:chExt cx="5992" cy="1347"/>
          </a:xfrm>
        </p:grpSpPr>
        <p:sp>
          <p:nvSpPr>
            <p:cNvPr id="18446" name="文本框 20520"/>
            <p:cNvSpPr txBox="1"/>
            <p:nvPr/>
          </p:nvSpPr>
          <p:spPr>
            <a:xfrm>
              <a:off x="40" y="0"/>
              <a:ext cx="2224" cy="365"/>
            </a:xfrm>
            <a:prstGeom prst="rect">
              <a:avLst/>
            </a:prstGeom>
            <a:noFill/>
            <a:ln w="9525">
              <a:noFill/>
            </a:ln>
          </p:spPr>
          <p:txBody>
            <a:bodyPr>
              <a:spAutoFit/>
            </a:bodyPr>
            <a:p>
              <a:pPr>
                <a:spcBef>
                  <a:spcPct val="50000"/>
                </a:spcBef>
              </a:pPr>
              <a:r>
                <a:rPr lang="zh-CN" altLang="en-US" sz="3200" b="0" u="sng" dirty="0">
                  <a:solidFill>
                    <a:srgbClr val="FF0000"/>
                  </a:solidFill>
                  <a:latin typeface="楷体_GB2312" pitchFamily="49" charset="-122"/>
                  <a:ea typeface="楷体_GB2312" pitchFamily="49" charset="-122"/>
                </a:rPr>
                <a:t>瞬时值和幅值</a:t>
              </a:r>
              <a:endParaRPr lang="zh-CN" altLang="en-US" dirty="0">
                <a:latin typeface="宋体" panose="02010600030101010101" pitchFamily="2" charset="-122"/>
              </a:endParaRPr>
            </a:p>
          </p:txBody>
        </p:sp>
        <p:grpSp>
          <p:nvGrpSpPr>
            <p:cNvPr id="18447" name="组合 20521"/>
            <p:cNvGrpSpPr/>
            <p:nvPr/>
          </p:nvGrpSpPr>
          <p:grpSpPr>
            <a:xfrm>
              <a:off x="0" y="468"/>
              <a:ext cx="5992" cy="879"/>
              <a:chOff x="0" y="0"/>
              <a:chExt cx="5992" cy="879"/>
            </a:xfrm>
          </p:grpSpPr>
          <p:sp>
            <p:nvSpPr>
              <p:cNvPr id="18448" name="文本框 20522"/>
              <p:cNvSpPr txBox="1"/>
              <p:nvPr/>
            </p:nvSpPr>
            <p:spPr>
              <a:xfrm>
                <a:off x="0" y="0"/>
                <a:ext cx="5933" cy="269"/>
              </a:xfrm>
              <a:prstGeom prst="rect">
                <a:avLst/>
              </a:prstGeom>
              <a:noFill/>
              <a:ln w="9525">
                <a:noFill/>
              </a:ln>
            </p:spPr>
            <p:txBody>
              <a:bodyPr>
                <a:spAutoFit/>
              </a:bodyPr>
              <a:p>
                <a:pPr>
                  <a:spcBef>
                    <a:spcPct val="50000"/>
                  </a:spcBef>
                </a:pPr>
                <a:r>
                  <a:rPr lang="zh-CN" altLang="en-US" sz="2200" dirty="0">
                    <a:solidFill>
                      <a:srgbClr val="0000FF"/>
                    </a:solidFill>
                    <a:latin typeface="宋体" panose="02010600030101010101" pitchFamily="2" charset="-122"/>
                  </a:rPr>
                  <a:t>    </a:t>
                </a:r>
                <a:r>
                  <a:rPr lang="zh-CN" altLang="en-US" sz="2200" dirty="0">
                    <a:latin typeface="楷体_GB2312" pitchFamily="49" charset="-122"/>
                    <a:ea typeface="楷体_GB2312" pitchFamily="49" charset="-122"/>
                  </a:rPr>
                  <a:t>正弦量在任一瞬间的值称为</a:t>
                </a:r>
                <a:r>
                  <a:rPr lang="zh-CN" altLang="en-US" sz="2200" u="sng" dirty="0">
                    <a:solidFill>
                      <a:srgbClr val="FF00FF"/>
                    </a:solidFill>
                    <a:latin typeface="楷体_GB2312" pitchFamily="49" charset="-122"/>
                    <a:ea typeface="楷体_GB2312" pitchFamily="49" charset="-122"/>
                  </a:rPr>
                  <a:t>瞬时值</a:t>
                </a:r>
                <a:r>
                  <a:rPr lang="zh-CN" altLang="en-US" sz="2200" dirty="0">
                    <a:solidFill>
                      <a:srgbClr val="0000FF"/>
                    </a:solidFill>
                    <a:latin typeface="楷体_GB2312" pitchFamily="49" charset="-122"/>
                    <a:ea typeface="楷体_GB2312" pitchFamily="49" charset="-122"/>
                  </a:rPr>
                  <a:t>，</a:t>
                </a:r>
                <a:r>
                  <a:rPr lang="zh-CN" altLang="en-US" sz="2200" dirty="0">
                    <a:latin typeface="楷体_GB2312" pitchFamily="49" charset="-122"/>
                    <a:ea typeface="楷体_GB2312" pitchFamily="49" charset="-122"/>
                  </a:rPr>
                  <a:t>用小写字母表示，如</a:t>
                </a:r>
                <a:r>
                  <a:rPr lang="zh-CN" altLang="en-US" sz="2200" dirty="0">
                    <a:solidFill>
                      <a:srgbClr val="0000FF"/>
                    </a:solidFill>
                    <a:latin typeface="楷体_GB2312" pitchFamily="49" charset="-122"/>
                    <a:ea typeface="楷体_GB2312" pitchFamily="49" charset="-122"/>
                  </a:rPr>
                  <a:t> </a:t>
                </a:r>
                <a:r>
                  <a:rPr lang="zh-CN" altLang="en-US" sz="2200" i="1" dirty="0">
                    <a:solidFill>
                      <a:srgbClr val="0000FF"/>
                    </a:solidFill>
                    <a:latin typeface="Times New Roman" panose="02020603050405020304" pitchFamily="18" charset="0"/>
                    <a:ea typeface="楷体_GB2312" pitchFamily="49" charset="-122"/>
                  </a:rPr>
                  <a:t>i、</a:t>
                </a:r>
                <a:r>
                  <a:rPr lang="zh-CN" altLang="en-US" sz="2200" i="1" dirty="0">
                    <a:solidFill>
                      <a:schemeClr val="accent2"/>
                    </a:solidFill>
                    <a:latin typeface="Times New Roman" panose="02020603050405020304" pitchFamily="18" charset="0"/>
                    <a:ea typeface="楷体_GB2312" pitchFamily="49" charset="-122"/>
                  </a:rPr>
                  <a:t>u、e</a:t>
                </a:r>
                <a:r>
                  <a:rPr lang="zh-CN" altLang="en-US" sz="2200" i="1" dirty="0">
                    <a:latin typeface="楷体_GB2312" pitchFamily="49" charset="-122"/>
                    <a:ea typeface="楷体_GB2312" pitchFamily="49" charset="-122"/>
                  </a:rPr>
                  <a:t> </a:t>
                </a:r>
                <a:r>
                  <a:rPr lang="zh-CN" altLang="en-US" sz="2200" dirty="0">
                    <a:latin typeface="楷体_GB2312" pitchFamily="49" charset="-122"/>
                    <a:ea typeface="楷体_GB2312" pitchFamily="49" charset="-122"/>
                  </a:rPr>
                  <a:t>等。</a:t>
                </a:r>
                <a:endParaRPr lang="zh-CN" altLang="en-US" sz="2200" dirty="0">
                  <a:latin typeface="楷体_GB2312" pitchFamily="49" charset="-122"/>
                  <a:ea typeface="楷体_GB2312" pitchFamily="49" charset="-122"/>
                </a:endParaRPr>
              </a:p>
            </p:txBody>
          </p:sp>
          <p:sp>
            <p:nvSpPr>
              <p:cNvPr id="18449" name="文本框 20523"/>
              <p:cNvSpPr txBox="1"/>
              <p:nvPr/>
            </p:nvSpPr>
            <p:spPr>
              <a:xfrm>
                <a:off x="40" y="293"/>
                <a:ext cx="5952" cy="586"/>
              </a:xfrm>
              <a:prstGeom prst="rect">
                <a:avLst/>
              </a:prstGeom>
              <a:noFill/>
              <a:ln w="9525">
                <a:noFill/>
              </a:ln>
            </p:spPr>
            <p:txBody>
              <a:bodyPr>
                <a:spAutoFit/>
              </a:bodyPr>
              <a:p>
                <a:pPr>
                  <a:spcBef>
                    <a:spcPct val="50000"/>
                  </a:spcBef>
                </a:pPr>
                <a:r>
                  <a:rPr lang="zh-CN" altLang="en-US" sz="2200" dirty="0">
                    <a:latin typeface="宋体" panose="02010600030101010101" pitchFamily="2" charset="-122"/>
                  </a:rPr>
                  <a:t>    </a:t>
                </a:r>
                <a:r>
                  <a:rPr lang="zh-CN" altLang="en-US" sz="2200" dirty="0">
                    <a:latin typeface="楷体_GB2312" pitchFamily="49" charset="-122"/>
                    <a:ea typeface="楷体_GB2312" pitchFamily="49" charset="-122"/>
                  </a:rPr>
                  <a:t>瞬时值中的最大的值称为</a:t>
                </a:r>
                <a:r>
                  <a:rPr lang="zh-CN" altLang="en-US" sz="2200" u="sng" dirty="0">
                    <a:solidFill>
                      <a:srgbClr val="FF00FF"/>
                    </a:solidFill>
                    <a:latin typeface="楷体_GB2312" pitchFamily="49" charset="-122"/>
                    <a:ea typeface="楷体_GB2312" pitchFamily="49" charset="-122"/>
                  </a:rPr>
                  <a:t>幅值或最大值</a:t>
                </a:r>
                <a:r>
                  <a:rPr lang="zh-CN" altLang="en-US" sz="2200" dirty="0">
                    <a:solidFill>
                      <a:srgbClr val="FF00FF"/>
                    </a:solidFill>
                    <a:latin typeface="楷体_GB2312" pitchFamily="49" charset="-122"/>
                    <a:ea typeface="楷体_GB2312" pitchFamily="49" charset="-122"/>
                  </a:rPr>
                  <a:t>，</a:t>
                </a:r>
                <a:r>
                  <a:rPr lang="zh-CN" altLang="en-US" sz="2200" dirty="0">
                    <a:latin typeface="楷体_GB2312" pitchFamily="49" charset="-122"/>
                    <a:ea typeface="楷体_GB2312" pitchFamily="49" charset="-122"/>
                  </a:rPr>
                  <a:t>用带下标</a:t>
                </a:r>
                <a:r>
                  <a:rPr lang="zh-CN" altLang="en-US" sz="2200" dirty="0">
                    <a:latin typeface="Times New Roman" panose="02020603050405020304" pitchFamily="18" charset="0"/>
                    <a:ea typeface="楷体_GB2312" pitchFamily="49" charset="-122"/>
                  </a:rPr>
                  <a:t>m</a:t>
                </a:r>
                <a:r>
                  <a:rPr lang="zh-CN" altLang="en-US" sz="2200" dirty="0">
                    <a:latin typeface="楷体_GB2312" pitchFamily="49" charset="-122"/>
                    <a:ea typeface="楷体_GB2312" pitchFamily="49" charset="-122"/>
                  </a:rPr>
                  <a:t>的大写字母表示，</a:t>
                </a:r>
                <a:endParaRPr lang="zh-CN" altLang="en-US" sz="2200" dirty="0">
                  <a:latin typeface="楷体_GB2312" pitchFamily="49" charset="-122"/>
                  <a:ea typeface="楷体_GB2312" pitchFamily="49" charset="-122"/>
                </a:endParaRPr>
              </a:p>
              <a:p>
                <a:pPr>
                  <a:spcBef>
                    <a:spcPct val="50000"/>
                  </a:spcBef>
                </a:pPr>
                <a:r>
                  <a:rPr lang="zh-CN" altLang="en-US" sz="2200" dirty="0">
                    <a:latin typeface="楷体_GB2312" pitchFamily="49" charset="-122"/>
                    <a:ea typeface="楷体_GB2312" pitchFamily="49" charset="-122"/>
                  </a:rPr>
                  <a:t>如</a:t>
                </a:r>
                <a:r>
                  <a:rPr lang="zh-CN" altLang="en-US" sz="2200" i="1" dirty="0">
                    <a:solidFill>
                      <a:schemeClr val="accent2"/>
                    </a:solidFill>
                    <a:latin typeface="Times New Roman" panose="02020603050405020304" pitchFamily="18" charset="0"/>
                    <a:ea typeface="楷体_GB2312" pitchFamily="49" charset="-122"/>
                  </a:rPr>
                  <a:t>I</a:t>
                </a:r>
                <a:r>
                  <a:rPr lang="zh-CN" altLang="en-US" sz="2200" baseline="-25000" dirty="0">
                    <a:solidFill>
                      <a:schemeClr val="accent2"/>
                    </a:solidFill>
                    <a:latin typeface="Times New Roman" panose="02020603050405020304" pitchFamily="18" charset="0"/>
                    <a:ea typeface="楷体_GB2312" pitchFamily="49" charset="-122"/>
                  </a:rPr>
                  <a:t>m、</a:t>
                </a:r>
                <a:r>
                  <a:rPr lang="zh-CN" altLang="en-US" sz="2200" i="1" dirty="0">
                    <a:solidFill>
                      <a:schemeClr val="accent2"/>
                    </a:solidFill>
                    <a:latin typeface="Times New Roman" panose="02020603050405020304" pitchFamily="18" charset="0"/>
                    <a:ea typeface="楷体_GB2312" pitchFamily="49" charset="-122"/>
                  </a:rPr>
                  <a:t>U</a:t>
                </a:r>
                <a:r>
                  <a:rPr lang="zh-CN" altLang="en-US" sz="2200" baseline="-25000" dirty="0">
                    <a:solidFill>
                      <a:schemeClr val="accent2"/>
                    </a:solidFill>
                    <a:latin typeface="Times New Roman" panose="02020603050405020304" pitchFamily="18" charset="0"/>
                    <a:ea typeface="楷体_GB2312" pitchFamily="49" charset="-122"/>
                  </a:rPr>
                  <a:t>m、</a:t>
                </a:r>
                <a:r>
                  <a:rPr lang="zh-CN" altLang="en-US" sz="2200" i="1" dirty="0">
                    <a:solidFill>
                      <a:schemeClr val="accent2"/>
                    </a:solidFill>
                    <a:latin typeface="Times New Roman" panose="02020603050405020304" pitchFamily="18" charset="0"/>
                    <a:ea typeface="楷体_GB2312" pitchFamily="49" charset="-122"/>
                  </a:rPr>
                  <a:t>E</a:t>
                </a:r>
                <a:r>
                  <a:rPr lang="zh-CN" altLang="en-US" sz="2200" baseline="-25000" dirty="0">
                    <a:solidFill>
                      <a:schemeClr val="accent2"/>
                    </a:solidFill>
                    <a:latin typeface="Times New Roman" panose="02020603050405020304" pitchFamily="18" charset="0"/>
                    <a:ea typeface="楷体_GB2312" pitchFamily="49" charset="-122"/>
                  </a:rPr>
                  <a:t>m</a:t>
                </a:r>
                <a:r>
                  <a:rPr lang="zh-CN" altLang="en-US" sz="2200" dirty="0">
                    <a:latin typeface="楷体_GB2312" pitchFamily="49" charset="-122"/>
                    <a:ea typeface="楷体_GB2312" pitchFamily="49" charset="-122"/>
                  </a:rPr>
                  <a:t>等。</a:t>
                </a:r>
                <a:endParaRPr lang="zh-CN" altLang="en-US" sz="2200" baseline="-25000" dirty="0">
                  <a:latin typeface="楷体_GB2312" pitchFamily="49" charset="-122"/>
                  <a:ea typeface="楷体_GB2312" pitchFamily="49" charset="-122"/>
                </a:endParaRPr>
              </a:p>
            </p:txBody>
          </p:sp>
        </p:grpSp>
      </p:grpSp>
      <p:sp>
        <p:nvSpPr>
          <p:cNvPr id="18445"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482"/>
                                        </p:tgtEl>
                                        <p:attrNameLst>
                                          <p:attrName>style.visibility</p:attrName>
                                        </p:attrNameLst>
                                      </p:cBhvr>
                                      <p:to>
                                        <p:strVal val="visible"/>
                                      </p:to>
                                    </p:set>
                                    <p:anim calcmode="lin" valueType="num">
                                      <p:cBhvr additive="base">
                                        <p:cTn id="7" dur="500" fill="hold"/>
                                        <p:tgtEl>
                                          <p:spTgt spid="20482"/>
                                        </p:tgtEl>
                                        <p:attrNameLst>
                                          <p:attrName>ppt_x</p:attrName>
                                        </p:attrNameLst>
                                      </p:cBhvr>
                                      <p:tavLst>
                                        <p:tav tm="0">
                                          <p:val>
                                            <p:strVal val="0-#ppt_w/2"/>
                                          </p:val>
                                        </p:tav>
                                        <p:tav tm="100000">
                                          <p:val>
                                            <p:strVal val="#ppt_x"/>
                                          </p:val>
                                        </p:tav>
                                      </p:tavLst>
                                    </p:anim>
                                    <p:anim calcmode="lin" valueType="num">
                                      <p:cBhvr additive="base">
                                        <p:cTn id="8" dur="500" fill="hold"/>
                                        <p:tgtEl>
                                          <p:spTgt spid="2048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20483"/>
                                        </p:tgtEl>
                                        <p:attrNameLst>
                                          <p:attrName>style.visibility</p:attrName>
                                        </p:attrNameLst>
                                      </p:cBhvr>
                                      <p:to>
                                        <p:strVal val="visible"/>
                                      </p:to>
                                    </p:set>
                                    <p:animEffect transition="in" filter="slide(fromLeft)">
                                      <p:cBhvr>
                                        <p:cTn id="19" dur="500"/>
                                        <p:tgtEl>
                                          <p:spTgt spid="20483"/>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20519"/>
                                        </p:tgtEl>
                                        <p:attrNameLst>
                                          <p:attrName>style.visibility</p:attrName>
                                        </p:attrNameLst>
                                      </p:cBhvr>
                                      <p:to>
                                        <p:strVal val="visible"/>
                                      </p:to>
                                    </p:set>
                                    <p:anim calcmode="lin" valueType="num">
                                      <p:cBhvr additive="base">
                                        <p:cTn id="24" dur="500" fill="hold"/>
                                        <p:tgtEl>
                                          <p:spTgt spid="20519"/>
                                        </p:tgtEl>
                                        <p:attrNameLst>
                                          <p:attrName>ppt_x</p:attrName>
                                        </p:attrNameLst>
                                      </p:cBhvr>
                                      <p:tavLst>
                                        <p:tav tm="0">
                                          <p:val>
                                            <p:strVal val="0-#ppt_w/2"/>
                                          </p:val>
                                        </p:tav>
                                        <p:tav tm="100000">
                                          <p:val>
                                            <p:strVal val="#ppt_x"/>
                                          </p:val>
                                        </p:tav>
                                      </p:tavLst>
                                    </p:anim>
                                    <p:anim calcmode="lin" valueType="num">
                                      <p:cBhvr additive="base">
                                        <p:cTn id="25" dur="500" fill="hold"/>
                                        <p:tgtEl>
                                          <p:spTgt spid="20519"/>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grpId="0" nodeType="clickEffect">
                                  <p:stCondLst>
                                    <p:cond delay="0"/>
                                  </p:stCondLst>
                                  <p:childTnLst>
                                    <p:set>
                                      <p:cBhvr>
                                        <p:cTn id="29" dur="1" fill="hold">
                                          <p:stCondLst>
                                            <p:cond delay="0"/>
                                          </p:stCondLst>
                                        </p:cTn>
                                        <p:tgtEl>
                                          <p:spTgt spid="20513"/>
                                        </p:tgtEl>
                                        <p:attrNameLst>
                                          <p:attrName>style.visibility</p:attrName>
                                        </p:attrNameLst>
                                      </p:cBhvr>
                                      <p:to>
                                        <p:strVal val="visible"/>
                                      </p:to>
                                    </p:set>
                                    <p:animEffect transition="in" filter="slide(fromBottom)">
                                      <p:cBhvr>
                                        <p:cTn id="30" dur="500"/>
                                        <p:tgtEl>
                                          <p:spTgt spid="20513"/>
                                        </p:tgtEl>
                                      </p:cBhvr>
                                    </p:animEffect>
                                  </p:childTnLst>
                                </p:cTn>
                              </p:par>
                            </p:childTnLst>
                          </p:cTn>
                        </p:par>
                        <p:par>
                          <p:cTn id="31" fill="hold">
                            <p:stCondLst>
                              <p:cond delay="500"/>
                            </p:stCondLst>
                            <p:childTnLst>
                              <p:par>
                                <p:cTn id="32" presetID="2" presetClass="entr" presetSubtype="8" fill="hold" grpId="0" nodeType="afterEffect">
                                  <p:stCondLst>
                                    <p:cond delay="0"/>
                                  </p:stCondLst>
                                  <p:childTnLst>
                                    <p:set>
                                      <p:cBhvr>
                                        <p:cTn id="33" dur="1" fill="hold">
                                          <p:stCondLst>
                                            <p:cond delay="0"/>
                                          </p:stCondLst>
                                        </p:cTn>
                                        <p:tgtEl>
                                          <p:spTgt spid="20514"/>
                                        </p:tgtEl>
                                        <p:attrNameLst>
                                          <p:attrName>style.visibility</p:attrName>
                                        </p:attrNameLst>
                                      </p:cBhvr>
                                      <p:to>
                                        <p:strVal val="visible"/>
                                      </p:to>
                                    </p:set>
                                    <p:anim calcmode="lin" valueType="num">
                                      <p:cBhvr additive="base">
                                        <p:cTn id="34" dur="500" fill="hold"/>
                                        <p:tgtEl>
                                          <p:spTgt spid="20514"/>
                                        </p:tgtEl>
                                        <p:attrNameLst>
                                          <p:attrName>ppt_x</p:attrName>
                                        </p:attrNameLst>
                                      </p:cBhvr>
                                      <p:tavLst>
                                        <p:tav tm="0">
                                          <p:val>
                                            <p:strVal val="0-#ppt_w/2"/>
                                          </p:val>
                                        </p:tav>
                                        <p:tav tm="100000">
                                          <p:val>
                                            <p:strVal val="#ppt_x"/>
                                          </p:val>
                                        </p:tav>
                                      </p:tavLst>
                                    </p:anim>
                                    <p:anim calcmode="lin" valueType="num">
                                      <p:cBhvr additive="base">
                                        <p:cTn id="35" dur="500" fill="hold"/>
                                        <p:tgtEl>
                                          <p:spTgt spid="20514"/>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2" presetClass="entr" presetSubtype="4" fill="hold" grpId="0" nodeType="clickEffect">
                                  <p:stCondLst>
                                    <p:cond delay="0"/>
                                  </p:stCondLst>
                                  <p:childTnLst>
                                    <p:set>
                                      <p:cBhvr>
                                        <p:cTn id="39" dur="1" fill="hold">
                                          <p:stCondLst>
                                            <p:cond delay="0"/>
                                          </p:stCondLst>
                                        </p:cTn>
                                        <p:tgtEl>
                                          <p:spTgt spid="20515"/>
                                        </p:tgtEl>
                                        <p:attrNameLst>
                                          <p:attrName>style.visibility</p:attrName>
                                        </p:attrNameLst>
                                      </p:cBhvr>
                                      <p:to>
                                        <p:strVal val="visible"/>
                                      </p:to>
                                    </p:set>
                                    <p:animEffect transition="in" filter="slide(fromBottom)">
                                      <p:cBhvr>
                                        <p:cTn id="40" dur="500"/>
                                        <p:tgtEl>
                                          <p:spTgt spid="20515"/>
                                        </p:tgtEl>
                                      </p:cBhvr>
                                    </p:animEffect>
                                  </p:childTnLst>
                                </p:cTn>
                              </p:par>
                            </p:childTnLst>
                          </p:cTn>
                        </p:par>
                        <p:par>
                          <p:cTn id="41" fill="hold">
                            <p:stCondLst>
                              <p:cond delay="500"/>
                            </p:stCondLst>
                            <p:childTnLst>
                              <p:par>
                                <p:cTn id="42" presetID="2" presetClass="entr" presetSubtype="8" fill="hold" grpId="0" nodeType="afterEffect">
                                  <p:stCondLst>
                                    <p:cond delay="0"/>
                                  </p:stCondLst>
                                  <p:childTnLst>
                                    <p:set>
                                      <p:cBhvr>
                                        <p:cTn id="43" dur="1" fill="hold">
                                          <p:stCondLst>
                                            <p:cond delay="0"/>
                                          </p:stCondLst>
                                        </p:cTn>
                                        <p:tgtEl>
                                          <p:spTgt spid="20516"/>
                                        </p:tgtEl>
                                        <p:attrNameLst>
                                          <p:attrName>style.visibility</p:attrName>
                                        </p:attrNameLst>
                                      </p:cBhvr>
                                      <p:to>
                                        <p:strVal val="visible"/>
                                      </p:to>
                                    </p:set>
                                    <p:anim calcmode="lin" valueType="num">
                                      <p:cBhvr additive="base">
                                        <p:cTn id="44" dur="500" fill="hold"/>
                                        <p:tgtEl>
                                          <p:spTgt spid="20516"/>
                                        </p:tgtEl>
                                        <p:attrNameLst>
                                          <p:attrName>ppt_x</p:attrName>
                                        </p:attrNameLst>
                                      </p:cBhvr>
                                      <p:tavLst>
                                        <p:tav tm="0">
                                          <p:val>
                                            <p:strVal val="0-#ppt_w/2"/>
                                          </p:val>
                                        </p:tav>
                                        <p:tav tm="100000">
                                          <p:val>
                                            <p:strVal val="#ppt_x"/>
                                          </p:val>
                                        </p:tav>
                                      </p:tavLst>
                                    </p:anim>
                                    <p:anim calcmode="lin" valueType="num">
                                      <p:cBhvr additive="base">
                                        <p:cTn id="45" dur="500" fill="hold"/>
                                        <p:tgtEl>
                                          <p:spTgt spid="20516"/>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2" presetClass="entr" presetSubtype="4" fill="hold" grpId="0" nodeType="clickEffect">
                                  <p:stCondLst>
                                    <p:cond delay="0"/>
                                  </p:stCondLst>
                                  <p:childTnLst>
                                    <p:set>
                                      <p:cBhvr>
                                        <p:cTn id="49" dur="1" fill="hold">
                                          <p:stCondLst>
                                            <p:cond delay="0"/>
                                          </p:stCondLst>
                                        </p:cTn>
                                        <p:tgtEl>
                                          <p:spTgt spid="20517"/>
                                        </p:tgtEl>
                                        <p:attrNameLst>
                                          <p:attrName>style.visibility</p:attrName>
                                        </p:attrNameLst>
                                      </p:cBhvr>
                                      <p:to>
                                        <p:strVal val="visible"/>
                                      </p:to>
                                    </p:set>
                                    <p:animEffect transition="in" filter="slide(fromBottom)">
                                      <p:cBhvr>
                                        <p:cTn id="50" dur="500"/>
                                        <p:tgtEl>
                                          <p:spTgt spid="20517"/>
                                        </p:tgtEl>
                                      </p:cBhvr>
                                    </p:animEffect>
                                  </p:childTnLst>
                                </p:cTn>
                              </p:par>
                            </p:childTnLst>
                          </p:cTn>
                        </p:par>
                        <p:par>
                          <p:cTn id="51" fill="hold">
                            <p:stCondLst>
                              <p:cond delay="500"/>
                            </p:stCondLst>
                            <p:childTnLst>
                              <p:par>
                                <p:cTn id="52" presetID="2" presetClass="entr" presetSubtype="8" fill="hold" grpId="0" nodeType="afterEffect">
                                  <p:stCondLst>
                                    <p:cond delay="0"/>
                                  </p:stCondLst>
                                  <p:childTnLst>
                                    <p:set>
                                      <p:cBhvr>
                                        <p:cTn id="53" dur="1" fill="hold">
                                          <p:stCondLst>
                                            <p:cond delay="0"/>
                                          </p:stCondLst>
                                        </p:cTn>
                                        <p:tgtEl>
                                          <p:spTgt spid="20518"/>
                                        </p:tgtEl>
                                        <p:attrNameLst>
                                          <p:attrName>style.visibility</p:attrName>
                                        </p:attrNameLst>
                                      </p:cBhvr>
                                      <p:to>
                                        <p:strVal val="visible"/>
                                      </p:to>
                                    </p:set>
                                    <p:anim calcmode="lin" valueType="num">
                                      <p:cBhvr additive="base">
                                        <p:cTn id="54" dur="500" fill="hold"/>
                                        <p:tgtEl>
                                          <p:spTgt spid="20518"/>
                                        </p:tgtEl>
                                        <p:attrNameLst>
                                          <p:attrName>ppt_x</p:attrName>
                                        </p:attrNameLst>
                                      </p:cBhvr>
                                      <p:tavLst>
                                        <p:tav tm="0">
                                          <p:val>
                                            <p:strVal val="0-#ppt_w/2"/>
                                          </p:val>
                                        </p:tav>
                                        <p:tav tm="100000">
                                          <p:val>
                                            <p:strVal val="#ppt_x"/>
                                          </p:val>
                                        </p:tav>
                                      </p:tavLst>
                                    </p:anim>
                                    <p:anim calcmode="lin" valueType="num">
                                      <p:cBhvr additive="base">
                                        <p:cTn id="55" dur="500" fill="hold"/>
                                        <p:tgtEl>
                                          <p:spTgt spid="20518"/>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nodeType="clickEffect">
                                  <p:stCondLst>
                                    <p:cond delay="0"/>
                                  </p:stCondLst>
                                  <p:childTnLst>
                                    <p:set>
                                      <p:cBhvr>
                                        <p:cTn id="59" dur="1" fill="hold">
                                          <p:stCondLst>
                                            <p:cond delay="0"/>
                                          </p:stCondLst>
                                        </p:cTn>
                                        <p:tgtEl>
                                          <p:spTgt spid="4"/>
                                        </p:tgtEl>
                                        <p:attrNameLst>
                                          <p:attrName>style.visibility</p:attrName>
                                        </p:attrNameLst>
                                      </p:cBhvr>
                                      <p:to>
                                        <p:strVal val="visible"/>
                                      </p:to>
                                    </p:set>
                                    <p:anim calcmode="lin" valueType="num">
                                      <p:cBhvr additive="base">
                                        <p:cTn id="60" dur="500" fill="hold"/>
                                        <p:tgtEl>
                                          <p:spTgt spid="4"/>
                                        </p:tgtEl>
                                        <p:attrNameLst>
                                          <p:attrName>ppt_x</p:attrName>
                                        </p:attrNameLst>
                                      </p:cBhvr>
                                      <p:tavLst>
                                        <p:tav tm="0">
                                          <p:val>
                                            <p:strVal val="0-#ppt_w/2"/>
                                          </p:val>
                                        </p:tav>
                                        <p:tav tm="100000">
                                          <p:val>
                                            <p:strVal val="#ppt_x"/>
                                          </p:val>
                                        </p:tav>
                                      </p:tavLst>
                                    </p:anim>
                                    <p:anim calcmode="lin" valueType="num">
                                      <p:cBhvr additive="base">
                                        <p:cTn id="61"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P spid="20483" grpId="0"/>
      <p:bldP spid="20513" grpId="0"/>
      <p:bldP spid="20514" grpId="0"/>
      <p:bldP spid="20515" grpId="0"/>
      <p:bldP spid="20516" grpId="0"/>
      <p:bldP spid="20517" grpId="0"/>
      <p:bldP spid="20518" grpId="0"/>
      <p:bldP spid="205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文本框 21505"/>
          <p:cNvSpPr txBox="1"/>
          <p:nvPr/>
        </p:nvSpPr>
        <p:spPr>
          <a:xfrm>
            <a:off x="1295400" y="5302250"/>
            <a:ext cx="4348163" cy="1333500"/>
          </a:xfrm>
          <a:prstGeom prst="rect">
            <a:avLst/>
          </a:prstGeom>
          <a:noFill/>
          <a:ln w="9525">
            <a:noFill/>
          </a:ln>
        </p:spPr>
        <p:txBody>
          <a:bodyPr wrap="none">
            <a:spAutoFit/>
          </a:bodyPr>
          <a:p>
            <a:pPr eaLnBrk="1" hangingPunct="1">
              <a:spcBef>
                <a:spcPct val="20000"/>
              </a:spcBef>
            </a:pPr>
            <a:r>
              <a:rPr lang="zh-CN" altLang="en-US" sz="2400" dirty="0">
                <a:latin typeface="Times New Roman" panose="02020603050405020304" pitchFamily="18" charset="0"/>
              </a:rPr>
              <a:t>单位： </a:t>
            </a:r>
            <a:r>
              <a:rPr lang="zh-CN" altLang="en-US" sz="2400" i="1" dirty="0">
                <a:latin typeface="Symbol" panose="05050102010706020507" pitchFamily="18" charset="2"/>
              </a:rPr>
              <a:t>w </a:t>
            </a:r>
            <a:r>
              <a:rPr lang="zh-CN" altLang="en-US" sz="2400" dirty="0">
                <a:latin typeface="Symbol" panose="05050102010706020507" pitchFamily="18" charset="2"/>
              </a:rPr>
              <a:t>：</a:t>
            </a:r>
            <a:r>
              <a:rPr lang="zh-CN" altLang="en-US" sz="2400" dirty="0">
                <a:latin typeface="Times New Roman" panose="02020603050405020304" pitchFamily="18" charset="0"/>
              </a:rPr>
              <a:t>rad•s</a:t>
            </a:r>
            <a:r>
              <a:rPr lang="zh-CN" altLang="en-US" sz="2400" baseline="30000" dirty="0">
                <a:latin typeface="宋体" panose="02010600030101010101" pitchFamily="2" charset="-122"/>
              </a:rPr>
              <a:t>-</a:t>
            </a:r>
            <a:r>
              <a:rPr lang="zh-CN" altLang="en-US" sz="2400" baseline="30000" dirty="0">
                <a:latin typeface="Times New Roman" panose="02020603050405020304" pitchFamily="18" charset="0"/>
              </a:rPr>
              <a:t>1  </a:t>
            </a:r>
            <a:r>
              <a:rPr lang="zh-CN" altLang="en-US" sz="2400" dirty="0">
                <a:latin typeface="Times New Roman" panose="02020603050405020304" pitchFamily="18" charset="0"/>
              </a:rPr>
              <a:t>，弧度•秒</a:t>
            </a:r>
            <a:r>
              <a:rPr lang="zh-CN" altLang="en-US" sz="2400" baseline="30000" dirty="0">
                <a:latin typeface="宋体" panose="02010600030101010101" pitchFamily="2" charset="-122"/>
              </a:rPr>
              <a:t>-</a:t>
            </a:r>
            <a:r>
              <a:rPr lang="zh-CN" altLang="en-US" sz="2400" baseline="30000" dirty="0">
                <a:latin typeface="Times New Roman" panose="02020603050405020304" pitchFamily="18" charset="0"/>
              </a:rPr>
              <a:t>1 </a:t>
            </a:r>
            <a:endParaRPr lang="zh-CN" altLang="en-US" sz="2400" dirty="0">
              <a:latin typeface="Times New Roman" panose="02020603050405020304" pitchFamily="18" charset="0"/>
            </a:endParaRPr>
          </a:p>
          <a:p>
            <a:pPr eaLnBrk="1" hangingPunct="1">
              <a:spcBef>
                <a:spcPct val="20000"/>
              </a:spcBef>
            </a:pPr>
            <a:r>
              <a:rPr lang="zh-CN" altLang="en-US" sz="2400" dirty="0">
                <a:latin typeface="Times New Roman" panose="02020603050405020304" pitchFamily="18" charset="0"/>
              </a:rPr>
              <a:t>              </a:t>
            </a:r>
            <a:r>
              <a:rPr lang="zh-CN" altLang="en-US" sz="2400" i="1" dirty="0">
                <a:latin typeface="Times New Roman" panose="02020603050405020304" pitchFamily="18" charset="0"/>
              </a:rPr>
              <a:t>f </a:t>
            </a:r>
            <a:r>
              <a:rPr lang="zh-CN" altLang="en-US" sz="2400" dirty="0">
                <a:latin typeface="Times New Roman" panose="02020603050405020304" pitchFamily="18" charset="0"/>
              </a:rPr>
              <a:t>：Hz，赫(兹)</a:t>
            </a:r>
            <a:endParaRPr lang="zh-CN" altLang="en-US" sz="2400" dirty="0">
              <a:latin typeface="Times New Roman" panose="02020603050405020304" pitchFamily="18" charset="0"/>
            </a:endParaRPr>
          </a:p>
          <a:p>
            <a:pPr eaLnBrk="1" hangingPunct="1">
              <a:spcBef>
                <a:spcPct val="20000"/>
              </a:spcBef>
            </a:pPr>
            <a:r>
              <a:rPr lang="zh-CN" altLang="en-US" sz="2400" dirty="0">
                <a:latin typeface="Times New Roman" panose="02020603050405020304" pitchFamily="18" charset="0"/>
              </a:rPr>
              <a:t>             </a:t>
            </a:r>
            <a:r>
              <a:rPr lang="zh-CN" altLang="en-US" sz="2400" i="1" dirty="0">
                <a:latin typeface="Times New Roman" panose="02020603050405020304" pitchFamily="18" charset="0"/>
              </a:rPr>
              <a:t>T </a:t>
            </a:r>
            <a:r>
              <a:rPr lang="zh-CN" altLang="en-US" sz="2400" dirty="0">
                <a:latin typeface="Times New Roman" panose="02020603050405020304" pitchFamily="18" charset="0"/>
              </a:rPr>
              <a:t>：s，秒</a:t>
            </a:r>
            <a:endParaRPr lang="zh-CN" altLang="en-US" sz="2400" dirty="0">
              <a:latin typeface="Times New Roman" panose="02020603050405020304" pitchFamily="18" charset="0"/>
            </a:endParaRPr>
          </a:p>
        </p:txBody>
      </p:sp>
      <p:sp>
        <p:nvSpPr>
          <p:cNvPr id="21507" name="文本框 21506"/>
          <p:cNvSpPr txBox="1"/>
          <p:nvPr/>
        </p:nvSpPr>
        <p:spPr>
          <a:xfrm>
            <a:off x="301625" y="914400"/>
            <a:ext cx="4813300" cy="968375"/>
          </a:xfrm>
          <a:prstGeom prst="rect">
            <a:avLst/>
          </a:prstGeom>
          <a:noFill/>
          <a:ln w="9525">
            <a:noFill/>
          </a:ln>
        </p:spPr>
        <p:txBody>
          <a:bodyPr>
            <a:spAutoFit/>
          </a:bodyPr>
          <a:p>
            <a:pPr marL="476250" indent="-476250" algn="just" eaLnBrk="1" hangingPunct="1">
              <a:lnSpc>
                <a:spcPct val="120000"/>
              </a:lnSpc>
            </a:pPr>
            <a:r>
              <a:rPr lang="en-US" altLang="zh-CN" sz="2400" dirty="0">
                <a:latin typeface="Symbol" panose="05050102010706020507" pitchFamily="18" charset="2"/>
              </a:rPr>
              <a:t>(2) </a:t>
            </a:r>
            <a:r>
              <a:rPr lang="zh-CN" altLang="en-US" sz="2400" dirty="0">
                <a:solidFill>
                  <a:srgbClr val="FF0000"/>
                </a:solidFill>
                <a:latin typeface="Symbol" panose="05050102010706020507" pitchFamily="18" charset="2"/>
              </a:rPr>
              <a:t>角频率</a:t>
            </a:r>
            <a:r>
              <a:rPr lang="en-US" altLang="zh-CN" sz="2400" dirty="0">
                <a:latin typeface="Times New Roman" panose="02020603050405020304" pitchFamily="18" charset="0"/>
              </a:rPr>
              <a:t>(</a:t>
            </a:r>
            <a:r>
              <a:rPr lang="en-US" altLang="zh-CN" sz="2400" i="1" dirty="0">
                <a:latin typeface="Times New Roman" panose="02020603050405020304" pitchFamily="18" charset="0"/>
              </a:rPr>
              <a:t>angular  frequency</a:t>
            </a:r>
            <a:r>
              <a:rPr lang="en-US" altLang="zh-CN" sz="2400" dirty="0">
                <a:latin typeface="Times New Roman" panose="02020603050405020304" pitchFamily="18" charset="0"/>
              </a:rPr>
              <a:t>)</a:t>
            </a:r>
            <a:r>
              <a:rPr lang="en-US" altLang="zh-CN" sz="2400" i="1" dirty="0">
                <a:solidFill>
                  <a:srgbClr val="FF0000"/>
                </a:solidFill>
                <a:latin typeface="Symbol" panose="05050102010706020507" pitchFamily="18" charset="2"/>
              </a:rPr>
              <a:t>w</a:t>
            </a:r>
            <a:r>
              <a:rPr lang="en-US" altLang="zh-CN" sz="2400" i="1" dirty="0">
                <a:latin typeface="Symbol" panose="05050102010706020507" pitchFamily="18" charset="2"/>
              </a:rPr>
              <a:t> </a:t>
            </a:r>
            <a:r>
              <a:rPr lang="zh-CN" altLang="en-US" sz="2400" dirty="0">
                <a:latin typeface="Symbol" panose="05050102010706020507" pitchFamily="18" charset="2"/>
              </a:rPr>
              <a:t>： </a:t>
            </a:r>
            <a:r>
              <a:rPr lang="zh-CN" altLang="en-US" sz="2400" dirty="0">
                <a:latin typeface="Times New Roman" panose="02020603050405020304" pitchFamily="18" charset="0"/>
              </a:rPr>
              <a:t>	</a:t>
            </a:r>
            <a:endParaRPr lang="zh-CN" altLang="en-US" sz="2400" dirty="0">
              <a:latin typeface="Times New Roman" panose="02020603050405020304" pitchFamily="18" charset="0"/>
            </a:endParaRPr>
          </a:p>
        </p:txBody>
      </p:sp>
      <p:sp>
        <p:nvSpPr>
          <p:cNvPr id="21508" name="文本框 21507"/>
          <p:cNvSpPr txBox="1"/>
          <p:nvPr/>
        </p:nvSpPr>
        <p:spPr>
          <a:xfrm>
            <a:off x="533400" y="3657600"/>
            <a:ext cx="1595438" cy="457200"/>
          </a:xfrm>
          <a:prstGeom prst="rect">
            <a:avLst/>
          </a:prstGeom>
          <a:noFill/>
          <a:ln w="9525">
            <a:noFill/>
          </a:ln>
        </p:spPr>
        <p:txBody>
          <a:bodyPr>
            <a:spAutoFit/>
          </a:bodyPr>
          <a:p>
            <a:pPr eaLnBrk="1" hangingPunct="1">
              <a:spcBef>
                <a:spcPct val="50000"/>
              </a:spcBef>
            </a:pPr>
            <a:r>
              <a:rPr lang="zh-CN" altLang="en-US" sz="2400" dirty="0">
                <a:latin typeface="Times New Roman" panose="02020603050405020304" pitchFamily="18" charset="0"/>
              </a:rPr>
              <a:t>相关量：</a:t>
            </a:r>
            <a:endParaRPr lang="zh-CN" altLang="en-US" sz="2400" dirty="0">
              <a:latin typeface="Times New Roman" panose="02020603050405020304" pitchFamily="18" charset="0"/>
            </a:endParaRPr>
          </a:p>
        </p:txBody>
      </p:sp>
      <p:sp>
        <p:nvSpPr>
          <p:cNvPr id="21509" name="文本框 21508"/>
          <p:cNvSpPr txBox="1"/>
          <p:nvPr/>
        </p:nvSpPr>
        <p:spPr>
          <a:xfrm>
            <a:off x="1379538" y="4267200"/>
            <a:ext cx="4648200" cy="457200"/>
          </a:xfrm>
          <a:prstGeom prst="rect">
            <a:avLst/>
          </a:prstGeom>
          <a:noFill/>
          <a:ln w="9525">
            <a:noFill/>
          </a:ln>
        </p:spPr>
        <p:txBody>
          <a:bodyPr>
            <a:spAutoFit/>
          </a:bodyPr>
          <a:p>
            <a:pPr eaLnBrk="1" hangingPunct="1">
              <a:spcBef>
                <a:spcPct val="50000"/>
              </a:spcBef>
            </a:pPr>
            <a:r>
              <a:rPr lang="zh-CN" altLang="en-US" sz="2400" dirty="0">
                <a:latin typeface="Times New Roman" panose="02020603050405020304" pitchFamily="18" charset="0"/>
              </a:rPr>
              <a:t>频率</a:t>
            </a:r>
            <a:r>
              <a:rPr lang="en-US" altLang="zh-CN" sz="2400" i="1" dirty="0">
                <a:latin typeface="Times New Roman" panose="02020603050405020304" pitchFamily="18" charset="0"/>
              </a:rPr>
              <a:t>f</a:t>
            </a:r>
            <a:r>
              <a:rPr lang="en-US" altLang="zh-CN" sz="2400" dirty="0">
                <a:latin typeface="Times New Roman" panose="02020603050405020304" pitchFamily="18" charset="0"/>
              </a:rPr>
              <a:t> </a:t>
            </a:r>
            <a:r>
              <a:rPr lang="zh-CN" altLang="en-US" sz="2400" dirty="0">
                <a:latin typeface="Times New Roman" panose="02020603050405020304" pitchFamily="18" charset="0"/>
              </a:rPr>
              <a:t>：每秒重复变化的次数。</a:t>
            </a:r>
            <a:endParaRPr lang="zh-CN" altLang="en-US" sz="2400" i="1" dirty="0">
              <a:latin typeface="Times New Roman" panose="02020603050405020304" pitchFamily="18" charset="0"/>
            </a:endParaRPr>
          </a:p>
        </p:txBody>
      </p:sp>
      <p:sp>
        <p:nvSpPr>
          <p:cNvPr id="21510" name="文本框 21509"/>
          <p:cNvSpPr txBox="1"/>
          <p:nvPr/>
        </p:nvSpPr>
        <p:spPr>
          <a:xfrm>
            <a:off x="1303338" y="4800600"/>
            <a:ext cx="5334000" cy="457200"/>
          </a:xfrm>
          <a:prstGeom prst="rect">
            <a:avLst/>
          </a:prstGeom>
          <a:noFill/>
          <a:ln w="9525">
            <a:noFill/>
          </a:ln>
        </p:spPr>
        <p:txBody>
          <a:bodyPr>
            <a:spAutoFit/>
          </a:bodyPr>
          <a:p>
            <a:pPr eaLnBrk="1" hangingPunct="1">
              <a:spcBef>
                <a:spcPct val="50000"/>
              </a:spcBef>
            </a:pPr>
            <a:r>
              <a:rPr lang="zh-CN" altLang="en-US" sz="2400" dirty="0">
                <a:latin typeface="Times New Roman" panose="02020603050405020304" pitchFamily="18" charset="0"/>
              </a:rPr>
              <a:t>周期</a:t>
            </a:r>
            <a:r>
              <a:rPr lang="en-US" altLang="zh-CN" sz="2400" i="1" dirty="0">
                <a:latin typeface="Times New Roman" panose="02020603050405020304" pitchFamily="18" charset="0"/>
              </a:rPr>
              <a:t>T</a:t>
            </a:r>
            <a:r>
              <a:rPr lang="en-US" altLang="zh-CN" sz="2400" dirty="0">
                <a:latin typeface="Times New Roman" panose="02020603050405020304" pitchFamily="18" charset="0"/>
              </a:rPr>
              <a:t> </a:t>
            </a:r>
            <a:r>
              <a:rPr lang="zh-CN" altLang="en-US" sz="2400" dirty="0">
                <a:latin typeface="Times New Roman" panose="02020603050405020304" pitchFamily="18" charset="0"/>
              </a:rPr>
              <a:t>：重复变化一次所需的时间。</a:t>
            </a:r>
            <a:endParaRPr lang="zh-CN" altLang="en-US" sz="2400" i="1" dirty="0">
              <a:latin typeface="Times New Roman" panose="02020603050405020304" pitchFamily="18" charset="0"/>
            </a:endParaRPr>
          </a:p>
        </p:txBody>
      </p:sp>
      <p:sp>
        <p:nvSpPr>
          <p:cNvPr id="21511" name="右大括号 21510"/>
          <p:cNvSpPr/>
          <p:nvPr/>
        </p:nvSpPr>
        <p:spPr>
          <a:xfrm>
            <a:off x="6103938" y="4191000"/>
            <a:ext cx="228600" cy="914400"/>
          </a:xfrm>
          <a:prstGeom prst="rightBrace">
            <a:avLst>
              <a:gd name="adj1" fmla="val 33296"/>
              <a:gd name="adj2" fmla="val 50000"/>
            </a:avLst>
          </a:prstGeom>
          <a:noFill/>
          <a:ln w="9525" cap="flat" cmpd="sng">
            <a:solidFill>
              <a:schemeClr val="tx1"/>
            </a:solidFill>
            <a:prstDash val="solid"/>
            <a:headEnd type="none" w="med" len="med"/>
            <a:tailEnd type="none" w="med" len="med"/>
          </a:ln>
        </p:spPr>
        <p:txBody>
          <a:bodyPr/>
          <a:p>
            <a:endParaRPr lang="zh-CN" altLang="en-US" dirty="0">
              <a:latin typeface="Times New Roman" panose="02020603050405020304" pitchFamily="18" charset="0"/>
            </a:endParaRPr>
          </a:p>
        </p:txBody>
      </p:sp>
      <p:sp>
        <p:nvSpPr>
          <p:cNvPr id="21512" name="文本框 21511"/>
          <p:cNvSpPr txBox="1"/>
          <p:nvPr/>
        </p:nvSpPr>
        <p:spPr>
          <a:xfrm>
            <a:off x="6484938" y="4364038"/>
            <a:ext cx="1295400" cy="457200"/>
          </a:xfrm>
          <a:prstGeom prst="rect">
            <a:avLst/>
          </a:prstGeom>
          <a:noFill/>
          <a:ln w="9525">
            <a:noFill/>
          </a:ln>
        </p:spPr>
        <p:txBody>
          <a:bodyPr>
            <a:spAutoFit/>
          </a:bodyPr>
          <a:p>
            <a:pPr eaLnBrk="1" hangingPunct="1">
              <a:spcBef>
                <a:spcPct val="50000"/>
              </a:spcBef>
            </a:pPr>
            <a:r>
              <a:rPr lang="en-US" altLang="zh-CN" sz="2400" i="1" dirty="0">
                <a:latin typeface="Times New Roman" panose="02020603050405020304" pitchFamily="18" charset="0"/>
              </a:rPr>
              <a:t>f </a:t>
            </a:r>
            <a:r>
              <a:rPr lang="en-US" altLang="zh-CN" sz="2400" dirty="0">
                <a:latin typeface="Times New Roman" panose="02020603050405020304" pitchFamily="18" charset="0"/>
              </a:rPr>
              <a:t>=1/</a:t>
            </a:r>
            <a:r>
              <a:rPr lang="en-US" altLang="zh-CN" sz="2400" i="1" dirty="0">
                <a:latin typeface="Times New Roman" panose="02020603050405020304" pitchFamily="18" charset="0"/>
              </a:rPr>
              <a:t>T</a:t>
            </a:r>
            <a:endParaRPr lang="en-US" altLang="zh-CN" sz="2400" dirty="0">
              <a:latin typeface="Times New Roman" panose="02020603050405020304" pitchFamily="18" charset="0"/>
            </a:endParaRPr>
          </a:p>
        </p:txBody>
      </p:sp>
      <p:sp>
        <p:nvSpPr>
          <p:cNvPr id="21513" name="矩形 21512"/>
          <p:cNvSpPr/>
          <p:nvPr/>
        </p:nvSpPr>
        <p:spPr>
          <a:xfrm>
            <a:off x="533400" y="2957513"/>
            <a:ext cx="3248025" cy="457200"/>
          </a:xfrm>
          <a:prstGeom prst="rect">
            <a:avLst/>
          </a:prstGeom>
          <a:noFill/>
          <a:ln w="9525">
            <a:noFill/>
          </a:ln>
        </p:spPr>
        <p:txBody>
          <a:bodyPr wrap="none">
            <a:spAutoFit/>
          </a:bodyPr>
          <a:p>
            <a:pPr>
              <a:spcBef>
                <a:spcPct val="50000"/>
              </a:spcBef>
            </a:pPr>
            <a:r>
              <a:rPr lang="zh-CN" altLang="en-US" sz="2400" dirty="0">
                <a:latin typeface="Times New Roman" panose="02020603050405020304" pitchFamily="18" charset="0"/>
              </a:rPr>
              <a:t>反映正弦量变化快慢。</a:t>
            </a:r>
            <a:endParaRPr lang="zh-CN" altLang="en-US" sz="2400" dirty="0">
              <a:latin typeface="Times New Roman" panose="02020603050405020304" pitchFamily="18" charset="0"/>
            </a:endParaRPr>
          </a:p>
        </p:txBody>
      </p:sp>
      <p:sp>
        <p:nvSpPr>
          <p:cNvPr id="21514" name="矩形 21513"/>
          <p:cNvSpPr/>
          <p:nvPr/>
        </p:nvSpPr>
        <p:spPr>
          <a:xfrm>
            <a:off x="673100" y="1617663"/>
            <a:ext cx="5540375" cy="457200"/>
          </a:xfrm>
          <a:prstGeom prst="rect">
            <a:avLst/>
          </a:prstGeom>
          <a:noFill/>
          <a:ln w="9525">
            <a:noFill/>
          </a:ln>
        </p:spPr>
        <p:txBody>
          <a:bodyPr>
            <a:spAutoFit/>
          </a:bodyPr>
          <a:p>
            <a:pPr>
              <a:spcBef>
                <a:spcPct val="50000"/>
              </a:spcBef>
            </a:pPr>
            <a:r>
              <a:rPr lang="zh-CN" altLang="en-US" sz="2400" dirty="0">
                <a:latin typeface="Times New Roman" panose="02020603050405020304" pitchFamily="18" charset="0"/>
              </a:rPr>
              <a:t>为相角随时间变化的速度。</a:t>
            </a:r>
            <a:endParaRPr lang="zh-CN" altLang="en-US" sz="2400" dirty="0">
              <a:latin typeface="Times New Roman" panose="02020603050405020304" pitchFamily="18" charset="0"/>
            </a:endParaRPr>
          </a:p>
        </p:txBody>
      </p:sp>
      <p:grpSp>
        <p:nvGrpSpPr>
          <p:cNvPr id="2" name="组合 21514"/>
          <p:cNvGrpSpPr/>
          <p:nvPr/>
        </p:nvGrpSpPr>
        <p:grpSpPr>
          <a:xfrm>
            <a:off x="5114925" y="-49212"/>
            <a:ext cx="3678238" cy="2365375"/>
            <a:chOff x="0" y="0"/>
            <a:chExt cx="2317" cy="1507"/>
          </a:xfrm>
        </p:grpSpPr>
        <p:grpSp>
          <p:nvGrpSpPr>
            <p:cNvPr id="19475" name="组合 21515"/>
            <p:cNvGrpSpPr/>
            <p:nvPr/>
          </p:nvGrpSpPr>
          <p:grpSpPr>
            <a:xfrm>
              <a:off x="260" y="697"/>
              <a:ext cx="1508" cy="773"/>
              <a:chOff x="0" y="0"/>
              <a:chExt cx="1508" cy="773"/>
            </a:xfrm>
          </p:grpSpPr>
          <p:sp>
            <p:nvSpPr>
              <p:cNvPr id="19490" name="未知"/>
              <p:cNvSpPr/>
              <p:nvPr/>
            </p:nvSpPr>
            <p:spPr>
              <a:xfrm>
                <a:off x="0" y="147"/>
                <a:ext cx="118" cy="274"/>
              </a:xfrm>
              <a:custGeom>
                <a:avLst/>
                <a:gdLst>
                  <a:gd name="txL" fmla="*/ 0 w 118"/>
                  <a:gd name="txT" fmla="*/ 0 h 274"/>
                  <a:gd name="txR" fmla="*/ 118 w 118"/>
                  <a:gd name="txB" fmla="*/ 274 h 274"/>
                </a:gdLst>
                <a:ahLst/>
                <a:cxnLst>
                  <a:cxn ang="0">
                    <a:pos x="0" y="274"/>
                  </a:cxn>
                  <a:cxn ang="0">
                    <a:pos x="13" y="240"/>
                  </a:cxn>
                  <a:cxn ang="0">
                    <a:pos x="29" y="200"/>
                  </a:cxn>
                  <a:cxn ang="0">
                    <a:pos x="59" y="127"/>
                  </a:cxn>
                  <a:cxn ang="0">
                    <a:pos x="75" y="90"/>
                  </a:cxn>
                  <a:cxn ang="0">
                    <a:pos x="89" y="56"/>
                  </a:cxn>
                  <a:cxn ang="0">
                    <a:pos x="105" y="27"/>
                  </a:cxn>
                  <a:cxn ang="0">
                    <a:pos x="118" y="0"/>
                  </a:cxn>
                </a:cxnLst>
                <a:rect l="txL" t="txT" r="txR" b="txB"/>
                <a:pathLst>
                  <a:path w="118" h="274">
                    <a:moveTo>
                      <a:pt x="0" y="274"/>
                    </a:moveTo>
                    <a:lnTo>
                      <a:pt x="13" y="240"/>
                    </a:lnTo>
                    <a:lnTo>
                      <a:pt x="29" y="200"/>
                    </a:lnTo>
                    <a:lnTo>
                      <a:pt x="59" y="127"/>
                    </a:lnTo>
                    <a:lnTo>
                      <a:pt x="75" y="90"/>
                    </a:lnTo>
                    <a:lnTo>
                      <a:pt x="89" y="56"/>
                    </a:lnTo>
                    <a:lnTo>
                      <a:pt x="105" y="27"/>
                    </a:lnTo>
                    <a:lnTo>
                      <a:pt x="118"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19491" name="未知"/>
              <p:cNvSpPr/>
              <p:nvPr/>
            </p:nvSpPr>
            <p:spPr>
              <a:xfrm>
                <a:off x="118" y="34"/>
                <a:ext cx="116" cy="113"/>
              </a:xfrm>
              <a:custGeom>
                <a:avLst/>
                <a:gdLst>
                  <a:gd name="txL" fmla="*/ 0 w 116"/>
                  <a:gd name="txT" fmla="*/ 0 h 113"/>
                  <a:gd name="txR" fmla="*/ 116 w 116"/>
                  <a:gd name="txB" fmla="*/ 113 h 113"/>
                </a:gdLst>
                <a:ahLst/>
                <a:cxnLst>
                  <a:cxn ang="0">
                    <a:pos x="0" y="113"/>
                  </a:cxn>
                  <a:cxn ang="0">
                    <a:pos x="14" y="88"/>
                  </a:cxn>
                  <a:cxn ang="0">
                    <a:pos x="30" y="69"/>
                  </a:cxn>
                  <a:cxn ang="0">
                    <a:pos x="44" y="49"/>
                  </a:cxn>
                  <a:cxn ang="0">
                    <a:pos x="57" y="32"/>
                  </a:cxn>
                  <a:cxn ang="0">
                    <a:pos x="73" y="20"/>
                  </a:cxn>
                  <a:cxn ang="0">
                    <a:pos x="87" y="8"/>
                  </a:cxn>
                  <a:cxn ang="0">
                    <a:pos x="103" y="3"/>
                  </a:cxn>
                  <a:cxn ang="0">
                    <a:pos x="116" y="0"/>
                  </a:cxn>
                </a:cxnLst>
                <a:rect l="txL" t="txT" r="txR" b="txB"/>
                <a:pathLst>
                  <a:path w="116" h="113">
                    <a:moveTo>
                      <a:pt x="0" y="113"/>
                    </a:moveTo>
                    <a:lnTo>
                      <a:pt x="14" y="88"/>
                    </a:lnTo>
                    <a:lnTo>
                      <a:pt x="30" y="69"/>
                    </a:lnTo>
                    <a:lnTo>
                      <a:pt x="44" y="49"/>
                    </a:lnTo>
                    <a:lnTo>
                      <a:pt x="57" y="32"/>
                    </a:lnTo>
                    <a:lnTo>
                      <a:pt x="73" y="20"/>
                    </a:lnTo>
                    <a:lnTo>
                      <a:pt x="87" y="8"/>
                    </a:lnTo>
                    <a:lnTo>
                      <a:pt x="103" y="3"/>
                    </a:lnTo>
                    <a:lnTo>
                      <a:pt x="116"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19492" name="未知"/>
              <p:cNvSpPr/>
              <p:nvPr/>
            </p:nvSpPr>
            <p:spPr>
              <a:xfrm>
                <a:off x="234" y="34"/>
                <a:ext cx="119" cy="113"/>
              </a:xfrm>
              <a:custGeom>
                <a:avLst/>
                <a:gdLst>
                  <a:gd name="txL" fmla="*/ 0 w 119"/>
                  <a:gd name="txT" fmla="*/ 0 h 113"/>
                  <a:gd name="txR" fmla="*/ 119 w 119"/>
                  <a:gd name="txB" fmla="*/ 113 h 113"/>
                </a:gdLst>
                <a:ahLst/>
                <a:cxnLst>
                  <a:cxn ang="0">
                    <a:pos x="0" y="0"/>
                  </a:cxn>
                  <a:cxn ang="0">
                    <a:pos x="14" y="3"/>
                  </a:cxn>
                  <a:cxn ang="0">
                    <a:pos x="30" y="8"/>
                  </a:cxn>
                  <a:cxn ang="0">
                    <a:pos x="44" y="20"/>
                  </a:cxn>
                  <a:cxn ang="0">
                    <a:pos x="60" y="32"/>
                  </a:cxn>
                  <a:cxn ang="0">
                    <a:pos x="76" y="49"/>
                  </a:cxn>
                  <a:cxn ang="0">
                    <a:pos x="90" y="69"/>
                  </a:cxn>
                  <a:cxn ang="0">
                    <a:pos x="106" y="88"/>
                  </a:cxn>
                  <a:cxn ang="0">
                    <a:pos x="119" y="113"/>
                  </a:cxn>
                </a:cxnLst>
                <a:rect l="txL" t="txT" r="txR" b="txB"/>
                <a:pathLst>
                  <a:path w="119" h="113">
                    <a:moveTo>
                      <a:pt x="0" y="0"/>
                    </a:moveTo>
                    <a:lnTo>
                      <a:pt x="14" y="3"/>
                    </a:lnTo>
                    <a:lnTo>
                      <a:pt x="30" y="8"/>
                    </a:lnTo>
                    <a:lnTo>
                      <a:pt x="44" y="20"/>
                    </a:lnTo>
                    <a:lnTo>
                      <a:pt x="60" y="32"/>
                    </a:lnTo>
                    <a:lnTo>
                      <a:pt x="76" y="49"/>
                    </a:lnTo>
                    <a:lnTo>
                      <a:pt x="90" y="69"/>
                    </a:lnTo>
                    <a:lnTo>
                      <a:pt x="106" y="88"/>
                    </a:lnTo>
                    <a:lnTo>
                      <a:pt x="119" y="113"/>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19493" name="未知"/>
              <p:cNvSpPr/>
              <p:nvPr/>
            </p:nvSpPr>
            <p:spPr>
              <a:xfrm>
                <a:off x="353" y="147"/>
                <a:ext cx="116" cy="274"/>
              </a:xfrm>
              <a:custGeom>
                <a:avLst/>
                <a:gdLst>
                  <a:gd name="txL" fmla="*/ 0 w 116"/>
                  <a:gd name="txT" fmla="*/ 0 h 274"/>
                  <a:gd name="txR" fmla="*/ 116 w 116"/>
                  <a:gd name="txB" fmla="*/ 274 h 274"/>
                </a:gdLst>
                <a:ahLst/>
                <a:cxnLst>
                  <a:cxn ang="0">
                    <a:pos x="0" y="0"/>
                  </a:cxn>
                  <a:cxn ang="0">
                    <a:pos x="14" y="27"/>
                  </a:cxn>
                  <a:cxn ang="0">
                    <a:pos x="30" y="56"/>
                  </a:cxn>
                  <a:cxn ang="0">
                    <a:pos x="43" y="90"/>
                  </a:cxn>
                  <a:cxn ang="0">
                    <a:pos x="57" y="127"/>
                  </a:cxn>
                  <a:cxn ang="0">
                    <a:pos x="87" y="203"/>
                  </a:cxn>
                  <a:cxn ang="0">
                    <a:pos x="103" y="240"/>
                  </a:cxn>
                  <a:cxn ang="0">
                    <a:pos x="116" y="274"/>
                  </a:cxn>
                </a:cxnLst>
                <a:rect l="txL" t="txT" r="txR" b="txB"/>
                <a:pathLst>
                  <a:path w="116" h="274">
                    <a:moveTo>
                      <a:pt x="0" y="0"/>
                    </a:moveTo>
                    <a:lnTo>
                      <a:pt x="14" y="27"/>
                    </a:lnTo>
                    <a:lnTo>
                      <a:pt x="30" y="56"/>
                    </a:lnTo>
                    <a:lnTo>
                      <a:pt x="43" y="90"/>
                    </a:lnTo>
                    <a:lnTo>
                      <a:pt x="57" y="127"/>
                    </a:lnTo>
                    <a:lnTo>
                      <a:pt x="87" y="203"/>
                    </a:lnTo>
                    <a:lnTo>
                      <a:pt x="103" y="240"/>
                    </a:lnTo>
                    <a:lnTo>
                      <a:pt x="116" y="274"/>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19494" name="未知"/>
              <p:cNvSpPr/>
              <p:nvPr/>
            </p:nvSpPr>
            <p:spPr>
              <a:xfrm>
                <a:off x="454" y="387"/>
                <a:ext cx="119" cy="271"/>
              </a:xfrm>
              <a:custGeom>
                <a:avLst/>
                <a:gdLst>
                  <a:gd name="txL" fmla="*/ 0 w 119"/>
                  <a:gd name="txT" fmla="*/ 0 h 271"/>
                  <a:gd name="txR" fmla="*/ 119 w 119"/>
                  <a:gd name="txB" fmla="*/ 271 h 271"/>
                </a:gdLst>
                <a:ahLst/>
                <a:cxnLst>
                  <a:cxn ang="0">
                    <a:pos x="0" y="0"/>
                  </a:cxn>
                  <a:cxn ang="0">
                    <a:pos x="14" y="34"/>
                  </a:cxn>
                  <a:cxn ang="0">
                    <a:pos x="30" y="71"/>
                  </a:cxn>
                  <a:cxn ang="0">
                    <a:pos x="60" y="146"/>
                  </a:cxn>
                  <a:cxn ang="0">
                    <a:pos x="76" y="181"/>
                  </a:cxn>
                  <a:cxn ang="0">
                    <a:pos x="89" y="215"/>
                  </a:cxn>
                  <a:cxn ang="0">
                    <a:pos x="106" y="244"/>
                  </a:cxn>
                  <a:cxn ang="0">
                    <a:pos x="119" y="271"/>
                  </a:cxn>
                </a:cxnLst>
                <a:rect l="txL" t="txT" r="txR" b="txB"/>
                <a:pathLst>
                  <a:path w="119" h="271">
                    <a:moveTo>
                      <a:pt x="0" y="0"/>
                    </a:moveTo>
                    <a:lnTo>
                      <a:pt x="14" y="34"/>
                    </a:lnTo>
                    <a:lnTo>
                      <a:pt x="30" y="71"/>
                    </a:lnTo>
                    <a:lnTo>
                      <a:pt x="60" y="146"/>
                    </a:lnTo>
                    <a:lnTo>
                      <a:pt x="76" y="181"/>
                    </a:lnTo>
                    <a:lnTo>
                      <a:pt x="89" y="215"/>
                    </a:lnTo>
                    <a:lnTo>
                      <a:pt x="106" y="244"/>
                    </a:lnTo>
                    <a:lnTo>
                      <a:pt x="119" y="271"/>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19495" name="未知"/>
              <p:cNvSpPr/>
              <p:nvPr/>
            </p:nvSpPr>
            <p:spPr>
              <a:xfrm>
                <a:off x="573" y="658"/>
                <a:ext cx="116" cy="115"/>
              </a:xfrm>
              <a:custGeom>
                <a:avLst/>
                <a:gdLst>
                  <a:gd name="txL" fmla="*/ 0 w 116"/>
                  <a:gd name="txT" fmla="*/ 0 h 115"/>
                  <a:gd name="txR" fmla="*/ 116 w 116"/>
                  <a:gd name="txB" fmla="*/ 115 h 115"/>
                </a:gdLst>
                <a:ahLst/>
                <a:cxnLst>
                  <a:cxn ang="0">
                    <a:pos x="0" y="0"/>
                  </a:cxn>
                  <a:cxn ang="0">
                    <a:pos x="14" y="25"/>
                  </a:cxn>
                  <a:cxn ang="0">
                    <a:pos x="30" y="44"/>
                  </a:cxn>
                  <a:cxn ang="0">
                    <a:pos x="43" y="64"/>
                  </a:cxn>
                  <a:cxn ang="0">
                    <a:pos x="57" y="81"/>
                  </a:cxn>
                  <a:cxn ang="0">
                    <a:pos x="73" y="96"/>
                  </a:cxn>
                  <a:cxn ang="0">
                    <a:pos x="87" y="105"/>
                  </a:cxn>
                  <a:cxn ang="0">
                    <a:pos x="103" y="113"/>
                  </a:cxn>
                  <a:cxn ang="0">
                    <a:pos x="116" y="115"/>
                  </a:cxn>
                </a:cxnLst>
                <a:rect l="txL" t="txT" r="txR" b="txB"/>
                <a:pathLst>
                  <a:path w="116" h="115">
                    <a:moveTo>
                      <a:pt x="0" y="0"/>
                    </a:moveTo>
                    <a:lnTo>
                      <a:pt x="14" y="25"/>
                    </a:lnTo>
                    <a:lnTo>
                      <a:pt x="30" y="44"/>
                    </a:lnTo>
                    <a:lnTo>
                      <a:pt x="43" y="64"/>
                    </a:lnTo>
                    <a:lnTo>
                      <a:pt x="57" y="81"/>
                    </a:lnTo>
                    <a:lnTo>
                      <a:pt x="73" y="96"/>
                    </a:lnTo>
                    <a:lnTo>
                      <a:pt x="87" y="105"/>
                    </a:lnTo>
                    <a:lnTo>
                      <a:pt x="103" y="113"/>
                    </a:lnTo>
                    <a:lnTo>
                      <a:pt x="116" y="115"/>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19496" name="未知"/>
              <p:cNvSpPr/>
              <p:nvPr/>
            </p:nvSpPr>
            <p:spPr>
              <a:xfrm>
                <a:off x="684" y="658"/>
                <a:ext cx="119" cy="115"/>
              </a:xfrm>
              <a:custGeom>
                <a:avLst/>
                <a:gdLst>
                  <a:gd name="txL" fmla="*/ 0 w 119"/>
                  <a:gd name="txT" fmla="*/ 0 h 115"/>
                  <a:gd name="txR" fmla="*/ 119 w 119"/>
                  <a:gd name="txB" fmla="*/ 115 h 115"/>
                </a:gdLst>
                <a:ahLst/>
                <a:cxnLst>
                  <a:cxn ang="0">
                    <a:pos x="0" y="115"/>
                  </a:cxn>
                  <a:cxn ang="0">
                    <a:pos x="14" y="113"/>
                  </a:cxn>
                  <a:cxn ang="0">
                    <a:pos x="30" y="105"/>
                  </a:cxn>
                  <a:cxn ang="0">
                    <a:pos x="43" y="96"/>
                  </a:cxn>
                  <a:cxn ang="0">
                    <a:pos x="60" y="81"/>
                  </a:cxn>
                  <a:cxn ang="0">
                    <a:pos x="76" y="64"/>
                  </a:cxn>
                  <a:cxn ang="0">
                    <a:pos x="89" y="44"/>
                  </a:cxn>
                  <a:cxn ang="0">
                    <a:pos x="106" y="25"/>
                  </a:cxn>
                  <a:cxn ang="0">
                    <a:pos x="119" y="0"/>
                  </a:cxn>
                </a:cxnLst>
                <a:rect l="txL" t="txT" r="txR" b="txB"/>
                <a:pathLst>
                  <a:path w="119" h="115">
                    <a:moveTo>
                      <a:pt x="0" y="115"/>
                    </a:moveTo>
                    <a:lnTo>
                      <a:pt x="14" y="113"/>
                    </a:lnTo>
                    <a:lnTo>
                      <a:pt x="30" y="105"/>
                    </a:lnTo>
                    <a:lnTo>
                      <a:pt x="43" y="96"/>
                    </a:lnTo>
                    <a:lnTo>
                      <a:pt x="60" y="81"/>
                    </a:lnTo>
                    <a:lnTo>
                      <a:pt x="76" y="64"/>
                    </a:lnTo>
                    <a:lnTo>
                      <a:pt x="89" y="44"/>
                    </a:lnTo>
                    <a:lnTo>
                      <a:pt x="106" y="25"/>
                    </a:lnTo>
                    <a:lnTo>
                      <a:pt x="119"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19497" name="未知"/>
              <p:cNvSpPr/>
              <p:nvPr/>
            </p:nvSpPr>
            <p:spPr>
              <a:xfrm>
                <a:off x="803" y="387"/>
                <a:ext cx="116" cy="271"/>
              </a:xfrm>
              <a:custGeom>
                <a:avLst/>
                <a:gdLst>
                  <a:gd name="txL" fmla="*/ 0 w 116"/>
                  <a:gd name="txT" fmla="*/ 0 h 271"/>
                  <a:gd name="txR" fmla="*/ 116 w 116"/>
                  <a:gd name="txB" fmla="*/ 271 h 271"/>
                </a:gdLst>
                <a:ahLst/>
                <a:cxnLst>
                  <a:cxn ang="0">
                    <a:pos x="0" y="271"/>
                  </a:cxn>
                  <a:cxn ang="0">
                    <a:pos x="14" y="244"/>
                  </a:cxn>
                  <a:cxn ang="0">
                    <a:pos x="30" y="215"/>
                  </a:cxn>
                  <a:cxn ang="0">
                    <a:pos x="43" y="181"/>
                  </a:cxn>
                  <a:cxn ang="0">
                    <a:pos x="57" y="146"/>
                  </a:cxn>
                  <a:cxn ang="0">
                    <a:pos x="86" y="71"/>
                  </a:cxn>
                  <a:cxn ang="0">
                    <a:pos x="103" y="34"/>
                  </a:cxn>
                  <a:cxn ang="0">
                    <a:pos x="116" y="0"/>
                  </a:cxn>
                </a:cxnLst>
                <a:rect l="txL" t="txT" r="txR" b="txB"/>
                <a:pathLst>
                  <a:path w="116" h="271">
                    <a:moveTo>
                      <a:pt x="0" y="271"/>
                    </a:moveTo>
                    <a:lnTo>
                      <a:pt x="14" y="244"/>
                    </a:lnTo>
                    <a:lnTo>
                      <a:pt x="30" y="215"/>
                    </a:lnTo>
                    <a:lnTo>
                      <a:pt x="43" y="181"/>
                    </a:lnTo>
                    <a:lnTo>
                      <a:pt x="57" y="146"/>
                    </a:lnTo>
                    <a:lnTo>
                      <a:pt x="86" y="71"/>
                    </a:lnTo>
                    <a:lnTo>
                      <a:pt x="103" y="34"/>
                    </a:lnTo>
                    <a:lnTo>
                      <a:pt x="116"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19498" name="未知"/>
              <p:cNvSpPr/>
              <p:nvPr/>
            </p:nvSpPr>
            <p:spPr>
              <a:xfrm>
                <a:off x="919" y="113"/>
                <a:ext cx="119" cy="274"/>
              </a:xfrm>
              <a:custGeom>
                <a:avLst/>
                <a:gdLst>
                  <a:gd name="txL" fmla="*/ 0 w 119"/>
                  <a:gd name="txT" fmla="*/ 0 h 274"/>
                  <a:gd name="txR" fmla="*/ 119 w 119"/>
                  <a:gd name="txB" fmla="*/ 274 h 274"/>
                </a:gdLst>
                <a:ahLst/>
                <a:cxnLst>
                  <a:cxn ang="0">
                    <a:pos x="0" y="274"/>
                  </a:cxn>
                  <a:cxn ang="0">
                    <a:pos x="14" y="240"/>
                  </a:cxn>
                  <a:cxn ang="0">
                    <a:pos x="30" y="203"/>
                  </a:cxn>
                  <a:cxn ang="0">
                    <a:pos x="60" y="127"/>
                  </a:cxn>
                  <a:cxn ang="0">
                    <a:pos x="76" y="90"/>
                  </a:cxn>
                  <a:cxn ang="0">
                    <a:pos x="89" y="56"/>
                  </a:cxn>
                  <a:cxn ang="0">
                    <a:pos x="105" y="27"/>
                  </a:cxn>
                  <a:cxn ang="0">
                    <a:pos x="119" y="0"/>
                  </a:cxn>
                </a:cxnLst>
                <a:rect l="txL" t="txT" r="txR" b="txB"/>
                <a:pathLst>
                  <a:path w="119" h="274">
                    <a:moveTo>
                      <a:pt x="0" y="274"/>
                    </a:moveTo>
                    <a:lnTo>
                      <a:pt x="14" y="240"/>
                    </a:lnTo>
                    <a:lnTo>
                      <a:pt x="30" y="203"/>
                    </a:lnTo>
                    <a:lnTo>
                      <a:pt x="60" y="127"/>
                    </a:lnTo>
                    <a:lnTo>
                      <a:pt x="76" y="90"/>
                    </a:lnTo>
                    <a:lnTo>
                      <a:pt x="89" y="56"/>
                    </a:lnTo>
                    <a:lnTo>
                      <a:pt x="105" y="27"/>
                    </a:lnTo>
                    <a:lnTo>
                      <a:pt x="119"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19499" name="未知"/>
              <p:cNvSpPr/>
              <p:nvPr/>
            </p:nvSpPr>
            <p:spPr>
              <a:xfrm>
                <a:off x="1038" y="0"/>
                <a:ext cx="116" cy="113"/>
              </a:xfrm>
              <a:custGeom>
                <a:avLst/>
                <a:gdLst>
                  <a:gd name="txL" fmla="*/ 0 w 116"/>
                  <a:gd name="txT" fmla="*/ 0 h 113"/>
                  <a:gd name="txR" fmla="*/ 116 w 116"/>
                  <a:gd name="txB" fmla="*/ 113 h 113"/>
                </a:gdLst>
                <a:ahLst/>
                <a:cxnLst>
                  <a:cxn ang="0">
                    <a:pos x="0" y="113"/>
                  </a:cxn>
                  <a:cxn ang="0">
                    <a:pos x="13" y="88"/>
                  </a:cxn>
                  <a:cxn ang="0">
                    <a:pos x="30" y="69"/>
                  </a:cxn>
                  <a:cxn ang="0">
                    <a:pos x="43" y="49"/>
                  </a:cxn>
                  <a:cxn ang="0">
                    <a:pos x="57" y="32"/>
                  </a:cxn>
                  <a:cxn ang="0">
                    <a:pos x="73" y="20"/>
                  </a:cxn>
                  <a:cxn ang="0">
                    <a:pos x="86" y="8"/>
                  </a:cxn>
                  <a:cxn ang="0">
                    <a:pos x="103" y="3"/>
                  </a:cxn>
                  <a:cxn ang="0">
                    <a:pos x="116" y="0"/>
                  </a:cxn>
                </a:cxnLst>
                <a:rect l="txL" t="txT" r="txR" b="txB"/>
                <a:pathLst>
                  <a:path w="116" h="113">
                    <a:moveTo>
                      <a:pt x="0" y="113"/>
                    </a:moveTo>
                    <a:lnTo>
                      <a:pt x="13" y="88"/>
                    </a:lnTo>
                    <a:lnTo>
                      <a:pt x="30" y="69"/>
                    </a:lnTo>
                    <a:lnTo>
                      <a:pt x="43" y="49"/>
                    </a:lnTo>
                    <a:lnTo>
                      <a:pt x="57" y="32"/>
                    </a:lnTo>
                    <a:lnTo>
                      <a:pt x="73" y="20"/>
                    </a:lnTo>
                    <a:lnTo>
                      <a:pt x="86" y="8"/>
                    </a:lnTo>
                    <a:lnTo>
                      <a:pt x="103" y="3"/>
                    </a:lnTo>
                    <a:lnTo>
                      <a:pt x="116"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19500" name="未知"/>
              <p:cNvSpPr/>
              <p:nvPr/>
            </p:nvSpPr>
            <p:spPr>
              <a:xfrm>
                <a:off x="1154" y="0"/>
                <a:ext cx="119" cy="113"/>
              </a:xfrm>
              <a:custGeom>
                <a:avLst/>
                <a:gdLst>
                  <a:gd name="txL" fmla="*/ 0 w 119"/>
                  <a:gd name="txT" fmla="*/ 0 h 113"/>
                  <a:gd name="txR" fmla="*/ 119 w 119"/>
                  <a:gd name="txB" fmla="*/ 113 h 113"/>
                </a:gdLst>
                <a:ahLst/>
                <a:cxnLst>
                  <a:cxn ang="0">
                    <a:pos x="0" y="0"/>
                  </a:cxn>
                  <a:cxn ang="0">
                    <a:pos x="14" y="3"/>
                  </a:cxn>
                  <a:cxn ang="0">
                    <a:pos x="30" y="8"/>
                  </a:cxn>
                  <a:cxn ang="0">
                    <a:pos x="43" y="20"/>
                  </a:cxn>
                  <a:cxn ang="0">
                    <a:pos x="59" y="32"/>
                  </a:cxn>
                  <a:cxn ang="0">
                    <a:pos x="76" y="49"/>
                  </a:cxn>
                  <a:cxn ang="0">
                    <a:pos x="89" y="69"/>
                  </a:cxn>
                  <a:cxn ang="0">
                    <a:pos x="105" y="88"/>
                  </a:cxn>
                  <a:cxn ang="0">
                    <a:pos x="119" y="113"/>
                  </a:cxn>
                </a:cxnLst>
                <a:rect l="txL" t="txT" r="txR" b="txB"/>
                <a:pathLst>
                  <a:path w="119" h="113">
                    <a:moveTo>
                      <a:pt x="0" y="0"/>
                    </a:moveTo>
                    <a:lnTo>
                      <a:pt x="14" y="3"/>
                    </a:lnTo>
                    <a:lnTo>
                      <a:pt x="30" y="8"/>
                    </a:lnTo>
                    <a:lnTo>
                      <a:pt x="43" y="20"/>
                    </a:lnTo>
                    <a:lnTo>
                      <a:pt x="59" y="32"/>
                    </a:lnTo>
                    <a:lnTo>
                      <a:pt x="76" y="49"/>
                    </a:lnTo>
                    <a:lnTo>
                      <a:pt x="89" y="69"/>
                    </a:lnTo>
                    <a:lnTo>
                      <a:pt x="105" y="88"/>
                    </a:lnTo>
                    <a:lnTo>
                      <a:pt x="119" y="113"/>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19501" name="未知"/>
              <p:cNvSpPr/>
              <p:nvPr/>
            </p:nvSpPr>
            <p:spPr>
              <a:xfrm>
                <a:off x="1273" y="113"/>
                <a:ext cx="116" cy="274"/>
              </a:xfrm>
              <a:custGeom>
                <a:avLst/>
                <a:gdLst>
                  <a:gd name="txL" fmla="*/ 0 w 116"/>
                  <a:gd name="txT" fmla="*/ 0 h 274"/>
                  <a:gd name="txR" fmla="*/ 116 w 116"/>
                  <a:gd name="txB" fmla="*/ 274 h 274"/>
                </a:gdLst>
                <a:ahLst/>
                <a:cxnLst>
                  <a:cxn ang="0">
                    <a:pos x="0" y="0"/>
                  </a:cxn>
                  <a:cxn ang="0">
                    <a:pos x="13" y="27"/>
                  </a:cxn>
                  <a:cxn ang="0">
                    <a:pos x="30" y="56"/>
                  </a:cxn>
                  <a:cxn ang="0">
                    <a:pos x="43" y="90"/>
                  </a:cxn>
                  <a:cxn ang="0">
                    <a:pos x="57" y="127"/>
                  </a:cxn>
                  <a:cxn ang="0">
                    <a:pos x="86" y="203"/>
                  </a:cxn>
                  <a:cxn ang="0">
                    <a:pos x="102" y="240"/>
                  </a:cxn>
                  <a:cxn ang="0">
                    <a:pos x="116" y="274"/>
                  </a:cxn>
                </a:cxnLst>
                <a:rect l="txL" t="txT" r="txR" b="txB"/>
                <a:pathLst>
                  <a:path w="116" h="274">
                    <a:moveTo>
                      <a:pt x="0" y="0"/>
                    </a:moveTo>
                    <a:lnTo>
                      <a:pt x="13" y="27"/>
                    </a:lnTo>
                    <a:lnTo>
                      <a:pt x="30" y="56"/>
                    </a:lnTo>
                    <a:lnTo>
                      <a:pt x="43" y="90"/>
                    </a:lnTo>
                    <a:lnTo>
                      <a:pt x="57" y="127"/>
                    </a:lnTo>
                    <a:lnTo>
                      <a:pt x="86" y="203"/>
                    </a:lnTo>
                    <a:lnTo>
                      <a:pt x="102" y="240"/>
                    </a:lnTo>
                    <a:lnTo>
                      <a:pt x="116" y="274"/>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19502" name="直接连接符 21528"/>
              <p:cNvSpPr/>
              <p:nvPr/>
            </p:nvSpPr>
            <p:spPr>
              <a:xfrm>
                <a:off x="1389" y="387"/>
                <a:ext cx="119" cy="271"/>
              </a:xfrm>
              <a:prstGeom prst="line">
                <a:avLst/>
              </a:prstGeom>
              <a:ln w="28575" cap="flat" cmpd="sng">
                <a:solidFill>
                  <a:srgbClr val="FF0000"/>
                </a:solidFill>
                <a:prstDash val="solid"/>
                <a:headEnd type="none" w="med" len="med"/>
                <a:tailEnd type="none" w="med" len="med"/>
              </a:ln>
            </p:spPr>
          </p:sp>
        </p:grpSp>
        <p:sp>
          <p:nvSpPr>
            <p:cNvPr id="19476" name="直接连接符 21529"/>
            <p:cNvSpPr/>
            <p:nvPr/>
          </p:nvSpPr>
          <p:spPr>
            <a:xfrm>
              <a:off x="0" y="1084"/>
              <a:ext cx="1968" cy="0"/>
            </a:xfrm>
            <a:prstGeom prst="line">
              <a:avLst/>
            </a:prstGeom>
            <a:ln w="19050" cap="flat" cmpd="sng">
              <a:solidFill>
                <a:schemeClr val="tx1"/>
              </a:solidFill>
              <a:prstDash val="solid"/>
              <a:headEnd type="none" w="med" len="med"/>
              <a:tailEnd type="stealth" w="sm" len="med"/>
            </a:ln>
          </p:spPr>
        </p:sp>
        <p:sp>
          <p:nvSpPr>
            <p:cNvPr id="19477" name="直接连接符 21530"/>
            <p:cNvSpPr/>
            <p:nvPr/>
          </p:nvSpPr>
          <p:spPr>
            <a:xfrm flipV="1">
              <a:off x="596" y="307"/>
              <a:ext cx="0" cy="1200"/>
            </a:xfrm>
            <a:prstGeom prst="line">
              <a:avLst/>
            </a:prstGeom>
            <a:ln w="19050" cap="flat" cmpd="sng">
              <a:solidFill>
                <a:schemeClr val="tx1"/>
              </a:solidFill>
              <a:prstDash val="solid"/>
              <a:headEnd type="none" w="med" len="med"/>
              <a:tailEnd type="stealth" w="sm" len="med"/>
            </a:ln>
          </p:spPr>
        </p:sp>
        <p:sp>
          <p:nvSpPr>
            <p:cNvPr id="19478" name="文本框 21531"/>
            <p:cNvSpPr txBox="1"/>
            <p:nvPr/>
          </p:nvSpPr>
          <p:spPr>
            <a:xfrm>
              <a:off x="1968" y="911"/>
              <a:ext cx="349" cy="288"/>
            </a:xfrm>
            <a:prstGeom prst="rect">
              <a:avLst/>
            </a:prstGeom>
            <a:noFill/>
            <a:ln w="9525">
              <a:noFill/>
            </a:ln>
          </p:spPr>
          <p:txBody>
            <a:bodyPr wrap="none">
              <a:spAutoFit/>
            </a:bodyPr>
            <a:p>
              <a:pPr eaLnBrk="1" hangingPunct="1"/>
              <a:r>
                <a:rPr lang="en-US" altLang="zh-CN" sz="2400" i="1" dirty="0">
                  <a:latin typeface="Symbol" panose="05050102010706020507" pitchFamily="18" charset="2"/>
                </a:rPr>
                <a:t>w</a:t>
              </a:r>
              <a:r>
                <a:rPr lang="en-US" altLang="zh-CN" sz="2400" i="1" dirty="0">
                  <a:latin typeface="Times New Roman" panose="02020603050405020304" pitchFamily="18" charset="0"/>
                </a:rPr>
                <a:t> t</a:t>
              </a:r>
              <a:endParaRPr lang="en-US" altLang="zh-CN" sz="2400" i="1" dirty="0">
                <a:latin typeface="Times New Roman" panose="02020603050405020304" pitchFamily="18" charset="0"/>
              </a:endParaRPr>
            </a:p>
          </p:txBody>
        </p:sp>
        <p:sp>
          <p:nvSpPr>
            <p:cNvPr id="19479" name="文本框 21532"/>
            <p:cNvSpPr txBox="1"/>
            <p:nvPr/>
          </p:nvSpPr>
          <p:spPr>
            <a:xfrm>
              <a:off x="523" y="0"/>
              <a:ext cx="169" cy="288"/>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i</a:t>
              </a:r>
              <a:endParaRPr lang="en-US" altLang="zh-CN" sz="2400" dirty="0">
                <a:latin typeface="Times New Roman" panose="02020603050405020304" pitchFamily="18" charset="0"/>
              </a:endParaRPr>
            </a:p>
          </p:txBody>
        </p:sp>
        <p:sp>
          <p:nvSpPr>
            <p:cNvPr id="19480" name="文本框 21533"/>
            <p:cNvSpPr txBox="1"/>
            <p:nvPr/>
          </p:nvSpPr>
          <p:spPr>
            <a:xfrm>
              <a:off x="439" y="1049"/>
              <a:ext cx="174" cy="154"/>
            </a:xfrm>
            <a:prstGeom prst="rect">
              <a:avLst/>
            </a:prstGeom>
            <a:noFill/>
            <a:ln w="9525">
              <a:noFill/>
            </a:ln>
          </p:spPr>
          <p:txBody>
            <a:bodyPr wrap="none">
              <a:spAutoFit/>
            </a:bodyPr>
            <a:p>
              <a:pPr eaLnBrk="1" hangingPunct="1">
                <a:spcBef>
                  <a:spcPct val="50000"/>
                </a:spcBef>
              </a:pPr>
              <a:r>
                <a:rPr lang="en-US" altLang="zh-CN" sz="1000" i="1" dirty="0">
                  <a:latin typeface="Times New Roman" panose="02020603050405020304" pitchFamily="18" charset="0"/>
                </a:rPr>
                <a:t>O</a:t>
              </a:r>
              <a:endParaRPr lang="en-US" altLang="zh-CN" sz="2400" dirty="0">
                <a:latin typeface="Times New Roman" panose="02020603050405020304" pitchFamily="18" charset="0"/>
              </a:endParaRPr>
            </a:p>
          </p:txBody>
        </p:sp>
        <p:sp>
          <p:nvSpPr>
            <p:cNvPr id="19481" name="直接连接符 21534"/>
            <p:cNvSpPr/>
            <p:nvPr/>
          </p:nvSpPr>
          <p:spPr>
            <a:xfrm>
              <a:off x="487" y="574"/>
              <a:ext cx="0" cy="602"/>
            </a:xfrm>
            <a:prstGeom prst="line">
              <a:avLst/>
            </a:prstGeom>
            <a:ln w="9525" cap="flat" cmpd="sng">
              <a:solidFill>
                <a:schemeClr val="tx1"/>
              </a:solidFill>
              <a:prstDash val="dash"/>
              <a:headEnd type="none" w="med" len="med"/>
              <a:tailEnd type="none" w="med" len="med"/>
            </a:ln>
          </p:spPr>
        </p:sp>
        <p:sp>
          <p:nvSpPr>
            <p:cNvPr id="19482" name="直接连接符 21535"/>
            <p:cNvSpPr/>
            <p:nvPr/>
          </p:nvSpPr>
          <p:spPr>
            <a:xfrm>
              <a:off x="320" y="1176"/>
              <a:ext cx="144" cy="0"/>
            </a:xfrm>
            <a:prstGeom prst="line">
              <a:avLst/>
            </a:prstGeom>
            <a:ln w="9525" cap="flat" cmpd="sng">
              <a:solidFill>
                <a:schemeClr val="tx1"/>
              </a:solidFill>
              <a:prstDash val="solid"/>
              <a:headEnd type="none" w="med" len="med"/>
              <a:tailEnd type="stealth" w="sm" len="med"/>
            </a:ln>
          </p:spPr>
        </p:sp>
        <p:sp>
          <p:nvSpPr>
            <p:cNvPr id="19483" name="直接连接符 21536"/>
            <p:cNvSpPr/>
            <p:nvPr/>
          </p:nvSpPr>
          <p:spPr>
            <a:xfrm flipH="1">
              <a:off x="596" y="1172"/>
              <a:ext cx="144" cy="0"/>
            </a:xfrm>
            <a:prstGeom prst="line">
              <a:avLst/>
            </a:prstGeom>
            <a:ln w="9525" cap="flat" cmpd="sng">
              <a:solidFill>
                <a:schemeClr val="tx1"/>
              </a:solidFill>
              <a:prstDash val="solid"/>
              <a:headEnd type="none" w="med" len="med"/>
              <a:tailEnd type="stealth" w="sm" len="med"/>
            </a:ln>
          </p:spPr>
        </p:sp>
        <p:sp>
          <p:nvSpPr>
            <p:cNvPr id="19484" name="文本框 21537"/>
            <p:cNvSpPr txBox="1"/>
            <p:nvPr/>
          </p:nvSpPr>
          <p:spPr>
            <a:xfrm>
              <a:off x="173" y="1203"/>
              <a:ext cx="350" cy="288"/>
            </a:xfrm>
            <a:prstGeom prst="rect">
              <a:avLst/>
            </a:prstGeom>
            <a:noFill/>
            <a:ln w="9525">
              <a:noFill/>
            </a:ln>
          </p:spPr>
          <p:txBody>
            <a:bodyPr>
              <a:spAutoFit/>
            </a:bodyPr>
            <a:p>
              <a:pPr eaLnBrk="1" hangingPunct="1">
                <a:spcBef>
                  <a:spcPct val="50000"/>
                </a:spcBef>
              </a:pPr>
              <a:r>
                <a:rPr lang="en-US" altLang="zh-CN" sz="2400" i="1" dirty="0">
                  <a:latin typeface="Symbol" panose="05050102010706020507" pitchFamily="18" charset="2"/>
                </a:rPr>
                <a:t>y</a:t>
              </a:r>
              <a:r>
                <a:rPr lang="en-US" altLang="zh-CN" sz="2400" i="1" baseline="-25000" dirty="0">
                  <a:latin typeface="Times New Roman" panose="02020603050405020304" pitchFamily="18" charset="0"/>
                </a:rPr>
                <a:t>i</a:t>
              </a:r>
              <a:endParaRPr lang="en-US" altLang="zh-CN" sz="2400" i="1" baseline="-25000" dirty="0">
                <a:latin typeface="Times New Roman" panose="02020603050405020304" pitchFamily="18" charset="0"/>
              </a:endParaRPr>
            </a:p>
          </p:txBody>
        </p:sp>
        <p:sp>
          <p:nvSpPr>
            <p:cNvPr id="19485" name="直接连接符 21538"/>
            <p:cNvSpPr/>
            <p:nvPr/>
          </p:nvSpPr>
          <p:spPr>
            <a:xfrm>
              <a:off x="1409" y="662"/>
              <a:ext cx="0" cy="528"/>
            </a:xfrm>
            <a:prstGeom prst="line">
              <a:avLst/>
            </a:prstGeom>
            <a:ln w="9525" cap="flat" cmpd="sng">
              <a:solidFill>
                <a:schemeClr val="tx1"/>
              </a:solidFill>
              <a:prstDash val="dash"/>
              <a:headEnd type="none" w="med" len="med"/>
              <a:tailEnd type="none" w="med" len="med"/>
            </a:ln>
          </p:spPr>
        </p:sp>
        <p:sp>
          <p:nvSpPr>
            <p:cNvPr id="19486" name="直接连接符 21539"/>
            <p:cNvSpPr/>
            <p:nvPr/>
          </p:nvSpPr>
          <p:spPr>
            <a:xfrm>
              <a:off x="487" y="958"/>
              <a:ext cx="922" cy="0"/>
            </a:xfrm>
            <a:prstGeom prst="line">
              <a:avLst/>
            </a:prstGeom>
            <a:ln w="9525" cap="flat" cmpd="sng">
              <a:solidFill>
                <a:schemeClr val="tx1"/>
              </a:solidFill>
              <a:prstDash val="solid"/>
              <a:headEnd type="stealth" w="sm" len="med"/>
              <a:tailEnd type="stealth" w="sm" len="med"/>
            </a:ln>
          </p:spPr>
        </p:sp>
        <p:sp>
          <p:nvSpPr>
            <p:cNvPr id="19487" name="文本框 21540"/>
            <p:cNvSpPr txBox="1"/>
            <p:nvPr/>
          </p:nvSpPr>
          <p:spPr>
            <a:xfrm>
              <a:off x="830" y="658"/>
              <a:ext cx="366" cy="288"/>
            </a:xfrm>
            <a:prstGeom prst="rect">
              <a:avLst/>
            </a:prstGeom>
            <a:noFill/>
            <a:ln w="9525">
              <a:noFill/>
            </a:ln>
          </p:spPr>
          <p:txBody>
            <a:bodyPr wrap="none">
              <a:spAutoFit/>
            </a:bodyPr>
            <a:p>
              <a:pPr eaLnBrk="1" hangingPunct="1">
                <a:spcBef>
                  <a:spcPct val="50000"/>
                </a:spcBef>
              </a:pPr>
              <a:r>
                <a:rPr lang="en-US" altLang="zh-CN" sz="2400" dirty="0">
                  <a:latin typeface="宋体" panose="02010600030101010101" pitchFamily="2" charset="-122"/>
                  <a:sym typeface="Symbol" panose="05050102010706020507" pitchFamily="18" charset="2"/>
                </a:rPr>
                <a:t>2</a:t>
              </a:r>
              <a:r>
                <a:rPr lang="en-US" altLang="zh-CN" sz="2400" dirty="0">
                  <a:latin typeface="Symbol" panose="05050102010706020507" pitchFamily="18" charset="2"/>
                </a:rPr>
                <a:t> </a:t>
              </a:r>
              <a:r>
                <a:rPr lang="en-US" altLang="zh-CN" sz="2400" dirty="0">
                  <a:latin typeface="Symbol" panose="05050102010706020507" pitchFamily="18" charset="2"/>
                  <a:sym typeface="Symbol" panose="05050102010706020507" pitchFamily="18" charset="2"/>
                </a:rPr>
                <a:t></a:t>
              </a:r>
              <a:endParaRPr lang="en-US" altLang="zh-CN" sz="2400" dirty="0">
                <a:latin typeface="Symbol" panose="05050102010706020507" pitchFamily="18" charset="2"/>
                <a:sym typeface="Symbol" panose="05050102010706020507" pitchFamily="18" charset="2"/>
              </a:endParaRPr>
            </a:p>
          </p:txBody>
        </p:sp>
        <p:sp>
          <p:nvSpPr>
            <p:cNvPr id="19488" name="直接连接符 21541"/>
            <p:cNvSpPr/>
            <p:nvPr/>
          </p:nvSpPr>
          <p:spPr>
            <a:xfrm>
              <a:off x="487" y="731"/>
              <a:ext cx="109" cy="0"/>
            </a:xfrm>
            <a:prstGeom prst="line">
              <a:avLst/>
            </a:prstGeom>
            <a:ln w="9525" cap="flat" cmpd="sng">
              <a:solidFill>
                <a:schemeClr val="tx1"/>
              </a:solidFill>
              <a:prstDash val="solid"/>
              <a:headEnd type="none" w="med" len="med"/>
              <a:tailEnd type="none" w="med" len="med"/>
            </a:ln>
          </p:spPr>
        </p:sp>
        <p:sp>
          <p:nvSpPr>
            <p:cNvPr id="19489" name="矩形 21542"/>
            <p:cNvSpPr/>
            <p:nvPr/>
          </p:nvSpPr>
          <p:spPr>
            <a:xfrm>
              <a:off x="173" y="522"/>
              <a:ext cx="298" cy="288"/>
            </a:xfrm>
            <a:prstGeom prst="rect">
              <a:avLst/>
            </a:prstGeom>
            <a:noFill/>
            <a:ln w="9525">
              <a:noFill/>
            </a:ln>
          </p:spPr>
          <p:txBody>
            <a:bodyPr wrap="none">
              <a:spAutoFit/>
            </a:bodyPr>
            <a:p>
              <a:pPr>
                <a:spcBef>
                  <a:spcPct val="50000"/>
                </a:spcBef>
              </a:pPr>
              <a:r>
                <a:rPr lang="en-US" altLang="zh-CN" sz="2400" i="1" dirty="0">
                  <a:latin typeface="Times New Roman" panose="02020603050405020304" pitchFamily="18" charset="0"/>
                </a:rPr>
                <a:t>I</a:t>
              </a:r>
              <a:r>
                <a:rPr lang="en-US" altLang="zh-CN" sz="2400" baseline="-25000" dirty="0">
                  <a:latin typeface="Times New Roman" panose="02020603050405020304" pitchFamily="18" charset="0"/>
                </a:rPr>
                <a:t>m</a:t>
              </a:r>
              <a:endParaRPr lang="en-US" altLang="zh-CN" sz="2400" baseline="-25000" dirty="0">
                <a:latin typeface="Times New Roman" panose="02020603050405020304" pitchFamily="18" charset="0"/>
              </a:endParaRPr>
            </a:p>
          </p:txBody>
        </p:sp>
      </p:grpSp>
      <p:sp>
        <p:nvSpPr>
          <p:cNvPr id="21544" name="矩形 21543"/>
          <p:cNvSpPr/>
          <p:nvPr/>
        </p:nvSpPr>
        <p:spPr>
          <a:xfrm>
            <a:off x="1885950" y="3733800"/>
            <a:ext cx="4916488" cy="457200"/>
          </a:xfrm>
          <a:prstGeom prst="rect">
            <a:avLst/>
          </a:prstGeom>
          <a:noFill/>
          <a:ln w="9525">
            <a:noFill/>
          </a:ln>
        </p:spPr>
        <p:txBody>
          <a:bodyPr wrap="none">
            <a:spAutoFit/>
          </a:bodyPr>
          <a:p>
            <a:pPr>
              <a:spcBef>
                <a:spcPct val="50000"/>
              </a:spcBef>
            </a:pPr>
            <a:r>
              <a:rPr lang="zh-CN" altLang="en-US" sz="2400" dirty="0">
                <a:latin typeface="Times New Roman" panose="02020603050405020304" pitchFamily="18" charset="0"/>
              </a:rPr>
              <a:t>频率</a:t>
            </a:r>
            <a:r>
              <a:rPr lang="en-US" altLang="zh-CN" sz="2400" i="1" dirty="0">
                <a:latin typeface="Times New Roman" panose="02020603050405020304" pitchFamily="18" charset="0"/>
              </a:rPr>
              <a:t>f</a:t>
            </a:r>
            <a:r>
              <a:rPr lang="en-US" altLang="zh-CN" sz="2400" dirty="0">
                <a:latin typeface="Times New Roman" panose="02020603050405020304" pitchFamily="18" charset="0"/>
              </a:rPr>
              <a:t> (</a:t>
            </a:r>
            <a:r>
              <a:rPr lang="en-US" altLang="zh-CN" sz="2400" i="1" dirty="0">
                <a:latin typeface="Times New Roman" panose="02020603050405020304" pitchFamily="18" charset="0"/>
              </a:rPr>
              <a:t>frequency</a:t>
            </a:r>
            <a:r>
              <a:rPr lang="en-US" altLang="zh-CN" sz="2400" dirty="0">
                <a:latin typeface="Times New Roman" panose="02020603050405020304" pitchFamily="18" charset="0"/>
              </a:rPr>
              <a:t>)</a:t>
            </a:r>
            <a:r>
              <a:rPr lang="zh-CN" altLang="en-US" sz="2400" dirty="0">
                <a:latin typeface="Times New Roman" panose="02020603050405020304" pitchFamily="18" charset="0"/>
              </a:rPr>
              <a:t>和周期</a:t>
            </a:r>
            <a:r>
              <a:rPr lang="en-US" altLang="zh-CN" sz="2400" i="1" dirty="0">
                <a:latin typeface="Times New Roman" panose="02020603050405020304" pitchFamily="18" charset="0"/>
              </a:rPr>
              <a:t>T </a:t>
            </a:r>
            <a:r>
              <a:rPr lang="en-US" altLang="zh-CN" sz="2400" dirty="0">
                <a:latin typeface="Times New Roman" panose="02020603050405020304" pitchFamily="18" charset="0"/>
              </a:rPr>
              <a:t>(</a:t>
            </a:r>
            <a:r>
              <a:rPr lang="en-US" altLang="zh-CN" sz="2400" i="1" dirty="0">
                <a:latin typeface="Times New Roman" panose="02020603050405020304" pitchFamily="18" charset="0"/>
              </a:rPr>
              <a:t>period</a:t>
            </a:r>
            <a:r>
              <a:rPr lang="en-US" altLang="zh-CN" sz="2400" dirty="0">
                <a:latin typeface="Times New Roman" panose="02020603050405020304" pitchFamily="18" charset="0"/>
              </a:rPr>
              <a:t>)</a:t>
            </a:r>
            <a:r>
              <a:rPr lang="zh-CN" altLang="en-US" sz="2400" dirty="0">
                <a:latin typeface="Times New Roman" panose="02020603050405020304" pitchFamily="18" charset="0"/>
              </a:rPr>
              <a:t>。</a:t>
            </a:r>
            <a:endParaRPr lang="zh-CN" altLang="en-US" sz="2400" dirty="0">
              <a:latin typeface="Times New Roman" panose="02020603050405020304" pitchFamily="18" charset="0"/>
            </a:endParaRPr>
          </a:p>
        </p:txBody>
      </p:sp>
      <p:graphicFrame>
        <p:nvGraphicFramePr>
          <p:cNvPr id="21545" name="对象 21544"/>
          <p:cNvGraphicFramePr>
            <a:graphicFrameLocks noChangeAspect="1"/>
          </p:cNvGraphicFramePr>
          <p:nvPr/>
        </p:nvGraphicFramePr>
        <p:xfrm>
          <a:off x="1284288" y="2074863"/>
          <a:ext cx="2216150" cy="882650"/>
        </p:xfrm>
        <a:graphic>
          <a:graphicData uri="http://schemas.openxmlformats.org/presentationml/2006/ole">
            <mc:AlternateContent xmlns:mc="http://schemas.openxmlformats.org/markup-compatibility/2006">
              <mc:Choice xmlns:v="urn:schemas-microsoft-com:vml" Requires="v">
                <p:oleObj spid="_x0000_s3084" name="" r:id="rId1" imgW="1219835" imgH="487680" progId="">
                  <p:embed/>
                </p:oleObj>
              </mc:Choice>
              <mc:Fallback>
                <p:oleObj name="" r:id="rId1" imgW="1219835" imgH="487680" progId="">
                  <p:embed/>
                  <p:pic>
                    <p:nvPicPr>
                      <p:cNvPr id="0" name="图片 3083"/>
                      <p:cNvPicPr/>
                      <p:nvPr/>
                    </p:nvPicPr>
                    <p:blipFill>
                      <a:blip r:embed="rId2"/>
                      <a:stretch>
                        <a:fillRect/>
                      </a:stretch>
                    </p:blipFill>
                    <p:spPr>
                      <a:xfrm>
                        <a:off x="1284288" y="2074863"/>
                        <a:ext cx="2216150" cy="882650"/>
                      </a:xfrm>
                      <a:prstGeom prst="rect">
                        <a:avLst/>
                      </a:prstGeom>
                      <a:noFill/>
                      <a:ln w="38100">
                        <a:noFill/>
                        <a:miter/>
                      </a:ln>
                    </p:spPr>
                  </p:pic>
                </p:oleObj>
              </mc:Fallback>
            </mc:AlternateContent>
          </a:graphicData>
        </a:graphic>
      </p:graphicFrame>
      <p:sp>
        <p:nvSpPr>
          <p:cNvPr id="21546" name="矩形 21545"/>
          <p:cNvSpPr/>
          <p:nvPr/>
        </p:nvSpPr>
        <p:spPr>
          <a:xfrm>
            <a:off x="792163" y="244475"/>
            <a:ext cx="3965575" cy="519113"/>
          </a:xfrm>
          <a:prstGeom prst="rect">
            <a:avLst/>
          </a:prstGeom>
          <a:noFill/>
          <a:ln w="9525">
            <a:noFill/>
          </a:ln>
        </p:spPr>
        <p:txBody>
          <a:bodyPr wrap="none">
            <a:spAutoFit/>
          </a:bodyPr>
          <a:p>
            <a:pPr>
              <a:spcBef>
                <a:spcPct val="50000"/>
              </a:spcBef>
            </a:pPr>
            <a:r>
              <a:rPr lang="en-US" altLang="zh-CN" i="1" dirty="0">
                <a:latin typeface="Symbol" panose="05050102010706020507" pitchFamily="18" charset="2"/>
              </a:rPr>
              <a:t>w </a:t>
            </a:r>
            <a:r>
              <a:rPr lang="en-US" altLang="zh-CN" i="1" dirty="0">
                <a:latin typeface="Times New Roman" panose="02020603050405020304" pitchFamily="18" charset="0"/>
              </a:rPr>
              <a:t>t </a:t>
            </a:r>
            <a:r>
              <a:rPr lang="en-US" altLang="zh-CN" dirty="0">
                <a:latin typeface="Times New Roman" panose="02020603050405020304" pitchFamily="18" charset="0"/>
              </a:rPr>
              <a:t>+ </a:t>
            </a:r>
            <a:r>
              <a:rPr lang="en-US" altLang="zh-CN" dirty="0">
                <a:latin typeface="宋体" panose="02010600030101010101" pitchFamily="2" charset="-122"/>
                <a:sym typeface="Symbol" panose="05050102010706020507" pitchFamily="18" charset="2"/>
              </a:rPr>
              <a:t></a:t>
            </a:r>
            <a:r>
              <a:rPr lang="en-US" altLang="zh-CN" i="1" baseline="-25000" dirty="0">
                <a:latin typeface="Times New Roman" panose="02020603050405020304" pitchFamily="18" charset="0"/>
                <a:sym typeface="Symbol" panose="05050102010706020507" pitchFamily="18" charset="2"/>
              </a:rPr>
              <a:t>i</a:t>
            </a:r>
            <a:r>
              <a:rPr lang="en-US" altLang="zh-CN" sz="2400" baseline="-25000" dirty="0">
                <a:latin typeface="宋体" panose="02010600030101010101" pitchFamily="2" charset="-122"/>
                <a:sym typeface="Symbol" panose="05050102010706020507" pitchFamily="18" charset="2"/>
              </a:rPr>
              <a:t>  </a:t>
            </a:r>
            <a:r>
              <a:rPr lang="zh-CN" altLang="en-US" sz="2400" dirty="0">
                <a:solidFill>
                  <a:srgbClr val="FF0000"/>
                </a:solidFill>
                <a:latin typeface="Symbol" panose="05050102010706020507" pitchFamily="18" charset="2"/>
              </a:rPr>
              <a:t>称为相位或相角。</a:t>
            </a:r>
            <a:endParaRPr lang="zh-CN" altLang="en-US" sz="2400" dirty="0">
              <a:solidFill>
                <a:srgbClr val="FF0000"/>
              </a:solidFill>
              <a:latin typeface="Symbol" panose="05050102010706020507" pitchFamily="18" charset="2"/>
            </a:endParaRPr>
          </a:p>
        </p:txBody>
      </p:sp>
      <p:sp>
        <p:nvSpPr>
          <p:cNvPr id="21547" name="矩形 21546"/>
          <p:cNvSpPr/>
          <p:nvPr/>
        </p:nvSpPr>
        <p:spPr>
          <a:xfrm>
            <a:off x="4800600" y="5805488"/>
            <a:ext cx="2978150" cy="457200"/>
          </a:xfrm>
          <a:prstGeom prst="rect">
            <a:avLst/>
          </a:prstGeom>
          <a:noFill/>
          <a:ln w="9525">
            <a:noFill/>
          </a:ln>
        </p:spPr>
        <p:txBody>
          <a:bodyPr wrap="none">
            <a:spAutoFit/>
          </a:bodyPr>
          <a:p>
            <a:pPr>
              <a:spcBef>
                <a:spcPct val="50000"/>
              </a:spcBef>
            </a:pPr>
            <a:r>
              <a:rPr lang="en-US" altLang="zh-CN" sz="2400" dirty="0">
                <a:latin typeface="Times New Roman" panose="02020603050405020304" pitchFamily="18" charset="0"/>
              </a:rPr>
              <a:t>KHz</a:t>
            </a:r>
            <a:r>
              <a:rPr lang="zh-CN" altLang="en-US" sz="2400" dirty="0">
                <a:latin typeface="Times New Roman" panose="02020603050405020304" pitchFamily="18" charset="0"/>
              </a:rPr>
              <a:t>，</a:t>
            </a:r>
            <a:r>
              <a:rPr lang="en-US" altLang="zh-CN" sz="2400" dirty="0">
                <a:latin typeface="Times New Roman" panose="02020603050405020304" pitchFamily="18" charset="0"/>
              </a:rPr>
              <a:t>MHz</a:t>
            </a:r>
            <a:r>
              <a:rPr lang="zh-CN" altLang="en-US" sz="2400" dirty="0">
                <a:latin typeface="Times New Roman" panose="02020603050405020304" pitchFamily="18" charset="0"/>
              </a:rPr>
              <a:t>，</a:t>
            </a:r>
            <a:r>
              <a:rPr lang="en-US" altLang="zh-CN" sz="2400" dirty="0">
                <a:latin typeface="Times New Roman" panose="02020603050405020304" pitchFamily="18" charset="0"/>
              </a:rPr>
              <a:t>GHz</a:t>
            </a:r>
            <a:r>
              <a:rPr lang="zh-CN" altLang="en-US" sz="2400" dirty="0">
                <a:latin typeface="Times New Roman" panose="02020603050405020304" pitchFamily="18" charset="0"/>
              </a:rPr>
              <a:t>。</a:t>
            </a:r>
            <a:endParaRPr lang="zh-CN" altLang="en-US" sz="2400" dirty="0">
              <a:latin typeface="Times New Roman" panose="02020603050405020304" pitchFamily="18" charset="0"/>
            </a:endParaRPr>
          </a:p>
        </p:txBody>
      </p:sp>
      <p:sp>
        <p:nvSpPr>
          <p:cNvPr id="21548" name="矩形 21547"/>
          <p:cNvSpPr/>
          <p:nvPr/>
        </p:nvSpPr>
        <p:spPr>
          <a:xfrm>
            <a:off x="4800600" y="6262688"/>
            <a:ext cx="2343150" cy="457200"/>
          </a:xfrm>
          <a:prstGeom prst="rect">
            <a:avLst/>
          </a:prstGeom>
          <a:noFill/>
          <a:ln w="9525">
            <a:noFill/>
          </a:ln>
        </p:spPr>
        <p:txBody>
          <a:bodyPr wrap="none">
            <a:spAutoFit/>
          </a:bodyPr>
          <a:p>
            <a:pPr>
              <a:spcBef>
                <a:spcPct val="50000"/>
              </a:spcBef>
            </a:pPr>
            <a:r>
              <a:rPr lang="en-US" altLang="zh-CN" sz="2400" dirty="0">
                <a:latin typeface="Times New Roman" panose="02020603050405020304" pitchFamily="18" charset="0"/>
              </a:rPr>
              <a:t>mS</a:t>
            </a:r>
            <a:r>
              <a:rPr lang="zh-CN" altLang="en-US" sz="2400" dirty="0">
                <a:latin typeface="Times New Roman" panose="02020603050405020304" pitchFamily="18" charset="0"/>
              </a:rPr>
              <a:t>，</a:t>
            </a:r>
            <a:r>
              <a:rPr lang="en-US" altLang="zh-CN" sz="2400" dirty="0">
                <a:latin typeface="Times New Roman" panose="02020603050405020304" pitchFamily="18" charset="0"/>
              </a:rPr>
              <a:t>μS</a:t>
            </a:r>
            <a:r>
              <a:rPr lang="zh-CN" altLang="en-US" sz="2400" dirty="0">
                <a:latin typeface="Times New Roman" panose="02020603050405020304" pitchFamily="18" charset="0"/>
              </a:rPr>
              <a:t>，</a:t>
            </a:r>
            <a:r>
              <a:rPr lang="en-US" altLang="zh-CN" sz="2400" dirty="0">
                <a:latin typeface="Times New Roman" panose="02020603050405020304" pitchFamily="18" charset="0"/>
              </a:rPr>
              <a:t>nS</a:t>
            </a:r>
            <a:r>
              <a:rPr lang="zh-CN" altLang="en-US" sz="2400" dirty="0">
                <a:latin typeface="Times New Roman" panose="02020603050405020304" pitchFamily="18" charset="0"/>
              </a:rPr>
              <a:t>。</a:t>
            </a:r>
            <a:endParaRPr lang="zh-CN" altLang="en-US" sz="2400" dirty="0">
              <a:latin typeface="Times New Roman" panose="02020603050405020304" pitchFamily="18" charset="0"/>
            </a:endParaRPr>
          </a:p>
        </p:txBody>
      </p:sp>
      <p:graphicFrame>
        <p:nvGraphicFramePr>
          <p:cNvPr id="21549" name="对象 21548"/>
          <p:cNvGraphicFramePr>
            <a:graphicFrameLocks noChangeAspect="1"/>
          </p:cNvGraphicFramePr>
          <p:nvPr/>
        </p:nvGraphicFramePr>
        <p:xfrm>
          <a:off x="4716463" y="2600325"/>
          <a:ext cx="2286000" cy="1012825"/>
        </p:xfrm>
        <a:graphic>
          <a:graphicData uri="http://schemas.openxmlformats.org/presentationml/2006/ole">
            <mc:AlternateContent xmlns:mc="http://schemas.openxmlformats.org/markup-compatibility/2006">
              <mc:Choice xmlns:v="urn:schemas-microsoft-com:vml" Requires="v">
                <p:oleObj spid="_x0000_s3085" name="" r:id="rId3" imgW="906145" imgH="401320" progId="">
                  <p:embed/>
                </p:oleObj>
              </mc:Choice>
              <mc:Fallback>
                <p:oleObj name="" r:id="rId3" imgW="906145" imgH="401320" progId="">
                  <p:embed/>
                  <p:pic>
                    <p:nvPicPr>
                      <p:cNvPr id="0" name="图片 3084"/>
                      <p:cNvPicPr/>
                      <p:nvPr/>
                    </p:nvPicPr>
                    <p:blipFill>
                      <a:blip r:embed="rId4"/>
                      <a:stretch>
                        <a:fillRect/>
                      </a:stretch>
                    </p:blipFill>
                    <p:spPr>
                      <a:xfrm>
                        <a:off x="4716463" y="2600325"/>
                        <a:ext cx="2286000" cy="1012825"/>
                      </a:xfrm>
                      <a:prstGeom prst="rect">
                        <a:avLst/>
                      </a:prstGeom>
                      <a:noFill/>
                      <a:ln w="38100">
                        <a:noFill/>
                        <a:miter/>
                      </a:ln>
                    </p:spPr>
                  </p:pic>
                </p:oleObj>
              </mc:Fallback>
            </mc:AlternateContent>
          </a:graphicData>
        </a:graphic>
      </p:graphicFrame>
      <p:sp>
        <p:nvSpPr>
          <p:cNvPr id="19474"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546"/>
                                        </p:tgtEl>
                                        <p:attrNameLst>
                                          <p:attrName>style.visibility</p:attrName>
                                        </p:attrNameLst>
                                      </p:cBhvr>
                                      <p:to>
                                        <p:strVal val="visible"/>
                                      </p:to>
                                    </p:set>
                                    <p:anim calcmode="lin" valueType="num">
                                      <p:cBhvr additive="base">
                                        <p:cTn id="7" dur="500" fill="hold"/>
                                        <p:tgtEl>
                                          <p:spTgt spid="21546"/>
                                        </p:tgtEl>
                                        <p:attrNameLst>
                                          <p:attrName>ppt_x</p:attrName>
                                        </p:attrNameLst>
                                      </p:cBhvr>
                                      <p:tavLst>
                                        <p:tav tm="0">
                                          <p:val>
                                            <p:strVal val="0-#ppt_w/2"/>
                                          </p:val>
                                        </p:tav>
                                        <p:tav tm="100000">
                                          <p:val>
                                            <p:strVal val="#ppt_x"/>
                                          </p:val>
                                        </p:tav>
                                      </p:tavLst>
                                    </p:anim>
                                    <p:anim calcmode="lin" valueType="num">
                                      <p:cBhvr additive="base">
                                        <p:cTn id="8" dur="500" fill="hold"/>
                                        <p:tgtEl>
                                          <p:spTgt spid="2154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21507"/>
                                        </p:tgtEl>
                                        <p:attrNameLst>
                                          <p:attrName>style.visibility</p:attrName>
                                        </p:attrNameLst>
                                      </p:cBhvr>
                                      <p:to>
                                        <p:strVal val="visible"/>
                                      </p:to>
                                    </p:set>
                                    <p:animEffect transition="in" filter="wipe(left)">
                                      <p:cBhvr>
                                        <p:cTn id="19" dur="500"/>
                                        <p:tgtEl>
                                          <p:spTgt spid="21507"/>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21514"/>
                                        </p:tgtEl>
                                        <p:attrNameLst>
                                          <p:attrName>style.visibility</p:attrName>
                                        </p:attrNameLst>
                                      </p:cBhvr>
                                      <p:to>
                                        <p:strVal val="visible"/>
                                      </p:to>
                                    </p:set>
                                    <p:anim calcmode="lin" valueType="num">
                                      <p:cBhvr additive="base">
                                        <p:cTn id="24" dur="500" fill="hold"/>
                                        <p:tgtEl>
                                          <p:spTgt spid="21514"/>
                                        </p:tgtEl>
                                        <p:attrNameLst>
                                          <p:attrName>ppt_x</p:attrName>
                                        </p:attrNameLst>
                                      </p:cBhvr>
                                      <p:tavLst>
                                        <p:tav tm="0">
                                          <p:val>
                                            <p:strVal val="0-#ppt_w/2"/>
                                          </p:val>
                                        </p:tav>
                                        <p:tav tm="100000">
                                          <p:val>
                                            <p:strVal val="#ppt_x"/>
                                          </p:val>
                                        </p:tav>
                                      </p:tavLst>
                                    </p:anim>
                                    <p:anim calcmode="lin" valueType="num">
                                      <p:cBhvr additive="base">
                                        <p:cTn id="25" dur="500" fill="hold"/>
                                        <p:tgtEl>
                                          <p:spTgt spid="21514"/>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21545"/>
                                        </p:tgtEl>
                                        <p:attrNameLst>
                                          <p:attrName>style.visibility</p:attrName>
                                        </p:attrNameLst>
                                      </p:cBhvr>
                                      <p:to>
                                        <p:strVal val="visible"/>
                                      </p:to>
                                    </p:set>
                                    <p:anim calcmode="lin" valueType="num">
                                      <p:cBhvr additive="base">
                                        <p:cTn id="30" dur="500" fill="hold"/>
                                        <p:tgtEl>
                                          <p:spTgt spid="21545"/>
                                        </p:tgtEl>
                                        <p:attrNameLst>
                                          <p:attrName>ppt_x</p:attrName>
                                        </p:attrNameLst>
                                      </p:cBhvr>
                                      <p:tavLst>
                                        <p:tav tm="0">
                                          <p:val>
                                            <p:strVal val="0-#ppt_w/2"/>
                                          </p:val>
                                        </p:tav>
                                        <p:tav tm="100000">
                                          <p:val>
                                            <p:strVal val="#ppt_x"/>
                                          </p:val>
                                        </p:tav>
                                      </p:tavLst>
                                    </p:anim>
                                    <p:anim calcmode="lin" valueType="num">
                                      <p:cBhvr additive="base">
                                        <p:cTn id="31" dur="500" fill="hold"/>
                                        <p:tgtEl>
                                          <p:spTgt spid="21545"/>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21513"/>
                                        </p:tgtEl>
                                        <p:attrNameLst>
                                          <p:attrName>style.visibility</p:attrName>
                                        </p:attrNameLst>
                                      </p:cBhvr>
                                      <p:to>
                                        <p:strVal val="visible"/>
                                      </p:to>
                                    </p:set>
                                    <p:anim calcmode="lin" valueType="num">
                                      <p:cBhvr additive="base">
                                        <p:cTn id="36" dur="500" fill="hold"/>
                                        <p:tgtEl>
                                          <p:spTgt spid="21513"/>
                                        </p:tgtEl>
                                        <p:attrNameLst>
                                          <p:attrName>ppt_x</p:attrName>
                                        </p:attrNameLst>
                                      </p:cBhvr>
                                      <p:tavLst>
                                        <p:tav tm="0">
                                          <p:val>
                                            <p:strVal val="0-#ppt_w/2"/>
                                          </p:val>
                                        </p:tav>
                                        <p:tav tm="100000">
                                          <p:val>
                                            <p:strVal val="#ppt_x"/>
                                          </p:val>
                                        </p:tav>
                                      </p:tavLst>
                                    </p:anim>
                                    <p:anim calcmode="lin" valueType="num">
                                      <p:cBhvr additive="base">
                                        <p:cTn id="37" dur="500" fill="hold"/>
                                        <p:tgtEl>
                                          <p:spTgt spid="21513"/>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21508"/>
                                        </p:tgtEl>
                                        <p:attrNameLst>
                                          <p:attrName>style.visibility</p:attrName>
                                        </p:attrNameLst>
                                      </p:cBhvr>
                                      <p:to>
                                        <p:strVal val="visible"/>
                                      </p:to>
                                    </p:set>
                                    <p:anim calcmode="lin" valueType="num">
                                      <p:cBhvr additive="base">
                                        <p:cTn id="42" dur="500" fill="hold"/>
                                        <p:tgtEl>
                                          <p:spTgt spid="21508"/>
                                        </p:tgtEl>
                                        <p:attrNameLst>
                                          <p:attrName>ppt_x</p:attrName>
                                        </p:attrNameLst>
                                      </p:cBhvr>
                                      <p:tavLst>
                                        <p:tav tm="0">
                                          <p:val>
                                            <p:strVal val="0-#ppt_w/2"/>
                                          </p:val>
                                        </p:tav>
                                        <p:tav tm="100000">
                                          <p:val>
                                            <p:strVal val="#ppt_x"/>
                                          </p:val>
                                        </p:tav>
                                      </p:tavLst>
                                    </p:anim>
                                    <p:anim calcmode="lin" valueType="num">
                                      <p:cBhvr additive="base">
                                        <p:cTn id="43" dur="500" fill="hold"/>
                                        <p:tgtEl>
                                          <p:spTgt spid="21508"/>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grpId="0" nodeType="clickEffect">
                                  <p:stCondLst>
                                    <p:cond delay="0"/>
                                  </p:stCondLst>
                                  <p:childTnLst>
                                    <p:set>
                                      <p:cBhvr>
                                        <p:cTn id="47" dur="1" fill="hold">
                                          <p:stCondLst>
                                            <p:cond delay="0"/>
                                          </p:stCondLst>
                                        </p:cTn>
                                        <p:tgtEl>
                                          <p:spTgt spid="21544"/>
                                        </p:tgtEl>
                                        <p:attrNameLst>
                                          <p:attrName>style.visibility</p:attrName>
                                        </p:attrNameLst>
                                      </p:cBhvr>
                                      <p:to>
                                        <p:strVal val="visible"/>
                                      </p:to>
                                    </p:set>
                                    <p:anim calcmode="lin" valueType="num">
                                      <p:cBhvr additive="base">
                                        <p:cTn id="48" dur="500" fill="hold"/>
                                        <p:tgtEl>
                                          <p:spTgt spid="21544"/>
                                        </p:tgtEl>
                                        <p:attrNameLst>
                                          <p:attrName>ppt_x</p:attrName>
                                        </p:attrNameLst>
                                      </p:cBhvr>
                                      <p:tavLst>
                                        <p:tav tm="0">
                                          <p:val>
                                            <p:strVal val="0-#ppt_w/2"/>
                                          </p:val>
                                        </p:tav>
                                        <p:tav tm="100000">
                                          <p:val>
                                            <p:strVal val="#ppt_x"/>
                                          </p:val>
                                        </p:tav>
                                      </p:tavLst>
                                    </p:anim>
                                    <p:anim calcmode="lin" valueType="num">
                                      <p:cBhvr additive="base">
                                        <p:cTn id="49" dur="500" fill="hold"/>
                                        <p:tgtEl>
                                          <p:spTgt spid="21544"/>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21509"/>
                                        </p:tgtEl>
                                        <p:attrNameLst>
                                          <p:attrName>style.visibility</p:attrName>
                                        </p:attrNameLst>
                                      </p:cBhvr>
                                      <p:to>
                                        <p:strVal val="visible"/>
                                      </p:to>
                                    </p:set>
                                    <p:anim calcmode="lin" valueType="num">
                                      <p:cBhvr additive="base">
                                        <p:cTn id="54" dur="500" fill="hold"/>
                                        <p:tgtEl>
                                          <p:spTgt spid="21509"/>
                                        </p:tgtEl>
                                        <p:attrNameLst>
                                          <p:attrName>ppt_x</p:attrName>
                                        </p:attrNameLst>
                                      </p:cBhvr>
                                      <p:tavLst>
                                        <p:tav tm="0">
                                          <p:val>
                                            <p:strVal val="0-#ppt_w/2"/>
                                          </p:val>
                                        </p:tav>
                                        <p:tav tm="100000">
                                          <p:val>
                                            <p:strVal val="#ppt_x"/>
                                          </p:val>
                                        </p:tav>
                                      </p:tavLst>
                                    </p:anim>
                                    <p:anim calcmode="lin" valueType="num">
                                      <p:cBhvr additive="base">
                                        <p:cTn id="55" dur="500" fill="hold"/>
                                        <p:tgtEl>
                                          <p:spTgt spid="21509"/>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grpId="0" nodeType="clickEffect">
                                  <p:stCondLst>
                                    <p:cond delay="0"/>
                                  </p:stCondLst>
                                  <p:childTnLst>
                                    <p:set>
                                      <p:cBhvr>
                                        <p:cTn id="59" dur="1" fill="hold">
                                          <p:stCondLst>
                                            <p:cond delay="0"/>
                                          </p:stCondLst>
                                        </p:cTn>
                                        <p:tgtEl>
                                          <p:spTgt spid="21510"/>
                                        </p:tgtEl>
                                        <p:attrNameLst>
                                          <p:attrName>style.visibility</p:attrName>
                                        </p:attrNameLst>
                                      </p:cBhvr>
                                      <p:to>
                                        <p:strVal val="visible"/>
                                      </p:to>
                                    </p:set>
                                    <p:anim calcmode="lin" valueType="num">
                                      <p:cBhvr additive="base">
                                        <p:cTn id="60" dur="500" fill="hold"/>
                                        <p:tgtEl>
                                          <p:spTgt spid="21510"/>
                                        </p:tgtEl>
                                        <p:attrNameLst>
                                          <p:attrName>ppt_x</p:attrName>
                                        </p:attrNameLst>
                                      </p:cBhvr>
                                      <p:tavLst>
                                        <p:tav tm="0">
                                          <p:val>
                                            <p:strVal val="0-#ppt_w/2"/>
                                          </p:val>
                                        </p:tav>
                                        <p:tav tm="100000">
                                          <p:val>
                                            <p:strVal val="#ppt_x"/>
                                          </p:val>
                                        </p:tav>
                                      </p:tavLst>
                                    </p:anim>
                                    <p:anim calcmode="lin" valueType="num">
                                      <p:cBhvr additive="base">
                                        <p:cTn id="61" dur="500" fill="hold"/>
                                        <p:tgtEl>
                                          <p:spTgt spid="21510"/>
                                        </p:tgtEl>
                                        <p:attrNameLst>
                                          <p:attrName>ppt_y</p:attrName>
                                        </p:attrNameLst>
                                      </p:cBhvr>
                                      <p:tavLst>
                                        <p:tav tm="0">
                                          <p:val>
                                            <p:strVal val="#ppt_y"/>
                                          </p:val>
                                        </p:tav>
                                        <p:tav tm="100000">
                                          <p:val>
                                            <p:strVal val="#ppt_y"/>
                                          </p:val>
                                        </p:tav>
                                      </p:tavLst>
                                    </p:anim>
                                  </p:childTnLst>
                                </p:cTn>
                              </p:par>
                            </p:childTnLst>
                          </p:cTn>
                        </p:par>
                        <p:par>
                          <p:cTn id="62" fill="hold">
                            <p:stCondLst>
                              <p:cond delay="500"/>
                            </p:stCondLst>
                            <p:childTnLst>
                              <p:par>
                                <p:cTn id="63" presetID="2" presetClass="entr" presetSubtype="2" fill="hold" nodeType="afterEffect">
                                  <p:stCondLst>
                                    <p:cond delay="0"/>
                                  </p:stCondLst>
                                  <p:childTnLst>
                                    <p:set>
                                      <p:cBhvr>
                                        <p:cTn id="64" dur="1" fill="hold">
                                          <p:stCondLst>
                                            <p:cond delay="0"/>
                                          </p:stCondLst>
                                        </p:cTn>
                                        <p:tgtEl>
                                          <p:spTgt spid="21511"/>
                                        </p:tgtEl>
                                        <p:attrNameLst>
                                          <p:attrName>style.visibility</p:attrName>
                                        </p:attrNameLst>
                                      </p:cBhvr>
                                      <p:to>
                                        <p:strVal val="visible"/>
                                      </p:to>
                                    </p:set>
                                    <p:anim calcmode="lin" valueType="num">
                                      <p:cBhvr additive="base">
                                        <p:cTn id="65" dur="500" fill="hold"/>
                                        <p:tgtEl>
                                          <p:spTgt spid="21511"/>
                                        </p:tgtEl>
                                        <p:attrNameLst>
                                          <p:attrName>ppt_x</p:attrName>
                                        </p:attrNameLst>
                                      </p:cBhvr>
                                      <p:tavLst>
                                        <p:tav tm="0">
                                          <p:val>
                                            <p:strVal val="1+#ppt_w/2"/>
                                          </p:val>
                                        </p:tav>
                                        <p:tav tm="100000">
                                          <p:val>
                                            <p:strVal val="#ppt_x"/>
                                          </p:val>
                                        </p:tav>
                                      </p:tavLst>
                                    </p:anim>
                                    <p:anim calcmode="lin" valueType="num">
                                      <p:cBhvr additive="base">
                                        <p:cTn id="66" dur="500" fill="hold"/>
                                        <p:tgtEl>
                                          <p:spTgt spid="21511"/>
                                        </p:tgtEl>
                                        <p:attrNameLst>
                                          <p:attrName>ppt_y</p:attrName>
                                        </p:attrNameLst>
                                      </p:cBhvr>
                                      <p:tavLst>
                                        <p:tav tm="0">
                                          <p:val>
                                            <p:strVal val="#ppt_y"/>
                                          </p:val>
                                        </p:tav>
                                        <p:tav tm="100000">
                                          <p:val>
                                            <p:strVal val="#ppt_y"/>
                                          </p:val>
                                        </p:tav>
                                      </p:tavLst>
                                    </p:anim>
                                  </p:childTnLst>
                                </p:cTn>
                              </p:par>
                            </p:childTnLst>
                          </p:cTn>
                        </p:par>
                        <p:par>
                          <p:cTn id="67" fill="hold">
                            <p:stCondLst>
                              <p:cond delay="1000"/>
                            </p:stCondLst>
                            <p:childTnLst>
                              <p:par>
                                <p:cTn id="68" presetID="2" presetClass="entr" presetSubtype="2" fill="hold" grpId="0" nodeType="afterEffect">
                                  <p:stCondLst>
                                    <p:cond delay="0"/>
                                  </p:stCondLst>
                                  <p:childTnLst>
                                    <p:set>
                                      <p:cBhvr>
                                        <p:cTn id="69" dur="1" fill="hold">
                                          <p:stCondLst>
                                            <p:cond delay="0"/>
                                          </p:stCondLst>
                                        </p:cTn>
                                        <p:tgtEl>
                                          <p:spTgt spid="21512"/>
                                        </p:tgtEl>
                                        <p:attrNameLst>
                                          <p:attrName>style.visibility</p:attrName>
                                        </p:attrNameLst>
                                      </p:cBhvr>
                                      <p:to>
                                        <p:strVal val="visible"/>
                                      </p:to>
                                    </p:set>
                                    <p:anim calcmode="lin" valueType="num">
                                      <p:cBhvr additive="base">
                                        <p:cTn id="70" dur="500" fill="hold"/>
                                        <p:tgtEl>
                                          <p:spTgt spid="21512"/>
                                        </p:tgtEl>
                                        <p:attrNameLst>
                                          <p:attrName>ppt_x</p:attrName>
                                        </p:attrNameLst>
                                      </p:cBhvr>
                                      <p:tavLst>
                                        <p:tav tm="0">
                                          <p:val>
                                            <p:strVal val="1+#ppt_w/2"/>
                                          </p:val>
                                        </p:tav>
                                        <p:tav tm="100000">
                                          <p:val>
                                            <p:strVal val="#ppt_x"/>
                                          </p:val>
                                        </p:tav>
                                      </p:tavLst>
                                    </p:anim>
                                    <p:anim calcmode="lin" valueType="num">
                                      <p:cBhvr additive="base">
                                        <p:cTn id="71" dur="500" fill="hold"/>
                                        <p:tgtEl>
                                          <p:spTgt spid="21512"/>
                                        </p:tgtEl>
                                        <p:attrNameLst>
                                          <p:attrName>ppt_y</p:attrName>
                                        </p:attrNameLst>
                                      </p:cBhvr>
                                      <p:tavLst>
                                        <p:tav tm="0">
                                          <p:val>
                                            <p:strVal val="#ppt_y"/>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17" presetClass="entr" presetSubtype="8" fill="hold" grpId="0" nodeType="clickEffect">
                                  <p:stCondLst>
                                    <p:cond delay="0"/>
                                  </p:stCondLst>
                                  <p:childTnLst>
                                    <p:set>
                                      <p:cBhvr>
                                        <p:cTn id="75" dur="1" fill="hold">
                                          <p:stCondLst>
                                            <p:cond delay="0"/>
                                          </p:stCondLst>
                                        </p:cTn>
                                        <p:tgtEl>
                                          <p:spTgt spid="21506"/>
                                        </p:tgtEl>
                                        <p:attrNameLst>
                                          <p:attrName>style.visibility</p:attrName>
                                        </p:attrNameLst>
                                      </p:cBhvr>
                                      <p:to>
                                        <p:strVal val="visible"/>
                                      </p:to>
                                    </p:set>
                                    <p:anim calcmode="lin" valueType="num">
                                      <p:cBhvr>
                                        <p:cTn id="76" dur="500" fill="hold"/>
                                        <p:tgtEl>
                                          <p:spTgt spid="21506"/>
                                        </p:tgtEl>
                                        <p:attrNameLst>
                                          <p:attrName>ppt_x</p:attrName>
                                        </p:attrNameLst>
                                      </p:cBhvr>
                                      <p:tavLst>
                                        <p:tav tm="0">
                                          <p:val>
                                            <p:strVal val="#ppt_x-#ppt_w/2"/>
                                          </p:val>
                                        </p:tav>
                                        <p:tav tm="100000">
                                          <p:val>
                                            <p:strVal val="#ppt_x"/>
                                          </p:val>
                                        </p:tav>
                                      </p:tavLst>
                                    </p:anim>
                                    <p:anim calcmode="lin" valueType="num">
                                      <p:cBhvr>
                                        <p:cTn id="77" dur="500" fill="hold"/>
                                        <p:tgtEl>
                                          <p:spTgt spid="21506"/>
                                        </p:tgtEl>
                                        <p:attrNameLst>
                                          <p:attrName>ppt_y</p:attrName>
                                        </p:attrNameLst>
                                      </p:cBhvr>
                                      <p:tavLst>
                                        <p:tav tm="0">
                                          <p:val>
                                            <p:strVal val="#ppt_y"/>
                                          </p:val>
                                        </p:tav>
                                        <p:tav tm="100000">
                                          <p:val>
                                            <p:strVal val="#ppt_y"/>
                                          </p:val>
                                        </p:tav>
                                      </p:tavLst>
                                    </p:anim>
                                    <p:anim calcmode="lin" valueType="num">
                                      <p:cBhvr>
                                        <p:cTn id="78" dur="500" fill="hold"/>
                                        <p:tgtEl>
                                          <p:spTgt spid="21506"/>
                                        </p:tgtEl>
                                        <p:attrNameLst>
                                          <p:attrName>ppt_w</p:attrName>
                                        </p:attrNameLst>
                                      </p:cBhvr>
                                      <p:tavLst>
                                        <p:tav tm="0">
                                          <p:val>
                                            <p:fltVal val="0.000000"/>
                                          </p:val>
                                        </p:tav>
                                        <p:tav tm="100000">
                                          <p:val>
                                            <p:strVal val="#ppt_w"/>
                                          </p:val>
                                        </p:tav>
                                      </p:tavLst>
                                    </p:anim>
                                    <p:anim calcmode="lin" valueType="num">
                                      <p:cBhvr>
                                        <p:cTn id="79" dur="500" fill="hold"/>
                                        <p:tgtEl>
                                          <p:spTgt spid="21506"/>
                                        </p:tgtEl>
                                        <p:attrNameLst>
                                          <p:attrName>ppt_h</p:attrName>
                                        </p:attrNameLst>
                                      </p:cBhvr>
                                      <p:tavLst>
                                        <p:tav tm="0">
                                          <p:val>
                                            <p:strVal val="#ppt_h"/>
                                          </p:val>
                                        </p:tav>
                                        <p:tav tm="100000">
                                          <p:val>
                                            <p:strVal val="#ppt_h"/>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8" fill="hold" grpId="0" nodeType="clickEffect">
                                  <p:stCondLst>
                                    <p:cond delay="0"/>
                                  </p:stCondLst>
                                  <p:childTnLst>
                                    <p:set>
                                      <p:cBhvr>
                                        <p:cTn id="83" dur="1" fill="hold">
                                          <p:stCondLst>
                                            <p:cond delay="0"/>
                                          </p:stCondLst>
                                        </p:cTn>
                                        <p:tgtEl>
                                          <p:spTgt spid="21547"/>
                                        </p:tgtEl>
                                        <p:attrNameLst>
                                          <p:attrName>style.visibility</p:attrName>
                                        </p:attrNameLst>
                                      </p:cBhvr>
                                      <p:to>
                                        <p:strVal val="visible"/>
                                      </p:to>
                                    </p:set>
                                    <p:anim calcmode="lin" valueType="num">
                                      <p:cBhvr additive="base">
                                        <p:cTn id="84" dur="500" fill="hold"/>
                                        <p:tgtEl>
                                          <p:spTgt spid="21547"/>
                                        </p:tgtEl>
                                        <p:attrNameLst>
                                          <p:attrName>ppt_x</p:attrName>
                                        </p:attrNameLst>
                                      </p:cBhvr>
                                      <p:tavLst>
                                        <p:tav tm="0">
                                          <p:val>
                                            <p:strVal val="0-#ppt_w/2"/>
                                          </p:val>
                                        </p:tav>
                                        <p:tav tm="100000">
                                          <p:val>
                                            <p:strVal val="#ppt_x"/>
                                          </p:val>
                                        </p:tav>
                                      </p:tavLst>
                                    </p:anim>
                                    <p:anim calcmode="lin" valueType="num">
                                      <p:cBhvr additive="base">
                                        <p:cTn id="85" dur="500" fill="hold"/>
                                        <p:tgtEl>
                                          <p:spTgt spid="21547"/>
                                        </p:tgtEl>
                                        <p:attrNameLst>
                                          <p:attrName>ppt_y</p:attrName>
                                        </p:attrNameLst>
                                      </p:cBhvr>
                                      <p:tavLst>
                                        <p:tav tm="0">
                                          <p:val>
                                            <p:strVal val="#ppt_y"/>
                                          </p:val>
                                        </p:tav>
                                        <p:tav tm="100000">
                                          <p:val>
                                            <p:strVal val="#ppt_y"/>
                                          </p:val>
                                        </p:tav>
                                      </p:tavLst>
                                    </p:anim>
                                  </p:childTnLst>
                                </p:cTn>
                              </p:par>
                            </p:childTnLst>
                          </p:cTn>
                        </p:par>
                        <p:par>
                          <p:cTn id="86" fill="hold">
                            <p:stCondLst>
                              <p:cond delay="500"/>
                            </p:stCondLst>
                            <p:childTnLst>
                              <p:par>
                                <p:cTn id="87" presetID="2" presetClass="entr" presetSubtype="8" fill="hold" grpId="0" nodeType="afterEffect">
                                  <p:stCondLst>
                                    <p:cond delay="0"/>
                                  </p:stCondLst>
                                  <p:childTnLst>
                                    <p:set>
                                      <p:cBhvr>
                                        <p:cTn id="88" dur="1" fill="hold">
                                          <p:stCondLst>
                                            <p:cond delay="0"/>
                                          </p:stCondLst>
                                        </p:cTn>
                                        <p:tgtEl>
                                          <p:spTgt spid="21548"/>
                                        </p:tgtEl>
                                        <p:attrNameLst>
                                          <p:attrName>style.visibility</p:attrName>
                                        </p:attrNameLst>
                                      </p:cBhvr>
                                      <p:to>
                                        <p:strVal val="visible"/>
                                      </p:to>
                                    </p:set>
                                    <p:anim calcmode="lin" valueType="num">
                                      <p:cBhvr additive="base">
                                        <p:cTn id="89" dur="500" fill="hold"/>
                                        <p:tgtEl>
                                          <p:spTgt spid="21548"/>
                                        </p:tgtEl>
                                        <p:attrNameLst>
                                          <p:attrName>ppt_x</p:attrName>
                                        </p:attrNameLst>
                                      </p:cBhvr>
                                      <p:tavLst>
                                        <p:tav tm="0">
                                          <p:val>
                                            <p:strVal val="0-#ppt_w/2"/>
                                          </p:val>
                                        </p:tav>
                                        <p:tav tm="100000">
                                          <p:val>
                                            <p:strVal val="#ppt_x"/>
                                          </p:val>
                                        </p:tav>
                                      </p:tavLst>
                                    </p:anim>
                                    <p:anim calcmode="lin" valueType="num">
                                      <p:cBhvr additive="base">
                                        <p:cTn id="90" dur="500" fill="hold"/>
                                        <p:tgtEl>
                                          <p:spTgt spid="21548"/>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215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p:bldP spid="21507" grpId="0"/>
      <p:bldP spid="21508" grpId="0"/>
      <p:bldP spid="21509" grpId="0"/>
      <p:bldP spid="21510" grpId="0"/>
      <p:bldP spid="21512" grpId="0"/>
      <p:bldP spid="21513" grpId="0"/>
      <p:bldP spid="21514" grpId="0"/>
      <p:bldP spid="21544" grpId="0"/>
      <p:bldP spid="21546" grpId="0"/>
      <p:bldP spid="21547" grpId="0"/>
      <p:bldP spid="2154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文本框 22529"/>
          <p:cNvSpPr txBox="1"/>
          <p:nvPr/>
        </p:nvSpPr>
        <p:spPr>
          <a:xfrm>
            <a:off x="381000" y="609600"/>
            <a:ext cx="4762500" cy="457200"/>
          </a:xfrm>
          <a:prstGeom prst="rect">
            <a:avLst/>
          </a:prstGeom>
          <a:noFill/>
          <a:ln w="9525">
            <a:noFill/>
          </a:ln>
        </p:spPr>
        <p:txBody>
          <a:bodyPr>
            <a:spAutoFit/>
          </a:bodyPr>
          <a:p>
            <a:pPr eaLnBrk="1" hangingPunct="1"/>
            <a:r>
              <a:rPr lang="en-US" altLang="zh-CN" sz="2400" dirty="0">
                <a:latin typeface="Times New Roman" panose="02020603050405020304" pitchFamily="18" charset="0"/>
              </a:rPr>
              <a:t>(3) </a:t>
            </a:r>
            <a:r>
              <a:rPr lang="zh-CN" altLang="en-US" sz="2400" dirty="0">
                <a:solidFill>
                  <a:srgbClr val="FF0000"/>
                </a:solidFill>
                <a:latin typeface="Times New Roman" panose="02020603050405020304" pitchFamily="18" charset="0"/>
              </a:rPr>
              <a:t>初相位</a:t>
            </a:r>
            <a:r>
              <a:rPr lang="en-US" altLang="zh-CN" sz="2400" dirty="0">
                <a:latin typeface="Times New Roman" panose="02020603050405020304" pitchFamily="18" charset="0"/>
              </a:rPr>
              <a:t>(</a:t>
            </a:r>
            <a:r>
              <a:rPr lang="en-US" altLang="zh-CN" sz="2400" i="1" dirty="0">
                <a:latin typeface="Times New Roman" panose="02020603050405020304" pitchFamily="18" charset="0"/>
              </a:rPr>
              <a:t>initial phase angle</a:t>
            </a:r>
            <a:r>
              <a:rPr lang="en-US" altLang="zh-CN" sz="2400" dirty="0">
                <a:latin typeface="Times New Roman" panose="02020603050405020304" pitchFamily="18" charset="0"/>
              </a:rPr>
              <a:t>)</a:t>
            </a:r>
            <a:r>
              <a:rPr lang="en-US" altLang="zh-CN" sz="2400" i="1" dirty="0">
                <a:solidFill>
                  <a:srgbClr val="FF0000"/>
                </a:solidFill>
                <a:latin typeface="Symbol" panose="05050102010706020507" pitchFamily="18" charset="2"/>
              </a:rPr>
              <a:t>y</a:t>
            </a:r>
            <a:r>
              <a:rPr lang="en-US" altLang="zh-CN" sz="2400" i="1" baseline="-25000" dirty="0">
                <a:solidFill>
                  <a:srgbClr val="FF0000"/>
                </a:solidFill>
                <a:latin typeface="Times New Roman" panose="02020603050405020304" pitchFamily="18" charset="0"/>
              </a:rPr>
              <a:t>i</a:t>
            </a:r>
            <a:r>
              <a:rPr lang="en-US" altLang="zh-CN" sz="2400" dirty="0">
                <a:solidFill>
                  <a:srgbClr val="FF0000"/>
                </a:solidFill>
                <a:latin typeface="Times New Roman" panose="02020603050405020304" pitchFamily="18" charset="0"/>
              </a:rPr>
              <a:t> </a:t>
            </a:r>
            <a:r>
              <a:rPr lang="zh-CN" altLang="en-US" sz="2400" dirty="0">
                <a:latin typeface="Symbol" panose="05050102010706020507" pitchFamily="18" charset="2"/>
              </a:rPr>
              <a:t>：</a:t>
            </a:r>
            <a:endParaRPr lang="zh-CN" altLang="en-US" sz="2400" dirty="0">
              <a:latin typeface="Symbol" panose="05050102010706020507" pitchFamily="18" charset="2"/>
            </a:endParaRPr>
          </a:p>
        </p:txBody>
      </p:sp>
      <p:sp>
        <p:nvSpPr>
          <p:cNvPr id="22531" name="矩形 22530"/>
          <p:cNvSpPr/>
          <p:nvPr/>
        </p:nvSpPr>
        <p:spPr>
          <a:xfrm>
            <a:off x="565150" y="1219200"/>
            <a:ext cx="7391400" cy="968375"/>
          </a:xfrm>
          <a:prstGeom prst="rect">
            <a:avLst/>
          </a:prstGeom>
          <a:noFill/>
          <a:ln w="9525">
            <a:noFill/>
          </a:ln>
        </p:spPr>
        <p:txBody>
          <a:bodyPr>
            <a:spAutoFit/>
          </a:bodyPr>
          <a:p>
            <a:pPr algn="just" eaLnBrk="1" hangingPunct="1">
              <a:lnSpc>
                <a:spcPct val="120000"/>
              </a:lnSpc>
            </a:pPr>
            <a:r>
              <a:rPr lang="zh-CN" altLang="en-US" sz="2400" dirty="0">
                <a:solidFill>
                  <a:srgbClr val="FF0000"/>
                </a:solidFill>
                <a:latin typeface="Times New Roman" panose="02020603050405020304" pitchFamily="18" charset="0"/>
              </a:rPr>
              <a:t>(</a:t>
            </a:r>
            <a:r>
              <a:rPr lang="zh-CN" altLang="en-US" sz="2400" i="1" dirty="0">
                <a:solidFill>
                  <a:srgbClr val="FF0000"/>
                </a:solidFill>
                <a:latin typeface="Symbol" panose="05050102010706020507" pitchFamily="18" charset="2"/>
              </a:rPr>
              <a:t>w </a:t>
            </a:r>
            <a:r>
              <a:rPr lang="zh-CN" altLang="en-US" sz="2400" i="1" dirty="0">
                <a:solidFill>
                  <a:srgbClr val="FF0000"/>
                </a:solidFill>
                <a:latin typeface="Times New Roman" panose="02020603050405020304" pitchFamily="18" charset="0"/>
              </a:rPr>
              <a:t>t</a:t>
            </a:r>
            <a:r>
              <a:rPr lang="zh-CN" altLang="en-US" sz="2400" dirty="0">
                <a:solidFill>
                  <a:srgbClr val="FF0000"/>
                </a:solidFill>
                <a:latin typeface="Times New Roman" panose="02020603050405020304" pitchFamily="18" charset="0"/>
              </a:rPr>
              <a:t>+ </a:t>
            </a:r>
            <a:r>
              <a:rPr lang="zh-CN" altLang="en-US" sz="2400" i="1" dirty="0">
                <a:latin typeface="Symbol" panose="05050102010706020507" pitchFamily="18" charset="2"/>
              </a:rPr>
              <a:t>y</a:t>
            </a:r>
            <a:r>
              <a:rPr lang="zh-CN" altLang="en-US" sz="2400" i="1" baseline="-25000" dirty="0">
                <a:latin typeface="Times New Roman" panose="02020603050405020304" pitchFamily="18" charset="0"/>
              </a:rPr>
              <a:t>i</a:t>
            </a:r>
            <a:r>
              <a:rPr lang="zh-CN" altLang="en-US" sz="2400" i="1" dirty="0">
                <a:solidFill>
                  <a:srgbClr val="FF0000"/>
                </a:solidFill>
                <a:latin typeface="Symbol" panose="05050102010706020507" pitchFamily="18" charset="2"/>
              </a:rPr>
              <a:t> </a:t>
            </a:r>
            <a:r>
              <a:rPr lang="zh-CN" altLang="en-US" sz="2400" dirty="0">
                <a:solidFill>
                  <a:srgbClr val="FF0000"/>
                </a:solidFill>
                <a:latin typeface="Times New Roman" panose="02020603050405020304" pitchFamily="18" charset="0"/>
              </a:rPr>
              <a:t>)</a:t>
            </a:r>
            <a:r>
              <a:rPr lang="zh-CN" altLang="en-US" sz="2400" dirty="0">
                <a:latin typeface="Times New Roman" panose="02020603050405020304" pitchFamily="18" charset="0"/>
              </a:rPr>
              <a:t>表示正弦量随时间变化的进程，称之为相位或相角。它的大小决定该时刻正弦量的值。</a:t>
            </a:r>
            <a:endParaRPr lang="zh-CN" altLang="en-US" sz="2400" dirty="0">
              <a:latin typeface="Times New Roman" panose="02020603050405020304" pitchFamily="18" charset="0"/>
            </a:endParaRPr>
          </a:p>
        </p:txBody>
      </p:sp>
      <p:sp>
        <p:nvSpPr>
          <p:cNvPr id="22532" name="文本框 22531"/>
          <p:cNvSpPr txBox="1"/>
          <p:nvPr/>
        </p:nvSpPr>
        <p:spPr>
          <a:xfrm>
            <a:off x="5291138" y="4249738"/>
            <a:ext cx="990600" cy="457200"/>
          </a:xfrm>
          <a:prstGeom prst="rect">
            <a:avLst/>
          </a:prstGeom>
          <a:noFill/>
          <a:ln w="9525">
            <a:noFill/>
          </a:ln>
        </p:spPr>
        <p:txBody>
          <a:bodyPr>
            <a:spAutoFit/>
          </a:bodyPr>
          <a:p>
            <a:pPr eaLnBrk="1" hangingPunct="1">
              <a:spcBef>
                <a:spcPct val="50000"/>
              </a:spcBef>
            </a:pPr>
            <a:r>
              <a:rPr lang="en-US" altLang="zh-CN" sz="2400" i="1" dirty="0">
                <a:latin typeface="Symbol" panose="05050102010706020507" pitchFamily="18" charset="2"/>
              </a:rPr>
              <a:t>y</a:t>
            </a:r>
            <a:r>
              <a:rPr lang="en-US" altLang="zh-CN" sz="2400" i="1" baseline="-25000" dirty="0">
                <a:latin typeface="Times New Roman" panose="02020603050405020304" pitchFamily="18" charset="0"/>
              </a:rPr>
              <a:t>i</a:t>
            </a:r>
            <a:r>
              <a:rPr lang="en-US" altLang="zh-CN" sz="2400" i="1" baseline="-25000" dirty="0">
                <a:latin typeface="宋体" panose="02010600030101010101" pitchFamily="2" charset="-122"/>
                <a:sym typeface="Symbol" panose="05050102010706020507" pitchFamily="18" charset="2"/>
              </a:rPr>
              <a:t> </a:t>
            </a:r>
            <a:r>
              <a:rPr lang="en-US" altLang="zh-CN" sz="2400" dirty="0">
                <a:latin typeface="宋体" panose="02010600030101010101" pitchFamily="2" charset="-122"/>
                <a:sym typeface="Symbol" panose="05050102010706020507" pitchFamily="18" charset="2"/>
              </a:rPr>
              <a:t>=0</a:t>
            </a:r>
            <a:endParaRPr lang="en-US" altLang="zh-CN" sz="2400" dirty="0">
              <a:latin typeface="宋体" panose="02010600030101010101" pitchFamily="2" charset="-122"/>
              <a:sym typeface="Symbol" panose="05050102010706020507" pitchFamily="18" charset="2"/>
            </a:endParaRPr>
          </a:p>
        </p:txBody>
      </p:sp>
      <p:sp>
        <p:nvSpPr>
          <p:cNvPr id="22533" name="矩形 22532"/>
          <p:cNvSpPr/>
          <p:nvPr/>
        </p:nvSpPr>
        <p:spPr>
          <a:xfrm>
            <a:off x="381000" y="2187575"/>
            <a:ext cx="3806825" cy="530225"/>
          </a:xfrm>
          <a:prstGeom prst="rect">
            <a:avLst/>
          </a:prstGeom>
          <a:noFill/>
          <a:ln w="9525">
            <a:noFill/>
          </a:ln>
        </p:spPr>
        <p:txBody>
          <a:bodyPr wrap="none">
            <a:spAutoFit/>
          </a:bodyPr>
          <a:p>
            <a:pPr eaLnBrk="1" hangingPunct="1">
              <a:lnSpc>
                <a:spcPct val="120000"/>
              </a:lnSpc>
            </a:pPr>
            <a:r>
              <a:rPr lang="zh-CN" altLang="en-US" sz="2400" dirty="0">
                <a:latin typeface="Times New Roman" panose="02020603050405020304" pitchFamily="18" charset="0"/>
              </a:rPr>
              <a:t>当</a:t>
            </a:r>
            <a:r>
              <a:rPr lang="zh-CN" altLang="en-US" sz="2400" i="1" dirty="0">
                <a:latin typeface="Times New Roman" panose="02020603050405020304" pitchFamily="18" charset="0"/>
              </a:rPr>
              <a:t>t</a:t>
            </a:r>
            <a:r>
              <a:rPr lang="zh-CN" altLang="en-US" sz="2400" dirty="0">
                <a:latin typeface="Times New Roman" panose="02020603050405020304" pitchFamily="18" charset="0"/>
              </a:rPr>
              <a:t>=0时，相位  (</a:t>
            </a:r>
            <a:r>
              <a:rPr lang="zh-CN" altLang="en-US" sz="2400" i="1" dirty="0">
                <a:latin typeface="Symbol" panose="05050102010706020507" pitchFamily="18" charset="2"/>
              </a:rPr>
              <a:t>w </a:t>
            </a:r>
            <a:r>
              <a:rPr lang="zh-CN" altLang="en-US" sz="2400" i="1" dirty="0">
                <a:latin typeface="Times New Roman" panose="02020603050405020304" pitchFamily="18" charset="0"/>
              </a:rPr>
              <a:t>t</a:t>
            </a:r>
            <a:r>
              <a:rPr lang="zh-CN" altLang="en-US" sz="2400" dirty="0">
                <a:latin typeface="Times New Roman" panose="02020603050405020304" pitchFamily="18" charset="0"/>
              </a:rPr>
              <a:t>+</a:t>
            </a:r>
            <a:r>
              <a:rPr lang="zh-CN" altLang="en-US" sz="2400" i="1" dirty="0">
                <a:latin typeface="Symbol" panose="05050102010706020507" pitchFamily="18" charset="2"/>
              </a:rPr>
              <a:t>y</a:t>
            </a:r>
            <a:r>
              <a:rPr lang="zh-CN" altLang="en-US" sz="2400" i="1" baseline="-25000" dirty="0">
                <a:latin typeface="Times New Roman" panose="02020603050405020304" pitchFamily="18" charset="0"/>
              </a:rPr>
              <a:t>i</a:t>
            </a:r>
            <a:r>
              <a:rPr lang="zh-CN" altLang="en-US" sz="2400" i="1" dirty="0">
                <a:latin typeface="Symbol" panose="05050102010706020507" pitchFamily="18" charset="2"/>
              </a:rPr>
              <a:t> </a:t>
            </a:r>
            <a:r>
              <a:rPr lang="zh-CN" altLang="en-US" sz="2400" dirty="0">
                <a:latin typeface="Times New Roman" panose="02020603050405020304" pitchFamily="18" charset="0"/>
              </a:rPr>
              <a:t>)=</a:t>
            </a:r>
            <a:r>
              <a:rPr lang="zh-CN" altLang="en-US" sz="2400" i="1" dirty="0">
                <a:latin typeface="Symbol" panose="05050102010706020507" pitchFamily="18" charset="2"/>
              </a:rPr>
              <a:t>y</a:t>
            </a:r>
            <a:r>
              <a:rPr lang="zh-CN" altLang="en-US" sz="2400" i="1" baseline="-25000" dirty="0">
                <a:latin typeface="Times New Roman" panose="02020603050405020304" pitchFamily="18" charset="0"/>
              </a:rPr>
              <a:t>i</a:t>
            </a:r>
            <a:endParaRPr lang="zh-CN" altLang="en-US" sz="2400" dirty="0">
              <a:latin typeface="Times New Roman" panose="02020603050405020304" pitchFamily="18" charset="0"/>
            </a:endParaRPr>
          </a:p>
        </p:txBody>
      </p:sp>
      <p:sp>
        <p:nvSpPr>
          <p:cNvPr id="22534" name="矩形 22533"/>
          <p:cNvSpPr/>
          <p:nvPr/>
        </p:nvSpPr>
        <p:spPr>
          <a:xfrm>
            <a:off x="676275" y="3255963"/>
            <a:ext cx="6311900" cy="530225"/>
          </a:xfrm>
          <a:prstGeom prst="rect">
            <a:avLst/>
          </a:prstGeom>
          <a:noFill/>
          <a:ln w="9525">
            <a:noFill/>
          </a:ln>
        </p:spPr>
        <p:txBody>
          <a:bodyPr wrap="none">
            <a:spAutoFit/>
          </a:bodyPr>
          <a:p>
            <a:pPr eaLnBrk="1" hangingPunct="1">
              <a:lnSpc>
                <a:spcPct val="120000"/>
              </a:lnSpc>
            </a:pPr>
            <a:r>
              <a:rPr lang="zh-CN" altLang="en-US" sz="2400" dirty="0">
                <a:latin typeface="Times New Roman" panose="02020603050405020304" pitchFamily="18" charset="0"/>
              </a:rPr>
              <a:t>同一个正弦量，</a:t>
            </a:r>
            <a:r>
              <a:rPr lang="zh-CN" altLang="en-US" sz="2400" dirty="0">
                <a:solidFill>
                  <a:srgbClr val="FF0000"/>
                </a:solidFill>
                <a:latin typeface="Times New Roman" panose="02020603050405020304" pitchFamily="18" charset="0"/>
              </a:rPr>
              <a:t>计时起点不同，初相位不同</a:t>
            </a:r>
            <a:r>
              <a:rPr lang="zh-CN" altLang="en-US" sz="2400" dirty="0">
                <a:latin typeface="Times New Roman" panose="02020603050405020304" pitchFamily="18" charset="0"/>
              </a:rPr>
              <a:t>。</a:t>
            </a:r>
            <a:endParaRPr lang="zh-CN" altLang="en-US" sz="2400" dirty="0">
              <a:latin typeface="Times New Roman" panose="02020603050405020304" pitchFamily="18" charset="0"/>
            </a:endParaRPr>
          </a:p>
        </p:txBody>
      </p:sp>
      <p:sp>
        <p:nvSpPr>
          <p:cNvPr id="22535" name="矩形 22534"/>
          <p:cNvSpPr/>
          <p:nvPr/>
        </p:nvSpPr>
        <p:spPr>
          <a:xfrm>
            <a:off x="4548188" y="2187575"/>
            <a:ext cx="4024312" cy="530225"/>
          </a:xfrm>
          <a:prstGeom prst="rect">
            <a:avLst/>
          </a:prstGeom>
          <a:noFill/>
          <a:ln w="9525">
            <a:noFill/>
          </a:ln>
        </p:spPr>
        <p:txBody>
          <a:bodyPr wrap="none">
            <a:spAutoFit/>
          </a:bodyPr>
          <a:p>
            <a:pPr eaLnBrk="1" hangingPunct="1">
              <a:lnSpc>
                <a:spcPct val="120000"/>
              </a:lnSpc>
            </a:pPr>
            <a:r>
              <a:rPr lang="en-US" altLang="zh-CN" sz="2400" i="1" dirty="0">
                <a:latin typeface="Symbol" panose="05050102010706020507" pitchFamily="18" charset="2"/>
              </a:rPr>
              <a:t>y</a:t>
            </a:r>
            <a:r>
              <a:rPr lang="en-US" altLang="zh-CN" sz="2400" i="1" baseline="-25000" dirty="0">
                <a:latin typeface="Times New Roman" panose="02020603050405020304" pitchFamily="18" charset="0"/>
              </a:rPr>
              <a:t>i</a:t>
            </a:r>
            <a:r>
              <a:rPr lang="zh-CN" altLang="en-US" sz="2400" dirty="0">
                <a:latin typeface="Times New Roman" panose="02020603050405020304" pitchFamily="18" charset="0"/>
              </a:rPr>
              <a:t>为初相位</a:t>
            </a:r>
            <a:r>
              <a:rPr lang="en-US" altLang="zh-CN" sz="2400" dirty="0">
                <a:latin typeface="Times New Roman" panose="02020603050405020304" pitchFamily="18" charset="0"/>
              </a:rPr>
              <a:t>(</a:t>
            </a:r>
            <a:r>
              <a:rPr lang="zh-CN" altLang="en-US" sz="2400" dirty="0">
                <a:latin typeface="Times New Roman" panose="02020603050405020304" pitchFamily="18" charset="0"/>
              </a:rPr>
              <a:t>角</a:t>
            </a:r>
            <a:r>
              <a:rPr lang="en-US" altLang="zh-CN" sz="2400" dirty="0">
                <a:latin typeface="Times New Roman" panose="02020603050405020304" pitchFamily="18" charset="0"/>
              </a:rPr>
              <a:t>)</a:t>
            </a:r>
            <a:r>
              <a:rPr lang="zh-CN" altLang="en-US" sz="2400" dirty="0">
                <a:latin typeface="Times New Roman" panose="02020603050405020304" pitchFamily="18" charset="0"/>
              </a:rPr>
              <a:t>，简称初相。</a:t>
            </a:r>
            <a:endParaRPr lang="zh-CN" altLang="en-US" sz="2400" dirty="0">
              <a:latin typeface="Times New Roman" panose="02020603050405020304" pitchFamily="18" charset="0"/>
            </a:endParaRPr>
          </a:p>
        </p:txBody>
      </p:sp>
      <p:grpSp>
        <p:nvGrpSpPr>
          <p:cNvPr id="2" name="组合 22535"/>
          <p:cNvGrpSpPr/>
          <p:nvPr/>
        </p:nvGrpSpPr>
        <p:grpSpPr>
          <a:xfrm>
            <a:off x="892175" y="4737100"/>
            <a:ext cx="2393950" cy="1227138"/>
            <a:chOff x="0" y="0"/>
            <a:chExt cx="1508" cy="773"/>
          </a:xfrm>
        </p:grpSpPr>
        <p:sp>
          <p:nvSpPr>
            <p:cNvPr id="20522" name="未知"/>
            <p:cNvSpPr/>
            <p:nvPr/>
          </p:nvSpPr>
          <p:spPr>
            <a:xfrm>
              <a:off x="0" y="147"/>
              <a:ext cx="118" cy="274"/>
            </a:xfrm>
            <a:custGeom>
              <a:avLst/>
              <a:gdLst>
                <a:gd name="txL" fmla="*/ 0 w 118"/>
                <a:gd name="txT" fmla="*/ 0 h 274"/>
                <a:gd name="txR" fmla="*/ 118 w 118"/>
                <a:gd name="txB" fmla="*/ 274 h 274"/>
              </a:gdLst>
              <a:ahLst/>
              <a:cxnLst>
                <a:cxn ang="0">
                  <a:pos x="0" y="274"/>
                </a:cxn>
                <a:cxn ang="0">
                  <a:pos x="13" y="240"/>
                </a:cxn>
                <a:cxn ang="0">
                  <a:pos x="29" y="200"/>
                </a:cxn>
                <a:cxn ang="0">
                  <a:pos x="59" y="127"/>
                </a:cxn>
                <a:cxn ang="0">
                  <a:pos x="75" y="90"/>
                </a:cxn>
                <a:cxn ang="0">
                  <a:pos x="89" y="56"/>
                </a:cxn>
                <a:cxn ang="0">
                  <a:pos x="105" y="27"/>
                </a:cxn>
                <a:cxn ang="0">
                  <a:pos x="118" y="0"/>
                </a:cxn>
              </a:cxnLst>
              <a:rect l="txL" t="txT" r="txR" b="txB"/>
              <a:pathLst>
                <a:path w="118" h="274">
                  <a:moveTo>
                    <a:pt x="0" y="274"/>
                  </a:moveTo>
                  <a:lnTo>
                    <a:pt x="13" y="240"/>
                  </a:lnTo>
                  <a:lnTo>
                    <a:pt x="29" y="200"/>
                  </a:lnTo>
                  <a:lnTo>
                    <a:pt x="59" y="127"/>
                  </a:lnTo>
                  <a:lnTo>
                    <a:pt x="75" y="90"/>
                  </a:lnTo>
                  <a:lnTo>
                    <a:pt x="89" y="56"/>
                  </a:lnTo>
                  <a:lnTo>
                    <a:pt x="105" y="27"/>
                  </a:lnTo>
                  <a:lnTo>
                    <a:pt x="118"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0523" name="未知"/>
            <p:cNvSpPr/>
            <p:nvPr/>
          </p:nvSpPr>
          <p:spPr>
            <a:xfrm>
              <a:off x="118" y="34"/>
              <a:ext cx="116" cy="113"/>
            </a:xfrm>
            <a:custGeom>
              <a:avLst/>
              <a:gdLst>
                <a:gd name="txL" fmla="*/ 0 w 116"/>
                <a:gd name="txT" fmla="*/ 0 h 113"/>
                <a:gd name="txR" fmla="*/ 116 w 116"/>
                <a:gd name="txB" fmla="*/ 113 h 113"/>
              </a:gdLst>
              <a:ahLst/>
              <a:cxnLst>
                <a:cxn ang="0">
                  <a:pos x="0" y="113"/>
                </a:cxn>
                <a:cxn ang="0">
                  <a:pos x="14" y="88"/>
                </a:cxn>
                <a:cxn ang="0">
                  <a:pos x="30" y="69"/>
                </a:cxn>
                <a:cxn ang="0">
                  <a:pos x="44" y="49"/>
                </a:cxn>
                <a:cxn ang="0">
                  <a:pos x="57" y="32"/>
                </a:cxn>
                <a:cxn ang="0">
                  <a:pos x="73" y="20"/>
                </a:cxn>
                <a:cxn ang="0">
                  <a:pos x="87" y="8"/>
                </a:cxn>
                <a:cxn ang="0">
                  <a:pos x="103" y="3"/>
                </a:cxn>
                <a:cxn ang="0">
                  <a:pos x="116" y="0"/>
                </a:cxn>
              </a:cxnLst>
              <a:rect l="txL" t="txT" r="txR" b="txB"/>
              <a:pathLst>
                <a:path w="116" h="113">
                  <a:moveTo>
                    <a:pt x="0" y="113"/>
                  </a:moveTo>
                  <a:lnTo>
                    <a:pt x="14" y="88"/>
                  </a:lnTo>
                  <a:lnTo>
                    <a:pt x="30" y="69"/>
                  </a:lnTo>
                  <a:lnTo>
                    <a:pt x="44" y="49"/>
                  </a:lnTo>
                  <a:lnTo>
                    <a:pt x="57" y="32"/>
                  </a:lnTo>
                  <a:lnTo>
                    <a:pt x="73" y="20"/>
                  </a:lnTo>
                  <a:lnTo>
                    <a:pt x="87" y="8"/>
                  </a:lnTo>
                  <a:lnTo>
                    <a:pt x="103" y="3"/>
                  </a:lnTo>
                  <a:lnTo>
                    <a:pt x="116"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0524" name="未知"/>
            <p:cNvSpPr/>
            <p:nvPr/>
          </p:nvSpPr>
          <p:spPr>
            <a:xfrm>
              <a:off x="234" y="34"/>
              <a:ext cx="119" cy="113"/>
            </a:xfrm>
            <a:custGeom>
              <a:avLst/>
              <a:gdLst>
                <a:gd name="txL" fmla="*/ 0 w 119"/>
                <a:gd name="txT" fmla="*/ 0 h 113"/>
                <a:gd name="txR" fmla="*/ 119 w 119"/>
                <a:gd name="txB" fmla="*/ 113 h 113"/>
              </a:gdLst>
              <a:ahLst/>
              <a:cxnLst>
                <a:cxn ang="0">
                  <a:pos x="0" y="0"/>
                </a:cxn>
                <a:cxn ang="0">
                  <a:pos x="14" y="3"/>
                </a:cxn>
                <a:cxn ang="0">
                  <a:pos x="30" y="8"/>
                </a:cxn>
                <a:cxn ang="0">
                  <a:pos x="44" y="20"/>
                </a:cxn>
                <a:cxn ang="0">
                  <a:pos x="60" y="32"/>
                </a:cxn>
                <a:cxn ang="0">
                  <a:pos x="76" y="49"/>
                </a:cxn>
                <a:cxn ang="0">
                  <a:pos x="90" y="69"/>
                </a:cxn>
                <a:cxn ang="0">
                  <a:pos x="106" y="88"/>
                </a:cxn>
                <a:cxn ang="0">
                  <a:pos x="119" y="113"/>
                </a:cxn>
              </a:cxnLst>
              <a:rect l="txL" t="txT" r="txR" b="txB"/>
              <a:pathLst>
                <a:path w="119" h="113">
                  <a:moveTo>
                    <a:pt x="0" y="0"/>
                  </a:moveTo>
                  <a:lnTo>
                    <a:pt x="14" y="3"/>
                  </a:lnTo>
                  <a:lnTo>
                    <a:pt x="30" y="8"/>
                  </a:lnTo>
                  <a:lnTo>
                    <a:pt x="44" y="20"/>
                  </a:lnTo>
                  <a:lnTo>
                    <a:pt x="60" y="32"/>
                  </a:lnTo>
                  <a:lnTo>
                    <a:pt x="76" y="49"/>
                  </a:lnTo>
                  <a:lnTo>
                    <a:pt x="90" y="69"/>
                  </a:lnTo>
                  <a:lnTo>
                    <a:pt x="106" y="88"/>
                  </a:lnTo>
                  <a:lnTo>
                    <a:pt x="119" y="113"/>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0525" name="未知"/>
            <p:cNvSpPr/>
            <p:nvPr/>
          </p:nvSpPr>
          <p:spPr>
            <a:xfrm>
              <a:off x="353" y="147"/>
              <a:ext cx="116" cy="274"/>
            </a:xfrm>
            <a:custGeom>
              <a:avLst/>
              <a:gdLst>
                <a:gd name="txL" fmla="*/ 0 w 116"/>
                <a:gd name="txT" fmla="*/ 0 h 274"/>
                <a:gd name="txR" fmla="*/ 116 w 116"/>
                <a:gd name="txB" fmla="*/ 274 h 274"/>
              </a:gdLst>
              <a:ahLst/>
              <a:cxnLst>
                <a:cxn ang="0">
                  <a:pos x="0" y="0"/>
                </a:cxn>
                <a:cxn ang="0">
                  <a:pos x="14" y="27"/>
                </a:cxn>
                <a:cxn ang="0">
                  <a:pos x="30" y="56"/>
                </a:cxn>
                <a:cxn ang="0">
                  <a:pos x="43" y="90"/>
                </a:cxn>
                <a:cxn ang="0">
                  <a:pos x="57" y="127"/>
                </a:cxn>
                <a:cxn ang="0">
                  <a:pos x="87" y="203"/>
                </a:cxn>
                <a:cxn ang="0">
                  <a:pos x="103" y="240"/>
                </a:cxn>
                <a:cxn ang="0">
                  <a:pos x="116" y="274"/>
                </a:cxn>
              </a:cxnLst>
              <a:rect l="txL" t="txT" r="txR" b="txB"/>
              <a:pathLst>
                <a:path w="116" h="274">
                  <a:moveTo>
                    <a:pt x="0" y="0"/>
                  </a:moveTo>
                  <a:lnTo>
                    <a:pt x="14" y="27"/>
                  </a:lnTo>
                  <a:lnTo>
                    <a:pt x="30" y="56"/>
                  </a:lnTo>
                  <a:lnTo>
                    <a:pt x="43" y="90"/>
                  </a:lnTo>
                  <a:lnTo>
                    <a:pt x="57" y="127"/>
                  </a:lnTo>
                  <a:lnTo>
                    <a:pt x="87" y="203"/>
                  </a:lnTo>
                  <a:lnTo>
                    <a:pt x="103" y="240"/>
                  </a:lnTo>
                  <a:lnTo>
                    <a:pt x="116" y="274"/>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0526" name="未知"/>
            <p:cNvSpPr/>
            <p:nvPr/>
          </p:nvSpPr>
          <p:spPr>
            <a:xfrm>
              <a:off x="454" y="387"/>
              <a:ext cx="119" cy="271"/>
            </a:xfrm>
            <a:custGeom>
              <a:avLst/>
              <a:gdLst>
                <a:gd name="txL" fmla="*/ 0 w 119"/>
                <a:gd name="txT" fmla="*/ 0 h 271"/>
                <a:gd name="txR" fmla="*/ 119 w 119"/>
                <a:gd name="txB" fmla="*/ 271 h 271"/>
              </a:gdLst>
              <a:ahLst/>
              <a:cxnLst>
                <a:cxn ang="0">
                  <a:pos x="0" y="0"/>
                </a:cxn>
                <a:cxn ang="0">
                  <a:pos x="14" y="34"/>
                </a:cxn>
                <a:cxn ang="0">
                  <a:pos x="30" y="71"/>
                </a:cxn>
                <a:cxn ang="0">
                  <a:pos x="60" y="146"/>
                </a:cxn>
                <a:cxn ang="0">
                  <a:pos x="76" y="181"/>
                </a:cxn>
                <a:cxn ang="0">
                  <a:pos x="89" y="215"/>
                </a:cxn>
                <a:cxn ang="0">
                  <a:pos x="106" y="244"/>
                </a:cxn>
                <a:cxn ang="0">
                  <a:pos x="119" y="271"/>
                </a:cxn>
              </a:cxnLst>
              <a:rect l="txL" t="txT" r="txR" b="txB"/>
              <a:pathLst>
                <a:path w="119" h="271">
                  <a:moveTo>
                    <a:pt x="0" y="0"/>
                  </a:moveTo>
                  <a:lnTo>
                    <a:pt x="14" y="34"/>
                  </a:lnTo>
                  <a:lnTo>
                    <a:pt x="30" y="71"/>
                  </a:lnTo>
                  <a:lnTo>
                    <a:pt x="60" y="146"/>
                  </a:lnTo>
                  <a:lnTo>
                    <a:pt x="76" y="181"/>
                  </a:lnTo>
                  <a:lnTo>
                    <a:pt x="89" y="215"/>
                  </a:lnTo>
                  <a:lnTo>
                    <a:pt x="106" y="244"/>
                  </a:lnTo>
                  <a:lnTo>
                    <a:pt x="119" y="271"/>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0527" name="未知"/>
            <p:cNvSpPr/>
            <p:nvPr/>
          </p:nvSpPr>
          <p:spPr>
            <a:xfrm>
              <a:off x="573" y="658"/>
              <a:ext cx="116" cy="115"/>
            </a:xfrm>
            <a:custGeom>
              <a:avLst/>
              <a:gdLst>
                <a:gd name="txL" fmla="*/ 0 w 116"/>
                <a:gd name="txT" fmla="*/ 0 h 115"/>
                <a:gd name="txR" fmla="*/ 116 w 116"/>
                <a:gd name="txB" fmla="*/ 115 h 115"/>
              </a:gdLst>
              <a:ahLst/>
              <a:cxnLst>
                <a:cxn ang="0">
                  <a:pos x="0" y="0"/>
                </a:cxn>
                <a:cxn ang="0">
                  <a:pos x="14" y="25"/>
                </a:cxn>
                <a:cxn ang="0">
                  <a:pos x="30" y="44"/>
                </a:cxn>
                <a:cxn ang="0">
                  <a:pos x="43" y="64"/>
                </a:cxn>
                <a:cxn ang="0">
                  <a:pos x="57" y="81"/>
                </a:cxn>
                <a:cxn ang="0">
                  <a:pos x="73" y="96"/>
                </a:cxn>
                <a:cxn ang="0">
                  <a:pos x="87" y="105"/>
                </a:cxn>
                <a:cxn ang="0">
                  <a:pos x="103" y="113"/>
                </a:cxn>
                <a:cxn ang="0">
                  <a:pos x="116" y="115"/>
                </a:cxn>
              </a:cxnLst>
              <a:rect l="txL" t="txT" r="txR" b="txB"/>
              <a:pathLst>
                <a:path w="116" h="115">
                  <a:moveTo>
                    <a:pt x="0" y="0"/>
                  </a:moveTo>
                  <a:lnTo>
                    <a:pt x="14" y="25"/>
                  </a:lnTo>
                  <a:lnTo>
                    <a:pt x="30" y="44"/>
                  </a:lnTo>
                  <a:lnTo>
                    <a:pt x="43" y="64"/>
                  </a:lnTo>
                  <a:lnTo>
                    <a:pt x="57" y="81"/>
                  </a:lnTo>
                  <a:lnTo>
                    <a:pt x="73" y="96"/>
                  </a:lnTo>
                  <a:lnTo>
                    <a:pt x="87" y="105"/>
                  </a:lnTo>
                  <a:lnTo>
                    <a:pt x="103" y="113"/>
                  </a:lnTo>
                  <a:lnTo>
                    <a:pt x="116" y="115"/>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0528" name="未知"/>
            <p:cNvSpPr/>
            <p:nvPr/>
          </p:nvSpPr>
          <p:spPr>
            <a:xfrm>
              <a:off x="684" y="658"/>
              <a:ext cx="119" cy="115"/>
            </a:xfrm>
            <a:custGeom>
              <a:avLst/>
              <a:gdLst>
                <a:gd name="txL" fmla="*/ 0 w 119"/>
                <a:gd name="txT" fmla="*/ 0 h 115"/>
                <a:gd name="txR" fmla="*/ 119 w 119"/>
                <a:gd name="txB" fmla="*/ 115 h 115"/>
              </a:gdLst>
              <a:ahLst/>
              <a:cxnLst>
                <a:cxn ang="0">
                  <a:pos x="0" y="115"/>
                </a:cxn>
                <a:cxn ang="0">
                  <a:pos x="14" y="113"/>
                </a:cxn>
                <a:cxn ang="0">
                  <a:pos x="30" y="105"/>
                </a:cxn>
                <a:cxn ang="0">
                  <a:pos x="43" y="96"/>
                </a:cxn>
                <a:cxn ang="0">
                  <a:pos x="60" y="81"/>
                </a:cxn>
                <a:cxn ang="0">
                  <a:pos x="76" y="64"/>
                </a:cxn>
                <a:cxn ang="0">
                  <a:pos x="89" y="44"/>
                </a:cxn>
                <a:cxn ang="0">
                  <a:pos x="106" y="25"/>
                </a:cxn>
                <a:cxn ang="0">
                  <a:pos x="119" y="0"/>
                </a:cxn>
              </a:cxnLst>
              <a:rect l="txL" t="txT" r="txR" b="txB"/>
              <a:pathLst>
                <a:path w="119" h="115">
                  <a:moveTo>
                    <a:pt x="0" y="115"/>
                  </a:moveTo>
                  <a:lnTo>
                    <a:pt x="14" y="113"/>
                  </a:lnTo>
                  <a:lnTo>
                    <a:pt x="30" y="105"/>
                  </a:lnTo>
                  <a:lnTo>
                    <a:pt x="43" y="96"/>
                  </a:lnTo>
                  <a:lnTo>
                    <a:pt x="60" y="81"/>
                  </a:lnTo>
                  <a:lnTo>
                    <a:pt x="76" y="64"/>
                  </a:lnTo>
                  <a:lnTo>
                    <a:pt x="89" y="44"/>
                  </a:lnTo>
                  <a:lnTo>
                    <a:pt x="106" y="25"/>
                  </a:lnTo>
                  <a:lnTo>
                    <a:pt x="119"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0529" name="未知"/>
            <p:cNvSpPr/>
            <p:nvPr/>
          </p:nvSpPr>
          <p:spPr>
            <a:xfrm>
              <a:off x="803" y="387"/>
              <a:ext cx="116" cy="271"/>
            </a:xfrm>
            <a:custGeom>
              <a:avLst/>
              <a:gdLst>
                <a:gd name="txL" fmla="*/ 0 w 116"/>
                <a:gd name="txT" fmla="*/ 0 h 271"/>
                <a:gd name="txR" fmla="*/ 116 w 116"/>
                <a:gd name="txB" fmla="*/ 271 h 271"/>
              </a:gdLst>
              <a:ahLst/>
              <a:cxnLst>
                <a:cxn ang="0">
                  <a:pos x="0" y="271"/>
                </a:cxn>
                <a:cxn ang="0">
                  <a:pos x="14" y="244"/>
                </a:cxn>
                <a:cxn ang="0">
                  <a:pos x="30" y="215"/>
                </a:cxn>
                <a:cxn ang="0">
                  <a:pos x="43" y="181"/>
                </a:cxn>
                <a:cxn ang="0">
                  <a:pos x="57" y="146"/>
                </a:cxn>
                <a:cxn ang="0">
                  <a:pos x="86" y="71"/>
                </a:cxn>
                <a:cxn ang="0">
                  <a:pos x="103" y="34"/>
                </a:cxn>
                <a:cxn ang="0">
                  <a:pos x="116" y="0"/>
                </a:cxn>
              </a:cxnLst>
              <a:rect l="txL" t="txT" r="txR" b="txB"/>
              <a:pathLst>
                <a:path w="116" h="271">
                  <a:moveTo>
                    <a:pt x="0" y="271"/>
                  </a:moveTo>
                  <a:lnTo>
                    <a:pt x="14" y="244"/>
                  </a:lnTo>
                  <a:lnTo>
                    <a:pt x="30" y="215"/>
                  </a:lnTo>
                  <a:lnTo>
                    <a:pt x="43" y="181"/>
                  </a:lnTo>
                  <a:lnTo>
                    <a:pt x="57" y="146"/>
                  </a:lnTo>
                  <a:lnTo>
                    <a:pt x="86" y="71"/>
                  </a:lnTo>
                  <a:lnTo>
                    <a:pt x="103" y="34"/>
                  </a:lnTo>
                  <a:lnTo>
                    <a:pt x="116"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0530" name="未知"/>
            <p:cNvSpPr/>
            <p:nvPr/>
          </p:nvSpPr>
          <p:spPr>
            <a:xfrm>
              <a:off x="919" y="113"/>
              <a:ext cx="119" cy="274"/>
            </a:xfrm>
            <a:custGeom>
              <a:avLst/>
              <a:gdLst>
                <a:gd name="txL" fmla="*/ 0 w 119"/>
                <a:gd name="txT" fmla="*/ 0 h 274"/>
                <a:gd name="txR" fmla="*/ 119 w 119"/>
                <a:gd name="txB" fmla="*/ 274 h 274"/>
              </a:gdLst>
              <a:ahLst/>
              <a:cxnLst>
                <a:cxn ang="0">
                  <a:pos x="0" y="274"/>
                </a:cxn>
                <a:cxn ang="0">
                  <a:pos x="14" y="240"/>
                </a:cxn>
                <a:cxn ang="0">
                  <a:pos x="30" y="203"/>
                </a:cxn>
                <a:cxn ang="0">
                  <a:pos x="60" y="127"/>
                </a:cxn>
                <a:cxn ang="0">
                  <a:pos x="76" y="90"/>
                </a:cxn>
                <a:cxn ang="0">
                  <a:pos x="89" y="56"/>
                </a:cxn>
                <a:cxn ang="0">
                  <a:pos x="105" y="27"/>
                </a:cxn>
                <a:cxn ang="0">
                  <a:pos x="119" y="0"/>
                </a:cxn>
              </a:cxnLst>
              <a:rect l="txL" t="txT" r="txR" b="txB"/>
              <a:pathLst>
                <a:path w="119" h="274">
                  <a:moveTo>
                    <a:pt x="0" y="274"/>
                  </a:moveTo>
                  <a:lnTo>
                    <a:pt x="14" y="240"/>
                  </a:lnTo>
                  <a:lnTo>
                    <a:pt x="30" y="203"/>
                  </a:lnTo>
                  <a:lnTo>
                    <a:pt x="60" y="127"/>
                  </a:lnTo>
                  <a:lnTo>
                    <a:pt x="76" y="90"/>
                  </a:lnTo>
                  <a:lnTo>
                    <a:pt x="89" y="56"/>
                  </a:lnTo>
                  <a:lnTo>
                    <a:pt x="105" y="27"/>
                  </a:lnTo>
                  <a:lnTo>
                    <a:pt x="119"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0531" name="未知"/>
            <p:cNvSpPr/>
            <p:nvPr/>
          </p:nvSpPr>
          <p:spPr>
            <a:xfrm>
              <a:off x="1038" y="0"/>
              <a:ext cx="116" cy="113"/>
            </a:xfrm>
            <a:custGeom>
              <a:avLst/>
              <a:gdLst>
                <a:gd name="txL" fmla="*/ 0 w 116"/>
                <a:gd name="txT" fmla="*/ 0 h 113"/>
                <a:gd name="txR" fmla="*/ 116 w 116"/>
                <a:gd name="txB" fmla="*/ 113 h 113"/>
              </a:gdLst>
              <a:ahLst/>
              <a:cxnLst>
                <a:cxn ang="0">
                  <a:pos x="0" y="113"/>
                </a:cxn>
                <a:cxn ang="0">
                  <a:pos x="13" y="88"/>
                </a:cxn>
                <a:cxn ang="0">
                  <a:pos x="30" y="69"/>
                </a:cxn>
                <a:cxn ang="0">
                  <a:pos x="43" y="49"/>
                </a:cxn>
                <a:cxn ang="0">
                  <a:pos x="57" y="32"/>
                </a:cxn>
                <a:cxn ang="0">
                  <a:pos x="73" y="20"/>
                </a:cxn>
                <a:cxn ang="0">
                  <a:pos x="86" y="8"/>
                </a:cxn>
                <a:cxn ang="0">
                  <a:pos x="103" y="3"/>
                </a:cxn>
                <a:cxn ang="0">
                  <a:pos x="116" y="0"/>
                </a:cxn>
              </a:cxnLst>
              <a:rect l="txL" t="txT" r="txR" b="txB"/>
              <a:pathLst>
                <a:path w="116" h="113">
                  <a:moveTo>
                    <a:pt x="0" y="113"/>
                  </a:moveTo>
                  <a:lnTo>
                    <a:pt x="13" y="88"/>
                  </a:lnTo>
                  <a:lnTo>
                    <a:pt x="30" y="69"/>
                  </a:lnTo>
                  <a:lnTo>
                    <a:pt x="43" y="49"/>
                  </a:lnTo>
                  <a:lnTo>
                    <a:pt x="57" y="32"/>
                  </a:lnTo>
                  <a:lnTo>
                    <a:pt x="73" y="20"/>
                  </a:lnTo>
                  <a:lnTo>
                    <a:pt x="86" y="8"/>
                  </a:lnTo>
                  <a:lnTo>
                    <a:pt x="103" y="3"/>
                  </a:lnTo>
                  <a:lnTo>
                    <a:pt x="116"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0532" name="未知"/>
            <p:cNvSpPr/>
            <p:nvPr/>
          </p:nvSpPr>
          <p:spPr>
            <a:xfrm>
              <a:off x="1154" y="0"/>
              <a:ext cx="119" cy="113"/>
            </a:xfrm>
            <a:custGeom>
              <a:avLst/>
              <a:gdLst>
                <a:gd name="txL" fmla="*/ 0 w 119"/>
                <a:gd name="txT" fmla="*/ 0 h 113"/>
                <a:gd name="txR" fmla="*/ 119 w 119"/>
                <a:gd name="txB" fmla="*/ 113 h 113"/>
              </a:gdLst>
              <a:ahLst/>
              <a:cxnLst>
                <a:cxn ang="0">
                  <a:pos x="0" y="0"/>
                </a:cxn>
                <a:cxn ang="0">
                  <a:pos x="14" y="3"/>
                </a:cxn>
                <a:cxn ang="0">
                  <a:pos x="30" y="8"/>
                </a:cxn>
                <a:cxn ang="0">
                  <a:pos x="43" y="20"/>
                </a:cxn>
                <a:cxn ang="0">
                  <a:pos x="59" y="32"/>
                </a:cxn>
                <a:cxn ang="0">
                  <a:pos x="76" y="49"/>
                </a:cxn>
                <a:cxn ang="0">
                  <a:pos x="89" y="69"/>
                </a:cxn>
                <a:cxn ang="0">
                  <a:pos x="105" y="88"/>
                </a:cxn>
                <a:cxn ang="0">
                  <a:pos x="119" y="113"/>
                </a:cxn>
              </a:cxnLst>
              <a:rect l="txL" t="txT" r="txR" b="txB"/>
              <a:pathLst>
                <a:path w="119" h="113">
                  <a:moveTo>
                    <a:pt x="0" y="0"/>
                  </a:moveTo>
                  <a:lnTo>
                    <a:pt x="14" y="3"/>
                  </a:lnTo>
                  <a:lnTo>
                    <a:pt x="30" y="8"/>
                  </a:lnTo>
                  <a:lnTo>
                    <a:pt x="43" y="20"/>
                  </a:lnTo>
                  <a:lnTo>
                    <a:pt x="59" y="32"/>
                  </a:lnTo>
                  <a:lnTo>
                    <a:pt x="76" y="49"/>
                  </a:lnTo>
                  <a:lnTo>
                    <a:pt x="89" y="69"/>
                  </a:lnTo>
                  <a:lnTo>
                    <a:pt x="105" y="88"/>
                  </a:lnTo>
                  <a:lnTo>
                    <a:pt x="119" y="113"/>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0533" name="未知"/>
            <p:cNvSpPr/>
            <p:nvPr/>
          </p:nvSpPr>
          <p:spPr>
            <a:xfrm>
              <a:off x="1273" y="113"/>
              <a:ext cx="116" cy="274"/>
            </a:xfrm>
            <a:custGeom>
              <a:avLst/>
              <a:gdLst>
                <a:gd name="txL" fmla="*/ 0 w 116"/>
                <a:gd name="txT" fmla="*/ 0 h 274"/>
                <a:gd name="txR" fmla="*/ 116 w 116"/>
                <a:gd name="txB" fmla="*/ 274 h 274"/>
              </a:gdLst>
              <a:ahLst/>
              <a:cxnLst>
                <a:cxn ang="0">
                  <a:pos x="0" y="0"/>
                </a:cxn>
                <a:cxn ang="0">
                  <a:pos x="13" y="27"/>
                </a:cxn>
                <a:cxn ang="0">
                  <a:pos x="30" y="56"/>
                </a:cxn>
                <a:cxn ang="0">
                  <a:pos x="43" y="90"/>
                </a:cxn>
                <a:cxn ang="0">
                  <a:pos x="57" y="127"/>
                </a:cxn>
                <a:cxn ang="0">
                  <a:pos x="86" y="203"/>
                </a:cxn>
                <a:cxn ang="0">
                  <a:pos x="102" y="240"/>
                </a:cxn>
                <a:cxn ang="0">
                  <a:pos x="116" y="274"/>
                </a:cxn>
              </a:cxnLst>
              <a:rect l="txL" t="txT" r="txR" b="txB"/>
              <a:pathLst>
                <a:path w="116" h="274">
                  <a:moveTo>
                    <a:pt x="0" y="0"/>
                  </a:moveTo>
                  <a:lnTo>
                    <a:pt x="13" y="27"/>
                  </a:lnTo>
                  <a:lnTo>
                    <a:pt x="30" y="56"/>
                  </a:lnTo>
                  <a:lnTo>
                    <a:pt x="43" y="90"/>
                  </a:lnTo>
                  <a:lnTo>
                    <a:pt x="57" y="127"/>
                  </a:lnTo>
                  <a:lnTo>
                    <a:pt x="86" y="203"/>
                  </a:lnTo>
                  <a:lnTo>
                    <a:pt x="102" y="240"/>
                  </a:lnTo>
                  <a:lnTo>
                    <a:pt x="116" y="274"/>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0534" name="直接连接符 22548"/>
            <p:cNvSpPr/>
            <p:nvPr/>
          </p:nvSpPr>
          <p:spPr>
            <a:xfrm>
              <a:off x="1389" y="387"/>
              <a:ext cx="119" cy="271"/>
            </a:xfrm>
            <a:prstGeom prst="line">
              <a:avLst/>
            </a:prstGeom>
            <a:ln w="28575" cap="flat" cmpd="sng">
              <a:solidFill>
                <a:srgbClr val="FF0000"/>
              </a:solidFill>
              <a:prstDash val="solid"/>
              <a:headEnd type="none" w="med" len="med"/>
              <a:tailEnd type="none" w="med" len="med"/>
            </a:ln>
          </p:spPr>
        </p:sp>
      </p:grpSp>
      <p:grpSp>
        <p:nvGrpSpPr>
          <p:cNvPr id="3" name="组合 22549"/>
          <p:cNvGrpSpPr/>
          <p:nvPr/>
        </p:nvGrpSpPr>
        <p:grpSpPr>
          <a:xfrm>
            <a:off x="381000" y="3949700"/>
            <a:ext cx="3308350" cy="1989138"/>
            <a:chOff x="0" y="0"/>
            <a:chExt cx="2084" cy="1253"/>
          </a:xfrm>
        </p:grpSpPr>
        <p:sp>
          <p:nvSpPr>
            <p:cNvPr id="20517" name="直接连接符 22550"/>
            <p:cNvSpPr/>
            <p:nvPr/>
          </p:nvSpPr>
          <p:spPr>
            <a:xfrm>
              <a:off x="0" y="883"/>
              <a:ext cx="1968" cy="0"/>
            </a:xfrm>
            <a:prstGeom prst="line">
              <a:avLst/>
            </a:prstGeom>
            <a:ln w="19050" cap="flat" cmpd="sng">
              <a:solidFill>
                <a:schemeClr val="tx1"/>
              </a:solidFill>
              <a:prstDash val="solid"/>
              <a:headEnd type="none" w="med" len="med"/>
              <a:tailEnd type="stealth" w="sm" len="med"/>
            </a:ln>
          </p:spPr>
        </p:sp>
        <p:sp>
          <p:nvSpPr>
            <p:cNvPr id="20518" name="直接连接符 22551"/>
            <p:cNvSpPr/>
            <p:nvPr/>
          </p:nvSpPr>
          <p:spPr>
            <a:xfrm flipV="1">
              <a:off x="712" y="53"/>
              <a:ext cx="0" cy="1200"/>
            </a:xfrm>
            <a:prstGeom prst="line">
              <a:avLst/>
            </a:prstGeom>
            <a:ln w="19050" cap="flat" cmpd="sng">
              <a:solidFill>
                <a:schemeClr val="tx1"/>
              </a:solidFill>
              <a:prstDash val="solid"/>
              <a:headEnd type="none" w="med" len="med"/>
              <a:tailEnd type="stealth" w="sm" len="med"/>
            </a:ln>
          </p:spPr>
        </p:sp>
        <p:sp>
          <p:nvSpPr>
            <p:cNvPr id="20519" name="文本框 22552"/>
            <p:cNvSpPr txBox="1"/>
            <p:nvPr/>
          </p:nvSpPr>
          <p:spPr>
            <a:xfrm>
              <a:off x="1915" y="714"/>
              <a:ext cx="169" cy="288"/>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t</a:t>
              </a:r>
              <a:endParaRPr lang="en-US" altLang="zh-CN" sz="2400" dirty="0">
                <a:latin typeface="Times New Roman" panose="02020603050405020304" pitchFamily="18" charset="0"/>
              </a:endParaRPr>
            </a:p>
          </p:txBody>
        </p:sp>
        <p:sp>
          <p:nvSpPr>
            <p:cNvPr id="20520" name="文本框 22553"/>
            <p:cNvSpPr txBox="1"/>
            <p:nvPr/>
          </p:nvSpPr>
          <p:spPr>
            <a:xfrm>
              <a:off x="443" y="0"/>
              <a:ext cx="169" cy="288"/>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i</a:t>
              </a:r>
              <a:endParaRPr lang="en-US" altLang="zh-CN" sz="2400" dirty="0">
                <a:latin typeface="Times New Roman" panose="02020603050405020304" pitchFamily="18" charset="0"/>
              </a:endParaRPr>
            </a:p>
          </p:txBody>
        </p:sp>
        <p:sp>
          <p:nvSpPr>
            <p:cNvPr id="20521" name="文本框 22554"/>
            <p:cNvSpPr txBox="1"/>
            <p:nvPr/>
          </p:nvSpPr>
          <p:spPr>
            <a:xfrm>
              <a:off x="538" y="883"/>
              <a:ext cx="174" cy="154"/>
            </a:xfrm>
            <a:prstGeom prst="rect">
              <a:avLst/>
            </a:prstGeom>
            <a:noFill/>
            <a:ln w="9525">
              <a:noFill/>
            </a:ln>
          </p:spPr>
          <p:txBody>
            <a:bodyPr wrap="none">
              <a:spAutoFit/>
            </a:bodyPr>
            <a:p>
              <a:pPr eaLnBrk="1" hangingPunct="1">
                <a:spcBef>
                  <a:spcPct val="50000"/>
                </a:spcBef>
              </a:pPr>
              <a:r>
                <a:rPr lang="en-US" altLang="zh-CN" sz="1000" i="1" dirty="0">
                  <a:latin typeface="Times New Roman" panose="02020603050405020304" pitchFamily="18" charset="0"/>
                </a:rPr>
                <a:t>O</a:t>
              </a:r>
              <a:endParaRPr lang="en-US" altLang="zh-CN" sz="2400" dirty="0">
                <a:latin typeface="Times New Roman" panose="02020603050405020304" pitchFamily="18" charset="0"/>
              </a:endParaRPr>
            </a:p>
          </p:txBody>
        </p:sp>
      </p:grpSp>
      <p:sp>
        <p:nvSpPr>
          <p:cNvPr id="22556" name="直接连接符 22555"/>
          <p:cNvSpPr/>
          <p:nvPr/>
        </p:nvSpPr>
        <p:spPr>
          <a:xfrm>
            <a:off x="1263650" y="4706938"/>
            <a:ext cx="0" cy="955675"/>
          </a:xfrm>
          <a:prstGeom prst="line">
            <a:avLst/>
          </a:prstGeom>
          <a:ln w="31750" cap="flat" cmpd="sng">
            <a:solidFill>
              <a:schemeClr val="tx1"/>
            </a:solidFill>
            <a:prstDash val="dash"/>
            <a:headEnd type="none" w="med" len="med"/>
            <a:tailEnd type="none" w="med" len="med"/>
          </a:ln>
        </p:spPr>
      </p:sp>
      <p:sp>
        <p:nvSpPr>
          <p:cNvPr id="22557" name="直接连接符 22556"/>
          <p:cNvSpPr/>
          <p:nvPr/>
        </p:nvSpPr>
        <p:spPr>
          <a:xfrm>
            <a:off x="1006475" y="5578475"/>
            <a:ext cx="228600" cy="0"/>
          </a:xfrm>
          <a:prstGeom prst="line">
            <a:avLst/>
          </a:prstGeom>
          <a:ln w="25400" cap="flat" cmpd="sng">
            <a:solidFill>
              <a:schemeClr val="tx1"/>
            </a:solidFill>
            <a:prstDash val="solid"/>
            <a:headEnd type="none" w="med" len="med"/>
            <a:tailEnd type="stealth" w="med" len="med"/>
          </a:ln>
        </p:spPr>
      </p:sp>
      <p:sp>
        <p:nvSpPr>
          <p:cNvPr id="22558" name="直接连接符 22557"/>
          <p:cNvSpPr/>
          <p:nvPr/>
        </p:nvSpPr>
        <p:spPr>
          <a:xfrm flipH="1">
            <a:off x="1511300" y="5576888"/>
            <a:ext cx="228600" cy="0"/>
          </a:xfrm>
          <a:prstGeom prst="line">
            <a:avLst/>
          </a:prstGeom>
          <a:ln w="25400" cap="flat" cmpd="sng">
            <a:solidFill>
              <a:schemeClr val="tx1"/>
            </a:solidFill>
            <a:prstDash val="solid"/>
            <a:headEnd type="none" w="med" len="med"/>
            <a:tailEnd type="stealth" w="med" len="med"/>
          </a:ln>
        </p:spPr>
      </p:sp>
      <p:sp>
        <p:nvSpPr>
          <p:cNvPr id="22559" name="文本框 22558"/>
          <p:cNvSpPr txBox="1"/>
          <p:nvPr/>
        </p:nvSpPr>
        <p:spPr>
          <a:xfrm>
            <a:off x="796925" y="5662613"/>
            <a:ext cx="555625" cy="457200"/>
          </a:xfrm>
          <a:prstGeom prst="rect">
            <a:avLst/>
          </a:prstGeom>
          <a:noFill/>
          <a:ln w="9525">
            <a:noFill/>
          </a:ln>
        </p:spPr>
        <p:txBody>
          <a:bodyPr>
            <a:spAutoFit/>
          </a:bodyPr>
          <a:p>
            <a:pPr eaLnBrk="1" hangingPunct="1">
              <a:spcBef>
                <a:spcPct val="50000"/>
              </a:spcBef>
            </a:pPr>
            <a:r>
              <a:rPr lang="en-US" altLang="zh-CN" sz="2400" i="1" dirty="0">
                <a:latin typeface="Symbol" panose="05050102010706020507" pitchFamily="18" charset="2"/>
              </a:rPr>
              <a:t>y</a:t>
            </a:r>
            <a:r>
              <a:rPr lang="en-US" altLang="zh-CN" sz="2400" i="1" baseline="-25000" dirty="0">
                <a:latin typeface="Times New Roman" panose="02020603050405020304" pitchFamily="18" charset="0"/>
              </a:rPr>
              <a:t>i</a:t>
            </a:r>
            <a:endParaRPr lang="en-US" altLang="zh-CN" sz="2400" i="1" baseline="-25000" dirty="0">
              <a:latin typeface="Times New Roman" panose="02020603050405020304" pitchFamily="18" charset="0"/>
            </a:endParaRPr>
          </a:p>
        </p:txBody>
      </p:sp>
      <p:sp>
        <p:nvSpPr>
          <p:cNvPr id="22560" name="文本框 22559"/>
          <p:cNvSpPr txBox="1"/>
          <p:nvPr/>
        </p:nvSpPr>
        <p:spPr>
          <a:xfrm>
            <a:off x="5291138" y="609600"/>
            <a:ext cx="2665412" cy="457200"/>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i</a:t>
            </a:r>
            <a:r>
              <a:rPr lang="en-US" altLang="zh-CN" sz="2400" dirty="0">
                <a:latin typeface="Times New Roman" panose="02020603050405020304" pitchFamily="18" charset="0"/>
              </a:rPr>
              <a:t>(</a:t>
            </a:r>
            <a:r>
              <a:rPr lang="en-US" altLang="zh-CN" sz="2400" i="1" dirty="0">
                <a:latin typeface="Times New Roman" panose="02020603050405020304" pitchFamily="18" charset="0"/>
              </a:rPr>
              <a:t>t</a:t>
            </a:r>
            <a:r>
              <a:rPr lang="en-US" altLang="zh-CN" sz="2400" dirty="0">
                <a:latin typeface="Times New Roman" panose="02020603050405020304" pitchFamily="18" charset="0"/>
              </a:rPr>
              <a:t>)=</a:t>
            </a:r>
            <a:r>
              <a:rPr lang="en-US" altLang="zh-CN" sz="2400" i="1" dirty="0">
                <a:latin typeface="Times New Roman" panose="02020603050405020304" pitchFamily="18" charset="0"/>
              </a:rPr>
              <a:t>I</a:t>
            </a:r>
            <a:r>
              <a:rPr lang="en-US" altLang="zh-CN" sz="2400" baseline="-25000" dirty="0">
                <a:latin typeface="Times New Roman" panose="02020603050405020304" pitchFamily="18" charset="0"/>
              </a:rPr>
              <a:t>m</a:t>
            </a:r>
            <a:r>
              <a:rPr lang="en-US" altLang="zh-CN" sz="2400" dirty="0">
                <a:latin typeface="Times New Roman" panose="02020603050405020304" pitchFamily="18" charset="0"/>
              </a:rPr>
              <a:t>cos(</a:t>
            </a:r>
            <a:r>
              <a:rPr lang="en-US" altLang="zh-CN" sz="2400" i="1" dirty="0">
                <a:latin typeface="Symbol" panose="05050102010706020507" pitchFamily="18" charset="2"/>
              </a:rPr>
              <a:t>w </a:t>
            </a:r>
            <a:r>
              <a:rPr lang="en-US" altLang="zh-CN" sz="2400" i="1" dirty="0">
                <a:latin typeface="Times New Roman" panose="02020603050405020304" pitchFamily="18" charset="0"/>
              </a:rPr>
              <a:t>t </a:t>
            </a:r>
            <a:r>
              <a:rPr lang="en-US" altLang="zh-CN" sz="2400" dirty="0">
                <a:latin typeface="Times New Roman" panose="02020603050405020304" pitchFamily="18" charset="0"/>
              </a:rPr>
              <a:t>+ </a:t>
            </a:r>
            <a:r>
              <a:rPr lang="en-US" altLang="zh-CN" sz="2400" dirty="0">
                <a:latin typeface="宋体" panose="02010600030101010101" pitchFamily="2" charset="-122"/>
                <a:sym typeface="Symbol" panose="05050102010706020507" pitchFamily="18" charset="2"/>
              </a:rPr>
              <a:t></a:t>
            </a:r>
            <a:r>
              <a:rPr lang="en-US" altLang="zh-CN" sz="2400" i="1" baseline="-25000" dirty="0">
                <a:latin typeface="Times New Roman" panose="02020603050405020304" pitchFamily="18" charset="0"/>
                <a:sym typeface="Symbol" panose="05050102010706020507" pitchFamily="18" charset="2"/>
              </a:rPr>
              <a:t>i</a:t>
            </a:r>
            <a:r>
              <a:rPr lang="en-US" altLang="zh-CN" sz="2400" i="1" dirty="0">
                <a:latin typeface="Symbol" panose="05050102010706020507" pitchFamily="18" charset="2"/>
              </a:rPr>
              <a:t> </a:t>
            </a:r>
            <a:r>
              <a:rPr lang="en-US" altLang="zh-CN" sz="2400" dirty="0">
                <a:latin typeface="Times New Roman" panose="02020603050405020304" pitchFamily="18" charset="0"/>
              </a:rPr>
              <a:t>)</a:t>
            </a:r>
            <a:endParaRPr lang="en-US" altLang="zh-CN" sz="2400" dirty="0">
              <a:latin typeface="Times New Roman" panose="02020603050405020304" pitchFamily="18" charset="0"/>
            </a:endParaRPr>
          </a:p>
        </p:txBody>
      </p:sp>
      <p:sp>
        <p:nvSpPr>
          <p:cNvPr id="22561" name="矩形 22560"/>
          <p:cNvSpPr/>
          <p:nvPr/>
        </p:nvSpPr>
        <p:spPr>
          <a:xfrm>
            <a:off x="676275" y="2725738"/>
            <a:ext cx="5289550" cy="530225"/>
          </a:xfrm>
          <a:prstGeom prst="rect">
            <a:avLst/>
          </a:prstGeom>
          <a:noFill/>
          <a:ln w="9525">
            <a:noFill/>
          </a:ln>
        </p:spPr>
        <p:txBody>
          <a:bodyPr wrap="none">
            <a:spAutoFit/>
          </a:bodyPr>
          <a:p>
            <a:pPr eaLnBrk="1" hangingPunct="1">
              <a:lnSpc>
                <a:spcPct val="120000"/>
              </a:lnSpc>
            </a:pPr>
            <a:r>
              <a:rPr lang="zh-CN" altLang="en-US" sz="2400" dirty="0">
                <a:latin typeface="Times New Roman" panose="02020603050405020304" pitchFamily="18" charset="0"/>
              </a:rPr>
              <a:t>初相位</a:t>
            </a:r>
            <a:r>
              <a:rPr lang="en-US" altLang="zh-CN" sz="2400" dirty="0">
                <a:latin typeface="Times New Roman" panose="02020603050405020304" pitchFamily="18" charset="0"/>
              </a:rPr>
              <a:t>(</a:t>
            </a:r>
            <a:r>
              <a:rPr lang="zh-CN" altLang="en-US" sz="2400" dirty="0">
                <a:latin typeface="Times New Roman" panose="02020603050405020304" pitchFamily="18" charset="0"/>
              </a:rPr>
              <a:t>角</a:t>
            </a:r>
            <a:r>
              <a:rPr lang="en-US" altLang="zh-CN" sz="2400" dirty="0">
                <a:latin typeface="Times New Roman" panose="02020603050405020304" pitchFamily="18" charset="0"/>
              </a:rPr>
              <a:t>)</a:t>
            </a:r>
            <a:r>
              <a:rPr lang="zh-CN" altLang="en-US" sz="2400" dirty="0">
                <a:latin typeface="Times New Roman" panose="02020603050405020304" pitchFamily="18" charset="0"/>
              </a:rPr>
              <a:t>的单位可以用度或者弧度。</a:t>
            </a:r>
            <a:endParaRPr lang="zh-CN" altLang="en-US" sz="2400" dirty="0">
              <a:latin typeface="Times New Roman" panose="02020603050405020304" pitchFamily="18" charset="0"/>
            </a:endParaRPr>
          </a:p>
        </p:txBody>
      </p:sp>
      <p:grpSp>
        <p:nvGrpSpPr>
          <p:cNvPr id="4" name="组合 22561"/>
          <p:cNvGrpSpPr/>
          <p:nvPr/>
        </p:nvGrpSpPr>
        <p:grpSpPr>
          <a:xfrm>
            <a:off x="4359275" y="3890963"/>
            <a:ext cx="3392488" cy="2182812"/>
            <a:chOff x="0" y="0"/>
            <a:chExt cx="2137" cy="1375"/>
          </a:xfrm>
        </p:grpSpPr>
        <p:grpSp>
          <p:nvGrpSpPr>
            <p:cNvPr id="20498" name="组合 22562"/>
            <p:cNvGrpSpPr/>
            <p:nvPr/>
          </p:nvGrpSpPr>
          <p:grpSpPr>
            <a:xfrm>
              <a:off x="260" y="533"/>
              <a:ext cx="1508" cy="773"/>
              <a:chOff x="0" y="0"/>
              <a:chExt cx="1508" cy="773"/>
            </a:xfrm>
          </p:grpSpPr>
          <p:sp>
            <p:nvSpPr>
              <p:cNvPr id="20504" name="未知"/>
              <p:cNvSpPr/>
              <p:nvPr/>
            </p:nvSpPr>
            <p:spPr>
              <a:xfrm>
                <a:off x="0" y="147"/>
                <a:ext cx="118" cy="274"/>
              </a:xfrm>
              <a:custGeom>
                <a:avLst/>
                <a:gdLst>
                  <a:gd name="txL" fmla="*/ 0 w 118"/>
                  <a:gd name="txT" fmla="*/ 0 h 274"/>
                  <a:gd name="txR" fmla="*/ 118 w 118"/>
                  <a:gd name="txB" fmla="*/ 274 h 274"/>
                </a:gdLst>
                <a:ahLst/>
                <a:cxnLst>
                  <a:cxn ang="0">
                    <a:pos x="0" y="274"/>
                  </a:cxn>
                  <a:cxn ang="0">
                    <a:pos x="13" y="240"/>
                  </a:cxn>
                  <a:cxn ang="0">
                    <a:pos x="29" y="200"/>
                  </a:cxn>
                  <a:cxn ang="0">
                    <a:pos x="59" y="127"/>
                  </a:cxn>
                  <a:cxn ang="0">
                    <a:pos x="75" y="90"/>
                  </a:cxn>
                  <a:cxn ang="0">
                    <a:pos x="89" y="56"/>
                  </a:cxn>
                  <a:cxn ang="0">
                    <a:pos x="105" y="27"/>
                  </a:cxn>
                  <a:cxn ang="0">
                    <a:pos x="118" y="0"/>
                  </a:cxn>
                </a:cxnLst>
                <a:rect l="txL" t="txT" r="txR" b="txB"/>
                <a:pathLst>
                  <a:path w="118" h="274">
                    <a:moveTo>
                      <a:pt x="0" y="274"/>
                    </a:moveTo>
                    <a:lnTo>
                      <a:pt x="13" y="240"/>
                    </a:lnTo>
                    <a:lnTo>
                      <a:pt x="29" y="200"/>
                    </a:lnTo>
                    <a:lnTo>
                      <a:pt x="59" y="127"/>
                    </a:lnTo>
                    <a:lnTo>
                      <a:pt x="75" y="90"/>
                    </a:lnTo>
                    <a:lnTo>
                      <a:pt x="89" y="56"/>
                    </a:lnTo>
                    <a:lnTo>
                      <a:pt x="105" y="27"/>
                    </a:lnTo>
                    <a:lnTo>
                      <a:pt x="118"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0505" name="未知"/>
              <p:cNvSpPr/>
              <p:nvPr/>
            </p:nvSpPr>
            <p:spPr>
              <a:xfrm>
                <a:off x="118" y="34"/>
                <a:ext cx="116" cy="113"/>
              </a:xfrm>
              <a:custGeom>
                <a:avLst/>
                <a:gdLst>
                  <a:gd name="txL" fmla="*/ 0 w 116"/>
                  <a:gd name="txT" fmla="*/ 0 h 113"/>
                  <a:gd name="txR" fmla="*/ 116 w 116"/>
                  <a:gd name="txB" fmla="*/ 113 h 113"/>
                </a:gdLst>
                <a:ahLst/>
                <a:cxnLst>
                  <a:cxn ang="0">
                    <a:pos x="0" y="113"/>
                  </a:cxn>
                  <a:cxn ang="0">
                    <a:pos x="14" y="88"/>
                  </a:cxn>
                  <a:cxn ang="0">
                    <a:pos x="30" y="69"/>
                  </a:cxn>
                  <a:cxn ang="0">
                    <a:pos x="44" y="49"/>
                  </a:cxn>
                  <a:cxn ang="0">
                    <a:pos x="57" y="32"/>
                  </a:cxn>
                  <a:cxn ang="0">
                    <a:pos x="73" y="20"/>
                  </a:cxn>
                  <a:cxn ang="0">
                    <a:pos x="87" y="8"/>
                  </a:cxn>
                  <a:cxn ang="0">
                    <a:pos x="103" y="3"/>
                  </a:cxn>
                  <a:cxn ang="0">
                    <a:pos x="116" y="0"/>
                  </a:cxn>
                </a:cxnLst>
                <a:rect l="txL" t="txT" r="txR" b="txB"/>
                <a:pathLst>
                  <a:path w="116" h="113">
                    <a:moveTo>
                      <a:pt x="0" y="113"/>
                    </a:moveTo>
                    <a:lnTo>
                      <a:pt x="14" y="88"/>
                    </a:lnTo>
                    <a:lnTo>
                      <a:pt x="30" y="69"/>
                    </a:lnTo>
                    <a:lnTo>
                      <a:pt x="44" y="49"/>
                    </a:lnTo>
                    <a:lnTo>
                      <a:pt x="57" y="32"/>
                    </a:lnTo>
                    <a:lnTo>
                      <a:pt x="73" y="20"/>
                    </a:lnTo>
                    <a:lnTo>
                      <a:pt x="87" y="8"/>
                    </a:lnTo>
                    <a:lnTo>
                      <a:pt x="103" y="3"/>
                    </a:lnTo>
                    <a:lnTo>
                      <a:pt x="116"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0506" name="未知"/>
              <p:cNvSpPr/>
              <p:nvPr/>
            </p:nvSpPr>
            <p:spPr>
              <a:xfrm>
                <a:off x="234" y="34"/>
                <a:ext cx="119" cy="113"/>
              </a:xfrm>
              <a:custGeom>
                <a:avLst/>
                <a:gdLst>
                  <a:gd name="txL" fmla="*/ 0 w 119"/>
                  <a:gd name="txT" fmla="*/ 0 h 113"/>
                  <a:gd name="txR" fmla="*/ 119 w 119"/>
                  <a:gd name="txB" fmla="*/ 113 h 113"/>
                </a:gdLst>
                <a:ahLst/>
                <a:cxnLst>
                  <a:cxn ang="0">
                    <a:pos x="0" y="0"/>
                  </a:cxn>
                  <a:cxn ang="0">
                    <a:pos x="14" y="3"/>
                  </a:cxn>
                  <a:cxn ang="0">
                    <a:pos x="30" y="8"/>
                  </a:cxn>
                  <a:cxn ang="0">
                    <a:pos x="44" y="20"/>
                  </a:cxn>
                  <a:cxn ang="0">
                    <a:pos x="60" y="32"/>
                  </a:cxn>
                  <a:cxn ang="0">
                    <a:pos x="76" y="49"/>
                  </a:cxn>
                  <a:cxn ang="0">
                    <a:pos x="90" y="69"/>
                  </a:cxn>
                  <a:cxn ang="0">
                    <a:pos x="106" y="88"/>
                  </a:cxn>
                  <a:cxn ang="0">
                    <a:pos x="119" y="113"/>
                  </a:cxn>
                </a:cxnLst>
                <a:rect l="txL" t="txT" r="txR" b="txB"/>
                <a:pathLst>
                  <a:path w="119" h="113">
                    <a:moveTo>
                      <a:pt x="0" y="0"/>
                    </a:moveTo>
                    <a:lnTo>
                      <a:pt x="14" y="3"/>
                    </a:lnTo>
                    <a:lnTo>
                      <a:pt x="30" y="8"/>
                    </a:lnTo>
                    <a:lnTo>
                      <a:pt x="44" y="20"/>
                    </a:lnTo>
                    <a:lnTo>
                      <a:pt x="60" y="32"/>
                    </a:lnTo>
                    <a:lnTo>
                      <a:pt x="76" y="49"/>
                    </a:lnTo>
                    <a:lnTo>
                      <a:pt x="90" y="69"/>
                    </a:lnTo>
                    <a:lnTo>
                      <a:pt x="106" y="88"/>
                    </a:lnTo>
                    <a:lnTo>
                      <a:pt x="119" y="113"/>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0507" name="未知"/>
              <p:cNvSpPr/>
              <p:nvPr/>
            </p:nvSpPr>
            <p:spPr>
              <a:xfrm>
                <a:off x="353" y="147"/>
                <a:ext cx="116" cy="274"/>
              </a:xfrm>
              <a:custGeom>
                <a:avLst/>
                <a:gdLst>
                  <a:gd name="txL" fmla="*/ 0 w 116"/>
                  <a:gd name="txT" fmla="*/ 0 h 274"/>
                  <a:gd name="txR" fmla="*/ 116 w 116"/>
                  <a:gd name="txB" fmla="*/ 274 h 274"/>
                </a:gdLst>
                <a:ahLst/>
                <a:cxnLst>
                  <a:cxn ang="0">
                    <a:pos x="0" y="0"/>
                  </a:cxn>
                  <a:cxn ang="0">
                    <a:pos x="14" y="27"/>
                  </a:cxn>
                  <a:cxn ang="0">
                    <a:pos x="30" y="56"/>
                  </a:cxn>
                  <a:cxn ang="0">
                    <a:pos x="43" y="90"/>
                  </a:cxn>
                  <a:cxn ang="0">
                    <a:pos x="57" y="127"/>
                  </a:cxn>
                  <a:cxn ang="0">
                    <a:pos x="87" y="203"/>
                  </a:cxn>
                  <a:cxn ang="0">
                    <a:pos x="103" y="240"/>
                  </a:cxn>
                  <a:cxn ang="0">
                    <a:pos x="116" y="274"/>
                  </a:cxn>
                </a:cxnLst>
                <a:rect l="txL" t="txT" r="txR" b="txB"/>
                <a:pathLst>
                  <a:path w="116" h="274">
                    <a:moveTo>
                      <a:pt x="0" y="0"/>
                    </a:moveTo>
                    <a:lnTo>
                      <a:pt x="14" y="27"/>
                    </a:lnTo>
                    <a:lnTo>
                      <a:pt x="30" y="56"/>
                    </a:lnTo>
                    <a:lnTo>
                      <a:pt x="43" y="90"/>
                    </a:lnTo>
                    <a:lnTo>
                      <a:pt x="57" y="127"/>
                    </a:lnTo>
                    <a:lnTo>
                      <a:pt x="87" y="203"/>
                    </a:lnTo>
                    <a:lnTo>
                      <a:pt x="103" y="240"/>
                    </a:lnTo>
                    <a:lnTo>
                      <a:pt x="116" y="274"/>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0508" name="未知"/>
              <p:cNvSpPr/>
              <p:nvPr/>
            </p:nvSpPr>
            <p:spPr>
              <a:xfrm>
                <a:off x="454" y="387"/>
                <a:ext cx="119" cy="271"/>
              </a:xfrm>
              <a:custGeom>
                <a:avLst/>
                <a:gdLst>
                  <a:gd name="txL" fmla="*/ 0 w 119"/>
                  <a:gd name="txT" fmla="*/ 0 h 271"/>
                  <a:gd name="txR" fmla="*/ 119 w 119"/>
                  <a:gd name="txB" fmla="*/ 271 h 271"/>
                </a:gdLst>
                <a:ahLst/>
                <a:cxnLst>
                  <a:cxn ang="0">
                    <a:pos x="0" y="0"/>
                  </a:cxn>
                  <a:cxn ang="0">
                    <a:pos x="14" y="34"/>
                  </a:cxn>
                  <a:cxn ang="0">
                    <a:pos x="30" y="71"/>
                  </a:cxn>
                  <a:cxn ang="0">
                    <a:pos x="60" y="146"/>
                  </a:cxn>
                  <a:cxn ang="0">
                    <a:pos x="76" y="181"/>
                  </a:cxn>
                  <a:cxn ang="0">
                    <a:pos x="89" y="215"/>
                  </a:cxn>
                  <a:cxn ang="0">
                    <a:pos x="106" y="244"/>
                  </a:cxn>
                  <a:cxn ang="0">
                    <a:pos x="119" y="271"/>
                  </a:cxn>
                </a:cxnLst>
                <a:rect l="txL" t="txT" r="txR" b="txB"/>
                <a:pathLst>
                  <a:path w="119" h="271">
                    <a:moveTo>
                      <a:pt x="0" y="0"/>
                    </a:moveTo>
                    <a:lnTo>
                      <a:pt x="14" y="34"/>
                    </a:lnTo>
                    <a:lnTo>
                      <a:pt x="30" y="71"/>
                    </a:lnTo>
                    <a:lnTo>
                      <a:pt x="60" y="146"/>
                    </a:lnTo>
                    <a:lnTo>
                      <a:pt x="76" y="181"/>
                    </a:lnTo>
                    <a:lnTo>
                      <a:pt x="89" y="215"/>
                    </a:lnTo>
                    <a:lnTo>
                      <a:pt x="106" y="244"/>
                    </a:lnTo>
                    <a:lnTo>
                      <a:pt x="119" y="271"/>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0509" name="未知"/>
              <p:cNvSpPr/>
              <p:nvPr/>
            </p:nvSpPr>
            <p:spPr>
              <a:xfrm>
                <a:off x="573" y="658"/>
                <a:ext cx="116" cy="115"/>
              </a:xfrm>
              <a:custGeom>
                <a:avLst/>
                <a:gdLst>
                  <a:gd name="txL" fmla="*/ 0 w 116"/>
                  <a:gd name="txT" fmla="*/ 0 h 115"/>
                  <a:gd name="txR" fmla="*/ 116 w 116"/>
                  <a:gd name="txB" fmla="*/ 115 h 115"/>
                </a:gdLst>
                <a:ahLst/>
                <a:cxnLst>
                  <a:cxn ang="0">
                    <a:pos x="0" y="0"/>
                  </a:cxn>
                  <a:cxn ang="0">
                    <a:pos x="14" y="25"/>
                  </a:cxn>
                  <a:cxn ang="0">
                    <a:pos x="30" y="44"/>
                  </a:cxn>
                  <a:cxn ang="0">
                    <a:pos x="43" y="64"/>
                  </a:cxn>
                  <a:cxn ang="0">
                    <a:pos x="57" y="81"/>
                  </a:cxn>
                  <a:cxn ang="0">
                    <a:pos x="73" y="96"/>
                  </a:cxn>
                  <a:cxn ang="0">
                    <a:pos x="87" y="105"/>
                  </a:cxn>
                  <a:cxn ang="0">
                    <a:pos x="103" y="113"/>
                  </a:cxn>
                  <a:cxn ang="0">
                    <a:pos x="116" y="115"/>
                  </a:cxn>
                </a:cxnLst>
                <a:rect l="txL" t="txT" r="txR" b="txB"/>
                <a:pathLst>
                  <a:path w="116" h="115">
                    <a:moveTo>
                      <a:pt x="0" y="0"/>
                    </a:moveTo>
                    <a:lnTo>
                      <a:pt x="14" y="25"/>
                    </a:lnTo>
                    <a:lnTo>
                      <a:pt x="30" y="44"/>
                    </a:lnTo>
                    <a:lnTo>
                      <a:pt x="43" y="64"/>
                    </a:lnTo>
                    <a:lnTo>
                      <a:pt x="57" y="81"/>
                    </a:lnTo>
                    <a:lnTo>
                      <a:pt x="73" y="96"/>
                    </a:lnTo>
                    <a:lnTo>
                      <a:pt x="87" y="105"/>
                    </a:lnTo>
                    <a:lnTo>
                      <a:pt x="103" y="113"/>
                    </a:lnTo>
                    <a:lnTo>
                      <a:pt x="116" y="115"/>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0510" name="未知"/>
              <p:cNvSpPr/>
              <p:nvPr/>
            </p:nvSpPr>
            <p:spPr>
              <a:xfrm>
                <a:off x="684" y="658"/>
                <a:ext cx="119" cy="115"/>
              </a:xfrm>
              <a:custGeom>
                <a:avLst/>
                <a:gdLst>
                  <a:gd name="txL" fmla="*/ 0 w 119"/>
                  <a:gd name="txT" fmla="*/ 0 h 115"/>
                  <a:gd name="txR" fmla="*/ 119 w 119"/>
                  <a:gd name="txB" fmla="*/ 115 h 115"/>
                </a:gdLst>
                <a:ahLst/>
                <a:cxnLst>
                  <a:cxn ang="0">
                    <a:pos x="0" y="115"/>
                  </a:cxn>
                  <a:cxn ang="0">
                    <a:pos x="14" y="113"/>
                  </a:cxn>
                  <a:cxn ang="0">
                    <a:pos x="30" y="105"/>
                  </a:cxn>
                  <a:cxn ang="0">
                    <a:pos x="43" y="96"/>
                  </a:cxn>
                  <a:cxn ang="0">
                    <a:pos x="60" y="81"/>
                  </a:cxn>
                  <a:cxn ang="0">
                    <a:pos x="76" y="64"/>
                  </a:cxn>
                  <a:cxn ang="0">
                    <a:pos x="89" y="44"/>
                  </a:cxn>
                  <a:cxn ang="0">
                    <a:pos x="106" y="25"/>
                  </a:cxn>
                  <a:cxn ang="0">
                    <a:pos x="119" y="0"/>
                  </a:cxn>
                </a:cxnLst>
                <a:rect l="txL" t="txT" r="txR" b="txB"/>
                <a:pathLst>
                  <a:path w="119" h="115">
                    <a:moveTo>
                      <a:pt x="0" y="115"/>
                    </a:moveTo>
                    <a:lnTo>
                      <a:pt x="14" y="113"/>
                    </a:lnTo>
                    <a:lnTo>
                      <a:pt x="30" y="105"/>
                    </a:lnTo>
                    <a:lnTo>
                      <a:pt x="43" y="96"/>
                    </a:lnTo>
                    <a:lnTo>
                      <a:pt x="60" y="81"/>
                    </a:lnTo>
                    <a:lnTo>
                      <a:pt x="76" y="64"/>
                    </a:lnTo>
                    <a:lnTo>
                      <a:pt x="89" y="44"/>
                    </a:lnTo>
                    <a:lnTo>
                      <a:pt x="106" y="25"/>
                    </a:lnTo>
                    <a:lnTo>
                      <a:pt x="119"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0511" name="未知"/>
              <p:cNvSpPr/>
              <p:nvPr/>
            </p:nvSpPr>
            <p:spPr>
              <a:xfrm>
                <a:off x="803" y="387"/>
                <a:ext cx="116" cy="271"/>
              </a:xfrm>
              <a:custGeom>
                <a:avLst/>
                <a:gdLst>
                  <a:gd name="txL" fmla="*/ 0 w 116"/>
                  <a:gd name="txT" fmla="*/ 0 h 271"/>
                  <a:gd name="txR" fmla="*/ 116 w 116"/>
                  <a:gd name="txB" fmla="*/ 271 h 271"/>
                </a:gdLst>
                <a:ahLst/>
                <a:cxnLst>
                  <a:cxn ang="0">
                    <a:pos x="0" y="271"/>
                  </a:cxn>
                  <a:cxn ang="0">
                    <a:pos x="14" y="244"/>
                  </a:cxn>
                  <a:cxn ang="0">
                    <a:pos x="30" y="215"/>
                  </a:cxn>
                  <a:cxn ang="0">
                    <a:pos x="43" y="181"/>
                  </a:cxn>
                  <a:cxn ang="0">
                    <a:pos x="57" y="146"/>
                  </a:cxn>
                  <a:cxn ang="0">
                    <a:pos x="86" y="71"/>
                  </a:cxn>
                  <a:cxn ang="0">
                    <a:pos x="103" y="34"/>
                  </a:cxn>
                  <a:cxn ang="0">
                    <a:pos x="116" y="0"/>
                  </a:cxn>
                </a:cxnLst>
                <a:rect l="txL" t="txT" r="txR" b="txB"/>
                <a:pathLst>
                  <a:path w="116" h="271">
                    <a:moveTo>
                      <a:pt x="0" y="271"/>
                    </a:moveTo>
                    <a:lnTo>
                      <a:pt x="14" y="244"/>
                    </a:lnTo>
                    <a:lnTo>
                      <a:pt x="30" y="215"/>
                    </a:lnTo>
                    <a:lnTo>
                      <a:pt x="43" y="181"/>
                    </a:lnTo>
                    <a:lnTo>
                      <a:pt x="57" y="146"/>
                    </a:lnTo>
                    <a:lnTo>
                      <a:pt x="86" y="71"/>
                    </a:lnTo>
                    <a:lnTo>
                      <a:pt x="103" y="34"/>
                    </a:lnTo>
                    <a:lnTo>
                      <a:pt x="116"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0512" name="未知"/>
              <p:cNvSpPr/>
              <p:nvPr/>
            </p:nvSpPr>
            <p:spPr>
              <a:xfrm>
                <a:off x="919" y="113"/>
                <a:ext cx="119" cy="274"/>
              </a:xfrm>
              <a:custGeom>
                <a:avLst/>
                <a:gdLst>
                  <a:gd name="txL" fmla="*/ 0 w 119"/>
                  <a:gd name="txT" fmla="*/ 0 h 274"/>
                  <a:gd name="txR" fmla="*/ 119 w 119"/>
                  <a:gd name="txB" fmla="*/ 274 h 274"/>
                </a:gdLst>
                <a:ahLst/>
                <a:cxnLst>
                  <a:cxn ang="0">
                    <a:pos x="0" y="274"/>
                  </a:cxn>
                  <a:cxn ang="0">
                    <a:pos x="14" y="240"/>
                  </a:cxn>
                  <a:cxn ang="0">
                    <a:pos x="30" y="203"/>
                  </a:cxn>
                  <a:cxn ang="0">
                    <a:pos x="60" y="127"/>
                  </a:cxn>
                  <a:cxn ang="0">
                    <a:pos x="76" y="90"/>
                  </a:cxn>
                  <a:cxn ang="0">
                    <a:pos x="89" y="56"/>
                  </a:cxn>
                  <a:cxn ang="0">
                    <a:pos x="105" y="27"/>
                  </a:cxn>
                  <a:cxn ang="0">
                    <a:pos x="119" y="0"/>
                  </a:cxn>
                </a:cxnLst>
                <a:rect l="txL" t="txT" r="txR" b="txB"/>
                <a:pathLst>
                  <a:path w="119" h="274">
                    <a:moveTo>
                      <a:pt x="0" y="274"/>
                    </a:moveTo>
                    <a:lnTo>
                      <a:pt x="14" y="240"/>
                    </a:lnTo>
                    <a:lnTo>
                      <a:pt x="30" y="203"/>
                    </a:lnTo>
                    <a:lnTo>
                      <a:pt x="60" y="127"/>
                    </a:lnTo>
                    <a:lnTo>
                      <a:pt x="76" y="90"/>
                    </a:lnTo>
                    <a:lnTo>
                      <a:pt x="89" y="56"/>
                    </a:lnTo>
                    <a:lnTo>
                      <a:pt x="105" y="27"/>
                    </a:lnTo>
                    <a:lnTo>
                      <a:pt x="119"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0513" name="未知"/>
              <p:cNvSpPr/>
              <p:nvPr/>
            </p:nvSpPr>
            <p:spPr>
              <a:xfrm>
                <a:off x="1038" y="0"/>
                <a:ext cx="116" cy="113"/>
              </a:xfrm>
              <a:custGeom>
                <a:avLst/>
                <a:gdLst>
                  <a:gd name="txL" fmla="*/ 0 w 116"/>
                  <a:gd name="txT" fmla="*/ 0 h 113"/>
                  <a:gd name="txR" fmla="*/ 116 w 116"/>
                  <a:gd name="txB" fmla="*/ 113 h 113"/>
                </a:gdLst>
                <a:ahLst/>
                <a:cxnLst>
                  <a:cxn ang="0">
                    <a:pos x="0" y="113"/>
                  </a:cxn>
                  <a:cxn ang="0">
                    <a:pos x="13" y="88"/>
                  </a:cxn>
                  <a:cxn ang="0">
                    <a:pos x="30" y="69"/>
                  </a:cxn>
                  <a:cxn ang="0">
                    <a:pos x="43" y="49"/>
                  </a:cxn>
                  <a:cxn ang="0">
                    <a:pos x="57" y="32"/>
                  </a:cxn>
                  <a:cxn ang="0">
                    <a:pos x="73" y="20"/>
                  </a:cxn>
                  <a:cxn ang="0">
                    <a:pos x="86" y="8"/>
                  </a:cxn>
                  <a:cxn ang="0">
                    <a:pos x="103" y="3"/>
                  </a:cxn>
                  <a:cxn ang="0">
                    <a:pos x="116" y="0"/>
                  </a:cxn>
                </a:cxnLst>
                <a:rect l="txL" t="txT" r="txR" b="txB"/>
                <a:pathLst>
                  <a:path w="116" h="113">
                    <a:moveTo>
                      <a:pt x="0" y="113"/>
                    </a:moveTo>
                    <a:lnTo>
                      <a:pt x="13" y="88"/>
                    </a:lnTo>
                    <a:lnTo>
                      <a:pt x="30" y="69"/>
                    </a:lnTo>
                    <a:lnTo>
                      <a:pt x="43" y="49"/>
                    </a:lnTo>
                    <a:lnTo>
                      <a:pt x="57" y="32"/>
                    </a:lnTo>
                    <a:lnTo>
                      <a:pt x="73" y="20"/>
                    </a:lnTo>
                    <a:lnTo>
                      <a:pt x="86" y="8"/>
                    </a:lnTo>
                    <a:lnTo>
                      <a:pt x="103" y="3"/>
                    </a:lnTo>
                    <a:lnTo>
                      <a:pt x="116"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0514" name="未知"/>
              <p:cNvSpPr/>
              <p:nvPr/>
            </p:nvSpPr>
            <p:spPr>
              <a:xfrm>
                <a:off x="1154" y="0"/>
                <a:ext cx="119" cy="113"/>
              </a:xfrm>
              <a:custGeom>
                <a:avLst/>
                <a:gdLst>
                  <a:gd name="txL" fmla="*/ 0 w 119"/>
                  <a:gd name="txT" fmla="*/ 0 h 113"/>
                  <a:gd name="txR" fmla="*/ 119 w 119"/>
                  <a:gd name="txB" fmla="*/ 113 h 113"/>
                </a:gdLst>
                <a:ahLst/>
                <a:cxnLst>
                  <a:cxn ang="0">
                    <a:pos x="0" y="0"/>
                  </a:cxn>
                  <a:cxn ang="0">
                    <a:pos x="14" y="3"/>
                  </a:cxn>
                  <a:cxn ang="0">
                    <a:pos x="30" y="8"/>
                  </a:cxn>
                  <a:cxn ang="0">
                    <a:pos x="43" y="20"/>
                  </a:cxn>
                  <a:cxn ang="0">
                    <a:pos x="59" y="32"/>
                  </a:cxn>
                  <a:cxn ang="0">
                    <a:pos x="76" y="49"/>
                  </a:cxn>
                  <a:cxn ang="0">
                    <a:pos x="89" y="69"/>
                  </a:cxn>
                  <a:cxn ang="0">
                    <a:pos x="105" y="88"/>
                  </a:cxn>
                  <a:cxn ang="0">
                    <a:pos x="119" y="113"/>
                  </a:cxn>
                </a:cxnLst>
                <a:rect l="txL" t="txT" r="txR" b="txB"/>
                <a:pathLst>
                  <a:path w="119" h="113">
                    <a:moveTo>
                      <a:pt x="0" y="0"/>
                    </a:moveTo>
                    <a:lnTo>
                      <a:pt x="14" y="3"/>
                    </a:lnTo>
                    <a:lnTo>
                      <a:pt x="30" y="8"/>
                    </a:lnTo>
                    <a:lnTo>
                      <a:pt x="43" y="20"/>
                    </a:lnTo>
                    <a:lnTo>
                      <a:pt x="59" y="32"/>
                    </a:lnTo>
                    <a:lnTo>
                      <a:pt x="76" y="49"/>
                    </a:lnTo>
                    <a:lnTo>
                      <a:pt x="89" y="69"/>
                    </a:lnTo>
                    <a:lnTo>
                      <a:pt x="105" y="88"/>
                    </a:lnTo>
                    <a:lnTo>
                      <a:pt x="119" y="113"/>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0515" name="未知"/>
              <p:cNvSpPr/>
              <p:nvPr/>
            </p:nvSpPr>
            <p:spPr>
              <a:xfrm>
                <a:off x="1273" y="113"/>
                <a:ext cx="116" cy="274"/>
              </a:xfrm>
              <a:custGeom>
                <a:avLst/>
                <a:gdLst>
                  <a:gd name="txL" fmla="*/ 0 w 116"/>
                  <a:gd name="txT" fmla="*/ 0 h 274"/>
                  <a:gd name="txR" fmla="*/ 116 w 116"/>
                  <a:gd name="txB" fmla="*/ 274 h 274"/>
                </a:gdLst>
                <a:ahLst/>
                <a:cxnLst>
                  <a:cxn ang="0">
                    <a:pos x="0" y="0"/>
                  </a:cxn>
                  <a:cxn ang="0">
                    <a:pos x="13" y="27"/>
                  </a:cxn>
                  <a:cxn ang="0">
                    <a:pos x="30" y="56"/>
                  </a:cxn>
                  <a:cxn ang="0">
                    <a:pos x="43" y="90"/>
                  </a:cxn>
                  <a:cxn ang="0">
                    <a:pos x="57" y="127"/>
                  </a:cxn>
                  <a:cxn ang="0">
                    <a:pos x="86" y="203"/>
                  </a:cxn>
                  <a:cxn ang="0">
                    <a:pos x="102" y="240"/>
                  </a:cxn>
                  <a:cxn ang="0">
                    <a:pos x="116" y="274"/>
                  </a:cxn>
                </a:cxnLst>
                <a:rect l="txL" t="txT" r="txR" b="txB"/>
                <a:pathLst>
                  <a:path w="116" h="274">
                    <a:moveTo>
                      <a:pt x="0" y="0"/>
                    </a:moveTo>
                    <a:lnTo>
                      <a:pt x="13" y="27"/>
                    </a:lnTo>
                    <a:lnTo>
                      <a:pt x="30" y="56"/>
                    </a:lnTo>
                    <a:lnTo>
                      <a:pt x="43" y="90"/>
                    </a:lnTo>
                    <a:lnTo>
                      <a:pt x="57" y="127"/>
                    </a:lnTo>
                    <a:lnTo>
                      <a:pt x="86" y="203"/>
                    </a:lnTo>
                    <a:lnTo>
                      <a:pt x="102" y="240"/>
                    </a:lnTo>
                    <a:lnTo>
                      <a:pt x="116" y="274"/>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0516" name="直接连接符 22575"/>
              <p:cNvSpPr/>
              <p:nvPr/>
            </p:nvSpPr>
            <p:spPr>
              <a:xfrm>
                <a:off x="1389" y="387"/>
                <a:ext cx="119" cy="271"/>
              </a:xfrm>
              <a:prstGeom prst="line">
                <a:avLst/>
              </a:prstGeom>
              <a:ln w="28575" cap="flat" cmpd="sng">
                <a:solidFill>
                  <a:srgbClr val="FF0000"/>
                </a:solidFill>
                <a:prstDash val="solid"/>
                <a:headEnd type="none" w="med" len="med"/>
                <a:tailEnd type="none" w="med" len="med"/>
              </a:ln>
            </p:spPr>
          </p:sp>
        </p:grpSp>
        <p:sp>
          <p:nvSpPr>
            <p:cNvPr id="20499" name="直接连接符 22576"/>
            <p:cNvSpPr/>
            <p:nvPr/>
          </p:nvSpPr>
          <p:spPr>
            <a:xfrm>
              <a:off x="0" y="920"/>
              <a:ext cx="1968" cy="0"/>
            </a:xfrm>
            <a:prstGeom prst="line">
              <a:avLst/>
            </a:prstGeom>
            <a:ln w="19050" cap="flat" cmpd="sng">
              <a:solidFill>
                <a:schemeClr val="tx1"/>
              </a:solidFill>
              <a:prstDash val="solid"/>
              <a:headEnd type="none" w="med" len="med"/>
              <a:tailEnd type="stealth" w="sm" len="med"/>
            </a:ln>
          </p:spPr>
        </p:sp>
        <p:sp>
          <p:nvSpPr>
            <p:cNvPr id="20500" name="直接连接符 22577"/>
            <p:cNvSpPr/>
            <p:nvPr/>
          </p:nvSpPr>
          <p:spPr>
            <a:xfrm flipV="1">
              <a:off x="494" y="175"/>
              <a:ext cx="0" cy="1200"/>
            </a:xfrm>
            <a:prstGeom prst="line">
              <a:avLst/>
            </a:prstGeom>
            <a:ln w="19050" cap="flat" cmpd="sng">
              <a:solidFill>
                <a:schemeClr val="tx1"/>
              </a:solidFill>
              <a:prstDash val="solid"/>
              <a:headEnd type="none" w="med" len="med"/>
              <a:tailEnd type="stealth" w="sm" len="med"/>
            </a:ln>
          </p:spPr>
        </p:sp>
        <p:sp>
          <p:nvSpPr>
            <p:cNvPr id="20501" name="文本框 22578"/>
            <p:cNvSpPr txBox="1"/>
            <p:nvPr/>
          </p:nvSpPr>
          <p:spPr>
            <a:xfrm>
              <a:off x="1968" y="751"/>
              <a:ext cx="169" cy="288"/>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t</a:t>
              </a:r>
              <a:endParaRPr lang="en-US" altLang="zh-CN" sz="2400" dirty="0">
                <a:latin typeface="Times New Roman" panose="02020603050405020304" pitchFamily="18" charset="0"/>
              </a:endParaRPr>
            </a:p>
          </p:txBody>
        </p:sp>
        <p:sp>
          <p:nvSpPr>
            <p:cNvPr id="20502" name="文本框 22579"/>
            <p:cNvSpPr txBox="1"/>
            <p:nvPr/>
          </p:nvSpPr>
          <p:spPr>
            <a:xfrm>
              <a:off x="464" y="920"/>
              <a:ext cx="174" cy="154"/>
            </a:xfrm>
            <a:prstGeom prst="rect">
              <a:avLst/>
            </a:prstGeom>
            <a:noFill/>
            <a:ln w="9525">
              <a:noFill/>
            </a:ln>
          </p:spPr>
          <p:txBody>
            <a:bodyPr wrap="none">
              <a:spAutoFit/>
            </a:bodyPr>
            <a:p>
              <a:pPr eaLnBrk="1" hangingPunct="1">
                <a:spcBef>
                  <a:spcPct val="50000"/>
                </a:spcBef>
              </a:pPr>
              <a:r>
                <a:rPr lang="en-US" altLang="zh-CN" sz="1000" i="1" dirty="0">
                  <a:latin typeface="Times New Roman" panose="02020603050405020304" pitchFamily="18" charset="0"/>
                </a:rPr>
                <a:t>O</a:t>
              </a:r>
              <a:endParaRPr lang="en-US" altLang="zh-CN" sz="2400" dirty="0">
                <a:latin typeface="Times New Roman" panose="02020603050405020304" pitchFamily="18" charset="0"/>
              </a:endParaRPr>
            </a:p>
          </p:txBody>
        </p:sp>
        <p:sp>
          <p:nvSpPr>
            <p:cNvPr id="20503" name="文本框 22580"/>
            <p:cNvSpPr txBox="1"/>
            <p:nvPr/>
          </p:nvSpPr>
          <p:spPr>
            <a:xfrm>
              <a:off x="295" y="0"/>
              <a:ext cx="169" cy="288"/>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i</a:t>
              </a:r>
              <a:endParaRPr lang="en-US" altLang="zh-CN" sz="2400" dirty="0">
                <a:latin typeface="Times New Roman" panose="02020603050405020304" pitchFamily="18" charset="0"/>
              </a:endParaRPr>
            </a:p>
          </p:txBody>
        </p:sp>
      </p:grpSp>
      <p:sp>
        <p:nvSpPr>
          <p:cNvPr id="20497"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530"/>
                                        </p:tgtEl>
                                        <p:attrNameLst>
                                          <p:attrName>style.visibility</p:attrName>
                                        </p:attrNameLst>
                                      </p:cBhvr>
                                      <p:to>
                                        <p:strVal val="visible"/>
                                      </p:to>
                                    </p:set>
                                    <p:anim calcmode="lin" valueType="num">
                                      <p:cBhvr additive="base">
                                        <p:cTn id="7" dur="500" fill="hold"/>
                                        <p:tgtEl>
                                          <p:spTgt spid="22530"/>
                                        </p:tgtEl>
                                        <p:attrNameLst>
                                          <p:attrName>ppt_x</p:attrName>
                                        </p:attrNameLst>
                                      </p:cBhvr>
                                      <p:tavLst>
                                        <p:tav tm="0">
                                          <p:val>
                                            <p:strVal val="#ppt_x"/>
                                          </p:val>
                                        </p:tav>
                                        <p:tav tm="100000">
                                          <p:val>
                                            <p:strVal val="#ppt_x"/>
                                          </p:val>
                                        </p:tav>
                                      </p:tavLst>
                                    </p:anim>
                                    <p:anim calcmode="lin" valueType="num">
                                      <p:cBhvr additive="base">
                                        <p:cTn id="8" dur="500" fill="hold"/>
                                        <p:tgtEl>
                                          <p:spTgt spid="2253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22560"/>
                                        </p:tgtEl>
                                        <p:attrNameLst>
                                          <p:attrName>style.visibility</p:attrName>
                                        </p:attrNameLst>
                                      </p:cBhvr>
                                      <p:to>
                                        <p:strVal val="visible"/>
                                      </p:to>
                                    </p:set>
                                    <p:animEffect transition="in" filter="slide(fromBottom)">
                                      <p:cBhvr>
                                        <p:cTn id="13" dur="500"/>
                                        <p:tgtEl>
                                          <p:spTgt spid="2256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2531"/>
                                        </p:tgtEl>
                                        <p:attrNameLst>
                                          <p:attrName>style.visibility</p:attrName>
                                        </p:attrNameLst>
                                      </p:cBhvr>
                                      <p:to>
                                        <p:strVal val="visible"/>
                                      </p:to>
                                    </p:set>
                                    <p:animEffect transition="in" filter="wipe(left)">
                                      <p:cBhvr>
                                        <p:cTn id="18" dur="500"/>
                                        <p:tgtEl>
                                          <p:spTgt spid="22531"/>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22533"/>
                                        </p:tgtEl>
                                        <p:attrNameLst>
                                          <p:attrName>style.visibility</p:attrName>
                                        </p:attrNameLst>
                                      </p:cBhvr>
                                      <p:to>
                                        <p:strVal val="visible"/>
                                      </p:to>
                                    </p:set>
                                    <p:anim calcmode="lin" valueType="num">
                                      <p:cBhvr additive="base">
                                        <p:cTn id="23" dur="500" fill="hold"/>
                                        <p:tgtEl>
                                          <p:spTgt spid="22533"/>
                                        </p:tgtEl>
                                        <p:attrNameLst>
                                          <p:attrName>ppt_x</p:attrName>
                                        </p:attrNameLst>
                                      </p:cBhvr>
                                      <p:tavLst>
                                        <p:tav tm="0">
                                          <p:val>
                                            <p:strVal val="0-#ppt_w/2"/>
                                          </p:val>
                                        </p:tav>
                                        <p:tav tm="100000">
                                          <p:val>
                                            <p:strVal val="#ppt_x"/>
                                          </p:val>
                                        </p:tav>
                                      </p:tavLst>
                                    </p:anim>
                                    <p:anim calcmode="lin" valueType="num">
                                      <p:cBhvr additive="base">
                                        <p:cTn id="24" dur="500" fill="hold"/>
                                        <p:tgtEl>
                                          <p:spTgt spid="22533"/>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22535"/>
                                        </p:tgtEl>
                                        <p:attrNameLst>
                                          <p:attrName>style.visibility</p:attrName>
                                        </p:attrNameLst>
                                      </p:cBhvr>
                                      <p:to>
                                        <p:strVal val="visible"/>
                                      </p:to>
                                    </p:set>
                                    <p:anim calcmode="lin" valueType="num">
                                      <p:cBhvr additive="base">
                                        <p:cTn id="29" dur="500" fill="hold"/>
                                        <p:tgtEl>
                                          <p:spTgt spid="22535"/>
                                        </p:tgtEl>
                                        <p:attrNameLst>
                                          <p:attrName>ppt_x</p:attrName>
                                        </p:attrNameLst>
                                      </p:cBhvr>
                                      <p:tavLst>
                                        <p:tav tm="0">
                                          <p:val>
                                            <p:strVal val="0-#ppt_w/2"/>
                                          </p:val>
                                        </p:tav>
                                        <p:tav tm="100000">
                                          <p:val>
                                            <p:strVal val="#ppt_x"/>
                                          </p:val>
                                        </p:tav>
                                      </p:tavLst>
                                    </p:anim>
                                    <p:anim calcmode="lin" valueType="num">
                                      <p:cBhvr additive="base">
                                        <p:cTn id="30" dur="500" fill="hold"/>
                                        <p:tgtEl>
                                          <p:spTgt spid="22535"/>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22561"/>
                                        </p:tgtEl>
                                        <p:attrNameLst>
                                          <p:attrName>style.visibility</p:attrName>
                                        </p:attrNameLst>
                                      </p:cBhvr>
                                      <p:to>
                                        <p:strVal val="visible"/>
                                      </p:to>
                                    </p:set>
                                    <p:anim calcmode="lin" valueType="num">
                                      <p:cBhvr additive="base">
                                        <p:cTn id="35" dur="500" fill="hold"/>
                                        <p:tgtEl>
                                          <p:spTgt spid="22561"/>
                                        </p:tgtEl>
                                        <p:attrNameLst>
                                          <p:attrName>ppt_x</p:attrName>
                                        </p:attrNameLst>
                                      </p:cBhvr>
                                      <p:tavLst>
                                        <p:tav tm="0">
                                          <p:val>
                                            <p:strVal val="0-#ppt_w/2"/>
                                          </p:val>
                                        </p:tav>
                                        <p:tav tm="100000">
                                          <p:val>
                                            <p:strVal val="#ppt_x"/>
                                          </p:val>
                                        </p:tav>
                                      </p:tavLst>
                                    </p:anim>
                                    <p:anim calcmode="lin" valueType="num">
                                      <p:cBhvr additive="base">
                                        <p:cTn id="36" dur="500" fill="hold"/>
                                        <p:tgtEl>
                                          <p:spTgt spid="22561"/>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22534"/>
                                        </p:tgtEl>
                                        <p:attrNameLst>
                                          <p:attrName>style.visibility</p:attrName>
                                        </p:attrNameLst>
                                      </p:cBhvr>
                                      <p:to>
                                        <p:strVal val="visible"/>
                                      </p:to>
                                    </p:set>
                                    <p:anim calcmode="lin" valueType="num">
                                      <p:cBhvr additive="base">
                                        <p:cTn id="41" dur="500" fill="hold"/>
                                        <p:tgtEl>
                                          <p:spTgt spid="22534"/>
                                        </p:tgtEl>
                                        <p:attrNameLst>
                                          <p:attrName>ppt_x</p:attrName>
                                        </p:attrNameLst>
                                      </p:cBhvr>
                                      <p:tavLst>
                                        <p:tav tm="0">
                                          <p:val>
                                            <p:strVal val="0-#ppt_w/2"/>
                                          </p:val>
                                        </p:tav>
                                        <p:tav tm="100000">
                                          <p:val>
                                            <p:strVal val="#ppt_x"/>
                                          </p:val>
                                        </p:tav>
                                      </p:tavLst>
                                    </p:anim>
                                    <p:anim calcmode="lin" valueType="num">
                                      <p:cBhvr additive="base">
                                        <p:cTn id="42" dur="500" fill="hold"/>
                                        <p:tgtEl>
                                          <p:spTgt spid="22534"/>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additive="base">
                                        <p:cTn id="47" dur="500" fill="hold"/>
                                        <p:tgtEl>
                                          <p:spTgt spid="3"/>
                                        </p:tgtEl>
                                        <p:attrNameLst>
                                          <p:attrName>ppt_x</p:attrName>
                                        </p:attrNameLst>
                                      </p:cBhvr>
                                      <p:tavLst>
                                        <p:tav tm="0">
                                          <p:val>
                                            <p:strVal val="0-#ppt_w/2"/>
                                          </p:val>
                                        </p:tav>
                                        <p:tav tm="100000">
                                          <p:val>
                                            <p:strVal val="#ppt_x"/>
                                          </p:val>
                                        </p:tav>
                                      </p:tavLst>
                                    </p:anim>
                                    <p:anim calcmode="lin" valueType="num">
                                      <p:cBhvr additive="base">
                                        <p:cTn id="4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nodeType="clickEffect">
                                  <p:stCondLst>
                                    <p:cond delay="0"/>
                                  </p:stCondLst>
                                  <p:childTnLst>
                                    <p:set>
                                      <p:cBhvr>
                                        <p:cTn id="52" dur="1" fill="hold">
                                          <p:stCondLst>
                                            <p:cond delay="0"/>
                                          </p:stCondLst>
                                        </p:cTn>
                                        <p:tgtEl>
                                          <p:spTgt spid="2"/>
                                        </p:tgtEl>
                                        <p:attrNameLst>
                                          <p:attrName>style.visibility</p:attrName>
                                        </p:attrNameLst>
                                      </p:cBhvr>
                                      <p:to>
                                        <p:strVal val="visible"/>
                                      </p:to>
                                    </p:set>
                                    <p:anim calcmode="lin" valueType="num">
                                      <p:cBhvr additive="base">
                                        <p:cTn id="53" dur="500" fill="hold"/>
                                        <p:tgtEl>
                                          <p:spTgt spid="2"/>
                                        </p:tgtEl>
                                        <p:attrNameLst>
                                          <p:attrName>ppt_x</p:attrName>
                                        </p:attrNameLst>
                                      </p:cBhvr>
                                      <p:tavLst>
                                        <p:tav tm="0">
                                          <p:val>
                                            <p:strVal val="0-#ppt_w/2"/>
                                          </p:val>
                                        </p:tav>
                                        <p:tav tm="100000">
                                          <p:val>
                                            <p:strVal val="#ppt_x"/>
                                          </p:val>
                                        </p:tav>
                                      </p:tavLst>
                                    </p:anim>
                                    <p:anim calcmode="lin" valueType="num">
                                      <p:cBhvr additive="base">
                                        <p:cTn id="5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nodeType="clickEffect">
                                  <p:stCondLst>
                                    <p:cond delay="0"/>
                                  </p:stCondLst>
                                  <p:childTnLst>
                                    <p:set>
                                      <p:cBhvr>
                                        <p:cTn id="58" dur="1" fill="hold">
                                          <p:stCondLst>
                                            <p:cond delay="0"/>
                                          </p:stCondLst>
                                        </p:cTn>
                                        <p:tgtEl>
                                          <p:spTgt spid="22556"/>
                                        </p:tgtEl>
                                        <p:attrNameLst>
                                          <p:attrName>style.visibility</p:attrName>
                                        </p:attrNameLst>
                                      </p:cBhvr>
                                      <p:to>
                                        <p:strVal val="visible"/>
                                      </p:to>
                                    </p:set>
                                    <p:anim calcmode="lin" valueType="num">
                                      <p:cBhvr additive="base">
                                        <p:cTn id="59" dur="500" fill="hold"/>
                                        <p:tgtEl>
                                          <p:spTgt spid="22556"/>
                                        </p:tgtEl>
                                        <p:attrNameLst>
                                          <p:attrName>ppt_x</p:attrName>
                                        </p:attrNameLst>
                                      </p:cBhvr>
                                      <p:tavLst>
                                        <p:tav tm="0">
                                          <p:val>
                                            <p:strVal val="0-#ppt_w/2"/>
                                          </p:val>
                                        </p:tav>
                                        <p:tav tm="100000">
                                          <p:val>
                                            <p:strVal val="#ppt_x"/>
                                          </p:val>
                                        </p:tav>
                                      </p:tavLst>
                                    </p:anim>
                                    <p:anim calcmode="lin" valueType="num">
                                      <p:cBhvr additive="base">
                                        <p:cTn id="60" dur="500" fill="hold"/>
                                        <p:tgtEl>
                                          <p:spTgt spid="22556"/>
                                        </p:tgtEl>
                                        <p:attrNameLst>
                                          <p:attrName>ppt_y</p:attrName>
                                        </p:attrNameLst>
                                      </p:cBhvr>
                                      <p:tavLst>
                                        <p:tav tm="0">
                                          <p:val>
                                            <p:strVal val="#ppt_y"/>
                                          </p:val>
                                        </p:tav>
                                        <p:tav tm="100000">
                                          <p:val>
                                            <p:strVal val="#ppt_y"/>
                                          </p:val>
                                        </p:tav>
                                      </p:tavLst>
                                    </p:anim>
                                  </p:childTnLst>
                                </p:cTn>
                              </p:par>
                            </p:childTnLst>
                          </p:cTn>
                        </p:par>
                        <p:par>
                          <p:cTn id="61" fill="hold">
                            <p:stCondLst>
                              <p:cond delay="500"/>
                            </p:stCondLst>
                            <p:childTnLst>
                              <p:par>
                                <p:cTn id="62" presetID="2" presetClass="entr" presetSubtype="8" fill="hold" nodeType="afterEffect">
                                  <p:stCondLst>
                                    <p:cond delay="0"/>
                                  </p:stCondLst>
                                  <p:childTnLst>
                                    <p:set>
                                      <p:cBhvr>
                                        <p:cTn id="63" dur="1" fill="hold">
                                          <p:stCondLst>
                                            <p:cond delay="0"/>
                                          </p:stCondLst>
                                        </p:cTn>
                                        <p:tgtEl>
                                          <p:spTgt spid="22557"/>
                                        </p:tgtEl>
                                        <p:attrNameLst>
                                          <p:attrName>style.visibility</p:attrName>
                                        </p:attrNameLst>
                                      </p:cBhvr>
                                      <p:to>
                                        <p:strVal val="visible"/>
                                      </p:to>
                                    </p:set>
                                    <p:anim calcmode="lin" valueType="num">
                                      <p:cBhvr additive="base">
                                        <p:cTn id="64" dur="500" fill="hold"/>
                                        <p:tgtEl>
                                          <p:spTgt spid="22557"/>
                                        </p:tgtEl>
                                        <p:attrNameLst>
                                          <p:attrName>ppt_x</p:attrName>
                                        </p:attrNameLst>
                                      </p:cBhvr>
                                      <p:tavLst>
                                        <p:tav tm="0">
                                          <p:val>
                                            <p:strVal val="0-#ppt_w/2"/>
                                          </p:val>
                                        </p:tav>
                                        <p:tav tm="100000">
                                          <p:val>
                                            <p:strVal val="#ppt_x"/>
                                          </p:val>
                                        </p:tav>
                                      </p:tavLst>
                                    </p:anim>
                                    <p:anim calcmode="lin" valueType="num">
                                      <p:cBhvr additive="base">
                                        <p:cTn id="65" dur="500" fill="hold"/>
                                        <p:tgtEl>
                                          <p:spTgt spid="22557"/>
                                        </p:tgtEl>
                                        <p:attrNameLst>
                                          <p:attrName>ppt_y</p:attrName>
                                        </p:attrNameLst>
                                      </p:cBhvr>
                                      <p:tavLst>
                                        <p:tav tm="0">
                                          <p:val>
                                            <p:strVal val="#ppt_y"/>
                                          </p:val>
                                        </p:tav>
                                        <p:tav tm="100000">
                                          <p:val>
                                            <p:strVal val="#ppt_y"/>
                                          </p:val>
                                        </p:tav>
                                      </p:tavLst>
                                    </p:anim>
                                  </p:childTnLst>
                                </p:cTn>
                              </p:par>
                            </p:childTnLst>
                          </p:cTn>
                        </p:par>
                        <p:par>
                          <p:cTn id="66" fill="hold">
                            <p:stCondLst>
                              <p:cond delay="1000"/>
                            </p:stCondLst>
                            <p:childTnLst>
                              <p:par>
                                <p:cTn id="67" presetID="2" presetClass="entr" presetSubtype="8" fill="hold" nodeType="afterEffect">
                                  <p:stCondLst>
                                    <p:cond delay="0"/>
                                  </p:stCondLst>
                                  <p:childTnLst>
                                    <p:set>
                                      <p:cBhvr>
                                        <p:cTn id="68" dur="1" fill="hold">
                                          <p:stCondLst>
                                            <p:cond delay="0"/>
                                          </p:stCondLst>
                                        </p:cTn>
                                        <p:tgtEl>
                                          <p:spTgt spid="22558"/>
                                        </p:tgtEl>
                                        <p:attrNameLst>
                                          <p:attrName>style.visibility</p:attrName>
                                        </p:attrNameLst>
                                      </p:cBhvr>
                                      <p:to>
                                        <p:strVal val="visible"/>
                                      </p:to>
                                    </p:set>
                                    <p:anim calcmode="lin" valueType="num">
                                      <p:cBhvr additive="base">
                                        <p:cTn id="69" dur="500" fill="hold"/>
                                        <p:tgtEl>
                                          <p:spTgt spid="22558"/>
                                        </p:tgtEl>
                                        <p:attrNameLst>
                                          <p:attrName>ppt_x</p:attrName>
                                        </p:attrNameLst>
                                      </p:cBhvr>
                                      <p:tavLst>
                                        <p:tav tm="0">
                                          <p:val>
                                            <p:strVal val="0-#ppt_w/2"/>
                                          </p:val>
                                        </p:tav>
                                        <p:tav tm="100000">
                                          <p:val>
                                            <p:strVal val="#ppt_x"/>
                                          </p:val>
                                        </p:tav>
                                      </p:tavLst>
                                    </p:anim>
                                    <p:anim calcmode="lin" valueType="num">
                                      <p:cBhvr additive="base">
                                        <p:cTn id="70" dur="500" fill="hold"/>
                                        <p:tgtEl>
                                          <p:spTgt spid="22558"/>
                                        </p:tgtEl>
                                        <p:attrNameLst>
                                          <p:attrName>ppt_y</p:attrName>
                                        </p:attrNameLst>
                                      </p:cBhvr>
                                      <p:tavLst>
                                        <p:tav tm="0">
                                          <p:val>
                                            <p:strVal val="#ppt_y"/>
                                          </p:val>
                                        </p:tav>
                                        <p:tav tm="100000">
                                          <p:val>
                                            <p:strVal val="#ppt_y"/>
                                          </p:val>
                                        </p:tav>
                                      </p:tavLst>
                                    </p:anim>
                                  </p:childTnLst>
                                </p:cTn>
                              </p:par>
                            </p:childTnLst>
                          </p:cTn>
                        </p:par>
                        <p:par>
                          <p:cTn id="71" fill="hold">
                            <p:stCondLst>
                              <p:cond delay="1500"/>
                            </p:stCondLst>
                            <p:childTnLst>
                              <p:par>
                                <p:cTn id="72" presetID="2" presetClass="entr" presetSubtype="8" fill="hold" grpId="0" nodeType="afterEffect">
                                  <p:stCondLst>
                                    <p:cond delay="0"/>
                                  </p:stCondLst>
                                  <p:childTnLst>
                                    <p:set>
                                      <p:cBhvr>
                                        <p:cTn id="73" dur="1" fill="hold">
                                          <p:stCondLst>
                                            <p:cond delay="0"/>
                                          </p:stCondLst>
                                        </p:cTn>
                                        <p:tgtEl>
                                          <p:spTgt spid="22559"/>
                                        </p:tgtEl>
                                        <p:attrNameLst>
                                          <p:attrName>style.visibility</p:attrName>
                                        </p:attrNameLst>
                                      </p:cBhvr>
                                      <p:to>
                                        <p:strVal val="visible"/>
                                      </p:to>
                                    </p:set>
                                    <p:anim calcmode="lin" valueType="num">
                                      <p:cBhvr additive="base">
                                        <p:cTn id="74" dur="500" fill="hold"/>
                                        <p:tgtEl>
                                          <p:spTgt spid="22559"/>
                                        </p:tgtEl>
                                        <p:attrNameLst>
                                          <p:attrName>ppt_x</p:attrName>
                                        </p:attrNameLst>
                                      </p:cBhvr>
                                      <p:tavLst>
                                        <p:tav tm="0">
                                          <p:val>
                                            <p:strVal val="0-#ppt_w/2"/>
                                          </p:val>
                                        </p:tav>
                                        <p:tav tm="100000">
                                          <p:val>
                                            <p:strVal val="#ppt_x"/>
                                          </p:val>
                                        </p:tav>
                                      </p:tavLst>
                                    </p:anim>
                                    <p:anim calcmode="lin" valueType="num">
                                      <p:cBhvr additive="base">
                                        <p:cTn id="75" dur="500" fill="hold"/>
                                        <p:tgtEl>
                                          <p:spTgt spid="22559"/>
                                        </p:tgtEl>
                                        <p:attrNameLst>
                                          <p:attrName>ppt_y</p:attrName>
                                        </p:attrNameLst>
                                      </p:cBhvr>
                                      <p:tavLst>
                                        <p:tav tm="0">
                                          <p:val>
                                            <p:strVal val="#ppt_y"/>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8" fill="hold" nodeType="clickEffect">
                                  <p:stCondLst>
                                    <p:cond delay="0"/>
                                  </p:stCondLst>
                                  <p:childTnLst>
                                    <p:set>
                                      <p:cBhvr>
                                        <p:cTn id="79" dur="1" fill="hold">
                                          <p:stCondLst>
                                            <p:cond delay="0"/>
                                          </p:stCondLst>
                                        </p:cTn>
                                        <p:tgtEl>
                                          <p:spTgt spid="4"/>
                                        </p:tgtEl>
                                        <p:attrNameLst>
                                          <p:attrName>style.visibility</p:attrName>
                                        </p:attrNameLst>
                                      </p:cBhvr>
                                      <p:to>
                                        <p:strVal val="visible"/>
                                      </p:to>
                                    </p:set>
                                    <p:anim calcmode="lin" valueType="num">
                                      <p:cBhvr additive="base">
                                        <p:cTn id="80" dur="500" fill="hold"/>
                                        <p:tgtEl>
                                          <p:spTgt spid="4"/>
                                        </p:tgtEl>
                                        <p:attrNameLst>
                                          <p:attrName>ppt_x</p:attrName>
                                        </p:attrNameLst>
                                      </p:cBhvr>
                                      <p:tavLst>
                                        <p:tav tm="0">
                                          <p:val>
                                            <p:strVal val="0-#ppt_w/2"/>
                                          </p:val>
                                        </p:tav>
                                        <p:tav tm="100000">
                                          <p:val>
                                            <p:strVal val="#ppt_x"/>
                                          </p:val>
                                        </p:tav>
                                      </p:tavLst>
                                    </p:anim>
                                    <p:anim calcmode="lin" valueType="num">
                                      <p:cBhvr additive="base">
                                        <p:cTn id="81" dur="500" fill="hold"/>
                                        <p:tgtEl>
                                          <p:spTgt spid="4"/>
                                        </p:tgtEl>
                                        <p:attrNameLst>
                                          <p:attrName>ppt_y</p:attrName>
                                        </p:attrNameLst>
                                      </p:cBhvr>
                                      <p:tavLst>
                                        <p:tav tm="0">
                                          <p:val>
                                            <p:strVal val="#ppt_y"/>
                                          </p:val>
                                        </p:tav>
                                        <p:tav tm="100000">
                                          <p:val>
                                            <p:strVal val="#ppt_y"/>
                                          </p:val>
                                        </p:tav>
                                      </p:tavLst>
                                    </p:anim>
                                  </p:childTnLst>
                                </p:cTn>
                              </p:par>
                            </p:childTnLst>
                          </p:cTn>
                        </p:par>
                        <p:par>
                          <p:cTn id="82" fill="hold">
                            <p:stCondLst>
                              <p:cond delay="500"/>
                            </p:stCondLst>
                            <p:childTnLst>
                              <p:par>
                                <p:cTn id="83" presetID="2" presetClass="entr" presetSubtype="8" fill="hold" grpId="0" nodeType="afterEffect">
                                  <p:stCondLst>
                                    <p:cond delay="0"/>
                                  </p:stCondLst>
                                  <p:childTnLst>
                                    <p:set>
                                      <p:cBhvr>
                                        <p:cTn id="84" dur="1" fill="hold">
                                          <p:stCondLst>
                                            <p:cond delay="0"/>
                                          </p:stCondLst>
                                        </p:cTn>
                                        <p:tgtEl>
                                          <p:spTgt spid="22532"/>
                                        </p:tgtEl>
                                        <p:attrNameLst>
                                          <p:attrName>style.visibility</p:attrName>
                                        </p:attrNameLst>
                                      </p:cBhvr>
                                      <p:to>
                                        <p:strVal val="visible"/>
                                      </p:to>
                                    </p:set>
                                    <p:anim calcmode="lin" valueType="num">
                                      <p:cBhvr additive="base">
                                        <p:cTn id="85" dur="500" fill="hold"/>
                                        <p:tgtEl>
                                          <p:spTgt spid="22532"/>
                                        </p:tgtEl>
                                        <p:attrNameLst>
                                          <p:attrName>ppt_x</p:attrName>
                                        </p:attrNameLst>
                                      </p:cBhvr>
                                      <p:tavLst>
                                        <p:tav tm="0">
                                          <p:val>
                                            <p:strVal val="0-#ppt_w/2"/>
                                          </p:val>
                                        </p:tav>
                                        <p:tav tm="100000">
                                          <p:val>
                                            <p:strVal val="#ppt_x"/>
                                          </p:val>
                                        </p:tav>
                                      </p:tavLst>
                                    </p:anim>
                                    <p:anim calcmode="lin" valueType="num">
                                      <p:cBhvr additive="base">
                                        <p:cTn id="86" dur="500" fill="hold"/>
                                        <p:tgtEl>
                                          <p:spTgt spid="225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P spid="22531" grpId="0"/>
      <p:bldP spid="22532" grpId="0"/>
      <p:bldP spid="22533" grpId="0"/>
      <p:bldP spid="22534" grpId="0"/>
      <p:bldP spid="22535" grpId="0"/>
      <p:bldP spid="22559" grpId="0"/>
      <p:bldP spid="22560" grpId="0"/>
      <p:bldP spid="2256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组合 23553"/>
          <p:cNvGrpSpPr/>
          <p:nvPr/>
        </p:nvGrpSpPr>
        <p:grpSpPr>
          <a:xfrm>
            <a:off x="966788" y="454025"/>
            <a:ext cx="3392487" cy="2182813"/>
            <a:chOff x="0" y="0"/>
            <a:chExt cx="2137" cy="1375"/>
          </a:xfrm>
        </p:grpSpPr>
        <p:grpSp>
          <p:nvGrpSpPr>
            <p:cNvPr id="21581" name="组合 23554"/>
            <p:cNvGrpSpPr/>
            <p:nvPr/>
          </p:nvGrpSpPr>
          <p:grpSpPr>
            <a:xfrm>
              <a:off x="0" y="0"/>
              <a:ext cx="2137" cy="1375"/>
              <a:chOff x="0" y="0"/>
              <a:chExt cx="2137" cy="1375"/>
            </a:xfrm>
          </p:grpSpPr>
          <p:grpSp>
            <p:nvGrpSpPr>
              <p:cNvPr id="21584" name="组合 23555"/>
              <p:cNvGrpSpPr/>
              <p:nvPr/>
            </p:nvGrpSpPr>
            <p:grpSpPr>
              <a:xfrm>
                <a:off x="24" y="487"/>
                <a:ext cx="1508" cy="773"/>
                <a:chOff x="0" y="0"/>
                <a:chExt cx="1508" cy="773"/>
              </a:xfrm>
            </p:grpSpPr>
            <p:sp>
              <p:nvSpPr>
                <p:cNvPr id="21591" name="未知"/>
                <p:cNvSpPr/>
                <p:nvPr/>
              </p:nvSpPr>
              <p:spPr>
                <a:xfrm>
                  <a:off x="0" y="147"/>
                  <a:ext cx="118" cy="274"/>
                </a:xfrm>
                <a:custGeom>
                  <a:avLst/>
                  <a:gdLst>
                    <a:gd name="txL" fmla="*/ 0 w 118"/>
                    <a:gd name="txT" fmla="*/ 0 h 274"/>
                    <a:gd name="txR" fmla="*/ 118 w 118"/>
                    <a:gd name="txB" fmla="*/ 274 h 274"/>
                  </a:gdLst>
                  <a:ahLst/>
                  <a:cxnLst>
                    <a:cxn ang="0">
                      <a:pos x="0" y="274"/>
                    </a:cxn>
                    <a:cxn ang="0">
                      <a:pos x="13" y="240"/>
                    </a:cxn>
                    <a:cxn ang="0">
                      <a:pos x="29" y="200"/>
                    </a:cxn>
                    <a:cxn ang="0">
                      <a:pos x="59" y="127"/>
                    </a:cxn>
                    <a:cxn ang="0">
                      <a:pos x="75" y="90"/>
                    </a:cxn>
                    <a:cxn ang="0">
                      <a:pos x="89" y="56"/>
                    </a:cxn>
                    <a:cxn ang="0">
                      <a:pos x="105" y="27"/>
                    </a:cxn>
                    <a:cxn ang="0">
                      <a:pos x="118" y="0"/>
                    </a:cxn>
                  </a:cxnLst>
                  <a:rect l="txL" t="txT" r="txR" b="txB"/>
                  <a:pathLst>
                    <a:path w="118" h="274">
                      <a:moveTo>
                        <a:pt x="0" y="274"/>
                      </a:moveTo>
                      <a:lnTo>
                        <a:pt x="13" y="240"/>
                      </a:lnTo>
                      <a:lnTo>
                        <a:pt x="29" y="200"/>
                      </a:lnTo>
                      <a:lnTo>
                        <a:pt x="59" y="127"/>
                      </a:lnTo>
                      <a:lnTo>
                        <a:pt x="75" y="90"/>
                      </a:lnTo>
                      <a:lnTo>
                        <a:pt x="89" y="56"/>
                      </a:lnTo>
                      <a:lnTo>
                        <a:pt x="105" y="27"/>
                      </a:lnTo>
                      <a:lnTo>
                        <a:pt x="118"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92" name="未知"/>
                <p:cNvSpPr/>
                <p:nvPr/>
              </p:nvSpPr>
              <p:spPr>
                <a:xfrm>
                  <a:off x="118" y="34"/>
                  <a:ext cx="116" cy="113"/>
                </a:xfrm>
                <a:custGeom>
                  <a:avLst/>
                  <a:gdLst>
                    <a:gd name="txL" fmla="*/ 0 w 116"/>
                    <a:gd name="txT" fmla="*/ 0 h 113"/>
                    <a:gd name="txR" fmla="*/ 116 w 116"/>
                    <a:gd name="txB" fmla="*/ 113 h 113"/>
                  </a:gdLst>
                  <a:ahLst/>
                  <a:cxnLst>
                    <a:cxn ang="0">
                      <a:pos x="0" y="113"/>
                    </a:cxn>
                    <a:cxn ang="0">
                      <a:pos x="14" y="88"/>
                    </a:cxn>
                    <a:cxn ang="0">
                      <a:pos x="30" y="69"/>
                    </a:cxn>
                    <a:cxn ang="0">
                      <a:pos x="44" y="49"/>
                    </a:cxn>
                    <a:cxn ang="0">
                      <a:pos x="57" y="32"/>
                    </a:cxn>
                    <a:cxn ang="0">
                      <a:pos x="73" y="20"/>
                    </a:cxn>
                    <a:cxn ang="0">
                      <a:pos x="87" y="8"/>
                    </a:cxn>
                    <a:cxn ang="0">
                      <a:pos x="103" y="3"/>
                    </a:cxn>
                    <a:cxn ang="0">
                      <a:pos x="116" y="0"/>
                    </a:cxn>
                  </a:cxnLst>
                  <a:rect l="txL" t="txT" r="txR" b="txB"/>
                  <a:pathLst>
                    <a:path w="116" h="113">
                      <a:moveTo>
                        <a:pt x="0" y="113"/>
                      </a:moveTo>
                      <a:lnTo>
                        <a:pt x="14" y="88"/>
                      </a:lnTo>
                      <a:lnTo>
                        <a:pt x="30" y="69"/>
                      </a:lnTo>
                      <a:lnTo>
                        <a:pt x="44" y="49"/>
                      </a:lnTo>
                      <a:lnTo>
                        <a:pt x="57" y="32"/>
                      </a:lnTo>
                      <a:lnTo>
                        <a:pt x="73" y="20"/>
                      </a:lnTo>
                      <a:lnTo>
                        <a:pt x="87" y="8"/>
                      </a:lnTo>
                      <a:lnTo>
                        <a:pt x="103" y="3"/>
                      </a:lnTo>
                      <a:lnTo>
                        <a:pt x="116"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93" name="未知"/>
                <p:cNvSpPr/>
                <p:nvPr/>
              </p:nvSpPr>
              <p:spPr>
                <a:xfrm>
                  <a:off x="234" y="34"/>
                  <a:ext cx="119" cy="113"/>
                </a:xfrm>
                <a:custGeom>
                  <a:avLst/>
                  <a:gdLst>
                    <a:gd name="txL" fmla="*/ 0 w 119"/>
                    <a:gd name="txT" fmla="*/ 0 h 113"/>
                    <a:gd name="txR" fmla="*/ 119 w 119"/>
                    <a:gd name="txB" fmla="*/ 113 h 113"/>
                  </a:gdLst>
                  <a:ahLst/>
                  <a:cxnLst>
                    <a:cxn ang="0">
                      <a:pos x="0" y="0"/>
                    </a:cxn>
                    <a:cxn ang="0">
                      <a:pos x="14" y="3"/>
                    </a:cxn>
                    <a:cxn ang="0">
                      <a:pos x="30" y="8"/>
                    </a:cxn>
                    <a:cxn ang="0">
                      <a:pos x="44" y="20"/>
                    </a:cxn>
                    <a:cxn ang="0">
                      <a:pos x="60" y="32"/>
                    </a:cxn>
                    <a:cxn ang="0">
                      <a:pos x="76" y="49"/>
                    </a:cxn>
                    <a:cxn ang="0">
                      <a:pos x="90" y="69"/>
                    </a:cxn>
                    <a:cxn ang="0">
                      <a:pos x="106" y="88"/>
                    </a:cxn>
                    <a:cxn ang="0">
                      <a:pos x="119" y="113"/>
                    </a:cxn>
                  </a:cxnLst>
                  <a:rect l="txL" t="txT" r="txR" b="txB"/>
                  <a:pathLst>
                    <a:path w="119" h="113">
                      <a:moveTo>
                        <a:pt x="0" y="0"/>
                      </a:moveTo>
                      <a:lnTo>
                        <a:pt x="14" y="3"/>
                      </a:lnTo>
                      <a:lnTo>
                        <a:pt x="30" y="8"/>
                      </a:lnTo>
                      <a:lnTo>
                        <a:pt x="44" y="20"/>
                      </a:lnTo>
                      <a:lnTo>
                        <a:pt x="60" y="32"/>
                      </a:lnTo>
                      <a:lnTo>
                        <a:pt x="76" y="49"/>
                      </a:lnTo>
                      <a:lnTo>
                        <a:pt x="90" y="69"/>
                      </a:lnTo>
                      <a:lnTo>
                        <a:pt x="106" y="88"/>
                      </a:lnTo>
                      <a:lnTo>
                        <a:pt x="119" y="113"/>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94" name="未知"/>
                <p:cNvSpPr/>
                <p:nvPr/>
              </p:nvSpPr>
              <p:spPr>
                <a:xfrm>
                  <a:off x="353" y="147"/>
                  <a:ext cx="116" cy="274"/>
                </a:xfrm>
                <a:custGeom>
                  <a:avLst/>
                  <a:gdLst>
                    <a:gd name="txL" fmla="*/ 0 w 116"/>
                    <a:gd name="txT" fmla="*/ 0 h 274"/>
                    <a:gd name="txR" fmla="*/ 116 w 116"/>
                    <a:gd name="txB" fmla="*/ 274 h 274"/>
                  </a:gdLst>
                  <a:ahLst/>
                  <a:cxnLst>
                    <a:cxn ang="0">
                      <a:pos x="0" y="0"/>
                    </a:cxn>
                    <a:cxn ang="0">
                      <a:pos x="14" y="27"/>
                    </a:cxn>
                    <a:cxn ang="0">
                      <a:pos x="30" y="56"/>
                    </a:cxn>
                    <a:cxn ang="0">
                      <a:pos x="43" y="90"/>
                    </a:cxn>
                    <a:cxn ang="0">
                      <a:pos x="57" y="127"/>
                    </a:cxn>
                    <a:cxn ang="0">
                      <a:pos x="87" y="203"/>
                    </a:cxn>
                    <a:cxn ang="0">
                      <a:pos x="103" y="240"/>
                    </a:cxn>
                    <a:cxn ang="0">
                      <a:pos x="116" y="274"/>
                    </a:cxn>
                  </a:cxnLst>
                  <a:rect l="txL" t="txT" r="txR" b="txB"/>
                  <a:pathLst>
                    <a:path w="116" h="274">
                      <a:moveTo>
                        <a:pt x="0" y="0"/>
                      </a:moveTo>
                      <a:lnTo>
                        <a:pt x="14" y="27"/>
                      </a:lnTo>
                      <a:lnTo>
                        <a:pt x="30" y="56"/>
                      </a:lnTo>
                      <a:lnTo>
                        <a:pt x="43" y="90"/>
                      </a:lnTo>
                      <a:lnTo>
                        <a:pt x="57" y="127"/>
                      </a:lnTo>
                      <a:lnTo>
                        <a:pt x="87" y="203"/>
                      </a:lnTo>
                      <a:lnTo>
                        <a:pt x="103" y="240"/>
                      </a:lnTo>
                      <a:lnTo>
                        <a:pt x="116" y="274"/>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95" name="未知"/>
                <p:cNvSpPr/>
                <p:nvPr/>
              </p:nvSpPr>
              <p:spPr>
                <a:xfrm>
                  <a:off x="454" y="387"/>
                  <a:ext cx="119" cy="271"/>
                </a:xfrm>
                <a:custGeom>
                  <a:avLst/>
                  <a:gdLst>
                    <a:gd name="txL" fmla="*/ 0 w 119"/>
                    <a:gd name="txT" fmla="*/ 0 h 271"/>
                    <a:gd name="txR" fmla="*/ 119 w 119"/>
                    <a:gd name="txB" fmla="*/ 271 h 271"/>
                  </a:gdLst>
                  <a:ahLst/>
                  <a:cxnLst>
                    <a:cxn ang="0">
                      <a:pos x="0" y="0"/>
                    </a:cxn>
                    <a:cxn ang="0">
                      <a:pos x="14" y="34"/>
                    </a:cxn>
                    <a:cxn ang="0">
                      <a:pos x="30" y="71"/>
                    </a:cxn>
                    <a:cxn ang="0">
                      <a:pos x="60" y="146"/>
                    </a:cxn>
                    <a:cxn ang="0">
                      <a:pos x="76" y="181"/>
                    </a:cxn>
                    <a:cxn ang="0">
                      <a:pos x="89" y="215"/>
                    </a:cxn>
                    <a:cxn ang="0">
                      <a:pos x="106" y="244"/>
                    </a:cxn>
                    <a:cxn ang="0">
                      <a:pos x="119" y="271"/>
                    </a:cxn>
                  </a:cxnLst>
                  <a:rect l="txL" t="txT" r="txR" b="txB"/>
                  <a:pathLst>
                    <a:path w="119" h="271">
                      <a:moveTo>
                        <a:pt x="0" y="0"/>
                      </a:moveTo>
                      <a:lnTo>
                        <a:pt x="14" y="34"/>
                      </a:lnTo>
                      <a:lnTo>
                        <a:pt x="30" y="71"/>
                      </a:lnTo>
                      <a:lnTo>
                        <a:pt x="60" y="146"/>
                      </a:lnTo>
                      <a:lnTo>
                        <a:pt x="76" y="181"/>
                      </a:lnTo>
                      <a:lnTo>
                        <a:pt x="89" y="215"/>
                      </a:lnTo>
                      <a:lnTo>
                        <a:pt x="106" y="244"/>
                      </a:lnTo>
                      <a:lnTo>
                        <a:pt x="119" y="271"/>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96" name="未知"/>
                <p:cNvSpPr/>
                <p:nvPr/>
              </p:nvSpPr>
              <p:spPr>
                <a:xfrm>
                  <a:off x="573" y="658"/>
                  <a:ext cx="116" cy="115"/>
                </a:xfrm>
                <a:custGeom>
                  <a:avLst/>
                  <a:gdLst>
                    <a:gd name="txL" fmla="*/ 0 w 116"/>
                    <a:gd name="txT" fmla="*/ 0 h 115"/>
                    <a:gd name="txR" fmla="*/ 116 w 116"/>
                    <a:gd name="txB" fmla="*/ 115 h 115"/>
                  </a:gdLst>
                  <a:ahLst/>
                  <a:cxnLst>
                    <a:cxn ang="0">
                      <a:pos x="0" y="0"/>
                    </a:cxn>
                    <a:cxn ang="0">
                      <a:pos x="14" y="25"/>
                    </a:cxn>
                    <a:cxn ang="0">
                      <a:pos x="30" y="44"/>
                    </a:cxn>
                    <a:cxn ang="0">
                      <a:pos x="43" y="64"/>
                    </a:cxn>
                    <a:cxn ang="0">
                      <a:pos x="57" y="81"/>
                    </a:cxn>
                    <a:cxn ang="0">
                      <a:pos x="73" y="96"/>
                    </a:cxn>
                    <a:cxn ang="0">
                      <a:pos x="87" y="105"/>
                    </a:cxn>
                    <a:cxn ang="0">
                      <a:pos x="103" y="113"/>
                    </a:cxn>
                    <a:cxn ang="0">
                      <a:pos x="116" y="115"/>
                    </a:cxn>
                  </a:cxnLst>
                  <a:rect l="txL" t="txT" r="txR" b="txB"/>
                  <a:pathLst>
                    <a:path w="116" h="115">
                      <a:moveTo>
                        <a:pt x="0" y="0"/>
                      </a:moveTo>
                      <a:lnTo>
                        <a:pt x="14" y="25"/>
                      </a:lnTo>
                      <a:lnTo>
                        <a:pt x="30" y="44"/>
                      </a:lnTo>
                      <a:lnTo>
                        <a:pt x="43" y="64"/>
                      </a:lnTo>
                      <a:lnTo>
                        <a:pt x="57" y="81"/>
                      </a:lnTo>
                      <a:lnTo>
                        <a:pt x="73" y="96"/>
                      </a:lnTo>
                      <a:lnTo>
                        <a:pt x="87" y="105"/>
                      </a:lnTo>
                      <a:lnTo>
                        <a:pt x="103" y="113"/>
                      </a:lnTo>
                      <a:lnTo>
                        <a:pt x="116" y="115"/>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97" name="未知"/>
                <p:cNvSpPr/>
                <p:nvPr/>
              </p:nvSpPr>
              <p:spPr>
                <a:xfrm>
                  <a:off x="684" y="658"/>
                  <a:ext cx="119" cy="115"/>
                </a:xfrm>
                <a:custGeom>
                  <a:avLst/>
                  <a:gdLst>
                    <a:gd name="txL" fmla="*/ 0 w 119"/>
                    <a:gd name="txT" fmla="*/ 0 h 115"/>
                    <a:gd name="txR" fmla="*/ 119 w 119"/>
                    <a:gd name="txB" fmla="*/ 115 h 115"/>
                  </a:gdLst>
                  <a:ahLst/>
                  <a:cxnLst>
                    <a:cxn ang="0">
                      <a:pos x="0" y="115"/>
                    </a:cxn>
                    <a:cxn ang="0">
                      <a:pos x="14" y="113"/>
                    </a:cxn>
                    <a:cxn ang="0">
                      <a:pos x="30" y="105"/>
                    </a:cxn>
                    <a:cxn ang="0">
                      <a:pos x="43" y="96"/>
                    </a:cxn>
                    <a:cxn ang="0">
                      <a:pos x="60" y="81"/>
                    </a:cxn>
                    <a:cxn ang="0">
                      <a:pos x="76" y="64"/>
                    </a:cxn>
                    <a:cxn ang="0">
                      <a:pos x="89" y="44"/>
                    </a:cxn>
                    <a:cxn ang="0">
                      <a:pos x="106" y="25"/>
                    </a:cxn>
                    <a:cxn ang="0">
                      <a:pos x="119" y="0"/>
                    </a:cxn>
                  </a:cxnLst>
                  <a:rect l="txL" t="txT" r="txR" b="txB"/>
                  <a:pathLst>
                    <a:path w="119" h="115">
                      <a:moveTo>
                        <a:pt x="0" y="115"/>
                      </a:moveTo>
                      <a:lnTo>
                        <a:pt x="14" y="113"/>
                      </a:lnTo>
                      <a:lnTo>
                        <a:pt x="30" y="105"/>
                      </a:lnTo>
                      <a:lnTo>
                        <a:pt x="43" y="96"/>
                      </a:lnTo>
                      <a:lnTo>
                        <a:pt x="60" y="81"/>
                      </a:lnTo>
                      <a:lnTo>
                        <a:pt x="76" y="64"/>
                      </a:lnTo>
                      <a:lnTo>
                        <a:pt x="89" y="44"/>
                      </a:lnTo>
                      <a:lnTo>
                        <a:pt x="106" y="25"/>
                      </a:lnTo>
                      <a:lnTo>
                        <a:pt x="119"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98" name="未知"/>
                <p:cNvSpPr/>
                <p:nvPr/>
              </p:nvSpPr>
              <p:spPr>
                <a:xfrm>
                  <a:off x="803" y="387"/>
                  <a:ext cx="116" cy="271"/>
                </a:xfrm>
                <a:custGeom>
                  <a:avLst/>
                  <a:gdLst>
                    <a:gd name="txL" fmla="*/ 0 w 116"/>
                    <a:gd name="txT" fmla="*/ 0 h 271"/>
                    <a:gd name="txR" fmla="*/ 116 w 116"/>
                    <a:gd name="txB" fmla="*/ 271 h 271"/>
                  </a:gdLst>
                  <a:ahLst/>
                  <a:cxnLst>
                    <a:cxn ang="0">
                      <a:pos x="0" y="271"/>
                    </a:cxn>
                    <a:cxn ang="0">
                      <a:pos x="14" y="244"/>
                    </a:cxn>
                    <a:cxn ang="0">
                      <a:pos x="30" y="215"/>
                    </a:cxn>
                    <a:cxn ang="0">
                      <a:pos x="43" y="181"/>
                    </a:cxn>
                    <a:cxn ang="0">
                      <a:pos x="57" y="146"/>
                    </a:cxn>
                    <a:cxn ang="0">
                      <a:pos x="86" y="71"/>
                    </a:cxn>
                    <a:cxn ang="0">
                      <a:pos x="103" y="34"/>
                    </a:cxn>
                    <a:cxn ang="0">
                      <a:pos x="116" y="0"/>
                    </a:cxn>
                  </a:cxnLst>
                  <a:rect l="txL" t="txT" r="txR" b="txB"/>
                  <a:pathLst>
                    <a:path w="116" h="271">
                      <a:moveTo>
                        <a:pt x="0" y="271"/>
                      </a:moveTo>
                      <a:lnTo>
                        <a:pt x="14" y="244"/>
                      </a:lnTo>
                      <a:lnTo>
                        <a:pt x="30" y="215"/>
                      </a:lnTo>
                      <a:lnTo>
                        <a:pt x="43" y="181"/>
                      </a:lnTo>
                      <a:lnTo>
                        <a:pt x="57" y="146"/>
                      </a:lnTo>
                      <a:lnTo>
                        <a:pt x="86" y="71"/>
                      </a:lnTo>
                      <a:lnTo>
                        <a:pt x="103" y="34"/>
                      </a:lnTo>
                      <a:lnTo>
                        <a:pt x="116"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99" name="未知"/>
                <p:cNvSpPr/>
                <p:nvPr/>
              </p:nvSpPr>
              <p:spPr>
                <a:xfrm>
                  <a:off x="919" y="113"/>
                  <a:ext cx="119" cy="274"/>
                </a:xfrm>
                <a:custGeom>
                  <a:avLst/>
                  <a:gdLst>
                    <a:gd name="txL" fmla="*/ 0 w 119"/>
                    <a:gd name="txT" fmla="*/ 0 h 274"/>
                    <a:gd name="txR" fmla="*/ 119 w 119"/>
                    <a:gd name="txB" fmla="*/ 274 h 274"/>
                  </a:gdLst>
                  <a:ahLst/>
                  <a:cxnLst>
                    <a:cxn ang="0">
                      <a:pos x="0" y="274"/>
                    </a:cxn>
                    <a:cxn ang="0">
                      <a:pos x="14" y="240"/>
                    </a:cxn>
                    <a:cxn ang="0">
                      <a:pos x="30" y="203"/>
                    </a:cxn>
                    <a:cxn ang="0">
                      <a:pos x="60" y="127"/>
                    </a:cxn>
                    <a:cxn ang="0">
                      <a:pos x="76" y="90"/>
                    </a:cxn>
                    <a:cxn ang="0">
                      <a:pos x="89" y="56"/>
                    </a:cxn>
                    <a:cxn ang="0">
                      <a:pos x="105" y="27"/>
                    </a:cxn>
                    <a:cxn ang="0">
                      <a:pos x="119" y="0"/>
                    </a:cxn>
                  </a:cxnLst>
                  <a:rect l="txL" t="txT" r="txR" b="txB"/>
                  <a:pathLst>
                    <a:path w="119" h="274">
                      <a:moveTo>
                        <a:pt x="0" y="274"/>
                      </a:moveTo>
                      <a:lnTo>
                        <a:pt x="14" y="240"/>
                      </a:lnTo>
                      <a:lnTo>
                        <a:pt x="30" y="203"/>
                      </a:lnTo>
                      <a:lnTo>
                        <a:pt x="60" y="127"/>
                      </a:lnTo>
                      <a:lnTo>
                        <a:pt x="76" y="90"/>
                      </a:lnTo>
                      <a:lnTo>
                        <a:pt x="89" y="56"/>
                      </a:lnTo>
                      <a:lnTo>
                        <a:pt x="105" y="27"/>
                      </a:lnTo>
                      <a:lnTo>
                        <a:pt x="119"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600" name="未知"/>
                <p:cNvSpPr/>
                <p:nvPr/>
              </p:nvSpPr>
              <p:spPr>
                <a:xfrm>
                  <a:off x="1038" y="0"/>
                  <a:ext cx="116" cy="113"/>
                </a:xfrm>
                <a:custGeom>
                  <a:avLst/>
                  <a:gdLst>
                    <a:gd name="txL" fmla="*/ 0 w 116"/>
                    <a:gd name="txT" fmla="*/ 0 h 113"/>
                    <a:gd name="txR" fmla="*/ 116 w 116"/>
                    <a:gd name="txB" fmla="*/ 113 h 113"/>
                  </a:gdLst>
                  <a:ahLst/>
                  <a:cxnLst>
                    <a:cxn ang="0">
                      <a:pos x="0" y="113"/>
                    </a:cxn>
                    <a:cxn ang="0">
                      <a:pos x="13" y="88"/>
                    </a:cxn>
                    <a:cxn ang="0">
                      <a:pos x="30" y="69"/>
                    </a:cxn>
                    <a:cxn ang="0">
                      <a:pos x="43" y="49"/>
                    </a:cxn>
                    <a:cxn ang="0">
                      <a:pos x="57" y="32"/>
                    </a:cxn>
                    <a:cxn ang="0">
                      <a:pos x="73" y="20"/>
                    </a:cxn>
                    <a:cxn ang="0">
                      <a:pos x="86" y="8"/>
                    </a:cxn>
                    <a:cxn ang="0">
                      <a:pos x="103" y="3"/>
                    </a:cxn>
                    <a:cxn ang="0">
                      <a:pos x="116" y="0"/>
                    </a:cxn>
                  </a:cxnLst>
                  <a:rect l="txL" t="txT" r="txR" b="txB"/>
                  <a:pathLst>
                    <a:path w="116" h="113">
                      <a:moveTo>
                        <a:pt x="0" y="113"/>
                      </a:moveTo>
                      <a:lnTo>
                        <a:pt x="13" y="88"/>
                      </a:lnTo>
                      <a:lnTo>
                        <a:pt x="30" y="69"/>
                      </a:lnTo>
                      <a:lnTo>
                        <a:pt x="43" y="49"/>
                      </a:lnTo>
                      <a:lnTo>
                        <a:pt x="57" y="32"/>
                      </a:lnTo>
                      <a:lnTo>
                        <a:pt x="73" y="20"/>
                      </a:lnTo>
                      <a:lnTo>
                        <a:pt x="86" y="8"/>
                      </a:lnTo>
                      <a:lnTo>
                        <a:pt x="103" y="3"/>
                      </a:lnTo>
                      <a:lnTo>
                        <a:pt x="116"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601" name="未知"/>
                <p:cNvSpPr/>
                <p:nvPr/>
              </p:nvSpPr>
              <p:spPr>
                <a:xfrm>
                  <a:off x="1154" y="0"/>
                  <a:ext cx="119" cy="113"/>
                </a:xfrm>
                <a:custGeom>
                  <a:avLst/>
                  <a:gdLst>
                    <a:gd name="txL" fmla="*/ 0 w 119"/>
                    <a:gd name="txT" fmla="*/ 0 h 113"/>
                    <a:gd name="txR" fmla="*/ 119 w 119"/>
                    <a:gd name="txB" fmla="*/ 113 h 113"/>
                  </a:gdLst>
                  <a:ahLst/>
                  <a:cxnLst>
                    <a:cxn ang="0">
                      <a:pos x="0" y="0"/>
                    </a:cxn>
                    <a:cxn ang="0">
                      <a:pos x="14" y="3"/>
                    </a:cxn>
                    <a:cxn ang="0">
                      <a:pos x="30" y="8"/>
                    </a:cxn>
                    <a:cxn ang="0">
                      <a:pos x="43" y="20"/>
                    </a:cxn>
                    <a:cxn ang="0">
                      <a:pos x="59" y="32"/>
                    </a:cxn>
                    <a:cxn ang="0">
                      <a:pos x="76" y="49"/>
                    </a:cxn>
                    <a:cxn ang="0">
                      <a:pos x="89" y="69"/>
                    </a:cxn>
                    <a:cxn ang="0">
                      <a:pos x="105" y="88"/>
                    </a:cxn>
                    <a:cxn ang="0">
                      <a:pos x="119" y="113"/>
                    </a:cxn>
                  </a:cxnLst>
                  <a:rect l="txL" t="txT" r="txR" b="txB"/>
                  <a:pathLst>
                    <a:path w="119" h="113">
                      <a:moveTo>
                        <a:pt x="0" y="0"/>
                      </a:moveTo>
                      <a:lnTo>
                        <a:pt x="14" y="3"/>
                      </a:lnTo>
                      <a:lnTo>
                        <a:pt x="30" y="8"/>
                      </a:lnTo>
                      <a:lnTo>
                        <a:pt x="43" y="20"/>
                      </a:lnTo>
                      <a:lnTo>
                        <a:pt x="59" y="32"/>
                      </a:lnTo>
                      <a:lnTo>
                        <a:pt x="76" y="49"/>
                      </a:lnTo>
                      <a:lnTo>
                        <a:pt x="89" y="69"/>
                      </a:lnTo>
                      <a:lnTo>
                        <a:pt x="105" y="88"/>
                      </a:lnTo>
                      <a:lnTo>
                        <a:pt x="119" y="113"/>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602" name="未知"/>
                <p:cNvSpPr/>
                <p:nvPr/>
              </p:nvSpPr>
              <p:spPr>
                <a:xfrm>
                  <a:off x="1273" y="113"/>
                  <a:ext cx="116" cy="274"/>
                </a:xfrm>
                <a:custGeom>
                  <a:avLst/>
                  <a:gdLst>
                    <a:gd name="txL" fmla="*/ 0 w 116"/>
                    <a:gd name="txT" fmla="*/ 0 h 274"/>
                    <a:gd name="txR" fmla="*/ 116 w 116"/>
                    <a:gd name="txB" fmla="*/ 274 h 274"/>
                  </a:gdLst>
                  <a:ahLst/>
                  <a:cxnLst>
                    <a:cxn ang="0">
                      <a:pos x="0" y="0"/>
                    </a:cxn>
                    <a:cxn ang="0">
                      <a:pos x="13" y="27"/>
                    </a:cxn>
                    <a:cxn ang="0">
                      <a:pos x="30" y="56"/>
                    </a:cxn>
                    <a:cxn ang="0">
                      <a:pos x="43" y="90"/>
                    </a:cxn>
                    <a:cxn ang="0">
                      <a:pos x="57" y="127"/>
                    </a:cxn>
                    <a:cxn ang="0">
                      <a:pos x="86" y="203"/>
                    </a:cxn>
                    <a:cxn ang="0">
                      <a:pos x="102" y="240"/>
                    </a:cxn>
                    <a:cxn ang="0">
                      <a:pos x="116" y="274"/>
                    </a:cxn>
                  </a:cxnLst>
                  <a:rect l="txL" t="txT" r="txR" b="txB"/>
                  <a:pathLst>
                    <a:path w="116" h="274">
                      <a:moveTo>
                        <a:pt x="0" y="0"/>
                      </a:moveTo>
                      <a:lnTo>
                        <a:pt x="13" y="27"/>
                      </a:lnTo>
                      <a:lnTo>
                        <a:pt x="30" y="56"/>
                      </a:lnTo>
                      <a:lnTo>
                        <a:pt x="43" y="90"/>
                      </a:lnTo>
                      <a:lnTo>
                        <a:pt x="57" y="127"/>
                      </a:lnTo>
                      <a:lnTo>
                        <a:pt x="86" y="203"/>
                      </a:lnTo>
                      <a:lnTo>
                        <a:pt x="102" y="240"/>
                      </a:lnTo>
                      <a:lnTo>
                        <a:pt x="116" y="274"/>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603" name="直接连接符 23568"/>
                <p:cNvSpPr/>
                <p:nvPr/>
              </p:nvSpPr>
              <p:spPr>
                <a:xfrm>
                  <a:off x="1389" y="387"/>
                  <a:ext cx="119" cy="271"/>
                </a:xfrm>
                <a:prstGeom prst="line">
                  <a:avLst/>
                </a:prstGeom>
                <a:ln w="28575" cap="flat" cmpd="sng">
                  <a:solidFill>
                    <a:srgbClr val="FF0000"/>
                  </a:solidFill>
                  <a:prstDash val="solid"/>
                  <a:headEnd type="none" w="med" len="med"/>
                  <a:tailEnd type="none" w="med" len="med"/>
                </a:ln>
              </p:spPr>
            </p:sp>
          </p:grpSp>
          <p:grpSp>
            <p:nvGrpSpPr>
              <p:cNvPr id="21585" name="组合 23569"/>
              <p:cNvGrpSpPr/>
              <p:nvPr/>
            </p:nvGrpSpPr>
            <p:grpSpPr>
              <a:xfrm>
                <a:off x="0" y="0"/>
                <a:ext cx="2137" cy="1375"/>
                <a:chOff x="0" y="0"/>
                <a:chExt cx="2137" cy="1375"/>
              </a:xfrm>
            </p:grpSpPr>
            <p:sp>
              <p:nvSpPr>
                <p:cNvPr id="21586" name="直接连接符 23570"/>
                <p:cNvSpPr/>
                <p:nvPr/>
              </p:nvSpPr>
              <p:spPr>
                <a:xfrm>
                  <a:off x="0" y="920"/>
                  <a:ext cx="1968" cy="0"/>
                </a:xfrm>
                <a:prstGeom prst="line">
                  <a:avLst/>
                </a:prstGeom>
                <a:ln w="19050" cap="flat" cmpd="sng">
                  <a:solidFill>
                    <a:schemeClr val="tx1"/>
                  </a:solidFill>
                  <a:prstDash val="solid"/>
                  <a:headEnd type="none" w="med" len="med"/>
                  <a:tailEnd type="stealth" w="sm" len="med"/>
                </a:ln>
              </p:spPr>
            </p:sp>
            <p:sp>
              <p:nvSpPr>
                <p:cNvPr id="21587" name="直接连接符 23571"/>
                <p:cNvSpPr/>
                <p:nvPr/>
              </p:nvSpPr>
              <p:spPr>
                <a:xfrm flipV="1">
                  <a:off x="494" y="175"/>
                  <a:ext cx="0" cy="1200"/>
                </a:xfrm>
                <a:prstGeom prst="line">
                  <a:avLst/>
                </a:prstGeom>
                <a:ln w="19050" cap="flat" cmpd="sng">
                  <a:solidFill>
                    <a:schemeClr val="tx1"/>
                  </a:solidFill>
                  <a:prstDash val="solid"/>
                  <a:headEnd type="none" w="med" len="med"/>
                  <a:tailEnd type="stealth" w="sm" len="med"/>
                </a:ln>
              </p:spPr>
            </p:sp>
            <p:sp>
              <p:nvSpPr>
                <p:cNvPr id="21588" name="文本框 23572"/>
                <p:cNvSpPr txBox="1"/>
                <p:nvPr/>
              </p:nvSpPr>
              <p:spPr>
                <a:xfrm>
                  <a:off x="1968" y="751"/>
                  <a:ext cx="169" cy="288"/>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t</a:t>
                  </a:r>
                  <a:endParaRPr lang="en-US" altLang="zh-CN" sz="2400" dirty="0">
                    <a:latin typeface="Times New Roman" panose="02020603050405020304" pitchFamily="18" charset="0"/>
                  </a:endParaRPr>
                </a:p>
              </p:txBody>
            </p:sp>
            <p:sp>
              <p:nvSpPr>
                <p:cNvPr id="21589" name="文本框 23573"/>
                <p:cNvSpPr txBox="1"/>
                <p:nvPr/>
              </p:nvSpPr>
              <p:spPr>
                <a:xfrm>
                  <a:off x="262" y="920"/>
                  <a:ext cx="232" cy="250"/>
                </a:xfrm>
                <a:prstGeom prst="rect">
                  <a:avLst/>
                </a:prstGeom>
                <a:noFill/>
                <a:ln w="9525">
                  <a:noFill/>
                </a:ln>
              </p:spPr>
              <p:txBody>
                <a:bodyPr wrap="none">
                  <a:spAutoFit/>
                </a:bodyPr>
                <a:p>
                  <a:pPr eaLnBrk="1" hangingPunct="1">
                    <a:spcBef>
                      <a:spcPct val="50000"/>
                    </a:spcBef>
                  </a:pPr>
                  <a:r>
                    <a:rPr lang="en-US" altLang="zh-CN" sz="2000" i="1" dirty="0">
                      <a:latin typeface="Times New Roman" panose="02020603050405020304" pitchFamily="18" charset="0"/>
                    </a:rPr>
                    <a:t>O</a:t>
                  </a:r>
                  <a:endParaRPr lang="en-US" altLang="zh-CN" sz="2400" dirty="0">
                    <a:latin typeface="Times New Roman" panose="02020603050405020304" pitchFamily="18" charset="0"/>
                  </a:endParaRPr>
                </a:p>
              </p:txBody>
            </p:sp>
            <p:sp>
              <p:nvSpPr>
                <p:cNvPr id="21590" name="文本框 23574"/>
                <p:cNvSpPr txBox="1"/>
                <p:nvPr/>
              </p:nvSpPr>
              <p:spPr>
                <a:xfrm>
                  <a:off x="295" y="0"/>
                  <a:ext cx="169" cy="288"/>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i</a:t>
                  </a:r>
                  <a:endParaRPr lang="en-US" altLang="zh-CN" sz="2400" dirty="0">
                    <a:latin typeface="Times New Roman" panose="02020603050405020304" pitchFamily="18" charset="0"/>
                  </a:endParaRPr>
                </a:p>
              </p:txBody>
            </p:sp>
          </p:grpSp>
        </p:grpSp>
        <p:sp>
          <p:nvSpPr>
            <p:cNvPr id="21582" name="文本框 23575"/>
            <p:cNvSpPr txBox="1"/>
            <p:nvPr/>
          </p:nvSpPr>
          <p:spPr>
            <a:xfrm>
              <a:off x="600" y="175"/>
              <a:ext cx="1295" cy="288"/>
            </a:xfrm>
            <a:prstGeom prst="rect">
              <a:avLst/>
            </a:prstGeom>
            <a:noFill/>
            <a:ln w="9525">
              <a:noFill/>
            </a:ln>
          </p:spPr>
          <p:txBody>
            <a:bodyPr>
              <a:spAutoFit/>
            </a:bodyPr>
            <a:p>
              <a:pPr eaLnBrk="1" hangingPunct="1">
                <a:spcBef>
                  <a:spcPct val="50000"/>
                </a:spcBef>
              </a:pPr>
              <a:r>
                <a:rPr lang="en-US" altLang="zh-CN" sz="2400" i="1" dirty="0">
                  <a:latin typeface="Symbol" panose="05050102010706020507" pitchFamily="18" charset="2"/>
                </a:rPr>
                <a:t>y</a:t>
              </a:r>
              <a:r>
                <a:rPr lang="en-US" altLang="zh-CN" sz="2400" i="1" baseline="-25000" dirty="0">
                  <a:latin typeface="Times New Roman" panose="02020603050405020304" pitchFamily="18" charset="0"/>
                </a:rPr>
                <a:t>i</a:t>
              </a:r>
              <a:r>
                <a:rPr lang="en-US" altLang="zh-CN" sz="2400" i="1" baseline="-25000" dirty="0">
                  <a:latin typeface="宋体" panose="02010600030101010101" pitchFamily="2" charset="-122"/>
                  <a:sym typeface="Symbol" panose="05050102010706020507" pitchFamily="18" charset="2"/>
                </a:rPr>
                <a:t> </a:t>
              </a:r>
              <a:r>
                <a:rPr lang="en-US" altLang="zh-CN" sz="2400" dirty="0">
                  <a:latin typeface="宋体" panose="02010600030101010101" pitchFamily="2" charset="-122"/>
                  <a:sym typeface="Symbol" panose="05050102010706020507" pitchFamily="18" charset="2"/>
                </a:rPr>
                <a:t>= </a:t>
              </a:r>
              <a:r>
                <a:rPr lang="en-US" altLang="zh-CN" sz="2400" dirty="0">
                  <a:latin typeface="Symbol" panose="05050102010706020507" pitchFamily="18" charset="2"/>
                </a:rPr>
                <a:t>p/2</a:t>
              </a:r>
              <a:endParaRPr lang="en-US" altLang="zh-CN" sz="2400" dirty="0">
                <a:latin typeface="Symbol" panose="05050102010706020507" pitchFamily="18" charset="2"/>
              </a:endParaRPr>
            </a:p>
          </p:txBody>
        </p:sp>
        <p:sp>
          <p:nvSpPr>
            <p:cNvPr id="21583" name="直接连接符 23576"/>
            <p:cNvSpPr/>
            <p:nvPr/>
          </p:nvSpPr>
          <p:spPr>
            <a:xfrm>
              <a:off x="262" y="487"/>
              <a:ext cx="0" cy="602"/>
            </a:xfrm>
            <a:prstGeom prst="line">
              <a:avLst/>
            </a:prstGeom>
            <a:ln w="31750" cap="flat" cmpd="sng">
              <a:solidFill>
                <a:schemeClr val="tx1"/>
              </a:solidFill>
              <a:prstDash val="dash"/>
              <a:headEnd type="none" w="med" len="med"/>
              <a:tailEnd type="none" w="med" len="med"/>
            </a:ln>
          </p:spPr>
        </p:sp>
      </p:grpSp>
      <p:grpSp>
        <p:nvGrpSpPr>
          <p:cNvPr id="6" name="组合 23577"/>
          <p:cNvGrpSpPr/>
          <p:nvPr/>
        </p:nvGrpSpPr>
        <p:grpSpPr>
          <a:xfrm>
            <a:off x="4837113" y="454025"/>
            <a:ext cx="3392487" cy="2182813"/>
            <a:chOff x="0" y="0"/>
            <a:chExt cx="2137" cy="1375"/>
          </a:xfrm>
        </p:grpSpPr>
        <p:grpSp>
          <p:nvGrpSpPr>
            <p:cNvPr id="21559" name="组合 23578"/>
            <p:cNvGrpSpPr/>
            <p:nvPr/>
          </p:nvGrpSpPr>
          <p:grpSpPr>
            <a:xfrm>
              <a:off x="494" y="521"/>
              <a:ext cx="1508" cy="773"/>
              <a:chOff x="0" y="0"/>
              <a:chExt cx="1508" cy="773"/>
            </a:xfrm>
          </p:grpSpPr>
          <p:sp>
            <p:nvSpPr>
              <p:cNvPr id="21568" name="未知"/>
              <p:cNvSpPr/>
              <p:nvPr/>
            </p:nvSpPr>
            <p:spPr>
              <a:xfrm>
                <a:off x="0" y="147"/>
                <a:ext cx="118" cy="274"/>
              </a:xfrm>
              <a:custGeom>
                <a:avLst/>
                <a:gdLst>
                  <a:gd name="txL" fmla="*/ 0 w 118"/>
                  <a:gd name="txT" fmla="*/ 0 h 274"/>
                  <a:gd name="txR" fmla="*/ 118 w 118"/>
                  <a:gd name="txB" fmla="*/ 274 h 274"/>
                </a:gdLst>
                <a:ahLst/>
                <a:cxnLst>
                  <a:cxn ang="0">
                    <a:pos x="0" y="274"/>
                  </a:cxn>
                  <a:cxn ang="0">
                    <a:pos x="13" y="240"/>
                  </a:cxn>
                  <a:cxn ang="0">
                    <a:pos x="29" y="200"/>
                  </a:cxn>
                  <a:cxn ang="0">
                    <a:pos x="59" y="127"/>
                  </a:cxn>
                  <a:cxn ang="0">
                    <a:pos x="75" y="90"/>
                  </a:cxn>
                  <a:cxn ang="0">
                    <a:pos x="89" y="56"/>
                  </a:cxn>
                  <a:cxn ang="0">
                    <a:pos x="105" y="27"/>
                  </a:cxn>
                  <a:cxn ang="0">
                    <a:pos x="118" y="0"/>
                  </a:cxn>
                </a:cxnLst>
                <a:rect l="txL" t="txT" r="txR" b="txB"/>
                <a:pathLst>
                  <a:path w="118" h="274">
                    <a:moveTo>
                      <a:pt x="0" y="274"/>
                    </a:moveTo>
                    <a:lnTo>
                      <a:pt x="13" y="240"/>
                    </a:lnTo>
                    <a:lnTo>
                      <a:pt x="29" y="200"/>
                    </a:lnTo>
                    <a:lnTo>
                      <a:pt x="59" y="127"/>
                    </a:lnTo>
                    <a:lnTo>
                      <a:pt x="75" y="90"/>
                    </a:lnTo>
                    <a:lnTo>
                      <a:pt x="89" y="56"/>
                    </a:lnTo>
                    <a:lnTo>
                      <a:pt x="105" y="27"/>
                    </a:lnTo>
                    <a:lnTo>
                      <a:pt x="118"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69" name="未知"/>
              <p:cNvSpPr/>
              <p:nvPr/>
            </p:nvSpPr>
            <p:spPr>
              <a:xfrm>
                <a:off x="118" y="34"/>
                <a:ext cx="116" cy="113"/>
              </a:xfrm>
              <a:custGeom>
                <a:avLst/>
                <a:gdLst>
                  <a:gd name="txL" fmla="*/ 0 w 116"/>
                  <a:gd name="txT" fmla="*/ 0 h 113"/>
                  <a:gd name="txR" fmla="*/ 116 w 116"/>
                  <a:gd name="txB" fmla="*/ 113 h 113"/>
                </a:gdLst>
                <a:ahLst/>
                <a:cxnLst>
                  <a:cxn ang="0">
                    <a:pos x="0" y="113"/>
                  </a:cxn>
                  <a:cxn ang="0">
                    <a:pos x="14" y="88"/>
                  </a:cxn>
                  <a:cxn ang="0">
                    <a:pos x="30" y="69"/>
                  </a:cxn>
                  <a:cxn ang="0">
                    <a:pos x="44" y="49"/>
                  </a:cxn>
                  <a:cxn ang="0">
                    <a:pos x="57" y="32"/>
                  </a:cxn>
                  <a:cxn ang="0">
                    <a:pos x="73" y="20"/>
                  </a:cxn>
                  <a:cxn ang="0">
                    <a:pos x="87" y="8"/>
                  </a:cxn>
                  <a:cxn ang="0">
                    <a:pos x="103" y="3"/>
                  </a:cxn>
                  <a:cxn ang="0">
                    <a:pos x="116" y="0"/>
                  </a:cxn>
                </a:cxnLst>
                <a:rect l="txL" t="txT" r="txR" b="txB"/>
                <a:pathLst>
                  <a:path w="116" h="113">
                    <a:moveTo>
                      <a:pt x="0" y="113"/>
                    </a:moveTo>
                    <a:lnTo>
                      <a:pt x="14" y="88"/>
                    </a:lnTo>
                    <a:lnTo>
                      <a:pt x="30" y="69"/>
                    </a:lnTo>
                    <a:lnTo>
                      <a:pt x="44" y="49"/>
                    </a:lnTo>
                    <a:lnTo>
                      <a:pt x="57" y="32"/>
                    </a:lnTo>
                    <a:lnTo>
                      <a:pt x="73" y="20"/>
                    </a:lnTo>
                    <a:lnTo>
                      <a:pt x="87" y="8"/>
                    </a:lnTo>
                    <a:lnTo>
                      <a:pt x="103" y="3"/>
                    </a:lnTo>
                    <a:lnTo>
                      <a:pt x="116"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70" name="未知"/>
              <p:cNvSpPr/>
              <p:nvPr/>
            </p:nvSpPr>
            <p:spPr>
              <a:xfrm>
                <a:off x="234" y="34"/>
                <a:ext cx="119" cy="113"/>
              </a:xfrm>
              <a:custGeom>
                <a:avLst/>
                <a:gdLst>
                  <a:gd name="txL" fmla="*/ 0 w 119"/>
                  <a:gd name="txT" fmla="*/ 0 h 113"/>
                  <a:gd name="txR" fmla="*/ 119 w 119"/>
                  <a:gd name="txB" fmla="*/ 113 h 113"/>
                </a:gdLst>
                <a:ahLst/>
                <a:cxnLst>
                  <a:cxn ang="0">
                    <a:pos x="0" y="0"/>
                  </a:cxn>
                  <a:cxn ang="0">
                    <a:pos x="14" y="3"/>
                  </a:cxn>
                  <a:cxn ang="0">
                    <a:pos x="30" y="8"/>
                  </a:cxn>
                  <a:cxn ang="0">
                    <a:pos x="44" y="20"/>
                  </a:cxn>
                  <a:cxn ang="0">
                    <a:pos x="60" y="32"/>
                  </a:cxn>
                  <a:cxn ang="0">
                    <a:pos x="76" y="49"/>
                  </a:cxn>
                  <a:cxn ang="0">
                    <a:pos x="90" y="69"/>
                  </a:cxn>
                  <a:cxn ang="0">
                    <a:pos x="106" y="88"/>
                  </a:cxn>
                  <a:cxn ang="0">
                    <a:pos x="119" y="113"/>
                  </a:cxn>
                </a:cxnLst>
                <a:rect l="txL" t="txT" r="txR" b="txB"/>
                <a:pathLst>
                  <a:path w="119" h="113">
                    <a:moveTo>
                      <a:pt x="0" y="0"/>
                    </a:moveTo>
                    <a:lnTo>
                      <a:pt x="14" y="3"/>
                    </a:lnTo>
                    <a:lnTo>
                      <a:pt x="30" y="8"/>
                    </a:lnTo>
                    <a:lnTo>
                      <a:pt x="44" y="20"/>
                    </a:lnTo>
                    <a:lnTo>
                      <a:pt x="60" y="32"/>
                    </a:lnTo>
                    <a:lnTo>
                      <a:pt x="76" y="49"/>
                    </a:lnTo>
                    <a:lnTo>
                      <a:pt x="90" y="69"/>
                    </a:lnTo>
                    <a:lnTo>
                      <a:pt x="106" y="88"/>
                    </a:lnTo>
                    <a:lnTo>
                      <a:pt x="119" y="113"/>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71" name="未知"/>
              <p:cNvSpPr/>
              <p:nvPr/>
            </p:nvSpPr>
            <p:spPr>
              <a:xfrm>
                <a:off x="353" y="147"/>
                <a:ext cx="116" cy="274"/>
              </a:xfrm>
              <a:custGeom>
                <a:avLst/>
                <a:gdLst>
                  <a:gd name="txL" fmla="*/ 0 w 116"/>
                  <a:gd name="txT" fmla="*/ 0 h 274"/>
                  <a:gd name="txR" fmla="*/ 116 w 116"/>
                  <a:gd name="txB" fmla="*/ 274 h 274"/>
                </a:gdLst>
                <a:ahLst/>
                <a:cxnLst>
                  <a:cxn ang="0">
                    <a:pos x="0" y="0"/>
                  </a:cxn>
                  <a:cxn ang="0">
                    <a:pos x="14" y="27"/>
                  </a:cxn>
                  <a:cxn ang="0">
                    <a:pos x="30" y="56"/>
                  </a:cxn>
                  <a:cxn ang="0">
                    <a:pos x="43" y="90"/>
                  </a:cxn>
                  <a:cxn ang="0">
                    <a:pos x="57" y="127"/>
                  </a:cxn>
                  <a:cxn ang="0">
                    <a:pos x="87" y="203"/>
                  </a:cxn>
                  <a:cxn ang="0">
                    <a:pos x="103" y="240"/>
                  </a:cxn>
                  <a:cxn ang="0">
                    <a:pos x="116" y="274"/>
                  </a:cxn>
                </a:cxnLst>
                <a:rect l="txL" t="txT" r="txR" b="txB"/>
                <a:pathLst>
                  <a:path w="116" h="274">
                    <a:moveTo>
                      <a:pt x="0" y="0"/>
                    </a:moveTo>
                    <a:lnTo>
                      <a:pt x="14" y="27"/>
                    </a:lnTo>
                    <a:lnTo>
                      <a:pt x="30" y="56"/>
                    </a:lnTo>
                    <a:lnTo>
                      <a:pt x="43" y="90"/>
                    </a:lnTo>
                    <a:lnTo>
                      <a:pt x="57" y="127"/>
                    </a:lnTo>
                    <a:lnTo>
                      <a:pt x="87" y="203"/>
                    </a:lnTo>
                    <a:lnTo>
                      <a:pt x="103" y="240"/>
                    </a:lnTo>
                    <a:lnTo>
                      <a:pt x="116" y="274"/>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72" name="未知"/>
              <p:cNvSpPr/>
              <p:nvPr/>
            </p:nvSpPr>
            <p:spPr>
              <a:xfrm>
                <a:off x="454" y="387"/>
                <a:ext cx="119" cy="271"/>
              </a:xfrm>
              <a:custGeom>
                <a:avLst/>
                <a:gdLst>
                  <a:gd name="txL" fmla="*/ 0 w 119"/>
                  <a:gd name="txT" fmla="*/ 0 h 271"/>
                  <a:gd name="txR" fmla="*/ 119 w 119"/>
                  <a:gd name="txB" fmla="*/ 271 h 271"/>
                </a:gdLst>
                <a:ahLst/>
                <a:cxnLst>
                  <a:cxn ang="0">
                    <a:pos x="0" y="0"/>
                  </a:cxn>
                  <a:cxn ang="0">
                    <a:pos x="14" y="34"/>
                  </a:cxn>
                  <a:cxn ang="0">
                    <a:pos x="30" y="71"/>
                  </a:cxn>
                  <a:cxn ang="0">
                    <a:pos x="60" y="146"/>
                  </a:cxn>
                  <a:cxn ang="0">
                    <a:pos x="76" y="181"/>
                  </a:cxn>
                  <a:cxn ang="0">
                    <a:pos x="89" y="215"/>
                  </a:cxn>
                  <a:cxn ang="0">
                    <a:pos x="106" y="244"/>
                  </a:cxn>
                  <a:cxn ang="0">
                    <a:pos x="119" y="271"/>
                  </a:cxn>
                </a:cxnLst>
                <a:rect l="txL" t="txT" r="txR" b="txB"/>
                <a:pathLst>
                  <a:path w="119" h="271">
                    <a:moveTo>
                      <a:pt x="0" y="0"/>
                    </a:moveTo>
                    <a:lnTo>
                      <a:pt x="14" y="34"/>
                    </a:lnTo>
                    <a:lnTo>
                      <a:pt x="30" y="71"/>
                    </a:lnTo>
                    <a:lnTo>
                      <a:pt x="60" y="146"/>
                    </a:lnTo>
                    <a:lnTo>
                      <a:pt x="76" y="181"/>
                    </a:lnTo>
                    <a:lnTo>
                      <a:pt x="89" y="215"/>
                    </a:lnTo>
                    <a:lnTo>
                      <a:pt x="106" y="244"/>
                    </a:lnTo>
                    <a:lnTo>
                      <a:pt x="119" y="271"/>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73" name="未知"/>
              <p:cNvSpPr/>
              <p:nvPr/>
            </p:nvSpPr>
            <p:spPr>
              <a:xfrm>
                <a:off x="573" y="658"/>
                <a:ext cx="116" cy="115"/>
              </a:xfrm>
              <a:custGeom>
                <a:avLst/>
                <a:gdLst>
                  <a:gd name="txL" fmla="*/ 0 w 116"/>
                  <a:gd name="txT" fmla="*/ 0 h 115"/>
                  <a:gd name="txR" fmla="*/ 116 w 116"/>
                  <a:gd name="txB" fmla="*/ 115 h 115"/>
                </a:gdLst>
                <a:ahLst/>
                <a:cxnLst>
                  <a:cxn ang="0">
                    <a:pos x="0" y="0"/>
                  </a:cxn>
                  <a:cxn ang="0">
                    <a:pos x="14" y="25"/>
                  </a:cxn>
                  <a:cxn ang="0">
                    <a:pos x="30" y="44"/>
                  </a:cxn>
                  <a:cxn ang="0">
                    <a:pos x="43" y="64"/>
                  </a:cxn>
                  <a:cxn ang="0">
                    <a:pos x="57" y="81"/>
                  </a:cxn>
                  <a:cxn ang="0">
                    <a:pos x="73" y="96"/>
                  </a:cxn>
                  <a:cxn ang="0">
                    <a:pos x="87" y="105"/>
                  </a:cxn>
                  <a:cxn ang="0">
                    <a:pos x="103" y="113"/>
                  </a:cxn>
                  <a:cxn ang="0">
                    <a:pos x="116" y="115"/>
                  </a:cxn>
                </a:cxnLst>
                <a:rect l="txL" t="txT" r="txR" b="txB"/>
                <a:pathLst>
                  <a:path w="116" h="115">
                    <a:moveTo>
                      <a:pt x="0" y="0"/>
                    </a:moveTo>
                    <a:lnTo>
                      <a:pt x="14" y="25"/>
                    </a:lnTo>
                    <a:lnTo>
                      <a:pt x="30" y="44"/>
                    </a:lnTo>
                    <a:lnTo>
                      <a:pt x="43" y="64"/>
                    </a:lnTo>
                    <a:lnTo>
                      <a:pt x="57" y="81"/>
                    </a:lnTo>
                    <a:lnTo>
                      <a:pt x="73" y="96"/>
                    </a:lnTo>
                    <a:lnTo>
                      <a:pt x="87" y="105"/>
                    </a:lnTo>
                    <a:lnTo>
                      <a:pt x="103" y="113"/>
                    </a:lnTo>
                    <a:lnTo>
                      <a:pt x="116" y="115"/>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74" name="未知"/>
              <p:cNvSpPr/>
              <p:nvPr/>
            </p:nvSpPr>
            <p:spPr>
              <a:xfrm>
                <a:off x="684" y="658"/>
                <a:ext cx="119" cy="115"/>
              </a:xfrm>
              <a:custGeom>
                <a:avLst/>
                <a:gdLst>
                  <a:gd name="txL" fmla="*/ 0 w 119"/>
                  <a:gd name="txT" fmla="*/ 0 h 115"/>
                  <a:gd name="txR" fmla="*/ 119 w 119"/>
                  <a:gd name="txB" fmla="*/ 115 h 115"/>
                </a:gdLst>
                <a:ahLst/>
                <a:cxnLst>
                  <a:cxn ang="0">
                    <a:pos x="0" y="115"/>
                  </a:cxn>
                  <a:cxn ang="0">
                    <a:pos x="14" y="113"/>
                  </a:cxn>
                  <a:cxn ang="0">
                    <a:pos x="30" y="105"/>
                  </a:cxn>
                  <a:cxn ang="0">
                    <a:pos x="43" y="96"/>
                  </a:cxn>
                  <a:cxn ang="0">
                    <a:pos x="60" y="81"/>
                  </a:cxn>
                  <a:cxn ang="0">
                    <a:pos x="76" y="64"/>
                  </a:cxn>
                  <a:cxn ang="0">
                    <a:pos x="89" y="44"/>
                  </a:cxn>
                  <a:cxn ang="0">
                    <a:pos x="106" y="25"/>
                  </a:cxn>
                  <a:cxn ang="0">
                    <a:pos x="119" y="0"/>
                  </a:cxn>
                </a:cxnLst>
                <a:rect l="txL" t="txT" r="txR" b="txB"/>
                <a:pathLst>
                  <a:path w="119" h="115">
                    <a:moveTo>
                      <a:pt x="0" y="115"/>
                    </a:moveTo>
                    <a:lnTo>
                      <a:pt x="14" y="113"/>
                    </a:lnTo>
                    <a:lnTo>
                      <a:pt x="30" y="105"/>
                    </a:lnTo>
                    <a:lnTo>
                      <a:pt x="43" y="96"/>
                    </a:lnTo>
                    <a:lnTo>
                      <a:pt x="60" y="81"/>
                    </a:lnTo>
                    <a:lnTo>
                      <a:pt x="76" y="64"/>
                    </a:lnTo>
                    <a:lnTo>
                      <a:pt x="89" y="44"/>
                    </a:lnTo>
                    <a:lnTo>
                      <a:pt x="106" y="25"/>
                    </a:lnTo>
                    <a:lnTo>
                      <a:pt x="119"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75" name="未知"/>
              <p:cNvSpPr/>
              <p:nvPr/>
            </p:nvSpPr>
            <p:spPr>
              <a:xfrm>
                <a:off x="803" y="387"/>
                <a:ext cx="116" cy="271"/>
              </a:xfrm>
              <a:custGeom>
                <a:avLst/>
                <a:gdLst>
                  <a:gd name="txL" fmla="*/ 0 w 116"/>
                  <a:gd name="txT" fmla="*/ 0 h 271"/>
                  <a:gd name="txR" fmla="*/ 116 w 116"/>
                  <a:gd name="txB" fmla="*/ 271 h 271"/>
                </a:gdLst>
                <a:ahLst/>
                <a:cxnLst>
                  <a:cxn ang="0">
                    <a:pos x="0" y="271"/>
                  </a:cxn>
                  <a:cxn ang="0">
                    <a:pos x="14" y="244"/>
                  </a:cxn>
                  <a:cxn ang="0">
                    <a:pos x="30" y="215"/>
                  </a:cxn>
                  <a:cxn ang="0">
                    <a:pos x="43" y="181"/>
                  </a:cxn>
                  <a:cxn ang="0">
                    <a:pos x="57" y="146"/>
                  </a:cxn>
                  <a:cxn ang="0">
                    <a:pos x="86" y="71"/>
                  </a:cxn>
                  <a:cxn ang="0">
                    <a:pos x="103" y="34"/>
                  </a:cxn>
                  <a:cxn ang="0">
                    <a:pos x="116" y="0"/>
                  </a:cxn>
                </a:cxnLst>
                <a:rect l="txL" t="txT" r="txR" b="txB"/>
                <a:pathLst>
                  <a:path w="116" h="271">
                    <a:moveTo>
                      <a:pt x="0" y="271"/>
                    </a:moveTo>
                    <a:lnTo>
                      <a:pt x="14" y="244"/>
                    </a:lnTo>
                    <a:lnTo>
                      <a:pt x="30" y="215"/>
                    </a:lnTo>
                    <a:lnTo>
                      <a:pt x="43" y="181"/>
                    </a:lnTo>
                    <a:lnTo>
                      <a:pt x="57" y="146"/>
                    </a:lnTo>
                    <a:lnTo>
                      <a:pt x="86" y="71"/>
                    </a:lnTo>
                    <a:lnTo>
                      <a:pt x="103" y="34"/>
                    </a:lnTo>
                    <a:lnTo>
                      <a:pt x="116"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76" name="未知"/>
              <p:cNvSpPr/>
              <p:nvPr/>
            </p:nvSpPr>
            <p:spPr>
              <a:xfrm>
                <a:off x="919" y="113"/>
                <a:ext cx="119" cy="274"/>
              </a:xfrm>
              <a:custGeom>
                <a:avLst/>
                <a:gdLst>
                  <a:gd name="txL" fmla="*/ 0 w 119"/>
                  <a:gd name="txT" fmla="*/ 0 h 274"/>
                  <a:gd name="txR" fmla="*/ 119 w 119"/>
                  <a:gd name="txB" fmla="*/ 274 h 274"/>
                </a:gdLst>
                <a:ahLst/>
                <a:cxnLst>
                  <a:cxn ang="0">
                    <a:pos x="0" y="274"/>
                  </a:cxn>
                  <a:cxn ang="0">
                    <a:pos x="14" y="240"/>
                  </a:cxn>
                  <a:cxn ang="0">
                    <a:pos x="30" y="203"/>
                  </a:cxn>
                  <a:cxn ang="0">
                    <a:pos x="60" y="127"/>
                  </a:cxn>
                  <a:cxn ang="0">
                    <a:pos x="76" y="90"/>
                  </a:cxn>
                  <a:cxn ang="0">
                    <a:pos x="89" y="56"/>
                  </a:cxn>
                  <a:cxn ang="0">
                    <a:pos x="105" y="27"/>
                  </a:cxn>
                  <a:cxn ang="0">
                    <a:pos x="119" y="0"/>
                  </a:cxn>
                </a:cxnLst>
                <a:rect l="txL" t="txT" r="txR" b="txB"/>
                <a:pathLst>
                  <a:path w="119" h="274">
                    <a:moveTo>
                      <a:pt x="0" y="274"/>
                    </a:moveTo>
                    <a:lnTo>
                      <a:pt x="14" y="240"/>
                    </a:lnTo>
                    <a:lnTo>
                      <a:pt x="30" y="203"/>
                    </a:lnTo>
                    <a:lnTo>
                      <a:pt x="60" y="127"/>
                    </a:lnTo>
                    <a:lnTo>
                      <a:pt x="76" y="90"/>
                    </a:lnTo>
                    <a:lnTo>
                      <a:pt x="89" y="56"/>
                    </a:lnTo>
                    <a:lnTo>
                      <a:pt x="105" y="27"/>
                    </a:lnTo>
                    <a:lnTo>
                      <a:pt x="119"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77" name="未知"/>
              <p:cNvSpPr/>
              <p:nvPr/>
            </p:nvSpPr>
            <p:spPr>
              <a:xfrm>
                <a:off x="1038" y="0"/>
                <a:ext cx="116" cy="113"/>
              </a:xfrm>
              <a:custGeom>
                <a:avLst/>
                <a:gdLst>
                  <a:gd name="txL" fmla="*/ 0 w 116"/>
                  <a:gd name="txT" fmla="*/ 0 h 113"/>
                  <a:gd name="txR" fmla="*/ 116 w 116"/>
                  <a:gd name="txB" fmla="*/ 113 h 113"/>
                </a:gdLst>
                <a:ahLst/>
                <a:cxnLst>
                  <a:cxn ang="0">
                    <a:pos x="0" y="113"/>
                  </a:cxn>
                  <a:cxn ang="0">
                    <a:pos x="13" y="88"/>
                  </a:cxn>
                  <a:cxn ang="0">
                    <a:pos x="30" y="69"/>
                  </a:cxn>
                  <a:cxn ang="0">
                    <a:pos x="43" y="49"/>
                  </a:cxn>
                  <a:cxn ang="0">
                    <a:pos x="57" y="32"/>
                  </a:cxn>
                  <a:cxn ang="0">
                    <a:pos x="73" y="20"/>
                  </a:cxn>
                  <a:cxn ang="0">
                    <a:pos x="86" y="8"/>
                  </a:cxn>
                  <a:cxn ang="0">
                    <a:pos x="103" y="3"/>
                  </a:cxn>
                  <a:cxn ang="0">
                    <a:pos x="116" y="0"/>
                  </a:cxn>
                </a:cxnLst>
                <a:rect l="txL" t="txT" r="txR" b="txB"/>
                <a:pathLst>
                  <a:path w="116" h="113">
                    <a:moveTo>
                      <a:pt x="0" y="113"/>
                    </a:moveTo>
                    <a:lnTo>
                      <a:pt x="13" y="88"/>
                    </a:lnTo>
                    <a:lnTo>
                      <a:pt x="30" y="69"/>
                    </a:lnTo>
                    <a:lnTo>
                      <a:pt x="43" y="49"/>
                    </a:lnTo>
                    <a:lnTo>
                      <a:pt x="57" y="32"/>
                    </a:lnTo>
                    <a:lnTo>
                      <a:pt x="73" y="20"/>
                    </a:lnTo>
                    <a:lnTo>
                      <a:pt x="86" y="8"/>
                    </a:lnTo>
                    <a:lnTo>
                      <a:pt x="103" y="3"/>
                    </a:lnTo>
                    <a:lnTo>
                      <a:pt x="116"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78" name="未知"/>
              <p:cNvSpPr/>
              <p:nvPr/>
            </p:nvSpPr>
            <p:spPr>
              <a:xfrm>
                <a:off x="1154" y="0"/>
                <a:ext cx="119" cy="113"/>
              </a:xfrm>
              <a:custGeom>
                <a:avLst/>
                <a:gdLst>
                  <a:gd name="txL" fmla="*/ 0 w 119"/>
                  <a:gd name="txT" fmla="*/ 0 h 113"/>
                  <a:gd name="txR" fmla="*/ 119 w 119"/>
                  <a:gd name="txB" fmla="*/ 113 h 113"/>
                </a:gdLst>
                <a:ahLst/>
                <a:cxnLst>
                  <a:cxn ang="0">
                    <a:pos x="0" y="0"/>
                  </a:cxn>
                  <a:cxn ang="0">
                    <a:pos x="14" y="3"/>
                  </a:cxn>
                  <a:cxn ang="0">
                    <a:pos x="30" y="8"/>
                  </a:cxn>
                  <a:cxn ang="0">
                    <a:pos x="43" y="20"/>
                  </a:cxn>
                  <a:cxn ang="0">
                    <a:pos x="59" y="32"/>
                  </a:cxn>
                  <a:cxn ang="0">
                    <a:pos x="76" y="49"/>
                  </a:cxn>
                  <a:cxn ang="0">
                    <a:pos x="89" y="69"/>
                  </a:cxn>
                  <a:cxn ang="0">
                    <a:pos x="105" y="88"/>
                  </a:cxn>
                  <a:cxn ang="0">
                    <a:pos x="119" y="113"/>
                  </a:cxn>
                </a:cxnLst>
                <a:rect l="txL" t="txT" r="txR" b="txB"/>
                <a:pathLst>
                  <a:path w="119" h="113">
                    <a:moveTo>
                      <a:pt x="0" y="0"/>
                    </a:moveTo>
                    <a:lnTo>
                      <a:pt x="14" y="3"/>
                    </a:lnTo>
                    <a:lnTo>
                      <a:pt x="30" y="8"/>
                    </a:lnTo>
                    <a:lnTo>
                      <a:pt x="43" y="20"/>
                    </a:lnTo>
                    <a:lnTo>
                      <a:pt x="59" y="32"/>
                    </a:lnTo>
                    <a:lnTo>
                      <a:pt x="76" y="49"/>
                    </a:lnTo>
                    <a:lnTo>
                      <a:pt x="89" y="69"/>
                    </a:lnTo>
                    <a:lnTo>
                      <a:pt x="105" y="88"/>
                    </a:lnTo>
                    <a:lnTo>
                      <a:pt x="119" y="113"/>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79" name="未知"/>
              <p:cNvSpPr/>
              <p:nvPr/>
            </p:nvSpPr>
            <p:spPr>
              <a:xfrm>
                <a:off x="1273" y="113"/>
                <a:ext cx="116" cy="274"/>
              </a:xfrm>
              <a:custGeom>
                <a:avLst/>
                <a:gdLst>
                  <a:gd name="txL" fmla="*/ 0 w 116"/>
                  <a:gd name="txT" fmla="*/ 0 h 274"/>
                  <a:gd name="txR" fmla="*/ 116 w 116"/>
                  <a:gd name="txB" fmla="*/ 274 h 274"/>
                </a:gdLst>
                <a:ahLst/>
                <a:cxnLst>
                  <a:cxn ang="0">
                    <a:pos x="0" y="0"/>
                  </a:cxn>
                  <a:cxn ang="0">
                    <a:pos x="13" y="27"/>
                  </a:cxn>
                  <a:cxn ang="0">
                    <a:pos x="30" y="56"/>
                  </a:cxn>
                  <a:cxn ang="0">
                    <a:pos x="43" y="90"/>
                  </a:cxn>
                  <a:cxn ang="0">
                    <a:pos x="57" y="127"/>
                  </a:cxn>
                  <a:cxn ang="0">
                    <a:pos x="86" y="203"/>
                  </a:cxn>
                  <a:cxn ang="0">
                    <a:pos x="102" y="240"/>
                  </a:cxn>
                  <a:cxn ang="0">
                    <a:pos x="116" y="274"/>
                  </a:cxn>
                </a:cxnLst>
                <a:rect l="txL" t="txT" r="txR" b="txB"/>
                <a:pathLst>
                  <a:path w="116" h="274">
                    <a:moveTo>
                      <a:pt x="0" y="0"/>
                    </a:moveTo>
                    <a:lnTo>
                      <a:pt x="13" y="27"/>
                    </a:lnTo>
                    <a:lnTo>
                      <a:pt x="30" y="56"/>
                    </a:lnTo>
                    <a:lnTo>
                      <a:pt x="43" y="90"/>
                    </a:lnTo>
                    <a:lnTo>
                      <a:pt x="57" y="127"/>
                    </a:lnTo>
                    <a:lnTo>
                      <a:pt x="86" y="203"/>
                    </a:lnTo>
                    <a:lnTo>
                      <a:pt x="102" y="240"/>
                    </a:lnTo>
                    <a:lnTo>
                      <a:pt x="116" y="274"/>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80" name="直接连接符 23591"/>
              <p:cNvSpPr/>
              <p:nvPr/>
            </p:nvSpPr>
            <p:spPr>
              <a:xfrm>
                <a:off x="1389" y="387"/>
                <a:ext cx="119" cy="271"/>
              </a:xfrm>
              <a:prstGeom prst="line">
                <a:avLst/>
              </a:prstGeom>
              <a:ln w="28575" cap="flat" cmpd="sng">
                <a:solidFill>
                  <a:srgbClr val="FF0000"/>
                </a:solidFill>
                <a:prstDash val="solid"/>
                <a:headEnd type="none" w="med" len="med"/>
                <a:tailEnd type="none" w="med" len="med"/>
              </a:ln>
            </p:spPr>
          </p:sp>
        </p:grpSp>
        <p:grpSp>
          <p:nvGrpSpPr>
            <p:cNvPr id="21560" name="组合 23592"/>
            <p:cNvGrpSpPr/>
            <p:nvPr/>
          </p:nvGrpSpPr>
          <p:grpSpPr>
            <a:xfrm>
              <a:off x="0" y="0"/>
              <a:ext cx="2137" cy="1375"/>
              <a:chOff x="0" y="0"/>
              <a:chExt cx="2137" cy="1375"/>
            </a:xfrm>
          </p:grpSpPr>
          <p:sp>
            <p:nvSpPr>
              <p:cNvPr id="21563" name="直接连接符 23593"/>
              <p:cNvSpPr/>
              <p:nvPr/>
            </p:nvSpPr>
            <p:spPr>
              <a:xfrm>
                <a:off x="0" y="920"/>
                <a:ext cx="1968" cy="0"/>
              </a:xfrm>
              <a:prstGeom prst="line">
                <a:avLst/>
              </a:prstGeom>
              <a:ln w="19050" cap="flat" cmpd="sng">
                <a:solidFill>
                  <a:schemeClr val="tx1"/>
                </a:solidFill>
                <a:prstDash val="solid"/>
                <a:headEnd type="none" w="med" len="med"/>
                <a:tailEnd type="stealth" w="sm" len="med"/>
              </a:ln>
            </p:spPr>
          </p:sp>
          <p:sp>
            <p:nvSpPr>
              <p:cNvPr id="21564" name="直接连接符 23594"/>
              <p:cNvSpPr/>
              <p:nvPr/>
            </p:nvSpPr>
            <p:spPr>
              <a:xfrm flipV="1">
                <a:off x="494" y="175"/>
                <a:ext cx="0" cy="1200"/>
              </a:xfrm>
              <a:prstGeom prst="line">
                <a:avLst/>
              </a:prstGeom>
              <a:ln w="19050" cap="flat" cmpd="sng">
                <a:solidFill>
                  <a:schemeClr val="tx1"/>
                </a:solidFill>
                <a:prstDash val="solid"/>
                <a:headEnd type="none" w="med" len="med"/>
                <a:tailEnd type="stealth" w="sm" len="med"/>
              </a:ln>
            </p:spPr>
          </p:sp>
          <p:sp>
            <p:nvSpPr>
              <p:cNvPr id="21565" name="文本框 23595"/>
              <p:cNvSpPr txBox="1"/>
              <p:nvPr/>
            </p:nvSpPr>
            <p:spPr>
              <a:xfrm>
                <a:off x="1968" y="751"/>
                <a:ext cx="169" cy="288"/>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t</a:t>
                </a:r>
                <a:endParaRPr lang="en-US" altLang="zh-CN" sz="2400" dirty="0">
                  <a:latin typeface="Times New Roman" panose="02020603050405020304" pitchFamily="18" charset="0"/>
                </a:endParaRPr>
              </a:p>
            </p:txBody>
          </p:sp>
          <p:sp>
            <p:nvSpPr>
              <p:cNvPr id="21566" name="文本框 23596"/>
              <p:cNvSpPr txBox="1"/>
              <p:nvPr/>
            </p:nvSpPr>
            <p:spPr>
              <a:xfrm>
                <a:off x="262" y="920"/>
                <a:ext cx="232" cy="250"/>
              </a:xfrm>
              <a:prstGeom prst="rect">
                <a:avLst/>
              </a:prstGeom>
              <a:noFill/>
              <a:ln w="9525">
                <a:noFill/>
              </a:ln>
            </p:spPr>
            <p:txBody>
              <a:bodyPr wrap="none">
                <a:spAutoFit/>
              </a:bodyPr>
              <a:p>
                <a:pPr eaLnBrk="1" hangingPunct="1">
                  <a:spcBef>
                    <a:spcPct val="50000"/>
                  </a:spcBef>
                </a:pPr>
                <a:r>
                  <a:rPr lang="en-US" altLang="zh-CN" sz="2000" i="1" dirty="0">
                    <a:latin typeface="Times New Roman" panose="02020603050405020304" pitchFamily="18" charset="0"/>
                  </a:rPr>
                  <a:t>O</a:t>
                </a:r>
                <a:endParaRPr lang="en-US" altLang="zh-CN" sz="2400" dirty="0">
                  <a:latin typeface="Times New Roman" panose="02020603050405020304" pitchFamily="18" charset="0"/>
                </a:endParaRPr>
              </a:p>
            </p:txBody>
          </p:sp>
          <p:sp>
            <p:nvSpPr>
              <p:cNvPr id="21567" name="文本框 23597"/>
              <p:cNvSpPr txBox="1"/>
              <p:nvPr/>
            </p:nvSpPr>
            <p:spPr>
              <a:xfrm>
                <a:off x="295" y="0"/>
                <a:ext cx="169" cy="288"/>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i</a:t>
                </a:r>
                <a:endParaRPr lang="en-US" altLang="zh-CN" sz="2400" dirty="0">
                  <a:latin typeface="Times New Roman" panose="02020603050405020304" pitchFamily="18" charset="0"/>
                </a:endParaRPr>
              </a:p>
            </p:txBody>
          </p:sp>
        </p:grpSp>
        <p:sp>
          <p:nvSpPr>
            <p:cNvPr id="21561" name="直接连接符 23598"/>
            <p:cNvSpPr/>
            <p:nvPr/>
          </p:nvSpPr>
          <p:spPr>
            <a:xfrm>
              <a:off x="735" y="500"/>
              <a:ext cx="0" cy="602"/>
            </a:xfrm>
            <a:prstGeom prst="line">
              <a:avLst/>
            </a:prstGeom>
            <a:ln w="31750" cap="flat" cmpd="sng">
              <a:solidFill>
                <a:schemeClr val="tx1"/>
              </a:solidFill>
              <a:prstDash val="dash"/>
              <a:headEnd type="none" w="med" len="med"/>
              <a:tailEnd type="none" w="med" len="med"/>
            </a:ln>
          </p:spPr>
        </p:sp>
        <p:sp>
          <p:nvSpPr>
            <p:cNvPr id="21562" name="文本框 23599"/>
            <p:cNvSpPr txBox="1"/>
            <p:nvPr/>
          </p:nvSpPr>
          <p:spPr>
            <a:xfrm>
              <a:off x="494" y="175"/>
              <a:ext cx="1295" cy="288"/>
            </a:xfrm>
            <a:prstGeom prst="rect">
              <a:avLst/>
            </a:prstGeom>
            <a:noFill/>
            <a:ln w="9525">
              <a:noFill/>
            </a:ln>
          </p:spPr>
          <p:txBody>
            <a:bodyPr>
              <a:spAutoFit/>
            </a:bodyPr>
            <a:p>
              <a:pPr eaLnBrk="1" hangingPunct="1">
                <a:spcBef>
                  <a:spcPct val="50000"/>
                </a:spcBef>
              </a:pPr>
              <a:r>
                <a:rPr lang="en-US" altLang="zh-CN" sz="2400" i="1" dirty="0">
                  <a:latin typeface="Symbol" panose="05050102010706020507" pitchFamily="18" charset="2"/>
                </a:rPr>
                <a:t>y</a:t>
              </a:r>
              <a:r>
                <a:rPr lang="en-US" altLang="zh-CN" sz="2400" i="1" baseline="-25000" dirty="0">
                  <a:latin typeface="Times New Roman" panose="02020603050405020304" pitchFamily="18" charset="0"/>
                </a:rPr>
                <a:t>i</a:t>
              </a:r>
              <a:r>
                <a:rPr lang="en-US" altLang="zh-CN" sz="2400" i="1" baseline="-25000" dirty="0">
                  <a:latin typeface="宋体" panose="02010600030101010101" pitchFamily="2" charset="-122"/>
                  <a:sym typeface="Symbol" panose="05050102010706020507" pitchFamily="18" charset="2"/>
                </a:rPr>
                <a:t> </a:t>
              </a:r>
              <a:r>
                <a:rPr lang="en-US" altLang="zh-CN" sz="2400" dirty="0">
                  <a:latin typeface="宋体" panose="02010600030101010101" pitchFamily="2" charset="-122"/>
                  <a:sym typeface="Symbol" panose="05050102010706020507" pitchFamily="18" charset="2"/>
                </a:rPr>
                <a:t>=-</a:t>
              </a:r>
              <a:r>
                <a:rPr lang="en-US" altLang="zh-CN" sz="2400" dirty="0">
                  <a:latin typeface="Symbol" panose="05050102010706020507" pitchFamily="18" charset="2"/>
                </a:rPr>
                <a:t>p/2</a:t>
              </a:r>
              <a:endParaRPr lang="en-US" altLang="zh-CN" sz="2400" dirty="0">
                <a:latin typeface="Symbol" panose="05050102010706020507" pitchFamily="18" charset="2"/>
              </a:endParaRPr>
            </a:p>
          </p:txBody>
        </p:sp>
      </p:grpSp>
      <p:grpSp>
        <p:nvGrpSpPr>
          <p:cNvPr id="9" name="组合 23600"/>
          <p:cNvGrpSpPr/>
          <p:nvPr/>
        </p:nvGrpSpPr>
        <p:grpSpPr>
          <a:xfrm>
            <a:off x="708025" y="3705225"/>
            <a:ext cx="3392488" cy="2182813"/>
            <a:chOff x="0" y="0"/>
            <a:chExt cx="2137" cy="1375"/>
          </a:xfrm>
        </p:grpSpPr>
        <p:grpSp>
          <p:nvGrpSpPr>
            <p:cNvPr id="21536" name="组合 23601"/>
            <p:cNvGrpSpPr/>
            <p:nvPr/>
          </p:nvGrpSpPr>
          <p:grpSpPr>
            <a:xfrm>
              <a:off x="260" y="533"/>
              <a:ext cx="1508" cy="773"/>
              <a:chOff x="0" y="0"/>
              <a:chExt cx="1508" cy="773"/>
            </a:xfrm>
          </p:grpSpPr>
          <p:sp>
            <p:nvSpPr>
              <p:cNvPr id="21546" name="未知"/>
              <p:cNvSpPr/>
              <p:nvPr/>
            </p:nvSpPr>
            <p:spPr>
              <a:xfrm>
                <a:off x="0" y="147"/>
                <a:ext cx="118" cy="274"/>
              </a:xfrm>
              <a:custGeom>
                <a:avLst/>
                <a:gdLst>
                  <a:gd name="txL" fmla="*/ 0 w 118"/>
                  <a:gd name="txT" fmla="*/ 0 h 274"/>
                  <a:gd name="txR" fmla="*/ 118 w 118"/>
                  <a:gd name="txB" fmla="*/ 274 h 274"/>
                </a:gdLst>
                <a:ahLst/>
                <a:cxnLst>
                  <a:cxn ang="0">
                    <a:pos x="0" y="274"/>
                  </a:cxn>
                  <a:cxn ang="0">
                    <a:pos x="13" y="240"/>
                  </a:cxn>
                  <a:cxn ang="0">
                    <a:pos x="29" y="200"/>
                  </a:cxn>
                  <a:cxn ang="0">
                    <a:pos x="59" y="127"/>
                  </a:cxn>
                  <a:cxn ang="0">
                    <a:pos x="75" y="90"/>
                  </a:cxn>
                  <a:cxn ang="0">
                    <a:pos x="89" y="56"/>
                  </a:cxn>
                  <a:cxn ang="0">
                    <a:pos x="105" y="27"/>
                  </a:cxn>
                  <a:cxn ang="0">
                    <a:pos x="118" y="0"/>
                  </a:cxn>
                </a:cxnLst>
                <a:rect l="txL" t="txT" r="txR" b="txB"/>
                <a:pathLst>
                  <a:path w="118" h="274">
                    <a:moveTo>
                      <a:pt x="0" y="274"/>
                    </a:moveTo>
                    <a:lnTo>
                      <a:pt x="13" y="240"/>
                    </a:lnTo>
                    <a:lnTo>
                      <a:pt x="29" y="200"/>
                    </a:lnTo>
                    <a:lnTo>
                      <a:pt x="59" y="127"/>
                    </a:lnTo>
                    <a:lnTo>
                      <a:pt x="75" y="90"/>
                    </a:lnTo>
                    <a:lnTo>
                      <a:pt x="89" y="56"/>
                    </a:lnTo>
                    <a:lnTo>
                      <a:pt x="105" y="27"/>
                    </a:lnTo>
                    <a:lnTo>
                      <a:pt x="118"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47" name="未知"/>
              <p:cNvSpPr/>
              <p:nvPr/>
            </p:nvSpPr>
            <p:spPr>
              <a:xfrm>
                <a:off x="118" y="34"/>
                <a:ext cx="116" cy="113"/>
              </a:xfrm>
              <a:custGeom>
                <a:avLst/>
                <a:gdLst>
                  <a:gd name="txL" fmla="*/ 0 w 116"/>
                  <a:gd name="txT" fmla="*/ 0 h 113"/>
                  <a:gd name="txR" fmla="*/ 116 w 116"/>
                  <a:gd name="txB" fmla="*/ 113 h 113"/>
                </a:gdLst>
                <a:ahLst/>
                <a:cxnLst>
                  <a:cxn ang="0">
                    <a:pos x="0" y="113"/>
                  </a:cxn>
                  <a:cxn ang="0">
                    <a:pos x="14" y="88"/>
                  </a:cxn>
                  <a:cxn ang="0">
                    <a:pos x="30" y="69"/>
                  </a:cxn>
                  <a:cxn ang="0">
                    <a:pos x="44" y="49"/>
                  </a:cxn>
                  <a:cxn ang="0">
                    <a:pos x="57" y="32"/>
                  </a:cxn>
                  <a:cxn ang="0">
                    <a:pos x="73" y="20"/>
                  </a:cxn>
                  <a:cxn ang="0">
                    <a:pos x="87" y="8"/>
                  </a:cxn>
                  <a:cxn ang="0">
                    <a:pos x="103" y="3"/>
                  </a:cxn>
                  <a:cxn ang="0">
                    <a:pos x="116" y="0"/>
                  </a:cxn>
                </a:cxnLst>
                <a:rect l="txL" t="txT" r="txR" b="txB"/>
                <a:pathLst>
                  <a:path w="116" h="113">
                    <a:moveTo>
                      <a:pt x="0" y="113"/>
                    </a:moveTo>
                    <a:lnTo>
                      <a:pt x="14" y="88"/>
                    </a:lnTo>
                    <a:lnTo>
                      <a:pt x="30" y="69"/>
                    </a:lnTo>
                    <a:lnTo>
                      <a:pt x="44" y="49"/>
                    </a:lnTo>
                    <a:lnTo>
                      <a:pt x="57" y="32"/>
                    </a:lnTo>
                    <a:lnTo>
                      <a:pt x="73" y="20"/>
                    </a:lnTo>
                    <a:lnTo>
                      <a:pt x="87" y="8"/>
                    </a:lnTo>
                    <a:lnTo>
                      <a:pt x="103" y="3"/>
                    </a:lnTo>
                    <a:lnTo>
                      <a:pt x="116"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48" name="未知"/>
              <p:cNvSpPr/>
              <p:nvPr/>
            </p:nvSpPr>
            <p:spPr>
              <a:xfrm>
                <a:off x="234" y="34"/>
                <a:ext cx="119" cy="113"/>
              </a:xfrm>
              <a:custGeom>
                <a:avLst/>
                <a:gdLst>
                  <a:gd name="txL" fmla="*/ 0 w 119"/>
                  <a:gd name="txT" fmla="*/ 0 h 113"/>
                  <a:gd name="txR" fmla="*/ 119 w 119"/>
                  <a:gd name="txB" fmla="*/ 113 h 113"/>
                </a:gdLst>
                <a:ahLst/>
                <a:cxnLst>
                  <a:cxn ang="0">
                    <a:pos x="0" y="0"/>
                  </a:cxn>
                  <a:cxn ang="0">
                    <a:pos x="14" y="3"/>
                  </a:cxn>
                  <a:cxn ang="0">
                    <a:pos x="30" y="8"/>
                  </a:cxn>
                  <a:cxn ang="0">
                    <a:pos x="44" y="20"/>
                  </a:cxn>
                  <a:cxn ang="0">
                    <a:pos x="60" y="32"/>
                  </a:cxn>
                  <a:cxn ang="0">
                    <a:pos x="76" y="49"/>
                  </a:cxn>
                  <a:cxn ang="0">
                    <a:pos x="90" y="69"/>
                  </a:cxn>
                  <a:cxn ang="0">
                    <a:pos x="106" y="88"/>
                  </a:cxn>
                  <a:cxn ang="0">
                    <a:pos x="119" y="113"/>
                  </a:cxn>
                </a:cxnLst>
                <a:rect l="txL" t="txT" r="txR" b="txB"/>
                <a:pathLst>
                  <a:path w="119" h="113">
                    <a:moveTo>
                      <a:pt x="0" y="0"/>
                    </a:moveTo>
                    <a:lnTo>
                      <a:pt x="14" y="3"/>
                    </a:lnTo>
                    <a:lnTo>
                      <a:pt x="30" y="8"/>
                    </a:lnTo>
                    <a:lnTo>
                      <a:pt x="44" y="20"/>
                    </a:lnTo>
                    <a:lnTo>
                      <a:pt x="60" y="32"/>
                    </a:lnTo>
                    <a:lnTo>
                      <a:pt x="76" y="49"/>
                    </a:lnTo>
                    <a:lnTo>
                      <a:pt x="90" y="69"/>
                    </a:lnTo>
                    <a:lnTo>
                      <a:pt x="106" y="88"/>
                    </a:lnTo>
                    <a:lnTo>
                      <a:pt x="119" y="113"/>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49" name="未知"/>
              <p:cNvSpPr/>
              <p:nvPr/>
            </p:nvSpPr>
            <p:spPr>
              <a:xfrm>
                <a:off x="353" y="147"/>
                <a:ext cx="116" cy="274"/>
              </a:xfrm>
              <a:custGeom>
                <a:avLst/>
                <a:gdLst>
                  <a:gd name="txL" fmla="*/ 0 w 116"/>
                  <a:gd name="txT" fmla="*/ 0 h 274"/>
                  <a:gd name="txR" fmla="*/ 116 w 116"/>
                  <a:gd name="txB" fmla="*/ 274 h 274"/>
                </a:gdLst>
                <a:ahLst/>
                <a:cxnLst>
                  <a:cxn ang="0">
                    <a:pos x="0" y="0"/>
                  </a:cxn>
                  <a:cxn ang="0">
                    <a:pos x="14" y="27"/>
                  </a:cxn>
                  <a:cxn ang="0">
                    <a:pos x="30" y="56"/>
                  </a:cxn>
                  <a:cxn ang="0">
                    <a:pos x="43" y="90"/>
                  </a:cxn>
                  <a:cxn ang="0">
                    <a:pos x="57" y="127"/>
                  </a:cxn>
                  <a:cxn ang="0">
                    <a:pos x="87" y="203"/>
                  </a:cxn>
                  <a:cxn ang="0">
                    <a:pos x="103" y="240"/>
                  </a:cxn>
                  <a:cxn ang="0">
                    <a:pos x="116" y="274"/>
                  </a:cxn>
                </a:cxnLst>
                <a:rect l="txL" t="txT" r="txR" b="txB"/>
                <a:pathLst>
                  <a:path w="116" h="274">
                    <a:moveTo>
                      <a:pt x="0" y="0"/>
                    </a:moveTo>
                    <a:lnTo>
                      <a:pt x="14" y="27"/>
                    </a:lnTo>
                    <a:lnTo>
                      <a:pt x="30" y="56"/>
                    </a:lnTo>
                    <a:lnTo>
                      <a:pt x="43" y="90"/>
                    </a:lnTo>
                    <a:lnTo>
                      <a:pt x="57" y="127"/>
                    </a:lnTo>
                    <a:lnTo>
                      <a:pt x="87" y="203"/>
                    </a:lnTo>
                    <a:lnTo>
                      <a:pt x="103" y="240"/>
                    </a:lnTo>
                    <a:lnTo>
                      <a:pt x="116" y="274"/>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50" name="未知"/>
              <p:cNvSpPr/>
              <p:nvPr/>
            </p:nvSpPr>
            <p:spPr>
              <a:xfrm>
                <a:off x="454" y="387"/>
                <a:ext cx="119" cy="271"/>
              </a:xfrm>
              <a:custGeom>
                <a:avLst/>
                <a:gdLst>
                  <a:gd name="txL" fmla="*/ 0 w 119"/>
                  <a:gd name="txT" fmla="*/ 0 h 271"/>
                  <a:gd name="txR" fmla="*/ 119 w 119"/>
                  <a:gd name="txB" fmla="*/ 271 h 271"/>
                </a:gdLst>
                <a:ahLst/>
                <a:cxnLst>
                  <a:cxn ang="0">
                    <a:pos x="0" y="0"/>
                  </a:cxn>
                  <a:cxn ang="0">
                    <a:pos x="14" y="34"/>
                  </a:cxn>
                  <a:cxn ang="0">
                    <a:pos x="30" y="71"/>
                  </a:cxn>
                  <a:cxn ang="0">
                    <a:pos x="60" y="146"/>
                  </a:cxn>
                  <a:cxn ang="0">
                    <a:pos x="76" y="181"/>
                  </a:cxn>
                  <a:cxn ang="0">
                    <a:pos x="89" y="215"/>
                  </a:cxn>
                  <a:cxn ang="0">
                    <a:pos x="106" y="244"/>
                  </a:cxn>
                  <a:cxn ang="0">
                    <a:pos x="119" y="271"/>
                  </a:cxn>
                </a:cxnLst>
                <a:rect l="txL" t="txT" r="txR" b="txB"/>
                <a:pathLst>
                  <a:path w="119" h="271">
                    <a:moveTo>
                      <a:pt x="0" y="0"/>
                    </a:moveTo>
                    <a:lnTo>
                      <a:pt x="14" y="34"/>
                    </a:lnTo>
                    <a:lnTo>
                      <a:pt x="30" y="71"/>
                    </a:lnTo>
                    <a:lnTo>
                      <a:pt x="60" y="146"/>
                    </a:lnTo>
                    <a:lnTo>
                      <a:pt x="76" y="181"/>
                    </a:lnTo>
                    <a:lnTo>
                      <a:pt x="89" y="215"/>
                    </a:lnTo>
                    <a:lnTo>
                      <a:pt x="106" y="244"/>
                    </a:lnTo>
                    <a:lnTo>
                      <a:pt x="119" y="271"/>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51" name="未知"/>
              <p:cNvSpPr/>
              <p:nvPr/>
            </p:nvSpPr>
            <p:spPr>
              <a:xfrm>
                <a:off x="573" y="658"/>
                <a:ext cx="116" cy="115"/>
              </a:xfrm>
              <a:custGeom>
                <a:avLst/>
                <a:gdLst>
                  <a:gd name="txL" fmla="*/ 0 w 116"/>
                  <a:gd name="txT" fmla="*/ 0 h 115"/>
                  <a:gd name="txR" fmla="*/ 116 w 116"/>
                  <a:gd name="txB" fmla="*/ 115 h 115"/>
                </a:gdLst>
                <a:ahLst/>
                <a:cxnLst>
                  <a:cxn ang="0">
                    <a:pos x="0" y="0"/>
                  </a:cxn>
                  <a:cxn ang="0">
                    <a:pos x="14" y="25"/>
                  </a:cxn>
                  <a:cxn ang="0">
                    <a:pos x="30" y="44"/>
                  </a:cxn>
                  <a:cxn ang="0">
                    <a:pos x="43" y="64"/>
                  </a:cxn>
                  <a:cxn ang="0">
                    <a:pos x="57" y="81"/>
                  </a:cxn>
                  <a:cxn ang="0">
                    <a:pos x="73" y="96"/>
                  </a:cxn>
                  <a:cxn ang="0">
                    <a:pos x="87" y="105"/>
                  </a:cxn>
                  <a:cxn ang="0">
                    <a:pos x="103" y="113"/>
                  </a:cxn>
                  <a:cxn ang="0">
                    <a:pos x="116" y="115"/>
                  </a:cxn>
                </a:cxnLst>
                <a:rect l="txL" t="txT" r="txR" b="txB"/>
                <a:pathLst>
                  <a:path w="116" h="115">
                    <a:moveTo>
                      <a:pt x="0" y="0"/>
                    </a:moveTo>
                    <a:lnTo>
                      <a:pt x="14" y="25"/>
                    </a:lnTo>
                    <a:lnTo>
                      <a:pt x="30" y="44"/>
                    </a:lnTo>
                    <a:lnTo>
                      <a:pt x="43" y="64"/>
                    </a:lnTo>
                    <a:lnTo>
                      <a:pt x="57" y="81"/>
                    </a:lnTo>
                    <a:lnTo>
                      <a:pt x="73" y="96"/>
                    </a:lnTo>
                    <a:lnTo>
                      <a:pt x="87" y="105"/>
                    </a:lnTo>
                    <a:lnTo>
                      <a:pt x="103" y="113"/>
                    </a:lnTo>
                    <a:lnTo>
                      <a:pt x="116" y="115"/>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52" name="未知"/>
              <p:cNvSpPr/>
              <p:nvPr/>
            </p:nvSpPr>
            <p:spPr>
              <a:xfrm>
                <a:off x="684" y="658"/>
                <a:ext cx="119" cy="115"/>
              </a:xfrm>
              <a:custGeom>
                <a:avLst/>
                <a:gdLst>
                  <a:gd name="txL" fmla="*/ 0 w 119"/>
                  <a:gd name="txT" fmla="*/ 0 h 115"/>
                  <a:gd name="txR" fmla="*/ 119 w 119"/>
                  <a:gd name="txB" fmla="*/ 115 h 115"/>
                </a:gdLst>
                <a:ahLst/>
                <a:cxnLst>
                  <a:cxn ang="0">
                    <a:pos x="0" y="115"/>
                  </a:cxn>
                  <a:cxn ang="0">
                    <a:pos x="14" y="113"/>
                  </a:cxn>
                  <a:cxn ang="0">
                    <a:pos x="30" y="105"/>
                  </a:cxn>
                  <a:cxn ang="0">
                    <a:pos x="43" y="96"/>
                  </a:cxn>
                  <a:cxn ang="0">
                    <a:pos x="60" y="81"/>
                  </a:cxn>
                  <a:cxn ang="0">
                    <a:pos x="76" y="64"/>
                  </a:cxn>
                  <a:cxn ang="0">
                    <a:pos x="89" y="44"/>
                  </a:cxn>
                  <a:cxn ang="0">
                    <a:pos x="106" y="25"/>
                  </a:cxn>
                  <a:cxn ang="0">
                    <a:pos x="119" y="0"/>
                  </a:cxn>
                </a:cxnLst>
                <a:rect l="txL" t="txT" r="txR" b="txB"/>
                <a:pathLst>
                  <a:path w="119" h="115">
                    <a:moveTo>
                      <a:pt x="0" y="115"/>
                    </a:moveTo>
                    <a:lnTo>
                      <a:pt x="14" y="113"/>
                    </a:lnTo>
                    <a:lnTo>
                      <a:pt x="30" y="105"/>
                    </a:lnTo>
                    <a:lnTo>
                      <a:pt x="43" y="96"/>
                    </a:lnTo>
                    <a:lnTo>
                      <a:pt x="60" y="81"/>
                    </a:lnTo>
                    <a:lnTo>
                      <a:pt x="76" y="64"/>
                    </a:lnTo>
                    <a:lnTo>
                      <a:pt x="89" y="44"/>
                    </a:lnTo>
                    <a:lnTo>
                      <a:pt x="106" y="25"/>
                    </a:lnTo>
                    <a:lnTo>
                      <a:pt x="119"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53" name="未知"/>
              <p:cNvSpPr/>
              <p:nvPr/>
            </p:nvSpPr>
            <p:spPr>
              <a:xfrm>
                <a:off x="803" y="387"/>
                <a:ext cx="116" cy="271"/>
              </a:xfrm>
              <a:custGeom>
                <a:avLst/>
                <a:gdLst>
                  <a:gd name="txL" fmla="*/ 0 w 116"/>
                  <a:gd name="txT" fmla="*/ 0 h 271"/>
                  <a:gd name="txR" fmla="*/ 116 w 116"/>
                  <a:gd name="txB" fmla="*/ 271 h 271"/>
                </a:gdLst>
                <a:ahLst/>
                <a:cxnLst>
                  <a:cxn ang="0">
                    <a:pos x="0" y="271"/>
                  </a:cxn>
                  <a:cxn ang="0">
                    <a:pos x="14" y="244"/>
                  </a:cxn>
                  <a:cxn ang="0">
                    <a:pos x="30" y="215"/>
                  </a:cxn>
                  <a:cxn ang="0">
                    <a:pos x="43" y="181"/>
                  </a:cxn>
                  <a:cxn ang="0">
                    <a:pos x="57" y="146"/>
                  </a:cxn>
                  <a:cxn ang="0">
                    <a:pos x="86" y="71"/>
                  </a:cxn>
                  <a:cxn ang="0">
                    <a:pos x="103" y="34"/>
                  </a:cxn>
                  <a:cxn ang="0">
                    <a:pos x="116" y="0"/>
                  </a:cxn>
                </a:cxnLst>
                <a:rect l="txL" t="txT" r="txR" b="txB"/>
                <a:pathLst>
                  <a:path w="116" h="271">
                    <a:moveTo>
                      <a:pt x="0" y="271"/>
                    </a:moveTo>
                    <a:lnTo>
                      <a:pt x="14" y="244"/>
                    </a:lnTo>
                    <a:lnTo>
                      <a:pt x="30" y="215"/>
                    </a:lnTo>
                    <a:lnTo>
                      <a:pt x="43" y="181"/>
                    </a:lnTo>
                    <a:lnTo>
                      <a:pt x="57" y="146"/>
                    </a:lnTo>
                    <a:lnTo>
                      <a:pt x="86" y="71"/>
                    </a:lnTo>
                    <a:lnTo>
                      <a:pt x="103" y="34"/>
                    </a:lnTo>
                    <a:lnTo>
                      <a:pt x="116"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54" name="未知"/>
              <p:cNvSpPr/>
              <p:nvPr/>
            </p:nvSpPr>
            <p:spPr>
              <a:xfrm>
                <a:off x="919" y="113"/>
                <a:ext cx="119" cy="274"/>
              </a:xfrm>
              <a:custGeom>
                <a:avLst/>
                <a:gdLst>
                  <a:gd name="txL" fmla="*/ 0 w 119"/>
                  <a:gd name="txT" fmla="*/ 0 h 274"/>
                  <a:gd name="txR" fmla="*/ 119 w 119"/>
                  <a:gd name="txB" fmla="*/ 274 h 274"/>
                </a:gdLst>
                <a:ahLst/>
                <a:cxnLst>
                  <a:cxn ang="0">
                    <a:pos x="0" y="274"/>
                  </a:cxn>
                  <a:cxn ang="0">
                    <a:pos x="14" y="240"/>
                  </a:cxn>
                  <a:cxn ang="0">
                    <a:pos x="30" y="203"/>
                  </a:cxn>
                  <a:cxn ang="0">
                    <a:pos x="60" y="127"/>
                  </a:cxn>
                  <a:cxn ang="0">
                    <a:pos x="76" y="90"/>
                  </a:cxn>
                  <a:cxn ang="0">
                    <a:pos x="89" y="56"/>
                  </a:cxn>
                  <a:cxn ang="0">
                    <a:pos x="105" y="27"/>
                  </a:cxn>
                  <a:cxn ang="0">
                    <a:pos x="119" y="0"/>
                  </a:cxn>
                </a:cxnLst>
                <a:rect l="txL" t="txT" r="txR" b="txB"/>
                <a:pathLst>
                  <a:path w="119" h="274">
                    <a:moveTo>
                      <a:pt x="0" y="274"/>
                    </a:moveTo>
                    <a:lnTo>
                      <a:pt x="14" y="240"/>
                    </a:lnTo>
                    <a:lnTo>
                      <a:pt x="30" y="203"/>
                    </a:lnTo>
                    <a:lnTo>
                      <a:pt x="60" y="127"/>
                    </a:lnTo>
                    <a:lnTo>
                      <a:pt x="76" y="90"/>
                    </a:lnTo>
                    <a:lnTo>
                      <a:pt x="89" y="56"/>
                    </a:lnTo>
                    <a:lnTo>
                      <a:pt x="105" y="27"/>
                    </a:lnTo>
                    <a:lnTo>
                      <a:pt x="119"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55" name="未知"/>
              <p:cNvSpPr/>
              <p:nvPr/>
            </p:nvSpPr>
            <p:spPr>
              <a:xfrm>
                <a:off x="1038" y="0"/>
                <a:ext cx="116" cy="113"/>
              </a:xfrm>
              <a:custGeom>
                <a:avLst/>
                <a:gdLst>
                  <a:gd name="txL" fmla="*/ 0 w 116"/>
                  <a:gd name="txT" fmla="*/ 0 h 113"/>
                  <a:gd name="txR" fmla="*/ 116 w 116"/>
                  <a:gd name="txB" fmla="*/ 113 h 113"/>
                </a:gdLst>
                <a:ahLst/>
                <a:cxnLst>
                  <a:cxn ang="0">
                    <a:pos x="0" y="113"/>
                  </a:cxn>
                  <a:cxn ang="0">
                    <a:pos x="13" y="88"/>
                  </a:cxn>
                  <a:cxn ang="0">
                    <a:pos x="30" y="69"/>
                  </a:cxn>
                  <a:cxn ang="0">
                    <a:pos x="43" y="49"/>
                  </a:cxn>
                  <a:cxn ang="0">
                    <a:pos x="57" y="32"/>
                  </a:cxn>
                  <a:cxn ang="0">
                    <a:pos x="73" y="20"/>
                  </a:cxn>
                  <a:cxn ang="0">
                    <a:pos x="86" y="8"/>
                  </a:cxn>
                  <a:cxn ang="0">
                    <a:pos x="103" y="3"/>
                  </a:cxn>
                  <a:cxn ang="0">
                    <a:pos x="116" y="0"/>
                  </a:cxn>
                </a:cxnLst>
                <a:rect l="txL" t="txT" r="txR" b="txB"/>
                <a:pathLst>
                  <a:path w="116" h="113">
                    <a:moveTo>
                      <a:pt x="0" y="113"/>
                    </a:moveTo>
                    <a:lnTo>
                      <a:pt x="13" y="88"/>
                    </a:lnTo>
                    <a:lnTo>
                      <a:pt x="30" y="69"/>
                    </a:lnTo>
                    <a:lnTo>
                      <a:pt x="43" y="49"/>
                    </a:lnTo>
                    <a:lnTo>
                      <a:pt x="57" y="32"/>
                    </a:lnTo>
                    <a:lnTo>
                      <a:pt x="73" y="20"/>
                    </a:lnTo>
                    <a:lnTo>
                      <a:pt x="86" y="8"/>
                    </a:lnTo>
                    <a:lnTo>
                      <a:pt x="103" y="3"/>
                    </a:lnTo>
                    <a:lnTo>
                      <a:pt x="116"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56" name="未知"/>
              <p:cNvSpPr/>
              <p:nvPr/>
            </p:nvSpPr>
            <p:spPr>
              <a:xfrm>
                <a:off x="1154" y="0"/>
                <a:ext cx="119" cy="113"/>
              </a:xfrm>
              <a:custGeom>
                <a:avLst/>
                <a:gdLst>
                  <a:gd name="txL" fmla="*/ 0 w 119"/>
                  <a:gd name="txT" fmla="*/ 0 h 113"/>
                  <a:gd name="txR" fmla="*/ 119 w 119"/>
                  <a:gd name="txB" fmla="*/ 113 h 113"/>
                </a:gdLst>
                <a:ahLst/>
                <a:cxnLst>
                  <a:cxn ang="0">
                    <a:pos x="0" y="0"/>
                  </a:cxn>
                  <a:cxn ang="0">
                    <a:pos x="14" y="3"/>
                  </a:cxn>
                  <a:cxn ang="0">
                    <a:pos x="30" y="8"/>
                  </a:cxn>
                  <a:cxn ang="0">
                    <a:pos x="43" y="20"/>
                  </a:cxn>
                  <a:cxn ang="0">
                    <a:pos x="59" y="32"/>
                  </a:cxn>
                  <a:cxn ang="0">
                    <a:pos x="76" y="49"/>
                  </a:cxn>
                  <a:cxn ang="0">
                    <a:pos x="89" y="69"/>
                  </a:cxn>
                  <a:cxn ang="0">
                    <a:pos x="105" y="88"/>
                  </a:cxn>
                  <a:cxn ang="0">
                    <a:pos x="119" y="113"/>
                  </a:cxn>
                </a:cxnLst>
                <a:rect l="txL" t="txT" r="txR" b="txB"/>
                <a:pathLst>
                  <a:path w="119" h="113">
                    <a:moveTo>
                      <a:pt x="0" y="0"/>
                    </a:moveTo>
                    <a:lnTo>
                      <a:pt x="14" y="3"/>
                    </a:lnTo>
                    <a:lnTo>
                      <a:pt x="30" y="8"/>
                    </a:lnTo>
                    <a:lnTo>
                      <a:pt x="43" y="20"/>
                    </a:lnTo>
                    <a:lnTo>
                      <a:pt x="59" y="32"/>
                    </a:lnTo>
                    <a:lnTo>
                      <a:pt x="76" y="49"/>
                    </a:lnTo>
                    <a:lnTo>
                      <a:pt x="89" y="69"/>
                    </a:lnTo>
                    <a:lnTo>
                      <a:pt x="105" y="88"/>
                    </a:lnTo>
                    <a:lnTo>
                      <a:pt x="119" y="113"/>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57" name="未知"/>
              <p:cNvSpPr/>
              <p:nvPr/>
            </p:nvSpPr>
            <p:spPr>
              <a:xfrm>
                <a:off x="1273" y="113"/>
                <a:ext cx="116" cy="274"/>
              </a:xfrm>
              <a:custGeom>
                <a:avLst/>
                <a:gdLst>
                  <a:gd name="txL" fmla="*/ 0 w 116"/>
                  <a:gd name="txT" fmla="*/ 0 h 274"/>
                  <a:gd name="txR" fmla="*/ 116 w 116"/>
                  <a:gd name="txB" fmla="*/ 274 h 274"/>
                </a:gdLst>
                <a:ahLst/>
                <a:cxnLst>
                  <a:cxn ang="0">
                    <a:pos x="0" y="0"/>
                  </a:cxn>
                  <a:cxn ang="0">
                    <a:pos x="13" y="27"/>
                  </a:cxn>
                  <a:cxn ang="0">
                    <a:pos x="30" y="56"/>
                  </a:cxn>
                  <a:cxn ang="0">
                    <a:pos x="43" y="90"/>
                  </a:cxn>
                  <a:cxn ang="0">
                    <a:pos x="57" y="127"/>
                  </a:cxn>
                  <a:cxn ang="0">
                    <a:pos x="86" y="203"/>
                  </a:cxn>
                  <a:cxn ang="0">
                    <a:pos x="102" y="240"/>
                  </a:cxn>
                  <a:cxn ang="0">
                    <a:pos x="116" y="274"/>
                  </a:cxn>
                </a:cxnLst>
                <a:rect l="txL" t="txT" r="txR" b="txB"/>
                <a:pathLst>
                  <a:path w="116" h="274">
                    <a:moveTo>
                      <a:pt x="0" y="0"/>
                    </a:moveTo>
                    <a:lnTo>
                      <a:pt x="13" y="27"/>
                    </a:lnTo>
                    <a:lnTo>
                      <a:pt x="30" y="56"/>
                    </a:lnTo>
                    <a:lnTo>
                      <a:pt x="43" y="90"/>
                    </a:lnTo>
                    <a:lnTo>
                      <a:pt x="57" y="127"/>
                    </a:lnTo>
                    <a:lnTo>
                      <a:pt x="86" y="203"/>
                    </a:lnTo>
                    <a:lnTo>
                      <a:pt x="102" y="240"/>
                    </a:lnTo>
                    <a:lnTo>
                      <a:pt x="116" y="274"/>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58" name="直接连接符 23614"/>
              <p:cNvSpPr/>
              <p:nvPr/>
            </p:nvSpPr>
            <p:spPr>
              <a:xfrm>
                <a:off x="1389" y="387"/>
                <a:ext cx="119" cy="271"/>
              </a:xfrm>
              <a:prstGeom prst="line">
                <a:avLst/>
              </a:prstGeom>
              <a:ln w="28575" cap="flat" cmpd="sng">
                <a:solidFill>
                  <a:srgbClr val="FF0000"/>
                </a:solidFill>
                <a:prstDash val="solid"/>
                <a:headEnd type="none" w="med" len="med"/>
                <a:tailEnd type="none" w="med" len="med"/>
              </a:ln>
            </p:spPr>
          </p:sp>
        </p:grpSp>
        <p:sp>
          <p:nvSpPr>
            <p:cNvPr id="21537" name="直接连接符 23615"/>
            <p:cNvSpPr/>
            <p:nvPr/>
          </p:nvSpPr>
          <p:spPr>
            <a:xfrm>
              <a:off x="0" y="920"/>
              <a:ext cx="1968" cy="0"/>
            </a:xfrm>
            <a:prstGeom prst="line">
              <a:avLst/>
            </a:prstGeom>
            <a:ln w="19050" cap="flat" cmpd="sng">
              <a:solidFill>
                <a:schemeClr val="tx1"/>
              </a:solidFill>
              <a:prstDash val="solid"/>
              <a:headEnd type="none" w="med" len="med"/>
              <a:tailEnd type="stealth" w="sm" len="med"/>
            </a:ln>
          </p:spPr>
        </p:sp>
        <p:sp>
          <p:nvSpPr>
            <p:cNvPr id="21538" name="直接连接符 23616"/>
            <p:cNvSpPr/>
            <p:nvPr/>
          </p:nvSpPr>
          <p:spPr>
            <a:xfrm flipV="1">
              <a:off x="366" y="175"/>
              <a:ext cx="0" cy="1200"/>
            </a:xfrm>
            <a:prstGeom prst="line">
              <a:avLst/>
            </a:prstGeom>
            <a:ln w="19050" cap="flat" cmpd="sng">
              <a:solidFill>
                <a:schemeClr val="tx1"/>
              </a:solidFill>
              <a:prstDash val="solid"/>
              <a:headEnd type="none" w="med" len="med"/>
              <a:tailEnd type="stealth" w="sm" len="med"/>
            </a:ln>
          </p:spPr>
        </p:sp>
        <p:sp>
          <p:nvSpPr>
            <p:cNvPr id="21539" name="文本框 23617"/>
            <p:cNvSpPr txBox="1"/>
            <p:nvPr/>
          </p:nvSpPr>
          <p:spPr>
            <a:xfrm>
              <a:off x="1968" y="751"/>
              <a:ext cx="169" cy="288"/>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t</a:t>
              </a:r>
              <a:endParaRPr lang="en-US" altLang="zh-CN" sz="2400" dirty="0">
                <a:latin typeface="Times New Roman" panose="02020603050405020304" pitchFamily="18" charset="0"/>
              </a:endParaRPr>
            </a:p>
          </p:txBody>
        </p:sp>
        <p:sp>
          <p:nvSpPr>
            <p:cNvPr id="21540" name="文本框 23618"/>
            <p:cNvSpPr txBox="1"/>
            <p:nvPr/>
          </p:nvSpPr>
          <p:spPr>
            <a:xfrm>
              <a:off x="192" y="954"/>
              <a:ext cx="174" cy="154"/>
            </a:xfrm>
            <a:prstGeom prst="rect">
              <a:avLst/>
            </a:prstGeom>
            <a:noFill/>
            <a:ln w="9525">
              <a:noFill/>
            </a:ln>
          </p:spPr>
          <p:txBody>
            <a:bodyPr wrap="none">
              <a:spAutoFit/>
            </a:bodyPr>
            <a:p>
              <a:pPr eaLnBrk="1" hangingPunct="1">
                <a:spcBef>
                  <a:spcPct val="50000"/>
                </a:spcBef>
              </a:pPr>
              <a:r>
                <a:rPr lang="en-US" altLang="zh-CN" sz="1000" i="1" dirty="0">
                  <a:latin typeface="Times New Roman" panose="02020603050405020304" pitchFamily="18" charset="0"/>
                </a:rPr>
                <a:t>O</a:t>
              </a:r>
              <a:endParaRPr lang="en-US" altLang="zh-CN" sz="2400" dirty="0">
                <a:latin typeface="Times New Roman" panose="02020603050405020304" pitchFamily="18" charset="0"/>
              </a:endParaRPr>
            </a:p>
          </p:txBody>
        </p:sp>
        <p:sp>
          <p:nvSpPr>
            <p:cNvPr id="21541" name="文本框 23619"/>
            <p:cNvSpPr txBox="1"/>
            <p:nvPr/>
          </p:nvSpPr>
          <p:spPr>
            <a:xfrm>
              <a:off x="126" y="0"/>
              <a:ext cx="169" cy="288"/>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i</a:t>
              </a:r>
              <a:endParaRPr lang="en-US" altLang="zh-CN" sz="2400" dirty="0">
                <a:latin typeface="Times New Roman" panose="02020603050405020304" pitchFamily="18" charset="0"/>
              </a:endParaRPr>
            </a:p>
          </p:txBody>
        </p:sp>
        <p:sp>
          <p:nvSpPr>
            <p:cNvPr id="21542" name="直接连接符 23620"/>
            <p:cNvSpPr/>
            <p:nvPr/>
          </p:nvSpPr>
          <p:spPr>
            <a:xfrm>
              <a:off x="494" y="430"/>
              <a:ext cx="0" cy="602"/>
            </a:xfrm>
            <a:prstGeom prst="line">
              <a:avLst/>
            </a:prstGeom>
            <a:ln w="25400" cap="flat" cmpd="sng">
              <a:solidFill>
                <a:schemeClr val="tx1"/>
              </a:solidFill>
              <a:prstDash val="dash"/>
              <a:headEnd type="none" w="med" len="med"/>
              <a:tailEnd type="none" w="med" len="med"/>
            </a:ln>
          </p:spPr>
        </p:sp>
        <p:sp>
          <p:nvSpPr>
            <p:cNvPr id="21543" name="直接连接符 23621"/>
            <p:cNvSpPr/>
            <p:nvPr/>
          </p:nvSpPr>
          <p:spPr>
            <a:xfrm>
              <a:off x="192" y="510"/>
              <a:ext cx="144" cy="0"/>
            </a:xfrm>
            <a:prstGeom prst="line">
              <a:avLst/>
            </a:prstGeom>
            <a:ln w="9525" cap="flat" cmpd="sng">
              <a:solidFill>
                <a:schemeClr val="tx1"/>
              </a:solidFill>
              <a:prstDash val="solid"/>
              <a:headEnd type="none" w="med" len="med"/>
              <a:tailEnd type="stealth" w="sm" len="med"/>
            </a:ln>
          </p:spPr>
        </p:sp>
        <p:sp>
          <p:nvSpPr>
            <p:cNvPr id="21544" name="直接连接符 23622"/>
            <p:cNvSpPr/>
            <p:nvPr/>
          </p:nvSpPr>
          <p:spPr>
            <a:xfrm flipH="1">
              <a:off x="494" y="503"/>
              <a:ext cx="144" cy="0"/>
            </a:xfrm>
            <a:prstGeom prst="line">
              <a:avLst/>
            </a:prstGeom>
            <a:ln w="9525" cap="flat" cmpd="sng">
              <a:solidFill>
                <a:schemeClr val="tx1"/>
              </a:solidFill>
              <a:prstDash val="solid"/>
              <a:headEnd type="none" w="med" len="med"/>
              <a:tailEnd type="stealth" w="sm" len="med"/>
            </a:ln>
          </p:spPr>
        </p:sp>
        <p:sp>
          <p:nvSpPr>
            <p:cNvPr id="21545" name="文本框 23623"/>
            <p:cNvSpPr txBox="1"/>
            <p:nvPr/>
          </p:nvSpPr>
          <p:spPr>
            <a:xfrm>
              <a:off x="494" y="0"/>
              <a:ext cx="864" cy="288"/>
            </a:xfrm>
            <a:prstGeom prst="rect">
              <a:avLst/>
            </a:prstGeom>
            <a:noFill/>
            <a:ln w="9525">
              <a:noFill/>
            </a:ln>
          </p:spPr>
          <p:txBody>
            <a:bodyPr>
              <a:spAutoFit/>
            </a:bodyPr>
            <a:p>
              <a:pPr eaLnBrk="1" hangingPunct="1">
                <a:spcBef>
                  <a:spcPct val="50000"/>
                </a:spcBef>
              </a:pPr>
              <a:r>
                <a:rPr lang="en-US" altLang="zh-CN" sz="2400" i="1" dirty="0">
                  <a:latin typeface="Symbol" panose="05050102010706020507" pitchFamily="18" charset="2"/>
                </a:rPr>
                <a:t>y</a:t>
              </a:r>
              <a:r>
                <a:rPr lang="en-US" altLang="zh-CN" sz="2400" i="1" baseline="-25000" dirty="0">
                  <a:latin typeface="Times New Roman" panose="02020603050405020304" pitchFamily="18" charset="0"/>
                </a:rPr>
                <a:t>i</a:t>
              </a:r>
              <a:r>
                <a:rPr lang="en-US" altLang="zh-CN" sz="2400" i="1" baseline="-25000" dirty="0">
                  <a:latin typeface="宋体" panose="02010600030101010101" pitchFamily="2" charset="-122"/>
                  <a:sym typeface="Symbol" panose="05050102010706020507" pitchFamily="18" charset="2"/>
                </a:rPr>
                <a:t> </a:t>
              </a:r>
              <a:r>
                <a:rPr lang="en-US" altLang="zh-CN" sz="2400" dirty="0">
                  <a:latin typeface="宋体" panose="02010600030101010101" pitchFamily="2" charset="-122"/>
                  <a:sym typeface="Symbol" panose="05050102010706020507" pitchFamily="18" charset="2"/>
                </a:rPr>
                <a:t>&lt;0</a:t>
              </a:r>
              <a:endParaRPr lang="en-US" altLang="zh-CN" sz="2400" dirty="0">
                <a:latin typeface="宋体" panose="02010600030101010101" pitchFamily="2" charset="-122"/>
                <a:sym typeface="Symbol" panose="05050102010706020507" pitchFamily="18" charset="2"/>
              </a:endParaRPr>
            </a:p>
          </p:txBody>
        </p:sp>
      </p:grpSp>
      <p:grpSp>
        <p:nvGrpSpPr>
          <p:cNvPr id="11" name="组合 23624"/>
          <p:cNvGrpSpPr/>
          <p:nvPr/>
        </p:nvGrpSpPr>
        <p:grpSpPr>
          <a:xfrm>
            <a:off x="4568825" y="3705225"/>
            <a:ext cx="3392488" cy="2362200"/>
            <a:chOff x="0" y="0"/>
            <a:chExt cx="2137" cy="1488"/>
          </a:xfrm>
        </p:grpSpPr>
        <p:grpSp>
          <p:nvGrpSpPr>
            <p:cNvPr id="21513" name="组合 23625"/>
            <p:cNvGrpSpPr/>
            <p:nvPr/>
          </p:nvGrpSpPr>
          <p:grpSpPr>
            <a:xfrm>
              <a:off x="260" y="646"/>
              <a:ext cx="1508" cy="773"/>
              <a:chOff x="0" y="0"/>
              <a:chExt cx="1508" cy="773"/>
            </a:xfrm>
          </p:grpSpPr>
          <p:sp>
            <p:nvSpPr>
              <p:cNvPr id="21523" name="未知"/>
              <p:cNvSpPr/>
              <p:nvPr/>
            </p:nvSpPr>
            <p:spPr>
              <a:xfrm>
                <a:off x="0" y="147"/>
                <a:ext cx="118" cy="274"/>
              </a:xfrm>
              <a:custGeom>
                <a:avLst/>
                <a:gdLst>
                  <a:gd name="txL" fmla="*/ 0 w 118"/>
                  <a:gd name="txT" fmla="*/ 0 h 274"/>
                  <a:gd name="txR" fmla="*/ 118 w 118"/>
                  <a:gd name="txB" fmla="*/ 274 h 274"/>
                </a:gdLst>
                <a:ahLst/>
                <a:cxnLst>
                  <a:cxn ang="0">
                    <a:pos x="0" y="274"/>
                  </a:cxn>
                  <a:cxn ang="0">
                    <a:pos x="13" y="240"/>
                  </a:cxn>
                  <a:cxn ang="0">
                    <a:pos x="29" y="200"/>
                  </a:cxn>
                  <a:cxn ang="0">
                    <a:pos x="59" y="127"/>
                  </a:cxn>
                  <a:cxn ang="0">
                    <a:pos x="75" y="90"/>
                  </a:cxn>
                  <a:cxn ang="0">
                    <a:pos x="89" y="56"/>
                  </a:cxn>
                  <a:cxn ang="0">
                    <a:pos x="105" y="27"/>
                  </a:cxn>
                  <a:cxn ang="0">
                    <a:pos x="118" y="0"/>
                  </a:cxn>
                </a:cxnLst>
                <a:rect l="txL" t="txT" r="txR" b="txB"/>
                <a:pathLst>
                  <a:path w="118" h="274">
                    <a:moveTo>
                      <a:pt x="0" y="274"/>
                    </a:moveTo>
                    <a:lnTo>
                      <a:pt x="13" y="240"/>
                    </a:lnTo>
                    <a:lnTo>
                      <a:pt x="29" y="200"/>
                    </a:lnTo>
                    <a:lnTo>
                      <a:pt x="59" y="127"/>
                    </a:lnTo>
                    <a:lnTo>
                      <a:pt x="75" y="90"/>
                    </a:lnTo>
                    <a:lnTo>
                      <a:pt x="89" y="56"/>
                    </a:lnTo>
                    <a:lnTo>
                      <a:pt x="105" y="27"/>
                    </a:lnTo>
                    <a:lnTo>
                      <a:pt x="118"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24" name="未知"/>
              <p:cNvSpPr/>
              <p:nvPr/>
            </p:nvSpPr>
            <p:spPr>
              <a:xfrm>
                <a:off x="118" y="34"/>
                <a:ext cx="116" cy="113"/>
              </a:xfrm>
              <a:custGeom>
                <a:avLst/>
                <a:gdLst>
                  <a:gd name="txL" fmla="*/ 0 w 116"/>
                  <a:gd name="txT" fmla="*/ 0 h 113"/>
                  <a:gd name="txR" fmla="*/ 116 w 116"/>
                  <a:gd name="txB" fmla="*/ 113 h 113"/>
                </a:gdLst>
                <a:ahLst/>
                <a:cxnLst>
                  <a:cxn ang="0">
                    <a:pos x="0" y="113"/>
                  </a:cxn>
                  <a:cxn ang="0">
                    <a:pos x="14" y="88"/>
                  </a:cxn>
                  <a:cxn ang="0">
                    <a:pos x="30" y="69"/>
                  </a:cxn>
                  <a:cxn ang="0">
                    <a:pos x="44" y="49"/>
                  </a:cxn>
                  <a:cxn ang="0">
                    <a:pos x="57" y="32"/>
                  </a:cxn>
                  <a:cxn ang="0">
                    <a:pos x="73" y="20"/>
                  </a:cxn>
                  <a:cxn ang="0">
                    <a:pos x="87" y="8"/>
                  </a:cxn>
                  <a:cxn ang="0">
                    <a:pos x="103" y="3"/>
                  </a:cxn>
                  <a:cxn ang="0">
                    <a:pos x="116" y="0"/>
                  </a:cxn>
                </a:cxnLst>
                <a:rect l="txL" t="txT" r="txR" b="txB"/>
                <a:pathLst>
                  <a:path w="116" h="113">
                    <a:moveTo>
                      <a:pt x="0" y="113"/>
                    </a:moveTo>
                    <a:lnTo>
                      <a:pt x="14" y="88"/>
                    </a:lnTo>
                    <a:lnTo>
                      <a:pt x="30" y="69"/>
                    </a:lnTo>
                    <a:lnTo>
                      <a:pt x="44" y="49"/>
                    </a:lnTo>
                    <a:lnTo>
                      <a:pt x="57" y="32"/>
                    </a:lnTo>
                    <a:lnTo>
                      <a:pt x="73" y="20"/>
                    </a:lnTo>
                    <a:lnTo>
                      <a:pt x="87" y="8"/>
                    </a:lnTo>
                    <a:lnTo>
                      <a:pt x="103" y="3"/>
                    </a:lnTo>
                    <a:lnTo>
                      <a:pt x="116"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25" name="未知"/>
              <p:cNvSpPr/>
              <p:nvPr/>
            </p:nvSpPr>
            <p:spPr>
              <a:xfrm>
                <a:off x="234" y="34"/>
                <a:ext cx="119" cy="113"/>
              </a:xfrm>
              <a:custGeom>
                <a:avLst/>
                <a:gdLst>
                  <a:gd name="txL" fmla="*/ 0 w 119"/>
                  <a:gd name="txT" fmla="*/ 0 h 113"/>
                  <a:gd name="txR" fmla="*/ 119 w 119"/>
                  <a:gd name="txB" fmla="*/ 113 h 113"/>
                </a:gdLst>
                <a:ahLst/>
                <a:cxnLst>
                  <a:cxn ang="0">
                    <a:pos x="0" y="0"/>
                  </a:cxn>
                  <a:cxn ang="0">
                    <a:pos x="14" y="3"/>
                  </a:cxn>
                  <a:cxn ang="0">
                    <a:pos x="30" y="8"/>
                  </a:cxn>
                  <a:cxn ang="0">
                    <a:pos x="44" y="20"/>
                  </a:cxn>
                  <a:cxn ang="0">
                    <a:pos x="60" y="32"/>
                  </a:cxn>
                  <a:cxn ang="0">
                    <a:pos x="76" y="49"/>
                  </a:cxn>
                  <a:cxn ang="0">
                    <a:pos x="90" y="69"/>
                  </a:cxn>
                  <a:cxn ang="0">
                    <a:pos x="106" y="88"/>
                  </a:cxn>
                  <a:cxn ang="0">
                    <a:pos x="119" y="113"/>
                  </a:cxn>
                </a:cxnLst>
                <a:rect l="txL" t="txT" r="txR" b="txB"/>
                <a:pathLst>
                  <a:path w="119" h="113">
                    <a:moveTo>
                      <a:pt x="0" y="0"/>
                    </a:moveTo>
                    <a:lnTo>
                      <a:pt x="14" y="3"/>
                    </a:lnTo>
                    <a:lnTo>
                      <a:pt x="30" y="8"/>
                    </a:lnTo>
                    <a:lnTo>
                      <a:pt x="44" y="20"/>
                    </a:lnTo>
                    <a:lnTo>
                      <a:pt x="60" y="32"/>
                    </a:lnTo>
                    <a:lnTo>
                      <a:pt x="76" y="49"/>
                    </a:lnTo>
                    <a:lnTo>
                      <a:pt x="90" y="69"/>
                    </a:lnTo>
                    <a:lnTo>
                      <a:pt x="106" y="88"/>
                    </a:lnTo>
                    <a:lnTo>
                      <a:pt x="119" y="113"/>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26" name="未知"/>
              <p:cNvSpPr/>
              <p:nvPr/>
            </p:nvSpPr>
            <p:spPr>
              <a:xfrm>
                <a:off x="353" y="147"/>
                <a:ext cx="116" cy="274"/>
              </a:xfrm>
              <a:custGeom>
                <a:avLst/>
                <a:gdLst>
                  <a:gd name="txL" fmla="*/ 0 w 116"/>
                  <a:gd name="txT" fmla="*/ 0 h 274"/>
                  <a:gd name="txR" fmla="*/ 116 w 116"/>
                  <a:gd name="txB" fmla="*/ 274 h 274"/>
                </a:gdLst>
                <a:ahLst/>
                <a:cxnLst>
                  <a:cxn ang="0">
                    <a:pos x="0" y="0"/>
                  </a:cxn>
                  <a:cxn ang="0">
                    <a:pos x="14" y="27"/>
                  </a:cxn>
                  <a:cxn ang="0">
                    <a:pos x="30" y="56"/>
                  </a:cxn>
                  <a:cxn ang="0">
                    <a:pos x="43" y="90"/>
                  </a:cxn>
                  <a:cxn ang="0">
                    <a:pos x="57" y="127"/>
                  </a:cxn>
                  <a:cxn ang="0">
                    <a:pos x="87" y="203"/>
                  </a:cxn>
                  <a:cxn ang="0">
                    <a:pos x="103" y="240"/>
                  </a:cxn>
                  <a:cxn ang="0">
                    <a:pos x="116" y="274"/>
                  </a:cxn>
                </a:cxnLst>
                <a:rect l="txL" t="txT" r="txR" b="txB"/>
                <a:pathLst>
                  <a:path w="116" h="274">
                    <a:moveTo>
                      <a:pt x="0" y="0"/>
                    </a:moveTo>
                    <a:lnTo>
                      <a:pt x="14" y="27"/>
                    </a:lnTo>
                    <a:lnTo>
                      <a:pt x="30" y="56"/>
                    </a:lnTo>
                    <a:lnTo>
                      <a:pt x="43" y="90"/>
                    </a:lnTo>
                    <a:lnTo>
                      <a:pt x="57" y="127"/>
                    </a:lnTo>
                    <a:lnTo>
                      <a:pt x="87" y="203"/>
                    </a:lnTo>
                    <a:lnTo>
                      <a:pt x="103" y="240"/>
                    </a:lnTo>
                    <a:lnTo>
                      <a:pt x="116" y="274"/>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27" name="未知"/>
              <p:cNvSpPr/>
              <p:nvPr/>
            </p:nvSpPr>
            <p:spPr>
              <a:xfrm>
                <a:off x="454" y="387"/>
                <a:ext cx="119" cy="271"/>
              </a:xfrm>
              <a:custGeom>
                <a:avLst/>
                <a:gdLst>
                  <a:gd name="txL" fmla="*/ 0 w 119"/>
                  <a:gd name="txT" fmla="*/ 0 h 271"/>
                  <a:gd name="txR" fmla="*/ 119 w 119"/>
                  <a:gd name="txB" fmla="*/ 271 h 271"/>
                </a:gdLst>
                <a:ahLst/>
                <a:cxnLst>
                  <a:cxn ang="0">
                    <a:pos x="0" y="0"/>
                  </a:cxn>
                  <a:cxn ang="0">
                    <a:pos x="14" y="34"/>
                  </a:cxn>
                  <a:cxn ang="0">
                    <a:pos x="30" y="71"/>
                  </a:cxn>
                  <a:cxn ang="0">
                    <a:pos x="60" y="146"/>
                  </a:cxn>
                  <a:cxn ang="0">
                    <a:pos x="76" y="181"/>
                  </a:cxn>
                  <a:cxn ang="0">
                    <a:pos x="89" y="215"/>
                  </a:cxn>
                  <a:cxn ang="0">
                    <a:pos x="106" y="244"/>
                  </a:cxn>
                  <a:cxn ang="0">
                    <a:pos x="119" y="271"/>
                  </a:cxn>
                </a:cxnLst>
                <a:rect l="txL" t="txT" r="txR" b="txB"/>
                <a:pathLst>
                  <a:path w="119" h="271">
                    <a:moveTo>
                      <a:pt x="0" y="0"/>
                    </a:moveTo>
                    <a:lnTo>
                      <a:pt x="14" y="34"/>
                    </a:lnTo>
                    <a:lnTo>
                      <a:pt x="30" y="71"/>
                    </a:lnTo>
                    <a:lnTo>
                      <a:pt x="60" y="146"/>
                    </a:lnTo>
                    <a:lnTo>
                      <a:pt x="76" y="181"/>
                    </a:lnTo>
                    <a:lnTo>
                      <a:pt x="89" y="215"/>
                    </a:lnTo>
                    <a:lnTo>
                      <a:pt x="106" y="244"/>
                    </a:lnTo>
                    <a:lnTo>
                      <a:pt x="119" y="271"/>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28" name="未知"/>
              <p:cNvSpPr/>
              <p:nvPr/>
            </p:nvSpPr>
            <p:spPr>
              <a:xfrm>
                <a:off x="573" y="658"/>
                <a:ext cx="116" cy="115"/>
              </a:xfrm>
              <a:custGeom>
                <a:avLst/>
                <a:gdLst>
                  <a:gd name="txL" fmla="*/ 0 w 116"/>
                  <a:gd name="txT" fmla="*/ 0 h 115"/>
                  <a:gd name="txR" fmla="*/ 116 w 116"/>
                  <a:gd name="txB" fmla="*/ 115 h 115"/>
                </a:gdLst>
                <a:ahLst/>
                <a:cxnLst>
                  <a:cxn ang="0">
                    <a:pos x="0" y="0"/>
                  </a:cxn>
                  <a:cxn ang="0">
                    <a:pos x="14" y="25"/>
                  </a:cxn>
                  <a:cxn ang="0">
                    <a:pos x="30" y="44"/>
                  </a:cxn>
                  <a:cxn ang="0">
                    <a:pos x="43" y="64"/>
                  </a:cxn>
                  <a:cxn ang="0">
                    <a:pos x="57" y="81"/>
                  </a:cxn>
                  <a:cxn ang="0">
                    <a:pos x="73" y="96"/>
                  </a:cxn>
                  <a:cxn ang="0">
                    <a:pos x="87" y="105"/>
                  </a:cxn>
                  <a:cxn ang="0">
                    <a:pos x="103" y="113"/>
                  </a:cxn>
                  <a:cxn ang="0">
                    <a:pos x="116" y="115"/>
                  </a:cxn>
                </a:cxnLst>
                <a:rect l="txL" t="txT" r="txR" b="txB"/>
                <a:pathLst>
                  <a:path w="116" h="115">
                    <a:moveTo>
                      <a:pt x="0" y="0"/>
                    </a:moveTo>
                    <a:lnTo>
                      <a:pt x="14" y="25"/>
                    </a:lnTo>
                    <a:lnTo>
                      <a:pt x="30" y="44"/>
                    </a:lnTo>
                    <a:lnTo>
                      <a:pt x="43" y="64"/>
                    </a:lnTo>
                    <a:lnTo>
                      <a:pt x="57" y="81"/>
                    </a:lnTo>
                    <a:lnTo>
                      <a:pt x="73" y="96"/>
                    </a:lnTo>
                    <a:lnTo>
                      <a:pt x="87" y="105"/>
                    </a:lnTo>
                    <a:lnTo>
                      <a:pt x="103" y="113"/>
                    </a:lnTo>
                    <a:lnTo>
                      <a:pt x="116" y="115"/>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29" name="未知"/>
              <p:cNvSpPr/>
              <p:nvPr/>
            </p:nvSpPr>
            <p:spPr>
              <a:xfrm>
                <a:off x="684" y="658"/>
                <a:ext cx="119" cy="115"/>
              </a:xfrm>
              <a:custGeom>
                <a:avLst/>
                <a:gdLst>
                  <a:gd name="txL" fmla="*/ 0 w 119"/>
                  <a:gd name="txT" fmla="*/ 0 h 115"/>
                  <a:gd name="txR" fmla="*/ 119 w 119"/>
                  <a:gd name="txB" fmla="*/ 115 h 115"/>
                </a:gdLst>
                <a:ahLst/>
                <a:cxnLst>
                  <a:cxn ang="0">
                    <a:pos x="0" y="115"/>
                  </a:cxn>
                  <a:cxn ang="0">
                    <a:pos x="14" y="113"/>
                  </a:cxn>
                  <a:cxn ang="0">
                    <a:pos x="30" y="105"/>
                  </a:cxn>
                  <a:cxn ang="0">
                    <a:pos x="43" y="96"/>
                  </a:cxn>
                  <a:cxn ang="0">
                    <a:pos x="60" y="81"/>
                  </a:cxn>
                  <a:cxn ang="0">
                    <a:pos x="76" y="64"/>
                  </a:cxn>
                  <a:cxn ang="0">
                    <a:pos x="89" y="44"/>
                  </a:cxn>
                  <a:cxn ang="0">
                    <a:pos x="106" y="25"/>
                  </a:cxn>
                  <a:cxn ang="0">
                    <a:pos x="119" y="0"/>
                  </a:cxn>
                </a:cxnLst>
                <a:rect l="txL" t="txT" r="txR" b="txB"/>
                <a:pathLst>
                  <a:path w="119" h="115">
                    <a:moveTo>
                      <a:pt x="0" y="115"/>
                    </a:moveTo>
                    <a:lnTo>
                      <a:pt x="14" y="113"/>
                    </a:lnTo>
                    <a:lnTo>
                      <a:pt x="30" y="105"/>
                    </a:lnTo>
                    <a:lnTo>
                      <a:pt x="43" y="96"/>
                    </a:lnTo>
                    <a:lnTo>
                      <a:pt x="60" y="81"/>
                    </a:lnTo>
                    <a:lnTo>
                      <a:pt x="76" y="64"/>
                    </a:lnTo>
                    <a:lnTo>
                      <a:pt x="89" y="44"/>
                    </a:lnTo>
                    <a:lnTo>
                      <a:pt x="106" y="25"/>
                    </a:lnTo>
                    <a:lnTo>
                      <a:pt x="119"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30" name="未知"/>
              <p:cNvSpPr/>
              <p:nvPr/>
            </p:nvSpPr>
            <p:spPr>
              <a:xfrm>
                <a:off x="803" y="387"/>
                <a:ext cx="116" cy="271"/>
              </a:xfrm>
              <a:custGeom>
                <a:avLst/>
                <a:gdLst>
                  <a:gd name="txL" fmla="*/ 0 w 116"/>
                  <a:gd name="txT" fmla="*/ 0 h 271"/>
                  <a:gd name="txR" fmla="*/ 116 w 116"/>
                  <a:gd name="txB" fmla="*/ 271 h 271"/>
                </a:gdLst>
                <a:ahLst/>
                <a:cxnLst>
                  <a:cxn ang="0">
                    <a:pos x="0" y="271"/>
                  </a:cxn>
                  <a:cxn ang="0">
                    <a:pos x="14" y="244"/>
                  </a:cxn>
                  <a:cxn ang="0">
                    <a:pos x="30" y="215"/>
                  </a:cxn>
                  <a:cxn ang="0">
                    <a:pos x="43" y="181"/>
                  </a:cxn>
                  <a:cxn ang="0">
                    <a:pos x="57" y="146"/>
                  </a:cxn>
                  <a:cxn ang="0">
                    <a:pos x="86" y="71"/>
                  </a:cxn>
                  <a:cxn ang="0">
                    <a:pos x="103" y="34"/>
                  </a:cxn>
                  <a:cxn ang="0">
                    <a:pos x="116" y="0"/>
                  </a:cxn>
                </a:cxnLst>
                <a:rect l="txL" t="txT" r="txR" b="txB"/>
                <a:pathLst>
                  <a:path w="116" h="271">
                    <a:moveTo>
                      <a:pt x="0" y="271"/>
                    </a:moveTo>
                    <a:lnTo>
                      <a:pt x="14" y="244"/>
                    </a:lnTo>
                    <a:lnTo>
                      <a:pt x="30" y="215"/>
                    </a:lnTo>
                    <a:lnTo>
                      <a:pt x="43" y="181"/>
                    </a:lnTo>
                    <a:lnTo>
                      <a:pt x="57" y="146"/>
                    </a:lnTo>
                    <a:lnTo>
                      <a:pt x="86" y="71"/>
                    </a:lnTo>
                    <a:lnTo>
                      <a:pt x="103" y="34"/>
                    </a:lnTo>
                    <a:lnTo>
                      <a:pt x="116"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31" name="未知"/>
              <p:cNvSpPr/>
              <p:nvPr/>
            </p:nvSpPr>
            <p:spPr>
              <a:xfrm>
                <a:off x="919" y="113"/>
                <a:ext cx="119" cy="274"/>
              </a:xfrm>
              <a:custGeom>
                <a:avLst/>
                <a:gdLst>
                  <a:gd name="txL" fmla="*/ 0 w 119"/>
                  <a:gd name="txT" fmla="*/ 0 h 274"/>
                  <a:gd name="txR" fmla="*/ 119 w 119"/>
                  <a:gd name="txB" fmla="*/ 274 h 274"/>
                </a:gdLst>
                <a:ahLst/>
                <a:cxnLst>
                  <a:cxn ang="0">
                    <a:pos x="0" y="274"/>
                  </a:cxn>
                  <a:cxn ang="0">
                    <a:pos x="14" y="240"/>
                  </a:cxn>
                  <a:cxn ang="0">
                    <a:pos x="30" y="203"/>
                  </a:cxn>
                  <a:cxn ang="0">
                    <a:pos x="60" y="127"/>
                  </a:cxn>
                  <a:cxn ang="0">
                    <a:pos x="76" y="90"/>
                  </a:cxn>
                  <a:cxn ang="0">
                    <a:pos x="89" y="56"/>
                  </a:cxn>
                  <a:cxn ang="0">
                    <a:pos x="105" y="27"/>
                  </a:cxn>
                  <a:cxn ang="0">
                    <a:pos x="119" y="0"/>
                  </a:cxn>
                </a:cxnLst>
                <a:rect l="txL" t="txT" r="txR" b="txB"/>
                <a:pathLst>
                  <a:path w="119" h="274">
                    <a:moveTo>
                      <a:pt x="0" y="274"/>
                    </a:moveTo>
                    <a:lnTo>
                      <a:pt x="14" y="240"/>
                    </a:lnTo>
                    <a:lnTo>
                      <a:pt x="30" y="203"/>
                    </a:lnTo>
                    <a:lnTo>
                      <a:pt x="60" y="127"/>
                    </a:lnTo>
                    <a:lnTo>
                      <a:pt x="76" y="90"/>
                    </a:lnTo>
                    <a:lnTo>
                      <a:pt x="89" y="56"/>
                    </a:lnTo>
                    <a:lnTo>
                      <a:pt x="105" y="27"/>
                    </a:lnTo>
                    <a:lnTo>
                      <a:pt x="119"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32" name="未知"/>
              <p:cNvSpPr/>
              <p:nvPr/>
            </p:nvSpPr>
            <p:spPr>
              <a:xfrm>
                <a:off x="1038" y="0"/>
                <a:ext cx="116" cy="113"/>
              </a:xfrm>
              <a:custGeom>
                <a:avLst/>
                <a:gdLst>
                  <a:gd name="txL" fmla="*/ 0 w 116"/>
                  <a:gd name="txT" fmla="*/ 0 h 113"/>
                  <a:gd name="txR" fmla="*/ 116 w 116"/>
                  <a:gd name="txB" fmla="*/ 113 h 113"/>
                </a:gdLst>
                <a:ahLst/>
                <a:cxnLst>
                  <a:cxn ang="0">
                    <a:pos x="0" y="113"/>
                  </a:cxn>
                  <a:cxn ang="0">
                    <a:pos x="13" y="88"/>
                  </a:cxn>
                  <a:cxn ang="0">
                    <a:pos x="30" y="69"/>
                  </a:cxn>
                  <a:cxn ang="0">
                    <a:pos x="43" y="49"/>
                  </a:cxn>
                  <a:cxn ang="0">
                    <a:pos x="57" y="32"/>
                  </a:cxn>
                  <a:cxn ang="0">
                    <a:pos x="73" y="20"/>
                  </a:cxn>
                  <a:cxn ang="0">
                    <a:pos x="86" y="8"/>
                  </a:cxn>
                  <a:cxn ang="0">
                    <a:pos x="103" y="3"/>
                  </a:cxn>
                  <a:cxn ang="0">
                    <a:pos x="116" y="0"/>
                  </a:cxn>
                </a:cxnLst>
                <a:rect l="txL" t="txT" r="txR" b="txB"/>
                <a:pathLst>
                  <a:path w="116" h="113">
                    <a:moveTo>
                      <a:pt x="0" y="113"/>
                    </a:moveTo>
                    <a:lnTo>
                      <a:pt x="13" y="88"/>
                    </a:lnTo>
                    <a:lnTo>
                      <a:pt x="30" y="69"/>
                    </a:lnTo>
                    <a:lnTo>
                      <a:pt x="43" y="49"/>
                    </a:lnTo>
                    <a:lnTo>
                      <a:pt x="57" y="32"/>
                    </a:lnTo>
                    <a:lnTo>
                      <a:pt x="73" y="20"/>
                    </a:lnTo>
                    <a:lnTo>
                      <a:pt x="86" y="8"/>
                    </a:lnTo>
                    <a:lnTo>
                      <a:pt x="103" y="3"/>
                    </a:lnTo>
                    <a:lnTo>
                      <a:pt x="116" y="0"/>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33" name="未知"/>
              <p:cNvSpPr/>
              <p:nvPr/>
            </p:nvSpPr>
            <p:spPr>
              <a:xfrm>
                <a:off x="1154" y="0"/>
                <a:ext cx="119" cy="113"/>
              </a:xfrm>
              <a:custGeom>
                <a:avLst/>
                <a:gdLst>
                  <a:gd name="txL" fmla="*/ 0 w 119"/>
                  <a:gd name="txT" fmla="*/ 0 h 113"/>
                  <a:gd name="txR" fmla="*/ 119 w 119"/>
                  <a:gd name="txB" fmla="*/ 113 h 113"/>
                </a:gdLst>
                <a:ahLst/>
                <a:cxnLst>
                  <a:cxn ang="0">
                    <a:pos x="0" y="0"/>
                  </a:cxn>
                  <a:cxn ang="0">
                    <a:pos x="14" y="3"/>
                  </a:cxn>
                  <a:cxn ang="0">
                    <a:pos x="30" y="8"/>
                  </a:cxn>
                  <a:cxn ang="0">
                    <a:pos x="43" y="20"/>
                  </a:cxn>
                  <a:cxn ang="0">
                    <a:pos x="59" y="32"/>
                  </a:cxn>
                  <a:cxn ang="0">
                    <a:pos x="76" y="49"/>
                  </a:cxn>
                  <a:cxn ang="0">
                    <a:pos x="89" y="69"/>
                  </a:cxn>
                  <a:cxn ang="0">
                    <a:pos x="105" y="88"/>
                  </a:cxn>
                  <a:cxn ang="0">
                    <a:pos x="119" y="113"/>
                  </a:cxn>
                </a:cxnLst>
                <a:rect l="txL" t="txT" r="txR" b="txB"/>
                <a:pathLst>
                  <a:path w="119" h="113">
                    <a:moveTo>
                      <a:pt x="0" y="0"/>
                    </a:moveTo>
                    <a:lnTo>
                      <a:pt x="14" y="3"/>
                    </a:lnTo>
                    <a:lnTo>
                      <a:pt x="30" y="8"/>
                    </a:lnTo>
                    <a:lnTo>
                      <a:pt x="43" y="20"/>
                    </a:lnTo>
                    <a:lnTo>
                      <a:pt x="59" y="32"/>
                    </a:lnTo>
                    <a:lnTo>
                      <a:pt x="76" y="49"/>
                    </a:lnTo>
                    <a:lnTo>
                      <a:pt x="89" y="69"/>
                    </a:lnTo>
                    <a:lnTo>
                      <a:pt x="105" y="88"/>
                    </a:lnTo>
                    <a:lnTo>
                      <a:pt x="119" y="113"/>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34" name="未知"/>
              <p:cNvSpPr/>
              <p:nvPr/>
            </p:nvSpPr>
            <p:spPr>
              <a:xfrm>
                <a:off x="1273" y="113"/>
                <a:ext cx="116" cy="274"/>
              </a:xfrm>
              <a:custGeom>
                <a:avLst/>
                <a:gdLst>
                  <a:gd name="txL" fmla="*/ 0 w 116"/>
                  <a:gd name="txT" fmla="*/ 0 h 274"/>
                  <a:gd name="txR" fmla="*/ 116 w 116"/>
                  <a:gd name="txB" fmla="*/ 274 h 274"/>
                </a:gdLst>
                <a:ahLst/>
                <a:cxnLst>
                  <a:cxn ang="0">
                    <a:pos x="0" y="0"/>
                  </a:cxn>
                  <a:cxn ang="0">
                    <a:pos x="13" y="27"/>
                  </a:cxn>
                  <a:cxn ang="0">
                    <a:pos x="30" y="56"/>
                  </a:cxn>
                  <a:cxn ang="0">
                    <a:pos x="43" y="90"/>
                  </a:cxn>
                  <a:cxn ang="0">
                    <a:pos x="57" y="127"/>
                  </a:cxn>
                  <a:cxn ang="0">
                    <a:pos x="86" y="203"/>
                  </a:cxn>
                  <a:cxn ang="0">
                    <a:pos x="102" y="240"/>
                  </a:cxn>
                  <a:cxn ang="0">
                    <a:pos x="116" y="274"/>
                  </a:cxn>
                </a:cxnLst>
                <a:rect l="txL" t="txT" r="txR" b="txB"/>
                <a:pathLst>
                  <a:path w="116" h="274">
                    <a:moveTo>
                      <a:pt x="0" y="0"/>
                    </a:moveTo>
                    <a:lnTo>
                      <a:pt x="13" y="27"/>
                    </a:lnTo>
                    <a:lnTo>
                      <a:pt x="30" y="56"/>
                    </a:lnTo>
                    <a:lnTo>
                      <a:pt x="43" y="90"/>
                    </a:lnTo>
                    <a:lnTo>
                      <a:pt x="57" y="127"/>
                    </a:lnTo>
                    <a:lnTo>
                      <a:pt x="86" y="203"/>
                    </a:lnTo>
                    <a:lnTo>
                      <a:pt x="102" y="240"/>
                    </a:lnTo>
                    <a:lnTo>
                      <a:pt x="116" y="274"/>
                    </a:ln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1535" name="直接连接符 23638"/>
              <p:cNvSpPr/>
              <p:nvPr/>
            </p:nvSpPr>
            <p:spPr>
              <a:xfrm>
                <a:off x="1389" y="387"/>
                <a:ext cx="119" cy="271"/>
              </a:xfrm>
              <a:prstGeom prst="line">
                <a:avLst/>
              </a:prstGeom>
              <a:ln w="28575" cap="flat" cmpd="sng">
                <a:solidFill>
                  <a:srgbClr val="FF0000"/>
                </a:solidFill>
                <a:prstDash val="solid"/>
                <a:headEnd type="none" w="med" len="med"/>
                <a:tailEnd type="none" w="med" len="med"/>
              </a:ln>
            </p:spPr>
          </p:sp>
        </p:grpSp>
        <p:sp>
          <p:nvSpPr>
            <p:cNvPr id="21514" name="直接连接符 23639"/>
            <p:cNvSpPr/>
            <p:nvPr/>
          </p:nvSpPr>
          <p:spPr>
            <a:xfrm>
              <a:off x="0" y="1033"/>
              <a:ext cx="1968" cy="0"/>
            </a:xfrm>
            <a:prstGeom prst="line">
              <a:avLst/>
            </a:prstGeom>
            <a:ln w="19050" cap="flat" cmpd="sng">
              <a:solidFill>
                <a:schemeClr val="tx1"/>
              </a:solidFill>
              <a:prstDash val="solid"/>
              <a:headEnd type="none" w="med" len="med"/>
              <a:tailEnd type="stealth" w="sm" len="med"/>
            </a:ln>
          </p:spPr>
        </p:sp>
        <p:sp>
          <p:nvSpPr>
            <p:cNvPr id="21515" name="直接连接符 23640"/>
            <p:cNvSpPr/>
            <p:nvPr/>
          </p:nvSpPr>
          <p:spPr>
            <a:xfrm flipV="1">
              <a:off x="595" y="288"/>
              <a:ext cx="0" cy="1200"/>
            </a:xfrm>
            <a:prstGeom prst="line">
              <a:avLst/>
            </a:prstGeom>
            <a:ln w="19050" cap="flat" cmpd="sng">
              <a:solidFill>
                <a:schemeClr val="tx1"/>
              </a:solidFill>
              <a:prstDash val="solid"/>
              <a:headEnd type="none" w="med" len="med"/>
              <a:tailEnd type="stealth" w="sm" len="med"/>
            </a:ln>
          </p:spPr>
        </p:sp>
        <p:sp>
          <p:nvSpPr>
            <p:cNvPr id="21516" name="文本框 23641"/>
            <p:cNvSpPr txBox="1"/>
            <p:nvPr/>
          </p:nvSpPr>
          <p:spPr>
            <a:xfrm>
              <a:off x="1968" y="864"/>
              <a:ext cx="169" cy="288"/>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t</a:t>
              </a:r>
              <a:endParaRPr lang="en-US" altLang="zh-CN" sz="2400" dirty="0">
                <a:latin typeface="Times New Roman" panose="02020603050405020304" pitchFamily="18" charset="0"/>
              </a:endParaRPr>
            </a:p>
          </p:txBody>
        </p:sp>
        <p:sp>
          <p:nvSpPr>
            <p:cNvPr id="21517" name="文本框 23642"/>
            <p:cNvSpPr txBox="1"/>
            <p:nvPr/>
          </p:nvSpPr>
          <p:spPr>
            <a:xfrm>
              <a:off x="643" y="1051"/>
              <a:ext cx="174" cy="154"/>
            </a:xfrm>
            <a:prstGeom prst="rect">
              <a:avLst/>
            </a:prstGeom>
            <a:noFill/>
            <a:ln w="9525">
              <a:noFill/>
            </a:ln>
          </p:spPr>
          <p:txBody>
            <a:bodyPr wrap="none">
              <a:spAutoFit/>
            </a:bodyPr>
            <a:p>
              <a:pPr eaLnBrk="1" hangingPunct="1">
                <a:spcBef>
                  <a:spcPct val="50000"/>
                </a:spcBef>
              </a:pPr>
              <a:r>
                <a:rPr lang="en-US" altLang="zh-CN" sz="1000" i="1" dirty="0">
                  <a:latin typeface="Times New Roman" panose="02020603050405020304" pitchFamily="18" charset="0"/>
                </a:rPr>
                <a:t>O</a:t>
              </a:r>
              <a:endParaRPr lang="en-US" altLang="zh-CN" sz="2400" dirty="0">
                <a:latin typeface="Times New Roman" panose="02020603050405020304" pitchFamily="18" charset="0"/>
              </a:endParaRPr>
            </a:p>
          </p:txBody>
        </p:sp>
        <p:sp>
          <p:nvSpPr>
            <p:cNvPr id="21518" name="文本框 23643"/>
            <p:cNvSpPr txBox="1"/>
            <p:nvPr/>
          </p:nvSpPr>
          <p:spPr>
            <a:xfrm>
              <a:off x="366" y="0"/>
              <a:ext cx="169" cy="288"/>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i</a:t>
              </a:r>
              <a:endParaRPr lang="en-US" altLang="zh-CN" sz="2400" dirty="0">
                <a:latin typeface="Times New Roman" panose="02020603050405020304" pitchFamily="18" charset="0"/>
              </a:endParaRPr>
            </a:p>
          </p:txBody>
        </p:sp>
        <p:sp>
          <p:nvSpPr>
            <p:cNvPr id="21519" name="直接连接符 23644"/>
            <p:cNvSpPr/>
            <p:nvPr/>
          </p:nvSpPr>
          <p:spPr>
            <a:xfrm>
              <a:off x="494" y="543"/>
              <a:ext cx="0" cy="602"/>
            </a:xfrm>
            <a:prstGeom prst="line">
              <a:avLst/>
            </a:prstGeom>
            <a:ln w="25400" cap="flat" cmpd="sng">
              <a:solidFill>
                <a:schemeClr val="tx1"/>
              </a:solidFill>
              <a:prstDash val="dash"/>
              <a:headEnd type="none" w="med" len="med"/>
              <a:tailEnd type="none" w="med" len="med"/>
            </a:ln>
          </p:spPr>
        </p:sp>
        <p:sp>
          <p:nvSpPr>
            <p:cNvPr id="21520" name="直接连接符 23645"/>
            <p:cNvSpPr/>
            <p:nvPr/>
          </p:nvSpPr>
          <p:spPr>
            <a:xfrm>
              <a:off x="295" y="608"/>
              <a:ext cx="144" cy="0"/>
            </a:xfrm>
            <a:prstGeom prst="line">
              <a:avLst/>
            </a:prstGeom>
            <a:ln w="9525" cap="flat" cmpd="sng">
              <a:solidFill>
                <a:schemeClr val="tx1"/>
              </a:solidFill>
              <a:prstDash val="solid"/>
              <a:headEnd type="none" w="med" len="med"/>
              <a:tailEnd type="stealth" w="sm" len="med"/>
            </a:ln>
          </p:spPr>
        </p:sp>
        <p:sp>
          <p:nvSpPr>
            <p:cNvPr id="21521" name="直接连接符 23646"/>
            <p:cNvSpPr/>
            <p:nvPr/>
          </p:nvSpPr>
          <p:spPr>
            <a:xfrm flipH="1">
              <a:off x="632" y="608"/>
              <a:ext cx="144" cy="0"/>
            </a:xfrm>
            <a:prstGeom prst="line">
              <a:avLst/>
            </a:prstGeom>
            <a:ln w="9525" cap="flat" cmpd="sng">
              <a:solidFill>
                <a:schemeClr val="tx1"/>
              </a:solidFill>
              <a:prstDash val="solid"/>
              <a:headEnd type="none" w="med" len="med"/>
              <a:tailEnd type="stealth" w="sm" len="med"/>
            </a:ln>
          </p:spPr>
        </p:sp>
        <p:sp>
          <p:nvSpPr>
            <p:cNvPr id="21522" name="文本框 23647"/>
            <p:cNvSpPr txBox="1"/>
            <p:nvPr/>
          </p:nvSpPr>
          <p:spPr>
            <a:xfrm>
              <a:off x="714" y="288"/>
              <a:ext cx="864" cy="288"/>
            </a:xfrm>
            <a:prstGeom prst="rect">
              <a:avLst/>
            </a:prstGeom>
            <a:noFill/>
            <a:ln w="9525">
              <a:noFill/>
            </a:ln>
          </p:spPr>
          <p:txBody>
            <a:bodyPr>
              <a:spAutoFit/>
            </a:bodyPr>
            <a:p>
              <a:pPr eaLnBrk="1" hangingPunct="1">
                <a:spcBef>
                  <a:spcPct val="50000"/>
                </a:spcBef>
              </a:pPr>
              <a:r>
                <a:rPr lang="en-US" altLang="zh-CN" sz="2400" i="1" dirty="0">
                  <a:latin typeface="Symbol" panose="05050102010706020507" pitchFamily="18" charset="2"/>
                </a:rPr>
                <a:t>y</a:t>
              </a:r>
              <a:r>
                <a:rPr lang="en-US" altLang="zh-CN" sz="2400" i="1" baseline="-25000" dirty="0">
                  <a:latin typeface="Times New Roman" panose="02020603050405020304" pitchFamily="18" charset="0"/>
                </a:rPr>
                <a:t>i</a:t>
              </a:r>
              <a:r>
                <a:rPr lang="en-US" altLang="zh-CN" sz="2400" i="1" baseline="-25000" dirty="0">
                  <a:latin typeface="宋体" panose="02010600030101010101" pitchFamily="2" charset="-122"/>
                  <a:sym typeface="Symbol" panose="05050102010706020507" pitchFamily="18" charset="2"/>
                </a:rPr>
                <a:t> </a:t>
              </a:r>
              <a:r>
                <a:rPr lang="en-US" altLang="zh-CN" sz="2400" dirty="0">
                  <a:latin typeface="宋体" panose="02010600030101010101" pitchFamily="2" charset="-122"/>
                  <a:sym typeface="Symbol" panose="05050102010706020507" pitchFamily="18" charset="2"/>
                </a:rPr>
                <a:t>&gt;0</a:t>
              </a:r>
              <a:endParaRPr lang="en-US" altLang="zh-CN" sz="2400" dirty="0">
                <a:latin typeface="宋体" panose="02010600030101010101" pitchFamily="2" charset="-122"/>
                <a:sym typeface="Symbol" panose="05050102010706020507" pitchFamily="18" charset="2"/>
              </a:endParaRPr>
            </a:p>
          </p:txBody>
        </p:sp>
      </p:grpSp>
      <p:sp>
        <p:nvSpPr>
          <p:cNvPr id="23649" name="文本框 23648"/>
          <p:cNvSpPr txBox="1"/>
          <p:nvPr/>
        </p:nvSpPr>
        <p:spPr>
          <a:xfrm>
            <a:off x="1120775" y="6016625"/>
            <a:ext cx="3060700" cy="457200"/>
          </a:xfrm>
          <a:prstGeom prst="rect">
            <a:avLst/>
          </a:prstGeom>
          <a:noFill/>
          <a:ln w="9525">
            <a:noFill/>
          </a:ln>
        </p:spPr>
        <p:txBody>
          <a:bodyPr wrap="none">
            <a:spAutoFit/>
          </a:bodyPr>
          <a:p>
            <a:pPr eaLnBrk="1" hangingPunct="1">
              <a:spcBef>
                <a:spcPct val="50000"/>
              </a:spcBef>
            </a:pPr>
            <a:r>
              <a:rPr lang="zh-CN" altLang="en-US" sz="2400" u="sng" dirty="0">
                <a:solidFill>
                  <a:srgbClr val="FF0000"/>
                </a:solidFill>
                <a:latin typeface="Times New Roman" panose="02020603050405020304" pitchFamily="18" charset="0"/>
              </a:rPr>
              <a:t>一般规定</a:t>
            </a:r>
            <a:r>
              <a:rPr lang="zh-CN" altLang="en-US" sz="2400" dirty="0">
                <a:latin typeface="Times New Roman" panose="02020603050405020304" pitchFamily="18" charset="0"/>
              </a:rPr>
              <a:t>：</a:t>
            </a:r>
            <a:r>
              <a:rPr lang="en-US" altLang="zh-CN" sz="2400" dirty="0">
                <a:latin typeface="Times New Roman" panose="02020603050405020304" pitchFamily="18" charset="0"/>
              </a:rPr>
              <a:t>| </a:t>
            </a:r>
            <a:r>
              <a:rPr lang="en-US" altLang="zh-CN" sz="2400" i="1" dirty="0">
                <a:latin typeface="Symbol" panose="05050102010706020507" pitchFamily="18" charset="2"/>
              </a:rPr>
              <a:t>y</a:t>
            </a:r>
            <a:r>
              <a:rPr lang="en-US" altLang="zh-CN" sz="2400" i="1" baseline="-25000" dirty="0">
                <a:latin typeface="Times New Roman" panose="02020603050405020304" pitchFamily="18" charset="0"/>
              </a:rPr>
              <a:t>i</a:t>
            </a:r>
            <a:r>
              <a:rPr lang="en-US" altLang="zh-CN" sz="2400" dirty="0">
                <a:latin typeface="Times New Roman" panose="02020603050405020304" pitchFamily="18" charset="0"/>
                <a:sym typeface="Symbol" panose="05050102010706020507" pitchFamily="18" charset="2"/>
              </a:rPr>
              <a:t> |  </a:t>
            </a:r>
            <a:r>
              <a:rPr lang="zh-CN" altLang="en-US" sz="2400" dirty="0">
                <a:latin typeface="Times New Roman" panose="02020603050405020304" pitchFamily="18" charset="0"/>
                <a:sym typeface="Symbol" panose="05050102010706020507" pitchFamily="18" charset="2"/>
              </a:rPr>
              <a:t>。</a:t>
            </a:r>
            <a:endParaRPr lang="zh-CN" altLang="en-US" sz="2400" dirty="0">
              <a:latin typeface="Times New Roman" panose="02020603050405020304" pitchFamily="18" charset="0"/>
              <a:sym typeface="Symbol" panose="05050102010706020507" pitchFamily="18" charset="2"/>
            </a:endParaRPr>
          </a:p>
        </p:txBody>
      </p:sp>
      <p:sp>
        <p:nvSpPr>
          <p:cNvPr id="23650" name="文本框 23649"/>
          <p:cNvSpPr txBox="1"/>
          <p:nvPr/>
        </p:nvSpPr>
        <p:spPr>
          <a:xfrm>
            <a:off x="296863" y="2636838"/>
            <a:ext cx="8377237" cy="946150"/>
          </a:xfrm>
          <a:prstGeom prst="rect">
            <a:avLst/>
          </a:prstGeom>
          <a:noFill/>
          <a:ln w="9525">
            <a:noFill/>
          </a:ln>
        </p:spPr>
        <p:txBody>
          <a:bodyPr>
            <a:spAutoFit/>
          </a:bodyPr>
          <a:p>
            <a:pPr>
              <a:spcBef>
                <a:spcPct val="50000"/>
              </a:spcBef>
            </a:pPr>
            <a:r>
              <a:rPr lang="zh-CN" altLang="en-US" dirty="0">
                <a:solidFill>
                  <a:schemeClr val="tx2"/>
                </a:solidFill>
                <a:latin typeface="黑体" panose="02010609060101010101" pitchFamily="49" charset="-122"/>
                <a:ea typeface="黑体" panose="02010609060101010101" pitchFamily="49" charset="-122"/>
              </a:rPr>
              <a:t>    正弦量的正最大值在时间起点</a:t>
            </a:r>
            <a:r>
              <a:rPr lang="en-US" altLang="zh-CN" dirty="0">
                <a:solidFill>
                  <a:schemeClr val="tx2"/>
                </a:solidFill>
                <a:latin typeface="黑体" panose="02010609060101010101" pitchFamily="49" charset="-122"/>
                <a:ea typeface="黑体" panose="02010609060101010101" pitchFamily="49" charset="-122"/>
              </a:rPr>
              <a:t>t=0</a:t>
            </a:r>
            <a:r>
              <a:rPr lang="zh-CN" altLang="en-US" dirty="0">
                <a:solidFill>
                  <a:schemeClr val="tx2"/>
                </a:solidFill>
                <a:latin typeface="黑体" panose="02010609060101010101" pitchFamily="49" charset="-122"/>
                <a:ea typeface="黑体" panose="02010609060101010101" pitchFamily="49" charset="-122"/>
              </a:rPr>
              <a:t>之前，</a:t>
            </a:r>
            <a:r>
              <a:rPr lang="el-GR" altLang="en-US" dirty="0">
                <a:solidFill>
                  <a:schemeClr val="tx2"/>
                </a:solidFill>
                <a:latin typeface="黑体" panose="02010609060101010101" pitchFamily="49" charset="-122"/>
                <a:ea typeface="黑体" panose="02010609060101010101" pitchFamily="49" charset="-122"/>
              </a:rPr>
              <a:t>ψ</a:t>
            </a:r>
            <a:r>
              <a:rPr lang="zh-CN" altLang="en-US" dirty="0">
                <a:solidFill>
                  <a:schemeClr val="tx2"/>
                </a:solidFill>
                <a:latin typeface="黑体" panose="02010609060101010101" pitchFamily="49" charset="-122"/>
                <a:ea typeface="黑体" panose="02010609060101010101" pitchFamily="49" charset="-122"/>
              </a:rPr>
              <a:t>为正值，反之，</a:t>
            </a:r>
            <a:r>
              <a:rPr lang="el-GR" altLang="en-US" dirty="0">
                <a:solidFill>
                  <a:schemeClr val="tx2"/>
                </a:solidFill>
                <a:latin typeface="黑体" panose="02010609060101010101" pitchFamily="49" charset="-122"/>
                <a:ea typeface="黑体" panose="02010609060101010101" pitchFamily="49" charset="-122"/>
              </a:rPr>
              <a:t>ψ</a:t>
            </a:r>
            <a:r>
              <a:rPr lang="zh-CN" altLang="en-US" dirty="0">
                <a:solidFill>
                  <a:schemeClr val="tx2"/>
                </a:solidFill>
                <a:latin typeface="黑体" panose="02010609060101010101" pitchFamily="49" charset="-122"/>
                <a:ea typeface="黑体" panose="02010609060101010101" pitchFamily="49" charset="-122"/>
              </a:rPr>
              <a:t>为负值</a:t>
            </a:r>
            <a:endParaRPr lang="zh-CN" altLang="en-US" dirty="0">
              <a:solidFill>
                <a:schemeClr val="tx2"/>
              </a:solidFill>
              <a:latin typeface="黑体" panose="02010609060101010101" pitchFamily="49" charset="-122"/>
              <a:ea typeface="黑体" panose="02010609060101010101" pitchFamily="49" charset="-122"/>
            </a:endParaRPr>
          </a:p>
        </p:txBody>
      </p:sp>
      <p:sp>
        <p:nvSpPr>
          <p:cNvPr id="21512"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65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0-#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0-#ppt_w/2"/>
                                          </p:val>
                                        </p:tav>
                                        <p:tav tm="100000">
                                          <p:val>
                                            <p:strVal val="#ppt_x"/>
                                          </p:val>
                                        </p:tav>
                                      </p:tavLst>
                                    </p:anim>
                                    <p:anim calcmode="lin" valueType="num">
                                      <p:cBhvr additive="base">
                                        <p:cTn id="30"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23649"/>
                                        </p:tgtEl>
                                        <p:attrNameLst>
                                          <p:attrName>style.visibility</p:attrName>
                                        </p:attrNameLst>
                                      </p:cBhvr>
                                      <p:to>
                                        <p:strVal val="visible"/>
                                      </p:to>
                                    </p:set>
                                    <p:anim calcmode="lin" valueType="num">
                                      <p:cBhvr additive="base">
                                        <p:cTn id="35" dur="500" fill="hold"/>
                                        <p:tgtEl>
                                          <p:spTgt spid="23649"/>
                                        </p:tgtEl>
                                        <p:attrNameLst>
                                          <p:attrName>ppt_x</p:attrName>
                                        </p:attrNameLst>
                                      </p:cBhvr>
                                      <p:tavLst>
                                        <p:tav tm="0">
                                          <p:val>
                                            <p:strVal val="1+#ppt_w/2"/>
                                          </p:val>
                                        </p:tav>
                                        <p:tav tm="100000">
                                          <p:val>
                                            <p:strVal val="#ppt_x"/>
                                          </p:val>
                                        </p:tav>
                                      </p:tavLst>
                                    </p:anim>
                                    <p:anim calcmode="lin" valueType="num">
                                      <p:cBhvr additive="base">
                                        <p:cTn id="36" dur="500" fill="hold"/>
                                        <p:tgtEl>
                                          <p:spTgt spid="236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49" grpId="0"/>
      <p:bldP spid="2365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8" name="文本框 24577"/>
          <p:cNvSpPr txBox="1"/>
          <p:nvPr/>
        </p:nvSpPr>
        <p:spPr>
          <a:xfrm>
            <a:off x="407988" y="558800"/>
            <a:ext cx="4883150" cy="517525"/>
          </a:xfrm>
          <a:prstGeom prst="rect">
            <a:avLst/>
          </a:prstGeom>
          <a:noFill/>
          <a:ln w="9525">
            <a:noFill/>
            <a:miter/>
          </a:ln>
        </p:spPr>
        <p:txBody>
          <a:bodyPr wrap="none">
            <a:spAutoFit/>
          </a:bodyPr>
          <a:lstStyle/>
          <a:p>
            <a:pPr marR="0" defTabSz="914400" eaLnBrk="1" hangingPunct="1">
              <a:buClrTx/>
              <a:buSzTx/>
              <a:buFont typeface="Arial" panose="020B0604020202020204" pitchFamily="34" charset="0"/>
              <a:buNone/>
              <a:defRPr/>
            </a:pPr>
            <a:r>
              <a:rPr kumimoji="0" lang="zh-CN" altLang="en-US" kern="1200" cap="none" spc="0" normalizeH="0" baseline="0" noProof="1">
                <a:effectLst>
                  <a:outerShdw blurRad="38100" dist="38100" dir="2700000">
                    <a:srgbClr val="FFFFFF"/>
                  </a:outerShdw>
                </a:effectLst>
                <a:latin typeface="Times New Roman" panose="02020603050405020304" pitchFamily="18" charset="0"/>
                <a:ea typeface="宋体" panose="02010600030101010101" pitchFamily="2" charset="-122"/>
                <a:cs typeface="+mn-ea"/>
              </a:rPr>
              <a:t>二</a:t>
            </a:r>
            <a:r>
              <a:rPr kumimoji="0" lang="en-US" altLang="x-none" kern="1200" cap="none" spc="0" normalizeH="0" baseline="0" noProof="1">
                <a:effectLst>
                  <a:outerShdw blurRad="38100" dist="38100" dir="2700000">
                    <a:srgbClr val="FFFFFF"/>
                  </a:outerShdw>
                </a:effectLst>
                <a:latin typeface="Times New Roman" panose="02020603050405020304" pitchFamily="18" charset="0"/>
                <a:ea typeface="宋体" panose="02010600030101010101" pitchFamily="2" charset="-122"/>
                <a:cs typeface="+mn-ea"/>
              </a:rPr>
              <a:t>. </a:t>
            </a:r>
            <a:r>
              <a:rPr kumimoji="0" lang="zh-CN" altLang="en-US" kern="1200" cap="none" spc="0" normalizeH="0" baseline="0" noProof="1">
                <a:effectLst>
                  <a:outerShdw blurRad="38100" dist="38100" dir="2700000">
                    <a:srgbClr val="FFFFFF"/>
                  </a:outerShdw>
                </a:effectLst>
                <a:latin typeface="Times New Roman" panose="02020603050405020304" pitchFamily="18" charset="0"/>
                <a:ea typeface="宋体" panose="02010600030101010101" pitchFamily="2" charset="-122"/>
                <a:cs typeface="+mn-ea"/>
              </a:rPr>
              <a:t>相位差 </a:t>
            </a:r>
            <a:r>
              <a:rPr kumimoji="0" lang="en-US" altLang="x-none" kern="1200" cap="none" spc="0" normalizeH="0" baseline="0" noProof="1">
                <a:effectLst>
                  <a:outerShdw blurRad="38100" dist="38100" dir="2700000">
                    <a:srgbClr val="FFFFFF"/>
                  </a:outerShdw>
                </a:effectLst>
                <a:latin typeface="Times New Roman" panose="02020603050405020304" pitchFamily="18" charset="0"/>
                <a:ea typeface="宋体" panose="02010600030101010101" pitchFamily="2" charset="-122"/>
                <a:cs typeface="+mn-ea"/>
              </a:rPr>
              <a:t>(</a:t>
            </a:r>
            <a:r>
              <a:rPr kumimoji="0" lang="en-US" altLang="x-none" i="1" kern="1200" cap="none" spc="0" normalizeH="0" baseline="0" noProof="1">
                <a:effectLst>
                  <a:outerShdw blurRad="38100" dist="38100" dir="2700000">
                    <a:srgbClr val="FFFFFF"/>
                  </a:outerShdw>
                </a:effectLst>
                <a:latin typeface="Times New Roman" panose="02020603050405020304" pitchFamily="18" charset="0"/>
                <a:ea typeface="宋体" panose="02010600030101010101" pitchFamily="2" charset="-122"/>
                <a:cs typeface="+mn-ea"/>
              </a:rPr>
              <a:t>phase difference</a:t>
            </a:r>
            <a:r>
              <a:rPr kumimoji="0" lang="en-US" altLang="x-none" kern="1200" cap="none" spc="0" normalizeH="0" baseline="0" noProof="1">
                <a:effectLst>
                  <a:outerShdw blurRad="38100" dist="38100" dir="2700000">
                    <a:srgbClr val="FFFFFF"/>
                  </a:outerShdw>
                </a:effectLst>
                <a:latin typeface="Times New Roman" panose="02020603050405020304" pitchFamily="18" charset="0"/>
                <a:ea typeface="宋体" panose="02010600030101010101" pitchFamily="2" charset="-122"/>
                <a:cs typeface="+mn-ea"/>
              </a:rPr>
              <a:t>)</a:t>
            </a:r>
            <a:r>
              <a:rPr kumimoji="0" lang="zh-CN" altLang="en-US" kern="1200" cap="none" spc="0" normalizeH="0" baseline="0" noProof="1">
                <a:effectLst>
                  <a:outerShdw blurRad="38100" dist="38100" dir="2700000">
                    <a:srgbClr val="FFFFFF"/>
                  </a:outerShdw>
                </a:effectLst>
                <a:latin typeface="Times New Roman" panose="02020603050405020304" pitchFamily="18" charset="0"/>
                <a:ea typeface="宋体" panose="02010600030101010101" pitchFamily="2" charset="-122"/>
                <a:cs typeface="+mn-ea"/>
              </a:rPr>
              <a:t>：</a:t>
            </a:r>
            <a:endParaRPr kumimoji="0" lang="zh-CN" altLang="en-US" kern="1200" cap="none" spc="0" normalizeH="0" baseline="0" noProof="1">
              <a:effectLst>
                <a:outerShdw blurRad="38100" dist="38100" dir="2700000">
                  <a:srgbClr val="FFFFFF"/>
                </a:outerShdw>
              </a:effectLst>
              <a:latin typeface="Times New Roman" panose="02020603050405020304" pitchFamily="18" charset="0"/>
              <a:ea typeface="宋体" panose="02010600030101010101" pitchFamily="2" charset="-122"/>
              <a:cs typeface="+mn-cs"/>
            </a:endParaRPr>
          </a:p>
        </p:txBody>
      </p:sp>
      <p:sp>
        <p:nvSpPr>
          <p:cNvPr id="24579" name="文本框 24578"/>
          <p:cNvSpPr txBox="1"/>
          <p:nvPr/>
        </p:nvSpPr>
        <p:spPr>
          <a:xfrm>
            <a:off x="1433513" y="1890713"/>
            <a:ext cx="3195637" cy="519112"/>
          </a:xfrm>
          <a:prstGeom prst="rect">
            <a:avLst/>
          </a:prstGeom>
          <a:noFill/>
          <a:ln w="9525">
            <a:noFill/>
          </a:ln>
        </p:spPr>
        <p:txBody>
          <a:bodyPr wrap="none">
            <a:spAutoFit/>
          </a:bodyPr>
          <a:p>
            <a:pPr eaLnBrk="1" hangingPunct="1"/>
            <a:r>
              <a:rPr lang="en-US" altLang="zh-CN" i="1" dirty="0">
                <a:latin typeface="Times New Roman" panose="02020603050405020304" pitchFamily="18" charset="0"/>
              </a:rPr>
              <a:t>u</a:t>
            </a:r>
            <a:r>
              <a:rPr lang="en-US" altLang="zh-CN" dirty="0">
                <a:latin typeface="Times New Roman" panose="02020603050405020304" pitchFamily="18" charset="0"/>
              </a:rPr>
              <a:t>(</a:t>
            </a:r>
            <a:r>
              <a:rPr lang="en-US" altLang="zh-CN" i="1" dirty="0">
                <a:latin typeface="Times New Roman" panose="02020603050405020304" pitchFamily="18" charset="0"/>
              </a:rPr>
              <a:t>t</a:t>
            </a:r>
            <a:r>
              <a:rPr lang="en-US" altLang="zh-CN" dirty="0">
                <a:latin typeface="Times New Roman" panose="02020603050405020304" pitchFamily="18" charset="0"/>
              </a:rPr>
              <a:t>)=</a:t>
            </a:r>
            <a:r>
              <a:rPr lang="en-US" altLang="zh-CN" i="1" dirty="0">
                <a:latin typeface="Times New Roman" panose="02020603050405020304" pitchFamily="18" charset="0"/>
              </a:rPr>
              <a:t>U</a:t>
            </a:r>
            <a:r>
              <a:rPr lang="en-US" altLang="zh-CN" baseline="-25000" dirty="0">
                <a:latin typeface="Times New Roman" panose="02020603050405020304" pitchFamily="18" charset="0"/>
              </a:rPr>
              <a:t>m</a:t>
            </a:r>
            <a:r>
              <a:rPr lang="en-US" altLang="zh-CN" dirty="0">
                <a:latin typeface="Times New Roman" panose="02020603050405020304" pitchFamily="18" charset="0"/>
              </a:rPr>
              <a:t>cos(</a:t>
            </a:r>
            <a:r>
              <a:rPr lang="en-US" altLang="zh-CN" i="1" dirty="0">
                <a:latin typeface="Symbol" panose="05050102010706020507" pitchFamily="18" charset="2"/>
              </a:rPr>
              <a:t>w </a:t>
            </a:r>
            <a:r>
              <a:rPr lang="en-US" altLang="zh-CN" i="1" dirty="0">
                <a:latin typeface="Times New Roman" panose="02020603050405020304" pitchFamily="18" charset="0"/>
              </a:rPr>
              <a:t>t</a:t>
            </a:r>
            <a:r>
              <a:rPr lang="en-US" altLang="zh-CN" dirty="0">
                <a:latin typeface="Times New Roman" panose="02020603050405020304" pitchFamily="18" charset="0"/>
              </a:rPr>
              <a:t>+</a:t>
            </a:r>
            <a:r>
              <a:rPr lang="en-US" altLang="zh-CN" i="1" dirty="0">
                <a:latin typeface="Symbol" panose="05050102010706020507" pitchFamily="18" charset="2"/>
              </a:rPr>
              <a:t>y </a:t>
            </a:r>
            <a:r>
              <a:rPr lang="en-US" altLang="zh-CN" i="1" baseline="-25000" dirty="0">
                <a:latin typeface="Times New Roman" panose="02020603050405020304" pitchFamily="18" charset="0"/>
              </a:rPr>
              <a:t>u</a:t>
            </a:r>
            <a:r>
              <a:rPr lang="en-US" altLang="zh-CN" dirty="0">
                <a:latin typeface="Times New Roman" panose="02020603050405020304" pitchFamily="18" charset="0"/>
              </a:rPr>
              <a:t>)</a:t>
            </a:r>
            <a:endParaRPr lang="en-US" altLang="zh-CN" dirty="0">
              <a:latin typeface="Times New Roman" panose="02020603050405020304" pitchFamily="18" charset="0"/>
            </a:endParaRPr>
          </a:p>
        </p:txBody>
      </p:sp>
      <p:sp>
        <p:nvSpPr>
          <p:cNvPr id="24580" name="矩形 24579"/>
          <p:cNvSpPr/>
          <p:nvPr/>
        </p:nvSpPr>
        <p:spPr>
          <a:xfrm>
            <a:off x="1433513" y="1214438"/>
            <a:ext cx="5160962" cy="519112"/>
          </a:xfrm>
          <a:prstGeom prst="rect">
            <a:avLst/>
          </a:prstGeom>
          <a:noFill/>
          <a:ln w="9525">
            <a:noFill/>
          </a:ln>
        </p:spPr>
        <p:txBody>
          <a:bodyPr wrap="none">
            <a:spAutoFit/>
          </a:bodyPr>
          <a:p>
            <a:pPr eaLnBrk="1" hangingPunct="1"/>
            <a:r>
              <a:rPr lang="zh-CN" altLang="en-US" dirty="0">
                <a:solidFill>
                  <a:srgbClr val="660033"/>
                </a:solidFill>
                <a:latin typeface="Times New Roman" panose="02020603050405020304" pitchFamily="18" charset="0"/>
                <a:ea typeface="楷体_GB2312" pitchFamily="49" charset="-122"/>
              </a:rPr>
              <a:t>两个同频率正弦量相位角之差。</a:t>
            </a:r>
            <a:endParaRPr lang="zh-CN" altLang="en-US" dirty="0">
              <a:solidFill>
                <a:srgbClr val="660033"/>
              </a:solidFill>
              <a:latin typeface="Times New Roman" panose="02020603050405020304" pitchFamily="18" charset="0"/>
              <a:ea typeface="楷体_GB2312" pitchFamily="49" charset="-122"/>
            </a:endParaRPr>
          </a:p>
        </p:txBody>
      </p:sp>
      <p:sp>
        <p:nvSpPr>
          <p:cNvPr id="24581" name="矩形 24580"/>
          <p:cNvSpPr/>
          <p:nvPr/>
        </p:nvSpPr>
        <p:spPr>
          <a:xfrm>
            <a:off x="1481138" y="2636838"/>
            <a:ext cx="2908300" cy="519112"/>
          </a:xfrm>
          <a:prstGeom prst="rect">
            <a:avLst/>
          </a:prstGeom>
          <a:noFill/>
          <a:ln w="9525">
            <a:noFill/>
          </a:ln>
        </p:spPr>
        <p:txBody>
          <a:bodyPr wrap="none">
            <a:spAutoFit/>
          </a:bodyPr>
          <a:p>
            <a:pPr eaLnBrk="1" hangingPunct="1"/>
            <a:r>
              <a:rPr lang="en-US" altLang="zh-CN" i="1" dirty="0">
                <a:latin typeface="Times New Roman" panose="02020603050405020304" pitchFamily="18" charset="0"/>
              </a:rPr>
              <a:t>i</a:t>
            </a:r>
            <a:r>
              <a:rPr lang="en-US" altLang="zh-CN" dirty="0">
                <a:latin typeface="Times New Roman" panose="02020603050405020304" pitchFamily="18" charset="0"/>
              </a:rPr>
              <a:t>(</a:t>
            </a:r>
            <a:r>
              <a:rPr lang="en-US" altLang="zh-CN" i="1" dirty="0">
                <a:latin typeface="Times New Roman" panose="02020603050405020304" pitchFamily="18" charset="0"/>
              </a:rPr>
              <a:t>t</a:t>
            </a:r>
            <a:r>
              <a:rPr lang="en-US" altLang="zh-CN" dirty="0">
                <a:latin typeface="Times New Roman" panose="02020603050405020304" pitchFamily="18" charset="0"/>
              </a:rPr>
              <a:t>)=</a:t>
            </a:r>
            <a:r>
              <a:rPr lang="en-US" altLang="zh-CN" i="1" dirty="0">
                <a:latin typeface="Times New Roman" panose="02020603050405020304" pitchFamily="18" charset="0"/>
              </a:rPr>
              <a:t>I</a:t>
            </a:r>
            <a:r>
              <a:rPr lang="en-US" altLang="zh-CN" baseline="-25000" dirty="0">
                <a:latin typeface="Times New Roman" panose="02020603050405020304" pitchFamily="18" charset="0"/>
              </a:rPr>
              <a:t>m</a:t>
            </a:r>
            <a:r>
              <a:rPr lang="en-US" altLang="zh-CN" dirty="0">
                <a:latin typeface="Times New Roman" panose="02020603050405020304" pitchFamily="18" charset="0"/>
              </a:rPr>
              <a:t>cos(</a:t>
            </a:r>
            <a:r>
              <a:rPr lang="en-US" altLang="zh-CN" i="1" dirty="0">
                <a:latin typeface="Symbol" panose="05050102010706020507" pitchFamily="18" charset="2"/>
              </a:rPr>
              <a:t>w </a:t>
            </a:r>
            <a:r>
              <a:rPr lang="en-US" altLang="zh-CN" i="1" dirty="0">
                <a:latin typeface="Times New Roman" panose="02020603050405020304" pitchFamily="18" charset="0"/>
              </a:rPr>
              <a:t>t</a:t>
            </a:r>
            <a:r>
              <a:rPr lang="en-US" altLang="zh-CN" dirty="0">
                <a:latin typeface="Times New Roman" panose="02020603050405020304" pitchFamily="18" charset="0"/>
              </a:rPr>
              <a:t>+</a:t>
            </a:r>
            <a:r>
              <a:rPr lang="en-US" altLang="zh-CN" i="1" dirty="0">
                <a:latin typeface="Symbol" panose="05050102010706020507" pitchFamily="18" charset="2"/>
              </a:rPr>
              <a:t>y </a:t>
            </a:r>
            <a:r>
              <a:rPr lang="en-US" altLang="zh-CN" i="1" baseline="-25000" dirty="0">
                <a:latin typeface="Times New Roman" panose="02020603050405020304" pitchFamily="18" charset="0"/>
              </a:rPr>
              <a:t>i</a:t>
            </a:r>
            <a:r>
              <a:rPr lang="en-US" altLang="zh-CN" dirty="0">
                <a:latin typeface="Times New Roman" panose="02020603050405020304" pitchFamily="18" charset="0"/>
              </a:rPr>
              <a:t>)</a:t>
            </a:r>
            <a:endParaRPr lang="en-US" altLang="zh-CN" dirty="0">
              <a:latin typeface="Times New Roman" panose="02020603050405020304" pitchFamily="18" charset="0"/>
            </a:endParaRPr>
          </a:p>
        </p:txBody>
      </p:sp>
      <p:sp>
        <p:nvSpPr>
          <p:cNvPr id="24582" name="矩形 24581"/>
          <p:cNvSpPr/>
          <p:nvPr/>
        </p:nvSpPr>
        <p:spPr>
          <a:xfrm>
            <a:off x="407988" y="1952625"/>
            <a:ext cx="490537" cy="457200"/>
          </a:xfrm>
          <a:prstGeom prst="rect">
            <a:avLst/>
          </a:prstGeom>
          <a:noFill/>
          <a:ln w="9525">
            <a:noFill/>
          </a:ln>
        </p:spPr>
        <p:txBody>
          <a:bodyPr wrap="none">
            <a:spAutoFit/>
          </a:bodyPr>
          <a:p>
            <a:pPr>
              <a:spcBef>
                <a:spcPct val="50000"/>
              </a:spcBef>
            </a:pPr>
            <a:r>
              <a:rPr lang="zh-CN" altLang="en-US" sz="2400" dirty="0">
                <a:latin typeface="Times New Roman" panose="02020603050405020304" pitchFamily="18" charset="0"/>
              </a:rPr>
              <a:t>设</a:t>
            </a:r>
            <a:endParaRPr lang="zh-CN" altLang="en-US" sz="2400" dirty="0">
              <a:latin typeface="Times New Roman" panose="02020603050405020304" pitchFamily="18" charset="0"/>
            </a:endParaRPr>
          </a:p>
        </p:txBody>
      </p:sp>
      <p:sp>
        <p:nvSpPr>
          <p:cNvPr id="24583" name="矩形 24582"/>
          <p:cNvSpPr/>
          <p:nvPr/>
        </p:nvSpPr>
        <p:spPr>
          <a:xfrm>
            <a:off x="2878138" y="3844925"/>
            <a:ext cx="398462" cy="519113"/>
          </a:xfrm>
          <a:prstGeom prst="rect">
            <a:avLst/>
          </a:prstGeom>
          <a:noFill/>
          <a:ln w="9525">
            <a:noFill/>
          </a:ln>
        </p:spPr>
        <p:txBody>
          <a:bodyPr wrap="none">
            <a:spAutoFit/>
          </a:bodyPr>
          <a:p>
            <a:pPr eaLnBrk="1" hangingPunct="1"/>
            <a:r>
              <a:rPr lang="en-US" altLang="zh-CN" i="1" dirty="0">
                <a:latin typeface="Symbol" panose="05050102010706020507" pitchFamily="18" charset="2"/>
              </a:rPr>
              <a:t>j</a:t>
            </a:r>
            <a:endParaRPr lang="en-US" altLang="zh-CN" i="1" baseline="-25000" dirty="0">
              <a:latin typeface="Times New Roman" panose="02020603050405020304" pitchFamily="18" charset="0"/>
            </a:endParaRPr>
          </a:p>
        </p:txBody>
      </p:sp>
      <p:sp>
        <p:nvSpPr>
          <p:cNvPr id="24584" name="矩形 24583"/>
          <p:cNvSpPr/>
          <p:nvPr/>
        </p:nvSpPr>
        <p:spPr>
          <a:xfrm>
            <a:off x="3276600" y="3844925"/>
            <a:ext cx="3359150" cy="519113"/>
          </a:xfrm>
          <a:prstGeom prst="rect">
            <a:avLst/>
          </a:prstGeom>
          <a:noFill/>
          <a:ln w="9525">
            <a:noFill/>
          </a:ln>
        </p:spPr>
        <p:txBody>
          <a:bodyPr wrap="none">
            <a:spAutoFit/>
          </a:bodyPr>
          <a:p>
            <a:pPr eaLnBrk="1" hangingPunct="1"/>
            <a:r>
              <a:rPr lang="en-US" altLang="zh-CN" dirty="0">
                <a:latin typeface="Times New Roman" panose="02020603050405020304" pitchFamily="18" charset="0"/>
              </a:rPr>
              <a:t>= (</a:t>
            </a:r>
            <a:r>
              <a:rPr lang="en-US" altLang="zh-CN" i="1" dirty="0">
                <a:latin typeface="Symbol" panose="05050102010706020507" pitchFamily="18" charset="2"/>
              </a:rPr>
              <a:t>w </a:t>
            </a:r>
            <a:r>
              <a:rPr lang="en-US" altLang="zh-CN" i="1" dirty="0">
                <a:latin typeface="Times New Roman" panose="02020603050405020304" pitchFamily="18" charset="0"/>
              </a:rPr>
              <a:t>t</a:t>
            </a:r>
            <a:r>
              <a:rPr lang="en-US" altLang="zh-CN" dirty="0">
                <a:latin typeface="Times New Roman" panose="02020603050405020304" pitchFamily="18" charset="0"/>
              </a:rPr>
              <a:t>+</a:t>
            </a:r>
            <a:r>
              <a:rPr lang="en-US" altLang="zh-CN" i="1" dirty="0">
                <a:latin typeface="Symbol" panose="05050102010706020507" pitchFamily="18" charset="2"/>
              </a:rPr>
              <a:t>y </a:t>
            </a:r>
            <a:r>
              <a:rPr lang="en-US" altLang="zh-CN" i="1" baseline="-25000" dirty="0">
                <a:latin typeface="Times New Roman" panose="02020603050405020304" pitchFamily="18" charset="0"/>
              </a:rPr>
              <a:t>u</a:t>
            </a:r>
            <a:r>
              <a:rPr lang="en-US" altLang="zh-CN" dirty="0">
                <a:latin typeface="Times New Roman" panose="02020603050405020304" pitchFamily="18" charset="0"/>
              </a:rPr>
              <a:t>)</a:t>
            </a:r>
            <a:r>
              <a:rPr lang="en-US" altLang="zh-CN" dirty="0">
                <a:latin typeface="宋体" panose="02010600030101010101" pitchFamily="2" charset="-122"/>
              </a:rPr>
              <a:t>-</a:t>
            </a:r>
            <a:r>
              <a:rPr lang="en-US" altLang="zh-CN" dirty="0">
                <a:latin typeface="Times New Roman" panose="02020603050405020304" pitchFamily="18" charset="0"/>
              </a:rPr>
              <a:t> (</a:t>
            </a:r>
            <a:r>
              <a:rPr lang="en-US" altLang="zh-CN" i="1" dirty="0">
                <a:latin typeface="Symbol" panose="05050102010706020507" pitchFamily="18" charset="2"/>
              </a:rPr>
              <a:t>w </a:t>
            </a:r>
            <a:r>
              <a:rPr lang="en-US" altLang="zh-CN" i="1" dirty="0">
                <a:latin typeface="Times New Roman" panose="02020603050405020304" pitchFamily="18" charset="0"/>
              </a:rPr>
              <a:t>t</a:t>
            </a:r>
            <a:r>
              <a:rPr lang="en-US" altLang="zh-CN" dirty="0">
                <a:latin typeface="Times New Roman" panose="02020603050405020304" pitchFamily="18" charset="0"/>
              </a:rPr>
              <a:t>+</a:t>
            </a:r>
            <a:r>
              <a:rPr lang="en-US" altLang="zh-CN" i="1" dirty="0">
                <a:latin typeface="Symbol" panose="05050102010706020507" pitchFamily="18" charset="2"/>
              </a:rPr>
              <a:t>y </a:t>
            </a:r>
            <a:r>
              <a:rPr lang="en-US" altLang="zh-CN" i="1" baseline="-25000" dirty="0">
                <a:latin typeface="Times New Roman" panose="02020603050405020304" pitchFamily="18" charset="0"/>
              </a:rPr>
              <a:t>i</a:t>
            </a:r>
            <a:r>
              <a:rPr lang="en-US" altLang="zh-CN" dirty="0">
                <a:latin typeface="Times New Roman" panose="02020603050405020304" pitchFamily="18" charset="0"/>
              </a:rPr>
              <a:t>)</a:t>
            </a:r>
            <a:endParaRPr lang="en-US" altLang="zh-CN" i="1" baseline="-25000" dirty="0">
              <a:latin typeface="Times New Roman" panose="02020603050405020304" pitchFamily="18" charset="0"/>
            </a:endParaRPr>
          </a:p>
        </p:txBody>
      </p:sp>
      <p:sp>
        <p:nvSpPr>
          <p:cNvPr id="24585" name="矩形 24584"/>
          <p:cNvSpPr/>
          <p:nvPr/>
        </p:nvSpPr>
        <p:spPr>
          <a:xfrm>
            <a:off x="3276600" y="4525963"/>
            <a:ext cx="1516063" cy="519112"/>
          </a:xfrm>
          <a:prstGeom prst="rect">
            <a:avLst/>
          </a:prstGeom>
          <a:noFill/>
          <a:ln w="9525">
            <a:noFill/>
          </a:ln>
        </p:spPr>
        <p:txBody>
          <a:bodyPr wrap="none">
            <a:spAutoFit/>
          </a:bodyPr>
          <a:p>
            <a:pPr>
              <a:spcBef>
                <a:spcPct val="50000"/>
              </a:spcBef>
            </a:pPr>
            <a:r>
              <a:rPr lang="en-US" altLang="zh-CN" dirty="0">
                <a:latin typeface="Symbol" panose="05050102010706020507" pitchFamily="18" charset="2"/>
              </a:rPr>
              <a:t>=</a:t>
            </a:r>
            <a:r>
              <a:rPr lang="en-US" altLang="zh-CN" i="1" dirty="0">
                <a:latin typeface="Symbol" panose="05050102010706020507" pitchFamily="18" charset="2"/>
              </a:rPr>
              <a:t> y </a:t>
            </a:r>
            <a:r>
              <a:rPr lang="en-US" altLang="zh-CN" i="1" baseline="-25000" dirty="0">
                <a:latin typeface="Times New Roman" panose="02020603050405020304" pitchFamily="18" charset="0"/>
              </a:rPr>
              <a:t>u</a:t>
            </a:r>
            <a:r>
              <a:rPr lang="en-US" altLang="zh-CN" dirty="0">
                <a:latin typeface="宋体" panose="02010600030101010101" pitchFamily="2" charset="-122"/>
              </a:rPr>
              <a:t>-</a:t>
            </a:r>
            <a:r>
              <a:rPr lang="en-US" altLang="zh-CN" i="1" dirty="0">
                <a:latin typeface="Symbol" panose="05050102010706020507" pitchFamily="18" charset="2"/>
              </a:rPr>
              <a:t>y </a:t>
            </a:r>
            <a:r>
              <a:rPr lang="en-US" altLang="zh-CN" i="1" baseline="-25000" dirty="0">
                <a:latin typeface="Times New Roman" panose="02020603050405020304" pitchFamily="18" charset="0"/>
              </a:rPr>
              <a:t>i</a:t>
            </a:r>
            <a:endParaRPr lang="en-US" altLang="zh-CN" i="1" baseline="-25000" dirty="0">
              <a:latin typeface="Times New Roman" panose="02020603050405020304" pitchFamily="18" charset="0"/>
            </a:endParaRPr>
          </a:p>
        </p:txBody>
      </p:sp>
      <p:sp>
        <p:nvSpPr>
          <p:cNvPr id="24586" name="矩形 24585"/>
          <p:cNvSpPr/>
          <p:nvPr/>
        </p:nvSpPr>
        <p:spPr>
          <a:xfrm>
            <a:off x="560388" y="5303838"/>
            <a:ext cx="6831012" cy="530225"/>
          </a:xfrm>
          <a:prstGeom prst="rect">
            <a:avLst/>
          </a:prstGeom>
          <a:noFill/>
          <a:ln w="9525">
            <a:noFill/>
          </a:ln>
        </p:spPr>
        <p:txBody>
          <a:bodyPr>
            <a:spAutoFit/>
          </a:bodyPr>
          <a:p>
            <a:pPr marL="381000" indent="-381000" algn="just" eaLnBrk="1" hangingPunct="1">
              <a:lnSpc>
                <a:spcPct val="120000"/>
              </a:lnSpc>
            </a:pPr>
            <a:r>
              <a:rPr lang="zh-CN" altLang="en-US" sz="2400" dirty="0">
                <a:latin typeface="Symbol" panose="05050102010706020507" pitchFamily="18" charset="2"/>
                <a:sym typeface="Symbol" panose="05050102010706020507" pitchFamily="18" charset="2"/>
              </a:rPr>
              <a:t>同频率正弦量的相位差等于它们的</a:t>
            </a:r>
            <a:r>
              <a:rPr lang="zh-CN" altLang="en-US" sz="2400" dirty="0">
                <a:solidFill>
                  <a:srgbClr val="FF0000"/>
                </a:solidFill>
                <a:latin typeface="Symbol" panose="05050102010706020507" pitchFamily="18" charset="2"/>
                <a:sym typeface="Symbol" panose="05050102010706020507" pitchFamily="18" charset="2"/>
              </a:rPr>
              <a:t>初相之差</a:t>
            </a:r>
            <a:r>
              <a:rPr lang="zh-CN" altLang="en-US" sz="2400" dirty="0">
                <a:latin typeface="Symbol" panose="05050102010706020507" pitchFamily="18" charset="2"/>
                <a:sym typeface="Symbol" panose="05050102010706020507" pitchFamily="18" charset="2"/>
              </a:rPr>
              <a:t>。</a:t>
            </a:r>
            <a:endParaRPr lang="zh-CN" altLang="en-US" sz="2400" dirty="0">
              <a:latin typeface="Times New Roman" panose="02020603050405020304" pitchFamily="18" charset="0"/>
            </a:endParaRPr>
          </a:p>
        </p:txBody>
      </p:sp>
      <p:grpSp>
        <p:nvGrpSpPr>
          <p:cNvPr id="2" name="组合 24586"/>
          <p:cNvGrpSpPr/>
          <p:nvPr/>
        </p:nvGrpSpPr>
        <p:grpSpPr>
          <a:xfrm>
            <a:off x="560388" y="3833813"/>
            <a:ext cx="2344737" cy="519112"/>
            <a:chOff x="0" y="0"/>
            <a:chExt cx="1477" cy="327"/>
          </a:xfrm>
        </p:grpSpPr>
        <p:sp>
          <p:nvSpPr>
            <p:cNvPr id="22541" name="文本框 24587"/>
            <p:cNvSpPr txBox="1"/>
            <p:nvPr/>
          </p:nvSpPr>
          <p:spPr>
            <a:xfrm>
              <a:off x="0" y="39"/>
              <a:ext cx="1477" cy="288"/>
            </a:xfrm>
            <a:prstGeom prst="rect">
              <a:avLst/>
            </a:prstGeom>
            <a:noFill/>
            <a:ln w="9525">
              <a:noFill/>
            </a:ln>
          </p:spPr>
          <p:txBody>
            <a:bodyPr>
              <a:spAutoFit/>
            </a:bodyPr>
            <a:p>
              <a:pPr eaLnBrk="1" hangingPunct="1"/>
              <a:r>
                <a:rPr lang="zh-CN" altLang="en-US" sz="2400" dirty="0">
                  <a:latin typeface="Times New Roman" panose="02020603050405020304" pitchFamily="18" charset="0"/>
                </a:rPr>
                <a:t>则  相位差      </a:t>
              </a:r>
              <a:r>
                <a:rPr lang="en-US" altLang="zh-CN" sz="2400" dirty="0">
                  <a:latin typeface="Times New Roman" panose="02020603050405020304" pitchFamily="18" charset="0"/>
                </a:rPr>
                <a:t>: </a:t>
              </a:r>
              <a:endParaRPr lang="en-US" altLang="zh-CN" sz="2400" baseline="-25000" dirty="0">
                <a:latin typeface="Times New Roman" panose="02020603050405020304" pitchFamily="18" charset="0"/>
              </a:endParaRPr>
            </a:p>
          </p:txBody>
        </p:sp>
        <p:sp>
          <p:nvSpPr>
            <p:cNvPr id="22542" name="矩形 24588"/>
            <p:cNvSpPr/>
            <p:nvPr/>
          </p:nvSpPr>
          <p:spPr>
            <a:xfrm>
              <a:off x="879" y="0"/>
              <a:ext cx="251" cy="327"/>
            </a:xfrm>
            <a:prstGeom prst="rect">
              <a:avLst/>
            </a:prstGeom>
            <a:noFill/>
            <a:ln w="9525">
              <a:noFill/>
            </a:ln>
          </p:spPr>
          <p:txBody>
            <a:bodyPr wrap="none">
              <a:spAutoFit/>
            </a:bodyPr>
            <a:p>
              <a:pPr eaLnBrk="1" hangingPunct="1"/>
              <a:r>
                <a:rPr lang="en-US" altLang="zh-CN" i="1" dirty="0">
                  <a:latin typeface="Symbol" panose="05050102010706020507" pitchFamily="18" charset="2"/>
                </a:rPr>
                <a:t>j</a:t>
              </a:r>
              <a:endParaRPr lang="en-US" altLang="zh-CN" i="1" baseline="-25000" dirty="0">
                <a:latin typeface="Times New Roman" panose="02020603050405020304" pitchFamily="18" charset="0"/>
              </a:endParaRPr>
            </a:p>
          </p:txBody>
        </p:sp>
      </p:grpSp>
      <p:sp>
        <p:nvSpPr>
          <p:cNvPr id="22540"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4578"/>
                                        </p:tgtEl>
                                        <p:attrNameLst>
                                          <p:attrName>style.visibility</p:attrName>
                                        </p:attrNameLst>
                                      </p:cBhvr>
                                      <p:to>
                                        <p:strVal val="visible"/>
                                      </p:to>
                                    </p:set>
                                    <p:anim calcmode="lin" valueType="num">
                                      <p:cBhvr additive="base">
                                        <p:cTn id="7" dur="500" fill="hold"/>
                                        <p:tgtEl>
                                          <p:spTgt spid="24578"/>
                                        </p:tgtEl>
                                        <p:attrNameLst>
                                          <p:attrName>ppt_x</p:attrName>
                                        </p:attrNameLst>
                                      </p:cBhvr>
                                      <p:tavLst>
                                        <p:tav tm="0">
                                          <p:val>
                                            <p:strVal val="0-#ppt_w/2"/>
                                          </p:val>
                                        </p:tav>
                                        <p:tav tm="100000">
                                          <p:val>
                                            <p:strVal val="#ppt_x"/>
                                          </p:val>
                                        </p:tav>
                                      </p:tavLst>
                                    </p:anim>
                                    <p:anim calcmode="lin" valueType="num">
                                      <p:cBhvr additive="base">
                                        <p:cTn id="8" dur="500" fill="hold"/>
                                        <p:tgtEl>
                                          <p:spTgt spid="2457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4580"/>
                                        </p:tgtEl>
                                        <p:attrNameLst>
                                          <p:attrName>style.visibility</p:attrName>
                                        </p:attrNameLst>
                                      </p:cBhvr>
                                      <p:to>
                                        <p:strVal val="visible"/>
                                      </p:to>
                                    </p:set>
                                    <p:anim calcmode="lin" valueType="num">
                                      <p:cBhvr additive="base">
                                        <p:cTn id="13" dur="500" fill="hold"/>
                                        <p:tgtEl>
                                          <p:spTgt spid="24580"/>
                                        </p:tgtEl>
                                        <p:attrNameLst>
                                          <p:attrName>ppt_x</p:attrName>
                                        </p:attrNameLst>
                                      </p:cBhvr>
                                      <p:tavLst>
                                        <p:tav tm="0">
                                          <p:val>
                                            <p:strVal val="0-#ppt_w/2"/>
                                          </p:val>
                                        </p:tav>
                                        <p:tav tm="100000">
                                          <p:val>
                                            <p:strVal val="#ppt_x"/>
                                          </p:val>
                                        </p:tav>
                                      </p:tavLst>
                                    </p:anim>
                                    <p:anim calcmode="lin" valueType="num">
                                      <p:cBhvr additive="base">
                                        <p:cTn id="14" dur="500" fill="hold"/>
                                        <p:tgtEl>
                                          <p:spTgt spid="2458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4582"/>
                                        </p:tgtEl>
                                        <p:attrNameLst>
                                          <p:attrName>style.visibility</p:attrName>
                                        </p:attrNameLst>
                                      </p:cBhvr>
                                      <p:to>
                                        <p:strVal val="visible"/>
                                      </p:to>
                                    </p:set>
                                    <p:anim calcmode="lin" valueType="num">
                                      <p:cBhvr additive="base">
                                        <p:cTn id="19" dur="500" fill="hold"/>
                                        <p:tgtEl>
                                          <p:spTgt spid="24582"/>
                                        </p:tgtEl>
                                        <p:attrNameLst>
                                          <p:attrName>ppt_x</p:attrName>
                                        </p:attrNameLst>
                                      </p:cBhvr>
                                      <p:tavLst>
                                        <p:tav tm="0">
                                          <p:val>
                                            <p:strVal val="0-#ppt_w/2"/>
                                          </p:val>
                                        </p:tav>
                                        <p:tav tm="100000">
                                          <p:val>
                                            <p:strVal val="#ppt_x"/>
                                          </p:val>
                                        </p:tav>
                                      </p:tavLst>
                                    </p:anim>
                                    <p:anim calcmode="lin" valueType="num">
                                      <p:cBhvr additive="base">
                                        <p:cTn id="20" dur="500" fill="hold"/>
                                        <p:tgtEl>
                                          <p:spTgt spid="2458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4579"/>
                                        </p:tgtEl>
                                        <p:attrNameLst>
                                          <p:attrName>style.visibility</p:attrName>
                                        </p:attrNameLst>
                                      </p:cBhvr>
                                      <p:to>
                                        <p:strVal val="visible"/>
                                      </p:to>
                                    </p:set>
                                    <p:anim calcmode="lin" valueType="num">
                                      <p:cBhvr additive="base">
                                        <p:cTn id="25" dur="500" fill="hold"/>
                                        <p:tgtEl>
                                          <p:spTgt spid="24579"/>
                                        </p:tgtEl>
                                        <p:attrNameLst>
                                          <p:attrName>ppt_x</p:attrName>
                                        </p:attrNameLst>
                                      </p:cBhvr>
                                      <p:tavLst>
                                        <p:tav tm="0">
                                          <p:val>
                                            <p:strVal val="0-#ppt_w/2"/>
                                          </p:val>
                                        </p:tav>
                                        <p:tav tm="100000">
                                          <p:val>
                                            <p:strVal val="#ppt_x"/>
                                          </p:val>
                                        </p:tav>
                                      </p:tavLst>
                                    </p:anim>
                                    <p:anim calcmode="lin" valueType="num">
                                      <p:cBhvr additive="base">
                                        <p:cTn id="26" dur="500" fill="hold"/>
                                        <p:tgtEl>
                                          <p:spTgt spid="24579"/>
                                        </p:tgtEl>
                                        <p:attrNameLst>
                                          <p:attrName>ppt_y</p:attrName>
                                        </p:attrNameLst>
                                      </p:cBhvr>
                                      <p:tavLst>
                                        <p:tav tm="0">
                                          <p:val>
                                            <p:strVal val="#ppt_y"/>
                                          </p:val>
                                        </p:tav>
                                        <p:tav tm="100000">
                                          <p:val>
                                            <p:strVal val="#ppt_y"/>
                                          </p:val>
                                        </p:tav>
                                      </p:tavLst>
                                    </p:anim>
                                  </p:childTnLst>
                                </p:cTn>
                              </p:par>
                            </p:childTnLst>
                          </p:cTn>
                        </p:par>
                        <p:par>
                          <p:cTn id="27" fill="hold">
                            <p:stCondLst>
                              <p:cond delay="500"/>
                            </p:stCondLst>
                            <p:childTnLst>
                              <p:par>
                                <p:cTn id="28" presetID="2" presetClass="entr" presetSubtype="8" fill="hold" grpId="0" nodeType="afterEffect">
                                  <p:stCondLst>
                                    <p:cond delay="0"/>
                                  </p:stCondLst>
                                  <p:childTnLst>
                                    <p:set>
                                      <p:cBhvr>
                                        <p:cTn id="29" dur="1" fill="hold">
                                          <p:stCondLst>
                                            <p:cond delay="0"/>
                                          </p:stCondLst>
                                        </p:cTn>
                                        <p:tgtEl>
                                          <p:spTgt spid="24581"/>
                                        </p:tgtEl>
                                        <p:attrNameLst>
                                          <p:attrName>style.visibility</p:attrName>
                                        </p:attrNameLst>
                                      </p:cBhvr>
                                      <p:to>
                                        <p:strVal val="visible"/>
                                      </p:to>
                                    </p:set>
                                    <p:anim calcmode="lin" valueType="num">
                                      <p:cBhvr additive="base">
                                        <p:cTn id="30" dur="500" fill="hold"/>
                                        <p:tgtEl>
                                          <p:spTgt spid="24581"/>
                                        </p:tgtEl>
                                        <p:attrNameLst>
                                          <p:attrName>ppt_x</p:attrName>
                                        </p:attrNameLst>
                                      </p:cBhvr>
                                      <p:tavLst>
                                        <p:tav tm="0">
                                          <p:val>
                                            <p:strVal val="0-#ppt_w/2"/>
                                          </p:val>
                                        </p:tav>
                                        <p:tav tm="100000">
                                          <p:val>
                                            <p:strVal val="#ppt_x"/>
                                          </p:val>
                                        </p:tav>
                                      </p:tavLst>
                                    </p:anim>
                                    <p:anim calcmode="lin" valueType="num">
                                      <p:cBhvr additive="base">
                                        <p:cTn id="31" dur="500" fill="hold"/>
                                        <p:tgtEl>
                                          <p:spTgt spid="24581"/>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additive="base">
                                        <p:cTn id="36" dur="500" fill="hold"/>
                                        <p:tgtEl>
                                          <p:spTgt spid="2"/>
                                        </p:tgtEl>
                                        <p:attrNameLst>
                                          <p:attrName>ppt_x</p:attrName>
                                        </p:attrNameLst>
                                      </p:cBhvr>
                                      <p:tavLst>
                                        <p:tav tm="0">
                                          <p:val>
                                            <p:strVal val="0-#ppt_w/2"/>
                                          </p:val>
                                        </p:tav>
                                        <p:tav tm="100000">
                                          <p:val>
                                            <p:strVal val="#ppt_x"/>
                                          </p:val>
                                        </p:tav>
                                      </p:tavLst>
                                    </p:anim>
                                    <p:anim calcmode="lin" valueType="num">
                                      <p:cBhvr additive="base">
                                        <p:cTn id="37"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24583"/>
                                        </p:tgtEl>
                                        <p:attrNameLst>
                                          <p:attrName>style.visibility</p:attrName>
                                        </p:attrNameLst>
                                      </p:cBhvr>
                                      <p:to>
                                        <p:strVal val="visible"/>
                                      </p:to>
                                    </p:set>
                                    <p:anim calcmode="lin" valueType="num">
                                      <p:cBhvr additive="base">
                                        <p:cTn id="42" dur="500" fill="hold"/>
                                        <p:tgtEl>
                                          <p:spTgt spid="24583"/>
                                        </p:tgtEl>
                                        <p:attrNameLst>
                                          <p:attrName>ppt_x</p:attrName>
                                        </p:attrNameLst>
                                      </p:cBhvr>
                                      <p:tavLst>
                                        <p:tav tm="0">
                                          <p:val>
                                            <p:strVal val="0-#ppt_w/2"/>
                                          </p:val>
                                        </p:tav>
                                        <p:tav tm="100000">
                                          <p:val>
                                            <p:strVal val="#ppt_x"/>
                                          </p:val>
                                        </p:tav>
                                      </p:tavLst>
                                    </p:anim>
                                    <p:anim calcmode="lin" valueType="num">
                                      <p:cBhvr additive="base">
                                        <p:cTn id="43" dur="500" fill="hold"/>
                                        <p:tgtEl>
                                          <p:spTgt spid="24583"/>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grpId="0" nodeType="clickEffect">
                                  <p:stCondLst>
                                    <p:cond delay="0"/>
                                  </p:stCondLst>
                                  <p:childTnLst>
                                    <p:set>
                                      <p:cBhvr>
                                        <p:cTn id="47" dur="1" fill="hold">
                                          <p:stCondLst>
                                            <p:cond delay="0"/>
                                          </p:stCondLst>
                                        </p:cTn>
                                        <p:tgtEl>
                                          <p:spTgt spid="24584"/>
                                        </p:tgtEl>
                                        <p:attrNameLst>
                                          <p:attrName>style.visibility</p:attrName>
                                        </p:attrNameLst>
                                      </p:cBhvr>
                                      <p:to>
                                        <p:strVal val="visible"/>
                                      </p:to>
                                    </p:set>
                                    <p:anim calcmode="lin" valueType="num">
                                      <p:cBhvr additive="base">
                                        <p:cTn id="48" dur="500" fill="hold"/>
                                        <p:tgtEl>
                                          <p:spTgt spid="24584"/>
                                        </p:tgtEl>
                                        <p:attrNameLst>
                                          <p:attrName>ppt_x</p:attrName>
                                        </p:attrNameLst>
                                      </p:cBhvr>
                                      <p:tavLst>
                                        <p:tav tm="0">
                                          <p:val>
                                            <p:strVal val="0-#ppt_w/2"/>
                                          </p:val>
                                        </p:tav>
                                        <p:tav tm="100000">
                                          <p:val>
                                            <p:strVal val="#ppt_x"/>
                                          </p:val>
                                        </p:tav>
                                      </p:tavLst>
                                    </p:anim>
                                    <p:anim calcmode="lin" valueType="num">
                                      <p:cBhvr additive="base">
                                        <p:cTn id="49" dur="500" fill="hold"/>
                                        <p:tgtEl>
                                          <p:spTgt spid="24584"/>
                                        </p:tgtEl>
                                        <p:attrNameLst>
                                          <p:attrName>ppt_y</p:attrName>
                                        </p:attrNameLst>
                                      </p:cBhvr>
                                      <p:tavLst>
                                        <p:tav tm="0">
                                          <p:val>
                                            <p:strVal val="#ppt_y"/>
                                          </p:val>
                                        </p:tav>
                                        <p:tav tm="100000">
                                          <p:val>
                                            <p:strVal val="#ppt_y"/>
                                          </p:val>
                                        </p:tav>
                                      </p:tavLst>
                                    </p:anim>
                                  </p:childTnLst>
                                </p:cTn>
                              </p:par>
                            </p:childTnLst>
                          </p:cTn>
                        </p:par>
                        <p:par>
                          <p:cTn id="50" fill="hold">
                            <p:stCondLst>
                              <p:cond delay="500"/>
                            </p:stCondLst>
                            <p:childTnLst>
                              <p:par>
                                <p:cTn id="51" presetID="2" presetClass="entr" presetSubtype="8" fill="hold" grpId="0" nodeType="afterEffect">
                                  <p:stCondLst>
                                    <p:cond delay="0"/>
                                  </p:stCondLst>
                                  <p:childTnLst>
                                    <p:set>
                                      <p:cBhvr>
                                        <p:cTn id="52" dur="1" fill="hold">
                                          <p:stCondLst>
                                            <p:cond delay="0"/>
                                          </p:stCondLst>
                                        </p:cTn>
                                        <p:tgtEl>
                                          <p:spTgt spid="24585"/>
                                        </p:tgtEl>
                                        <p:attrNameLst>
                                          <p:attrName>style.visibility</p:attrName>
                                        </p:attrNameLst>
                                      </p:cBhvr>
                                      <p:to>
                                        <p:strVal val="visible"/>
                                      </p:to>
                                    </p:set>
                                    <p:anim calcmode="lin" valueType="num">
                                      <p:cBhvr additive="base">
                                        <p:cTn id="53" dur="500" fill="hold"/>
                                        <p:tgtEl>
                                          <p:spTgt spid="24585"/>
                                        </p:tgtEl>
                                        <p:attrNameLst>
                                          <p:attrName>ppt_x</p:attrName>
                                        </p:attrNameLst>
                                      </p:cBhvr>
                                      <p:tavLst>
                                        <p:tav tm="0">
                                          <p:val>
                                            <p:strVal val="0-#ppt_w/2"/>
                                          </p:val>
                                        </p:tav>
                                        <p:tav tm="100000">
                                          <p:val>
                                            <p:strVal val="#ppt_x"/>
                                          </p:val>
                                        </p:tav>
                                      </p:tavLst>
                                    </p:anim>
                                    <p:anim calcmode="lin" valueType="num">
                                      <p:cBhvr additive="base">
                                        <p:cTn id="54" dur="500" fill="hold"/>
                                        <p:tgtEl>
                                          <p:spTgt spid="24585"/>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2" presetClass="entr" presetSubtype="2" fill="hold" grpId="0" nodeType="clickEffect">
                                  <p:stCondLst>
                                    <p:cond delay="0"/>
                                  </p:stCondLst>
                                  <p:childTnLst>
                                    <p:set>
                                      <p:cBhvr>
                                        <p:cTn id="58" dur="1" fill="hold">
                                          <p:stCondLst>
                                            <p:cond delay="0"/>
                                          </p:stCondLst>
                                        </p:cTn>
                                        <p:tgtEl>
                                          <p:spTgt spid="24586"/>
                                        </p:tgtEl>
                                        <p:attrNameLst>
                                          <p:attrName>style.visibility</p:attrName>
                                        </p:attrNameLst>
                                      </p:cBhvr>
                                      <p:to>
                                        <p:strVal val="visible"/>
                                      </p:to>
                                    </p:set>
                                    <p:animEffect transition="in" filter="slide(fromRight)">
                                      <p:cBhvr>
                                        <p:cTn id="59" dur="500"/>
                                        <p:tgtEl>
                                          <p:spTgt spid="245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P spid="24579" grpId="0"/>
      <p:bldP spid="24580" grpId="0"/>
      <p:bldP spid="24581" grpId="0"/>
      <p:bldP spid="24582" grpId="0"/>
      <p:bldP spid="24583" grpId="0"/>
      <p:bldP spid="24584" grpId="0"/>
      <p:bldP spid="24585" grpId="0"/>
      <p:bldP spid="2458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2" name="矩形 25601"/>
          <p:cNvSpPr/>
          <p:nvPr/>
        </p:nvSpPr>
        <p:spPr>
          <a:xfrm>
            <a:off x="304800" y="649288"/>
            <a:ext cx="1322388" cy="530225"/>
          </a:xfrm>
          <a:prstGeom prst="rect">
            <a:avLst/>
          </a:prstGeom>
          <a:noFill/>
          <a:ln w="9525">
            <a:noFill/>
          </a:ln>
        </p:spPr>
        <p:txBody>
          <a:bodyPr>
            <a:spAutoFit/>
          </a:bodyPr>
          <a:p>
            <a:pPr marL="381000" indent="-381000" algn="just" eaLnBrk="1" hangingPunct="1">
              <a:lnSpc>
                <a:spcPct val="120000"/>
              </a:lnSpc>
            </a:pPr>
            <a:r>
              <a:rPr lang="zh-CN" altLang="en-US" sz="2400" dirty="0">
                <a:latin typeface="Symbol" panose="05050102010706020507" pitchFamily="18" charset="2"/>
                <a:sym typeface="Symbol" panose="05050102010706020507" pitchFamily="18" charset="2"/>
              </a:rPr>
              <a:t>  </a:t>
            </a:r>
            <a:r>
              <a:rPr lang="en-US" altLang="zh-CN" sz="2400" i="1" dirty="0">
                <a:latin typeface="Symbol" panose="05050102010706020507" pitchFamily="18" charset="2"/>
              </a:rPr>
              <a:t>j </a:t>
            </a:r>
            <a:r>
              <a:rPr lang="en-US" altLang="zh-CN" sz="2400" i="1" dirty="0">
                <a:latin typeface="Times New Roman" panose="02020603050405020304" pitchFamily="18" charset="0"/>
              </a:rPr>
              <a:t>&gt;</a:t>
            </a:r>
            <a:r>
              <a:rPr lang="en-US" altLang="zh-CN" sz="2400" dirty="0">
                <a:latin typeface="Times New Roman" panose="02020603050405020304" pitchFamily="18" charset="0"/>
              </a:rPr>
              <a:t>0</a:t>
            </a:r>
            <a:endParaRPr lang="en-US" altLang="zh-CN" sz="2400" dirty="0">
              <a:latin typeface="Times New Roman" panose="02020603050405020304" pitchFamily="18" charset="0"/>
            </a:endParaRPr>
          </a:p>
        </p:txBody>
      </p:sp>
      <p:sp>
        <p:nvSpPr>
          <p:cNvPr id="25603" name="直接连接符 25602"/>
          <p:cNvSpPr/>
          <p:nvPr/>
        </p:nvSpPr>
        <p:spPr>
          <a:xfrm flipV="1">
            <a:off x="1676400" y="1543050"/>
            <a:ext cx="0" cy="2220913"/>
          </a:xfrm>
          <a:prstGeom prst="line">
            <a:avLst/>
          </a:prstGeom>
          <a:ln w="19050" cap="flat" cmpd="sng">
            <a:solidFill>
              <a:schemeClr val="tx1"/>
            </a:solidFill>
            <a:prstDash val="solid"/>
            <a:headEnd type="none" w="med" len="med"/>
            <a:tailEnd type="stealth" w="sm" len="med"/>
          </a:ln>
        </p:spPr>
      </p:sp>
      <p:sp>
        <p:nvSpPr>
          <p:cNvPr id="25604" name="直接连接符 25603"/>
          <p:cNvSpPr/>
          <p:nvPr/>
        </p:nvSpPr>
        <p:spPr>
          <a:xfrm flipV="1">
            <a:off x="623888" y="2889250"/>
            <a:ext cx="4052887" cy="12700"/>
          </a:xfrm>
          <a:prstGeom prst="line">
            <a:avLst/>
          </a:prstGeom>
          <a:ln w="19050" cap="flat" cmpd="sng">
            <a:solidFill>
              <a:schemeClr val="tx1"/>
            </a:solidFill>
            <a:prstDash val="solid"/>
            <a:headEnd type="none" w="med" len="med"/>
            <a:tailEnd type="stealth" w="sm" len="med"/>
          </a:ln>
        </p:spPr>
      </p:sp>
      <p:sp>
        <p:nvSpPr>
          <p:cNvPr id="25605" name="文本框 25604"/>
          <p:cNvSpPr txBox="1"/>
          <p:nvPr/>
        </p:nvSpPr>
        <p:spPr>
          <a:xfrm>
            <a:off x="4246563" y="2882900"/>
            <a:ext cx="554037" cy="457200"/>
          </a:xfrm>
          <a:prstGeom prst="rect">
            <a:avLst/>
          </a:prstGeom>
          <a:noFill/>
          <a:ln w="9525">
            <a:noFill/>
          </a:ln>
        </p:spPr>
        <p:txBody>
          <a:bodyPr wrap="none">
            <a:spAutoFit/>
          </a:bodyPr>
          <a:p>
            <a:r>
              <a:rPr lang="zh-CN" altLang="en-US" sz="2400" i="1" dirty="0">
                <a:latin typeface="Times New Roman" panose="02020603050405020304" pitchFamily="18" charset="0"/>
                <a:sym typeface="Symbol" panose="05050102010706020507" pitchFamily="18" charset="2"/>
              </a:rPr>
              <a:t> </a:t>
            </a:r>
            <a:r>
              <a:rPr lang="en-US" altLang="zh-CN" sz="2400" i="1" dirty="0">
                <a:latin typeface="Times New Roman" panose="02020603050405020304" pitchFamily="18" charset="0"/>
              </a:rPr>
              <a:t>t</a:t>
            </a:r>
            <a:endParaRPr lang="en-US" altLang="zh-CN" sz="2400" i="1" dirty="0">
              <a:latin typeface="Times New Roman" panose="02020603050405020304" pitchFamily="18" charset="0"/>
            </a:endParaRPr>
          </a:p>
        </p:txBody>
      </p:sp>
      <p:sp>
        <p:nvSpPr>
          <p:cNvPr id="25606" name="未知"/>
          <p:cNvSpPr/>
          <p:nvPr/>
        </p:nvSpPr>
        <p:spPr>
          <a:xfrm>
            <a:off x="862013" y="2098675"/>
            <a:ext cx="3236912" cy="1528763"/>
          </a:xfrm>
          <a:custGeom>
            <a:avLst/>
            <a:gdLst>
              <a:gd name="txL" fmla="*/ 0 w 2262"/>
              <a:gd name="txT" fmla="*/ 0 h 1091"/>
              <a:gd name="txR" fmla="*/ 2262 w 2262"/>
              <a:gd name="txB" fmla="*/ 1091 h 1091"/>
            </a:gdLst>
            <a:ahLst/>
            <a:cxnLst>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262" h="1091">
                <a:moveTo>
                  <a:pt x="0" y="549"/>
                </a:moveTo>
                <a:cubicBezTo>
                  <a:pt x="16" y="518"/>
                  <a:pt x="65" y="418"/>
                  <a:pt x="96" y="360"/>
                </a:cubicBezTo>
                <a:cubicBezTo>
                  <a:pt x="127" y="302"/>
                  <a:pt x="150" y="253"/>
                  <a:pt x="183" y="204"/>
                </a:cubicBezTo>
                <a:cubicBezTo>
                  <a:pt x="216" y="155"/>
                  <a:pt x="255" y="99"/>
                  <a:pt x="294" y="66"/>
                </a:cubicBezTo>
                <a:cubicBezTo>
                  <a:pt x="333" y="33"/>
                  <a:pt x="373" y="0"/>
                  <a:pt x="420" y="3"/>
                </a:cubicBezTo>
                <a:cubicBezTo>
                  <a:pt x="467" y="6"/>
                  <a:pt x="524" y="30"/>
                  <a:pt x="576" y="81"/>
                </a:cubicBezTo>
                <a:cubicBezTo>
                  <a:pt x="628" y="132"/>
                  <a:pt x="687" y="233"/>
                  <a:pt x="732" y="309"/>
                </a:cubicBezTo>
                <a:cubicBezTo>
                  <a:pt x="777" y="385"/>
                  <a:pt x="807" y="460"/>
                  <a:pt x="849" y="540"/>
                </a:cubicBezTo>
                <a:cubicBezTo>
                  <a:pt x="891" y="620"/>
                  <a:pt x="937" y="714"/>
                  <a:pt x="981" y="789"/>
                </a:cubicBezTo>
                <a:cubicBezTo>
                  <a:pt x="1025" y="864"/>
                  <a:pt x="1059" y="941"/>
                  <a:pt x="1110" y="990"/>
                </a:cubicBezTo>
                <a:cubicBezTo>
                  <a:pt x="1161" y="1039"/>
                  <a:pt x="1228" y="1091"/>
                  <a:pt x="1290" y="1083"/>
                </a:cubicBezTo>
                <a:cubicBezTo>
                  <a:pt x="1352" y="1075"/>
                  <a:pt x="1413" y="1027"/>
                  <a:pt x="1482" y="939"/>
                </a:cubicBezTo>
                <a:cubicBezTo>
                  <a:pt x="1551" y="851"/>
                  <a:pt x="1648" y="653"/>
                  <a:pt x="1701" y="555"/>
                </a:cubicBezTo>
                <a:cubicBezTo>
                  <a:pt x="1754" y="457"/>
                  <a:pt x="1757" y="426"/>
                  <a:pt x="1803" y="348"/>
                </a:cubicBezTo>
                <a:cubicBezTo>
                  <a:pt x="1849" y="270"/>
                  <a:pt x="1926" y="141"/>
                  <a:pt x="1980" y="84"/>
                </a:cubicBezTo>
                <a:cubicBezTo>
                  <a:pt x="2034" y="27"/>
                  <a:pt x="2080" y="9"/>
                  <a:pt x="2127" y="6"/>
                </a:cubicBezTo>
                <a:cubicBezTo>
                  <a:pt x="2174" y="3"/>
                  <a:pt x="2234" y="54"/>
                  <a:pt x="2262" y="66"/>
                </a:cubicBez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5607" name="未知"/>
          <p:cNvSpPr/>
          <p:nvPr/>
        </p:nvSpPr>
        <p:spPr>
          <a:xfrm>
            <a:off x="1104900" y="2362200"/>
            <a:ext cx="3236913" cy="758825"/>
          </a:xfrm>
          <a:custGeom>
            <a:avLst/>
            <a:gdLst>
              <a:gd name="txL" fmla="*/ 0 w 2262"/>
              <a:gd name="txT" fmla="*/ 0 h 541"/>
              <a:gd name="txR" fmla="*/ 2262 w 2262"/>
              <a:gd name="txB" fmla="*/ 541 h 541"/>
            </a:gdLst>
            <a:ahLst/>
            <a:cxnLst>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262" h="541">
                <a:moveTo>
                  <a:pt x="0" y="540"/>
                </a:moveTo>
                <a:cubicBezTo>
                  <a:pt x="31" y="531"/>
                  <a:pt x="115" y="528"/>
                  <a:pt x="186" y="483"/>
                </a:cubicBezTo>
                <a:cubicBezTo>
                  <a:pt x="257" y="438"/>
                  <a:pt x="345" y="339"/>
                  <a:pt x="423" y="270"/>
                </a:cubicBezTo>
                <a:cubicBezTo>
                  <a:pt x="501" y="201"/>
                  <a:pt x="581" y="110"/>
                  <a:pt x="654" y="66"/>
                </a:cubicBezTo>
                <a:cubicBezTo>
                  <a:pt x="727" y="22"/>
                  <a:pt x="795" y="0"/>
                  <a:pt x="864" y="3"/>
                </a:cubicBezTo>
                <a:cubicBezTo>
                  <a:pt x="933" y="6"/>
                  <a:pt x="1000" y="39"/>
                  <a:pt x="1068" y="84"/>
                </a:cubicBezTo>
                <a:cubicBezTo>
                  <a:pt x="1136" y="129"/>
                  <a:pt x="1198" y="205"/>
                  <a:pt x="1275" y="273"/>
                </a:cubicBezTo>
                <a:cubicBezTo>
                  <a:pt x="1352" y="341"/>
                  <a:pt x="1462" y="451"/>
                  <a:pt x="1533" y="495"/>
                </a:cubicBezTo>
                <a:cubicBezTo>
                  <a:pt x="1604" y="539"/>
                  <a:pt x="1645" y="539"/>
                  <a:pt x="1698" y="540"/>
                </a:cubicBezTo>
                <a:cubicBezTo>
                  <a:pt x="1751" y="541"/>
                  <a:pt x="1797" y="527"/>
                  <a:pt x="1851" y="498"/>
                </a:cubicBezTo>
                <a:cubicBezTo>
                  <a:pt x="1905" y="469"/>
                  <a:pt x="1978" y="405"/>
                  <a:pt x="2025" y="366"/>
                </a:cubicBezTo>
                <a:cubicBezTo>
                  <a:pt x="2072" y="327"/>
                  <a:pt x="2093" y="299"/>
                  <a:pt x="2133" y="261"/>
                </a:cubicBezTo>
                <a:cubicBezTo>
                  <a:pt x="2173" y="223"/>
                  <a:pt x="2235" y="166"/>
                  <a:pt x="2262" y="141"/>
                </a:cubicBezTo>
              </a:path>
            </a:pathLst>
          </a:custGeom>
          <a:noFill/>
          <a:ln w="28575" cap="flat" cmpd="sng">
            <a:solidFill>
              <a:srgbClr val="3333FF">
                <a:alpha val="100000"/>
              </a:srgbClr>
            </a:solidFill>
            <a:prstDash val="solid"/>
            <a:round/>
            <a:headEnd type="none" w="med" len="med"/>
            <a:tailEnd type="none" w="med" len="med"/>
          </a:ln>
        </p:spPr>
        <p:txBody>
          <a:bodyPr/>
          <a:p>
            <a:endParaRPr lang="zh-CN" altLang="en-US"/>
          </a:p>
        </p:txBody>
      </p:sp>
      <p:sp>
        <p:nvSpPr>
          <p:cNvPr id="25608" name="文本框 25607"/>
          <p:cNvSpPr txBox="1"/>
          <p:nvPr/>
        </p:nvSpPr>
        <p:spPr>
          <a:xfrm>
            <a:off x="995363" y="1374775"/>
            <a:ext cx="590550" cy="457200"/>
          </a:xfrm>
          <a:prstGeom prst="rect">
            <a:avLst/>
          </a:prstGeom>
          <a:noFill/>
          <a:ln w="9525">
            <a:noFill/>
          </a:ln>
        </p:spPr>
        <p:txBody>
          <a:bodyPr wrap="none">
            <a:spAutoFit/>
          </a:bodyPr>
          <a:p>
            <a:pPr eaLnBrk="1" hangingPunct="1">
              <a:spcBef>
                <a:spcPct val="50000"/>
              </a:spcBef>
            </a:pPr>
            <a:r>
              <a:rPr lang="en-US" altLang="zh-CN" sz="2400" i="1" dirty="0">
                <a:latin typeface="Times New Roman" panose="02020603050405020304" pitchFamily="18" charset="0"/>
              </a:rPr>
              <a:t>u</a:t>
            </a:r>
            <a:r>
              <a:rPr lang="en-US" altLang="zh-CN" sz="2400" dirty="0">
                <a:latin typeface="Times New Roman" panose="02020603050405020304" pitchFamily="18" charset="0"/>
              </a:rPr>
              <a:t>, </a:t>
            </a:r>
            <a:r>
              <a:rPr lang="en-US" altLang="zh-CN" sz="2400" i="1" dirty="0">
                <a:latin typeface="Times New Roman" panose="02020603050405020304" pitchFamily="18" charset="0"/>
              </a:rPr>
              <a:t>i</a:t>
            </a:r>
            <a:endParaRPr lang="en-US" altLang="zh-CN" sz="2400" dirty="0">
              <a:latin typeface="Times New Roman" panose="02020603050405020304" pitchFamily="18" charset="0"/>
            </a:endParaRPr>
          </a:p>
        </p:txBody>
      </p:sp>
      <p:sp>
        <p:nvSpPr>
          <p:cNvPr id="25609" name="文本框 25608"/>
          <p:cNvSpPr txBox="1"/>
          <p:nvPr/>
        </p:nvSpPr>
        <p:spPr>
          <a:xfrm>
            <a:off x="1781175" y="1641475"/>
            <a:ext cx="354013" cy="457200"/>
          </a:xfrm>
          <a:prstGeom prst="rect">
            <a:avLst/>
          </a:prstGeom>
          <a:noFill/>
          <a:ln w="9525">
            <a:noFill/>
          </a:ln>
        </p:spPr>
        <p:txBody>
          <a:bodyPr wrap="none">
            <a:spAutoFit/>
          </a:bodyPr>
          <a:p>
            <a:pPr eaLnBrk="1" hangingPunct="1">
              <a:spcBef>
                <a:spcPct val="50000"/>
              </a:spcBef>
            </a:pPr>
            <a:r>
              <a:rPr lang="en-US" altLang="zh-CN" sz="2400" i="1" dirty="0">
                <a:solidFill>
                  <a:srgbClr val="FF0000"/>
                </a:solidFill>
                <a:latin typeface="Times New Roman" panose="02020603050405020304" pitchFamily="18" charset="0"/>
              </a:rPr>
              <a:t>u</a:t>
            </a:r>
            <a:endParaRPr lang="en-US" altLang="zh-CN" sz="2400" dirty="0">
              <a:latin typeface="Times New Roman" panose="02020603050405020304" pitchFamily="18" charset="0"/>
            </a:endParaRPr>
          </a:p>
        </p:txBody>
      </p:sp>
      <p:sp>
        <p:nvSpPr>
          <p:cNvPr id="25610" name="文本框 25609"/>
          <p:cNvSpPr txBox="1"/>
          <p:nvPr/>
        </p:nvSpPr>
        <p:spPr>
          <a:xfrm>
            <a:off x="2562225" y="2078038"/>
            <a:ext cx="344488" cy="457200"/>
          </a:xfrm>
          <a:prstGeom prst="rect">
            <a:avLst/>
          </a:prstGeom>
          <a:noFill/>
          <a:ln w="9525">
            <a:noFill/>
          </a:ln>
        </p:spPr>
        <p:txBody>
          <a:bodyPr wrap="none">
            <a:spAutoFit/>
          </a:bodyPr>
          <a:p>
            <a:pPr eaLnBrk="1" hangingPunct="1">
              <a:spcBef>
                <a:spcPct val="50000"/>
              </a:spcBef>
            </a:pPr>
            <a:r>
              <a:rPr lang="zh-CN" altLang="en-US" sz="2400" dirty="0">
                <a:solidFill>
                  <a:srgbClr val="3333FF"/>
                </a:solidFill>
                <a:latin typeface="Times New Roman" panose="02020603050405020304" pitchFamily="18" charset="0"/>
              </a:rPr>
              <a:t> </a:t>
            </a:r>
            <a:r>
              <a:rPr lang="en-US" altLang="zh-CN" sz="2400" i="1" dirty="0">
                <a:solidFill>
                  <a:srgbClr val="3333FF"/>
                </a:solidFill>
                <a:latin typeface="Times New Roman" panose="02020603050405020304" pitchFamily="18" charset="0"/>
              </a:rPr>
              <a:t>i</a:t>
            </a:r>
            <a:endParaRPr lang="en-US" altLang="zh-CN" sz="2400" dirty="0">
              <a:latin typeface="Times New Roman" panose="02020603050405020304" pitchFamily="18" charset="0"/>
            </a:endParaRPr>
          </a:p>
        </p:txBody>
      </p:sp>
      <p:sp>
        <p:nvSpPr>
          <p:cNvPr id="25611" name="直接连接符 25610"/>
          <p:cNvSpPr/>
          <p:nvPr/>
        </p:nvSpPr>
        <p:spPr>
          <a:xfrm>
            <a:off x="1435100" y="2114550"/>
            <a:ext cx="0" cy="1917700"/>
          </a:xfrm>
          <a:prstGeom prst="line">
            <a:avLst/>
          </a:prstGeom>
          <a:ln w="9525" cap="flat" cmpd="sng">
            <a:solidFill>
              <a:schemeClr val="tx1"/>
            </a:solidFill>
            <a:prstDash val="dash"/>
            <a:headEnd type="none" w="med" len="med"/>
            <a:tailEnd type="none" w="med" len="med"/>
          </a:ln>
        </p:spPr>
      </p:sp>
      <p:sp>
        <p:nvSpPr>
          <p:cNvPr id="25612" name="直接连接符 25611"/>
          <p:cNvSpPr/>
          <p:nvPr/>
        </p:nvSpPr>
        <p:spPr>
          <a:xfrm>
            <a:off x="2336800" y="2232025"/>
            <a:ext cx="0" cy="1800225"/>
          </a:xfrm>
          <a:prstGeom prst="line">
            <a:avLst/>
          </a:prstGeom>
          <a:ln w="9525" cap="flat" cmpd="sng">
            <a:solidFill>
              <a:schemeClr val="tx1"/>
            </a:solidFill>
            <a:prstDash val="dash"/>
            <a:headEnd type="none" w="med" len="med"/>
            <a:tailEnd type="none" w="med" len="med"/>
          </a:ln>
        </p:spPr>
      </p:sp>
      <p:sp>
        <p:nvSpPr>
          <p:cNvPr id="25613" name="直接连接符 25612"/>
          <p:cNvSpPr/>
          <p:nvPr/>
        </p:nvSpPr>
        <p:spPr>
          <a:xfrm>
            <a:off x="1092200" y="3316288"/>
            <a:ext cx="342900" cy="0"/>
          </a:xfrm>
          <a:prstGeom prst="line">
            <a:avLst/>
          </a:prstGeom>
          <a:ln w="9525" cap="flat" cmpd="sng">
            <a:solidFill>
              <a:schemeClr val="tx1"/>
            </a:solidFill>
            <a:prstDash val="solid"/>
            <a:headEnd type="none" w="med" len="med"/>
            <a:tailEnd type="stealth" w="sm" len="med"/>
          </a:ln>
        </p:spPr>
      </p:sp>
      <p:sp>
        <p:nvSpPr>
          <p:cNvPr id="25614" name="直接连接符 25613"/>
          <p:cNvSpPr/>
          <p:nvPr/>
        </p:nvSpPr>
        <p:spPr>
          <a:xfrm flipH="1">
            <a:off x="1676400" y="3292475"/>
            <a:ext cx="344488" cy="0"/>
          </a:xfrm>
          <a:prstGeom prst="line">
            <a:avLst/>
          </a:prstGeom>
          <a:ln w="9525" cap="flat" cmpd="sng">
            <a:solidFill>
              <a:schemeClr val="tx1"/>
            </a:solidFill>
            <a:prstDash val="solid"/>
            <a:headEnd type="none" w="med" len="med"/>
            <a:tailEnd type="stealth" w="sm" len="med"/>
          </a:ln>
        </p:spPr>
      </p:sp>
      <p:sp>
        <p:nvSpPr>
          <p:cNvPr id="25615" name="直接连接符 25614"/>
          <p:cNvSpPr/>
          <p:nvPr/>
        </p:nvSpPr>
        <p:spPr>
          <a:xfrm>
            <a:off x="1476375" y="4013200"/>
            <a:ext cx="860425" cy="0"/>
          </a:xfrm>
          <a:prstGeom prst="line">
            <a:avLst/>
          </a:prstGeom>
          <a:ln w="9525" cap="flat" cmpd="sng">
            <a:solidFill>
              <a:schemeClr val="tx1"/>
            </a:solidFill>
            <a:prstDash val="solid"/>
            <a:headEnd type="stealth" w="sm" len="med"/>
            <a:tailEnd type="stealth" w="sm" len="med"/>
          </a:ln>
        </p:spPr>
      </p:sp>
      <p:sp>
        <p:nvSpPr>
          <p:cNvPr id="25616" name="文本框 25615"/>
          <p:cNvSpPr txBox="1"/>
          <p:nvPr/>
        </p:nvSpPr>
        <p:spPr>
          <a:xfrm>
            <a:off x="555625" y="3121025"/>
            <a:ext cx="506413" cy="457200"/>
          </a:xfrm>
          <a:prstGeom prst="rect">
            <a:avLst/>
          </a:prstGeom>
          <a:noFill/>
          <a:ln w="9525">
            <a:noFill/>
          </a:ln>
        </p:spPr>
        <p:txBody>
          <a:bodyPr wrap="none">
            <a:spAutoFit/>
          </a:bodyPr>
          <a:p>
            <a:pPr eaLnBrk="1" hangingPunct="1">
              <a:spcBef>
                <a:spcPct val="50000"/>
              </a:spcBef>
            </a:pPr>
            <a:r>
              <a:rPr lang="en-US" altLang="zh-CN" sz="2400" i="1" dirty="0">
                <a:latin typeface="Symbol" panose="05050102010706020507" pitchFamily="18" charset="2"/>
              </a:rPr>
              <a:t>y</a:t>
            </a:r>
            <a:r>
              <a:rPr lang="en-US" altLang="zh-CN" sz="2400" i="1" baseline="-25000" dirty="0">
                <a:latin typeface="Times New Roman" panose="02020603050405020304" pitchFamily="18" charset="0"/>
              </a:rPr>
              <a:t>u</a:t>
            </a:r>
            <a:endParaRPr lang="en-US" altLang="zh-CN" sz="2400" i="1" baseline="-25000" dirty="0">
              <a:latin typeface="Times New Roman" panose="02020603050405020304" pitchFamily="18" charset="0"/>
            </a:endParaRPr>
          </a:p>
        </p:txBody>
      </p:sp>
      <p:sp>
        <p:nvSpPr>
          <p:cNvPr id="25617" name="文本框 25616"/>
          <p:cNvSpPr txBox="1"/>
          <p:nvPr/>
        </p:nvSpPr>
        <p:spPr>
          <a:xfrm>
            <a:off x="1781175" y="3340100"/>
            <a:ext cx="450850" cy="457200"/>
          </a:xfrm>
          <a:prstGeom prst="rect">
            <a:avLst/>
          </a:prstGeom>
          <a:noFill/>
          <a:ln w="9525">
            <a:noFill/>
          </a:ln>
        </p:spPr>
        <p:txBody>
          <a:bodyPr wrap="none">
            <a:spAutoFit/>
          </a:bodyPr>
          <a:p>
            <a:pPr eaLnBrk="1" hangingPunct="1">
              <a:spcBef>
                <a:spcPct val="50000"/>
              </a:spcBef>
            </a:pPr>
            <a:r>
              <a:rPr lang="en-US" altLang="zh-CN" sz="2400" i="1" dirty="0">
                <a:latin typeface="Symbol" panose="05050102010706020507" pitchFamily="18" charset="2"/>
              </a:rPr>
              <a:t>y</a:t>
            </a:r>
            <a:r>
              <a:rPr lang="en-US" altLang="zh-CN" sz="2400" i="1" baseline="-25000" dirty="0">
                <a:latin typeface="Times New Roman" panose="02020603050405020304" pitchFamily="18" charset="0"/>
              </a:rPr>
              <a:t>i</a:t>
            </a:r>
            <a:endParaRPr lang="en-US" altLang="zh-CN" sz="2400" i="1" baseline="-25000" dirty="0">
              <a:latin typeface="Times New Roman" panose="02020603050405020304" pitchFamily="18" charset="0"/>
            </a:endParaRPr>
          </a:p>
        </p:txBody>
      </p:sp>
      <p:sp>
        <p:nvSpPr>
          <p:cNvPr id="25618" name="文本框 25617"/>
          <p:cNvSpPr txBox="1"/>
          <p:nvPr/>
        </p:nvSpPr>
        <p:spPr>
          <a:xfrm>
            <a:off x="1654175" y="3911600"/>
            <a:ext cx="481013" cy="457200"/>
          </a:xfrm>
          <a:prstGeom prst="rect">
            <a:avLst/>
          </a:prstGeom>
          <a:noFill/>
          <a:ln w="9525">
            <a:noFill/>
          </a:ln>
        </p:spPr>
        <p:txBody>
          <a:bodyPr>
            <a:spAutoFit/>
          </a:bodyPr>
          <a:p>
            <a:pPr eaLnBrk="1" hangingPunct="1">
              <a:spcBef>
                <a:spcPct val="50000"/>
              </a:spcBef>
            </a:pPr>
            <a:r>
              <a:rPr lang="en-US" altLang="zh-CN" sz="2400" i="1" dirty="0">
                <a:latin typeface="Symbol" panose="05050102010706020507" pitchFamily="18" charset="2"/>
              </a:rPr>
              <a:t>j</a:t>
            </a:r>
            <a:endParaRPr lang="en-US" altLang="zh-CN" sz="2400" i="1" dirty="0">
              <a:latin typeface="Symbol" panose="05050102010706020507" pitchFamily="18" charset="2"/>
            </a:endParaRPr>
          </a:p>
        </p:txBody>
      </p:sp>
      <p:sp>
        <p:nvSpPr>
          <p:cNvPr id="25619" name="文本框 25618"/>
          <p:cNvSpPr txBox="1"/>
          <p:nvPr/>
        </p:nvSpPr>
        <p:spPr>
          <a:xfrm>
            <a:off x="1627188" y="2878138"/>
            <a:ext cx="349250" cy="366712"/>
          </a:xfrm>
          <a:prstGeom prst="rect">
            <a:avLst/>
          </a:prstGeom>
          <a:noFill/>
          <a:ln w="9525">
            <a:noFill/>
          </a:ln>
        </p:spPr>
        <p:txBody>
          <a:bodyPr wrap="none">
            <a:spAutoFit/>
          </a:bodyPr>
          <a:p>
            <a:pPr eaLnBrk="1" hangingPunct="1">
              <a:spcBef>
                <a:spcPct val="50000"/>
              </a:spcBef>
            </a:pPr>
            <a:r>
              <a:rPr lang="en-US" altLang="zh-CN" sz="1800" i="1" dirty="0">
                <a:latin typeface="Times New Roman" panose="02020603050405020304" pitchFamily="18" charset="0"/>
              </a:rPr>
              <a:t>O</a:t>
            </a:r>
            <a:endParaRPr lang="en-US" altLang="zh-CN" sz="2400" dirty="0">
              <a:latin typeface="Times New Roman" panose="02020603050405020304" pitchFamily="18" charset="0"/>
            </a:endParaRPr>
          </a:p>
        </p:txBody>
      </p:sp>
      <p:sp>
        <p:nvSpPr>
          <p:cNvPr id="25620" name="矩形 25619"/>
          <p:cNvSpPr/>
          <p:nvPr/>
        </p:nvSpPr>
        <p:spPr>
          <a:xfrm>
            <a:off x="1524000" y="649288"/>
            <a:ext cx="2968625" cy="530225"/>
          </a:xfrm>
          <a:prstGeom prst="rect">
            <a:avLst/>
          </a:prstGeom>
          <a:noFill/>
          <a:ln w="9525">
            <a:noFill/>
          </a:ln>
        </p:spPr>
        <p:txBody>
          <a:bodyPr wrap="none">
            <a:spAutoFit/>
          </a:bodyPr>
          <a:p>
            <a:pPr eaLnBrk="1" hangingPunct="1">
              <a:lnSpc>
                <a:spcPct val="120000"/>
              </a:lnSpc>
            </a:pPr>
            <a:r>
              <a:rPr lang="zh-CN" altLang="en-US" sz="2400" i="1" dirty="0">
                <a:latin typeface="Times New Roman" panose="02020603050405020304" pitchFamily="18" charset="0"/>
              </a:rPr>
              <a:t>u </a:t>
            </a:r>
            <a:r>
              <a:rPr lang="zh-CN" altLang="en-US" sz="2400" dirty="0">
                <a:latin typeface="Times New Roman" panose="02020603050405020304" pitchFamily="18" charset="0"/>
              </a:rPr>
              <a:t>领先(超前)</a:t>
            </a:r>
            <a:r>
              <a:rPr lang="zh-CN" altLang="en-US" sz="2400" i="1" dirty="0">
                <a:latin typeface="Times New Roman" panose="02020603050405020304" pitchFamily="18" charset="0"/>
              </a:rPr>
              <a:t>i  </a:t>
            </a:r>
            <a:r>
              <a:rPr lang="zh-CN" altLang="en-US" sz="2400" i="1" dirty="0">
                <a:latin typeface="Symbol" panose="05050102010706020507" pitchFamily="18" charset="2"/>
              </a:rPr>
              <a:t>j </a:t>
            </a:r>
            <a:r>
              <a:rPr lang="zh-CN" altLang="en-US" sz="2400" dirty="0">
                <a:latin typeface="Times New Roman" panose="02020603050405020304" pitchFamily="18" charset="0"/>
              </a:rPr>
              <a:t>角，</a:t>
            </a:r>
            <a:endParaRPr lang="zh-CN" altLang="en-US" sz="2400" dirty="0">
              <a:latin typeface="Times New Roman" panose="02020603050405020304" pitchFamily="18" charset="0"/>
            </a:endParaRPr>
          </a:p>
        </p:txBody>
      </p:sp>
      <p:sp>
        <p:nvSpPr>
          <p:cNvPr id="25621" name="矩形 25620"/>
          <p:cNvSpPr/>
          <p:nvPr/>
        </p:nvSpPr>
        <p:spPr>
          <a:xfrm>
            <a:off x="4291013" y="649288"/>
            <a:ext cx="3275012" cy="530225"/>
          </a:xfrm>
          <a:prstGeom prst="rect">
            <a:avLst/>
          </a:prstGeom>
          <a:noFill/>
          <a:ln w="9525">
            <a:noFill/>
          </a:ln>
        </p:spPr>
        <p:txBody>
          <a:bodyPr wrap="none">
            <a:spAutoFit/>
          </a:bodyPr>
          <a:p>
            <a:pPr eaLnBrk="1" hangingPunct="1">
              <a:lnSpc>
                <a:spcPct val="120000"/>
              </a:lnSpc>
            </a:pPr>
            <a:r>
              <a:rPr lang="zh-CN" altLang="en-US" sz="2400" dirty="0">
                <a:latin typeface="Times New Roman" panose="02020603050405020304" pitchFamily="18" charset="0"/>
              </a:rPr>
              <a:t>或</a:t>
            </a:r>
            <a:r>
              <a:rPr lang="zh-CN" altLang="en-US" sz="2400" i="1" dirty="0">
                <a:latin typeface="Times New Roman" panose="02020603050405020304" pitchFamily="18" charset="0"/>
              </a:rPr>
              <a:t>i </a:t>
            </a:r>
            <a:r>
              <a:rPr lang="zh-CN" altLang="en-US" sz="2400" dirty="0">
                <a:latin typeface="Times New Roman" panose="02020603050405020304" pitchFamily="18" charset="0"/>
              </a:rPr>
              <a:t>落后(滞后) </a:t>
            </a:r>
            <a:r>
              <a:rPr lang="zh-CN" altLang="en-US" sz="2400" i="1" dirty="0">
                <a:latin typeface="Times New Roman" panose="02020603050405020304" pitchFamily="18" charset="0"/>
              </a:rPr>
              <a:t>u </a:t>
            </a:r>
            <a:r>
              <a:rPr lang="zh-CN" altLang="en-US" sz="2400" i="1" dirty="0">
                <a:latin typeface="Symbol" panose="05050102010706020507" pitchFamily="18" charset="2"/>
              </a:rPr>
              <a:t>j </a:t>
            </a:r>
            <a:r>
              <a:rPr lang="zh-CN" altLang="en-US" sz="2400" dirty="0">
                <a:latin typeface="Times New Roman" panose="02020603050405020304" pitchFamily="18" charset="0"/>
              </a:rPr>
              <a:t>角。</a:t>
            </a:r>
            <a:endParaRPr lang="zh-CN" altLang="en-US" sz="2400" dirty="0">
              <a:latin typeface="Times New Roman" panose="02020603050405020304" pitchFamily="18" charset="0"/>
            </a:endParaRPr>
          </a:p>
        </p:txBody>
      </p:sp>
      <p:sp>
        <p:nvSpPr>
          <p:cNvPr id="25622" name="直接连接符 25621"/>
          <p:cNvSpPr/>
          <p:nvPr/>
        </p:nvSpPr>
        <p:spPr>
          <a:xfrm>
            <a:off x="1663700" y="3508375"/>
            <a:ext cx="673100" cy="0"/>
          </a:xfrm>
          <a:prstGeom prst="line">
            <a:avLst/>
          </a:prstGeom>
          <a:ln w="9525" cap="flat" cmpd="sng">
            <a:solidFill>
              <a:schemeClr val="tx1"/>
            </a:solidFill>
            <a:prstDash val="solid"/>
            <a:headEnd type="stealth" w="sm" len="med"/>
            <a:tailEnd type="stealth" w="sm" len="med"/>
          </a:ln>
        </p:spPr>
      </p:sp>
      <p:sp>
        <p:nvSpPr>
          <p:cNvPr id="25623" name="矩形 25622"/>
          <p:cNvSpPr/>
          <p:nvPr/>
        </p:nvSpPr>
        <p:spPr>
          <a:xfrm>
            <a:off x="5245100" y="2078038"/>
            <a:ext cx="2965450" cy="457200"/>
          </a:xfrm>
          <a:prstGeom prst="rect">
            <a:avLst/>
          </a:prstGeom>
          <a:noFill/>
          <a:ln w="9525">
            <a:noFill/>
          </a:ln>
        </p:spPr>
        <p:txBody>
          <a:bodyPr wrap="none">
            <a:spAutoFit/>
          </a:bodyPr>
          <a:p>
            <a:pPr>
              <a:spcBef>
                <a:spcPct val="50000"/>
              </a:spcBef>
            </a:pPr>
            <a:r>
              <a:rPr lang="en-US" altLang="zh-CN" sz="2400" i="1" dirty="0">
                <a:latin typeface="Times New Roman" panose="02020603050405020304" pitchFamily="18" charset="0"/>
              </a:rPr>
              <a:t>u</a:t>
            </a:r>
            <a:r>
              <a:rPr lang="zh-CN" altLang="en-US" sz="2400" dirty="0">
                <a:latin typeface="Times New Roman" panose="02020603050405020304" pitchFamily="18" charset="0"/>
              </a:rPr>
              <a:t>比</a:t>
            </a:r>
            <a:r>
              <a:rPr lang="en-US" altLang="zh-CN" sz="2400" i="1" dirty="0">
                <a:latin typeface="Times New Roman" panose="02020603050405020304" pitchFamily="18" charset="0"/>
              </a:rPr>
              <a:t>i</a:t>
            </a:r>
            <a:r>
              <a:rPr lang="en-US" altLang="zh-CN" sz="2400" dirty="0">
                <a:latin typeface="Times New Roman" panose="02020603050405020304" pitchFamily="18" charset="0"/>
              </a:rPr>
              <a:t> </a:t>
            </a:r>
            <a:r>
              <a:rPr lang="zh-CN" altLang="en-US" sz="2400" dirty="0">
                <a:latin typeface="Times New Roman" panose="02020603050405020304" pitchFamily="18" charset="0"/>
              </a:rPr>
              <a:t>先到达最大值。</a:t>
            </a:r>
            <a:endParaRPr lang="zh-CN" altLang="en-US" sz="2400" dirty="0">
              <a:latin typeface="Times New Roman" panose="02020603050405020304" pitchFamily="18" charset="0"/>
            </a:endParaRPr>
          </a:p>
        </p:txBody>
      </p:sp>
      <p:sp>
        <p:nvSpPr>
          <p:cNvPr id="25624" name="矩形 25623"/>
          <p:cNvSpPr/>
          <p:nvPr/>
        </p:nvSpPr>
        <p:spPr>
          <a:xfrm>
            <a:off x="6575425" y="2773363"/>
            <a:ext cx="862013" cy="457200"/>
          </a:xfrm>
          <a:prstGeom prst="rect">
            <a:avLst/>
          </a:prstGeom>
          <a:noFill/>
          <a:ln w="9525">
            <a:noFill/>
          </a:ln>
        </p:spPr>
        <p:txBody>
          <a:bodyPr wrap="none">
            <a:spAutoFit/>
          </a:bodyPr>
          <a:p>
            <a:pPr>
              <a:spcBef>
                <a:spcPct val="50000"/>
              </a:spcBef>
            </a:pPr>
            <a:r>
              <a:rPr lang="en-US" altLang="zh-CN" sz="2400" i="1" dirty="0">
                <a:latin typeface="Symbol" panose="05050102010706020507" pitchFamily="18" charset="2"/>
              </a:rPr>
              <a:t>y</a:t>
            </a:r>
            <a:r>
              <a:rPr lang="en-US" altLang="zh-CN" sz="2400" i="1" baseline="-25000" dirty="0">
                <a:latin typeface="Times New Roman" panose="02020603050405020304" pitchFamily="18" charset="0"/>
              </a:rPr>
              <a:t>i</a:t>
            </a:r>
            <a:r>
              <a:rPr lang="en-US" altLang="zh-CN" sz="2400" i="1" baseline="-25000" dirty="0">
                <a:latin typeface="宋体" panose="02010600030101010101" pitchFamily="2" charset="-122"/>
                <a:sym typeface="Symbol" panose="05050102010706020507" pitchFamily="18" charset="2"/>
              </a:rPr>
              <a:t> </a:t>
            </a:r>
            <a:r>
              <a:rPr lang="en-US" altLang="zh-CN" sz="2400" dirty="0">
                <a:latin typeface="宋体" panose="02010600030101010101" pitchFamily="2" charset="-122"/>
                <a:sym typeface="Symbol" panose="05050102010706020507" pitchFamily="18" charset="2"/>
              </a:rPr>
              <a:t>&lt;0</a:t>
            </a:r>
            <a:endParaRPr lang="en-US" altLang="zh-CN" sz="2400" dirty="0">
              <a:latin typeface="宋体" panose="02010600030101010101" pitchFamily="2" charset="-122"/>
              <a:sym typeface="Symbol" panose="05050102010706020507" pitchFamily="18" charset="2"/>
            </a:endParaRPr>
          </a:p>
        </p:txBody>
      </p:sp>
      <p:sp>
        <p:nvSpPr>
          <p:cNvPr id="25625" name="矩形 25624"/>
          <p:cNvSpPr/>
          <p:nvPr/>
        </p:nvSpPr>
        <p:spPr>
          <a:xfrm>
            <a:off x="5437188" y="2773363"/>
            <a:ext cx="1138237" cy="457200"/>
          </a:xfrm>
          <a:prstGeom prst="rect">
            <a:avLst/>
          </a:prstGeom>
          <a:noFill/>
          <a:ln w="9525">
            <a:noFill/>
          </a:ln>
        </p:spPr>
        <p:txBody>
          <a:bodyPr>
            <a:spAutoFit/>
          </a:bodyPr>
          <a:p>
            <a:pPr>
              <a:spcBef>
                <a:spcPct val="50000"/>
              </a:spcBef>
            </a:pPr>
            <a:r>
              <a:rPr lang="en-US" altLang="zh-CN" sz="2400" i="1" dirty="0">
                <a:latin typeface="Symbol" panose="05050102010706020507" pitchFamily="18" charset="2"/>
              </a:rPr>
              <a:t>y</a:t>
            </a:r>
            <a:r>
              <a:rPr lang="en-US" altLang="zh-CN" sz="2400" i="1" baseline="-25000" dirty="0">
                <a:latin typeface="Times New Roman" panose="02020603050405020304" pitchFamily="18" charset="0"/>
              </a:rPr>
              <a:t>u</a:t>
            </a:r>
            <a:r>
              <a:rPr lang="en-US" altLang="zh-CN" sz="2400" baseline="-25000" dirty="0">
                <a:latin typeface="宋体" panose="02010600030101010101" pitchFamily="2" charset="-122"/>
                <a:sym typeface="Symbol" panose="05050102010706020507" pitchFamily="18" charset="2"/>
              </a:rPr>
              <a:t> </a:t>
            </a:r>
            <a:r>
              <a:rPr lang="en-US" altLang="zh-CN" sz="2400" dirty="0">
                <a:latin typeface="宋体" panose="02010600030101010101" pitchFamily="2" charset="-122"/>
                <a:sym typeface="Symbol" panose="05050102010706020507" pitchFamily="18" charset="2"/>
              </a:rPr>
              <a:t>&gt;0</a:t>
            </a:r>
            <a:endParaRPr lang="en-US" altLang="zh-CN" sz="2400" dirty="0">
              <a:latin typeface="宋体" panose="02010600030101010101" pitchFamily="2" charset="-122"/>
              <a:sym typeface="Symbol" panose="05050102010706020507" pitchFamily="18" charset="2"/>
            </a:endParaRPr>
          </a:p>
        </p:txBody>
      </p:sp>
      <p:sp>
        <p:nvSpPr>
          <p:cNvPr id="25626" name="矩形 25625"/>
          <p:cNvSpPr/>
          <p:nvPr/>
        </p:nvSpPr>
        <p:spPr>
          <a:xfrm>
            <a:off x="5245100" y="3244850"/>
            <a:ext cx="444500" cy="519113"/>
          </a:xfrm>
          <a:prstGeom prst="rect">
            <a:avLst/>
          </a:prstGeom>
          <a:noFill/>
          <a:ln w="9525">
            <a:noFill/>
          </a:ln>
        </p:spPr>
        <p:txBody>
          <a:bodyPr>
            <a:spAutoFit/>
          </a:bodyPr>
          <a:p>
            <a:pPr>
              <a:spcBef>
                <a:spcPct val="50000"/>
              </a:spcBef>
            </a:pPr>
            <a:r>
              <a:rPr lang="en-US" altLang="zh-CN" i="1" dirty="0">
                <a:latin typeface="Symbol" panose="05050102010706020507" pitchFamily="18" charset="2"/>
              </a:rPr>
              <a:t>j</a:t>
            </a:r>
            <a:endParaRPr lang="en-US" altLang="zh-CN" baseline="-25000" dirty="0">
              <a:latin typeface="Times New Roman" panose="02020603050405020304" pitchFamily="18" charset="0"/>
            </a:endParaRPr>
          </a:p>
        </p:txBody>
      </p:sp>
      <p:sp>
        <p:nvSpPr>
          <p:cNvPr id="25627" name="矩形 25626"/>
          <p:cNvSpPr/>
          <p:nvPr/>
        </p:nvSpPr>
        <p:spPr>
          <a:xfrm>
            <a:off x="5689600" y="3244850"/>
            <a:ext cx="1884363" cy="519113"/>
          </a:xfrm>
          <a:prstGeom prst="rect">
            <a:avLst/>
          </a:prstGeom>
          <a:noFill/>
          <a:ln w="9525">
            <a:noFill/>
          </a:ln>
        </p:spPr>
        <p:txBody>
          <a:bodyPr wrap="none">
            <a:spAutoFit/>
          </a:bodyPr>
          <a:p>
            <a:pPr>
              <a:spcBef>
                <a:spcPct val="50000"/>
              </a:spcBef>
            </a:pPr>
            <a:r>
              <a:rPr lang="en-US" altLang="zh-CN" dirty="0">
                <a:latin typeface="Symbol" panose="05050102010706020507" pitchFamily="18" charset="2"/>
              </a:rPr>
              <a:t>=</a:t>
            </a:r>
            <a:r>
              <a:rPr lang="en-US" altLang="zh-CN" i="1" dirty="0">
                <a:latin typeface="Symbol" panose="05050102010706020507" pitchFamily="18" charset="2"/>
              </a:rPr>
              <a:t> y </a:t>
            </a:r>
            <a:r>
              <a:rPr lang="en-US" altLang="zh-CN" i="1" baseline="-25000" dirty="0">
                <a:latin typeface="Times New Roman" panose="02020603050405020304" pitchFamily="18" charset="0"/>
              </a:rPr>
              <a:t>u</a:t>
            </a:r>
            <a:r>
              <a:rPr lang="en-US" altLang="zh-CN" dirty="0">
                <a:latin typeface="宋体" panose="02010600030101010101" pitchFamily="2" charset="-122"/>
              </a:rPr>
              <a:t>-</a:t>
            </a:r>
            <a:r>
              <a:rPr lang="en-US" altLang="zh-CN" i="1" dirty="0">
                <a:latin typeface="Symbol" panose="05050102010706020507" pitchFamily="18" charset="2"/>
              </a:rPr>
              <a:t>y </a:t>
            </a:r>
            <a:r>
              <a:rPr lang="en-US" altLang="zh-CN" i="1" baseline="-25000" dirty="0">
                <a:latin typeface="Times New Roman" panose="02020603050405020304" pitchFamily="18" charset="0"/>
              </a:rPr>
              <a:t>i </a:t>
            </a:r>
            <a:r>
              <a:rPr lang="en-US" altLang="zh-CN" sz="2400" dirty="0">
                <a:latin typeface="宋体" panose="02010600030101010101" pitchFamily="2" charset="-122"/>
                <a:sym typeface="Symbol" panose="05050102010706020507" pitchFamily="18" charset="2"/>
              </a:rPr>
              <a:t>&gt;0</a:t>
            </a:r>
            <a:endParaRPr lang="en-US" altLang="zh-CN" sz="2400" dirty="0">
              <a:latin typeface="宋体" panose="02010600030101010101" pitchFamily="2" charset="-122"/>
              <a:sym typeface="Symbol" panose="05050102010706020507" pitchFamily="18" charset="2"/>
            </a:endParaRPr>
          </a:p>
        </p:txBody>
      </p:sp>
      <p:sp>
        <p:nvSpPr>
          <p:cNvPr id="23580"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slide(fromRight)">
                                      <p:cBhvr>
                                        <p:cTn id="7" dur="500"/>
                                        <p:tgtEl>
                                          <p:spTgt spid="2560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5620"/>
                                        </p:tgtEl>
                                        <p:attrNameLst>
                                          <p:attrName>style.visibility</p:attrName>
                                        </p:attrNameLst>
                                      </p:cBhvr>
                                      <p:to>
                                        <p:strVal val="visible"/>
                                      </p:to>
                                    </p:set>
                                    <p:anim calcmode="lin" valueType="num">
                                      <p:cBhvr additive="base">
                                        <p:cTn id="12" dur="500" fill="hold"/>
                                        <p:tgtEl>
                                          <p:spTgt spid="25620"/>
                                        </p:tgtEl>
                                        <p:attrNameLst>
                                          <p:attrName>ppt_x</p:attrName>
                                        </p:attrNameLst>
                                      </p:cBhvr>
                                      <p:tavLst>
                                        <p:tav tm="0">
                                          <p:val>
                                            <p:strVal val="0-#ppt_w/2"/>
                                          </p:val>
                                        </p:tav>
                                        <p:tav tm="100000">
                                          <p:val>
                                            <p:strVal val="#ppt_x"/>
                                          </p:val>
                                        </p:tav>
                                      </p:tavLst>
                                    </p:anim>
                                    <p:anim calcmode="lin" valueType="num">
                                      <p:cBhvr additive="base">
                                        <p:cTn id="13" dur="500" fill="hold"/>
                                        <p:tgtEl>
                                          <p:spTgt spid="25620"/>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25621"/>
                                        </p:tgtEl>
                                        <p:attrNameLst>
                                          <p:attrName>style.visibility</p:attrName>
                                        </p:attrNameLst>
                                      </p:cBhvr>
                                      <p:to>
                                        <p:strVal val="visible"/>
                                      </p:to>
                                    </p:set>
                                    <p:anim calcmode="lin" valueType="num">
                                      <p:cBhvr additive="base">
                                        <p:cTn id="18" dur="500" fill="hold"/>
                                        <p:tgtEl>
                                          <p:spTgt spid="25621"/>
                                        </p:tgtEl>
                                        <p:attrNameLst>
                                          <p:attrName>ppt_x</p:attrName>
                                        </p:attrNameLst>
                                      </p:cBhvr>
                                      <p:tavLst>
                                        <p:tav tm="0">
                                          <p:val>
                                            <p:strVal val="0-#ppt_w/2"/>
                                          </p:val>
                                        </p:tav>
                                        <p:tav tm="100000">
                                          <p:val>
                                            <p:strVal val="#ppt_x"/>
                                          </p:val>
                                        </p:tav>
                                      </p:tavLst>
                                    </p:anim>
                                    <p:anim calcmode="lin" valueType="num">
                                      <p:cBhvr additive="base">
                                        <p:cTn id="19" dur="500" fill="hold"/>
                                        <p:tgtEl>
                                          <p:spTgt spid="25621"/>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25604"/>
                                        </p:tgtEl>
                                        <p:attrNameLst>
                                          <p:attrName>style.visibility</p:attrName>
                                        </p:attrNameLst>
                                      </p:cBhvr>
                                      <p:to>
                                        <p:strVal val="visible"/>
                                      </p:to>
                                    </p:set>
                                    <p:anim calcmode="lin" valueType="num">
                                      <p:cBhvr additive="base">
                                        <p:cTn id="24" dur="500" fill="hold"/>
                                        <p:tgtEl>
                                          <p:spTgt spid="25604"/>
                                        </p:tgtEl>
                                        <p:attrNameLst>
                                          <p:attrName>ppt_x</p:attrName>
                                        </p:attrNameLst>
                                      </p:cBhvr>
                                      <p:tavLst>
                                        <p:tav tm="0">
                                          <p:val>
                                            <p:strVal val="0-#ppt_w/2"/>
                                          </p:val>
                                        </p:tav>
                                        <p:tav tm="100000">
                                          <p:val>
                                            <p:strVal val="#ppt_x"/>
                                          </p:val>
                                        </p:tav>
                                      </p:tavLst>
                                    </p:anim>
                                    <p:anim calcmode="lin" valueType="num">
                                      <p:cBhvr additive="base">
                                        <p:cTn id="25" dur="500" fill="hold"/>
                                        <p:tgtEl>
                                          <p:spTgt spid="25604"/>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2" presetClass="entr" presetSubtype="8" fill="hold" grpId="0" nodeType="afterEffect">
                                  <p:stCondLst>
                                    <p:cond delay="0"/>
                                  </p:stCondLst>
                                  <p:childTnLst>
                                    <p:set>
                                      <p:cBhvr>
                                        <p:cTn id="28" dur="1" fill="hold">
                                          <p:stCondLst>
                                            <p:cond delay="0"/>
                                          </p:stCondLst>
                                        </p:cTn>
                                        <p:tgtEl>
                                          <p:spTgt spid="25605"/>
                                        </p:tgtEl>
                                        <p:attrNameLst>
                                          <p:attrName>style.visibility</p:attrName>
                                        </p:attrNameLst>
                                      </p:cBhvr>
                                      <p:to>
                                        <p:strVal val="visible"/>
                                      </p:to>
                                    </p:set>
                                    <p:anim calcmode="lin" valueType="num">
                                      <p:cBhvr additive="base">
                                        <p:cTn id="29" dur="500" fill="hold"/>
                                        <p:tgtEl>
                                          <p:spTgt spid="25605"/>
                                        </p:tgtEl>
                                        <p:attrNameLst>
                                          <p:attrName>ppt_x</p:attrName>
                                        </p:attrNameLst>
                                      </p:cBhvr>
                                      <p:tavLst>
                                        <p:tav tm="0">
                                          <p:val>
                                            <p:strVal val="0-#ppt_w/2"/>
                                          </p:val>
                                        </p:tav>
                                        <p:tav tm="100000">
                                          <p:val>
                                            <p:strVal val="#ppt_x"/>
                                          </p:val>
                                        </p:tav>
                                      </p:tavLst>
                                    </p:anim>
                                    <p:anim calcmode="lin" valueType="num">
                                      <p:cBhvr additive="base">
                                        <p:cTn id="30" dur="500" fill="hold"/>
                                        <p:tgtEl>
                                          <p:spTgt spid="25605"/>
                                        </p:tgtEl>
                                        <p:attrNameLst>
                                          <p:attrName>ppt_y</p:attrName>
                                        </p:attrNameLst>
                                      </p:cBhvr>
                                      <p:tavLst>
                                        <p:tav tm="0">
                                          <p:val>
                                            <p:strVal val="#ppt_y"/>
                                          </p:val>
                                        </p:tav>
                                        <p:tav tm="100000">
                                          <p:val>
                                            <p:strVal val="#ppt_y"/>
                                          </p:val>
                                        </p:tav>
                                      </p:tavLst>
                                    </p:anim>
                                  </p:childTnLst>
                                </p:cTn>
                              </p:par>
                            </p:childTnLst>
                          </p:cTn>
                        </p:par>
                        <p:par>
                          <p:cTn id="31" fill="hold">
                            <p:stCondLst>
                              <p:cond delay="1000"/>
                            </p:stCondLst>
                            <p:childTnLst>
                              <p:par>
                                <p:cTn id="32" presetID="2" presetClass="entr" presetSubtype="8" fill="hold" nodeType="afterEffect">
                                  <p:stCondLst>
                                    <p:cond delay="0"/>
                                  </p:stCondLst>
                                  <p:childTnLst>
                                    <p:set>
                                      <p:cBhvr>
                                        <p:cTn id="33" dur="1" fill="hold">
                                          <p:stCondLst>
                                            <p:cond delay="0"/>
                                          </p:stCondLst>
                                        </p:cTn>
                                        <p:tgtEl>
                                          <p:spTgt spid="25603"/>
                                        </p:tgtEl>
                                        <p:attrNameLst>
                                          <p:attrName>style.visibility</p:attrName>
                                        </p:attrNameLst>
                                      </p:cBhvr>
                                      <p:to>
                                        <p:strVal val="visible"/>
                                      </p:to>
                                    </p:set>
                                    <p:anim calcmode="lin" valueType="num">
                                      <p:cBhvr additive="base">
                                        <p:cTn id="34" dur="500" fill="hold"/>
                                        <p:tgtEl>
                                          <p:spTgt spid="25603"/>
                                        </p:tgtEl>
                                        <p:attrNameLst>
                                          <p:attrName>ppt_x</p:attrName>
                                        </p:attrNameLst>
                                      </p:cBhvr>
                                      <p:tavLst>
                                        <p:tav tm="0">
                                          <p:val>
                                            <p:strVal val="0-#ppt_w/2"/>
                                          </p:val>
                                        </p:tav>
                                        <p:tav tm="100000">
                                          <p:val>
                                            <p:strVal val="#ppt_x"/>
                                          </p:val>
                                        </p:tav>
                                      </p:tavLst>
                                    </p:anim>
                                    <p:anim calcmode="lin" valueType="num">
                                      <p:cBhvr additive="base">
                                        <p:cTn id="35" dur="500" fill="hold"/>
                                        <p:tgtEl>
                                          <p:spTgt spid="25603"/>
                                        </p:tgtEl>
                                        <p:attrNameLst>
                                          <p:attrName>ppt_y</p:attrName>
                                        </p:attrNameLst>
                                      </p:cBhvr>
                                      <p:tavLst>
                                        <p:tav tm="0">
                                          <p:val>
                                            <p:strVal val="#ppt_y"/>
                                          </p:val>
                                        </p:tav>
                                        <p:tav tm="100000">
                                          <p:val>
                                            <p:strVal val="#ppt_y"/>
                                          </p:val>
                                        </p:tav>
                                      </p:tavLst>
                                    </p:anim>
                                  </p:childTnLst>
                                </p:cTn>
                              </p:par>
                            </p:childTnLst>
                          </p:cTn>
                        </p:par>
                        <p:par>
                          <p:cTn id="36" fill="hold">
                            <p:stCondLst>
                              <p:cond delay="1500"/>
                            </p:stCondLst>
                            <p:childTnLst>
                              <p:par>
                                <p:cTn id="37" presetID="2" presetClass="entr" presetSubtype="8" fill="hold" grpId="0" nodeType="afterEffect">
                                  <p:stCondLst>
                                    <p:cond delay="0"/>
                                  </p:stCondLst>
                                  <p:childTnLst>
                                    <p:set>
                                      <p:cBhvr>
                                        <p:cTn id="38" dur="1" fill="hold">
                                          <p:stCondLst>
                                            <p:cond delay="0"/>
                                          </p:stCondLst>
                                        </p:cTn>
                                        <p:tgtEl>
                                          <p:spTgt spid="25608"/>
                                        </p:tgtEl>
                                        <p:attrNameLst>
                                          <p:attrName>style.visibility</p:attrName>
                                        </p:attrNameLst>
                                      </p:cBhvr>
                                      <p:to>
                                        <p:strVal val="visible"/>
                                      </p:to>
                                    </p:set>
                                    <p:anim calcmode="lin" valueType="num">
                                      <p:cBhvr additive="base">
                                        <p:cTn id="39" dur="500" fill="hold"/>
                                        <p:tgtEl>
                                          <p:spTgt spid="25608"/>
                                        </p:tgtEl>
                                        <p:attrNameLst>
                                          <p:attrName>ppt_x</p:attrName>
                                        </p:attrNameLst>
                                      </p:cBhvr>
                                      <p:tavLst>
                                        <p:tav tm="0">
                                          <p:val>
                                            <p:strVal val="0-#ppt_w/2"/>
                                          </p:val>
                                        </p:tav>
                                        <p:tav tm="100000">
                                          <p:val>
                                            <p:strVal val="#ppt_x"/>
                                          </p:val>
                                        </p:tav>
                                      </p:tavLst>
                                    </p:anim>
                                    <p:anim calcmode="lin" valueType="num">
                                      <p:cBhvr additive="base">
                                        <p:cTn id="40" dur="500" fill="hold"/>
                                        <p:tgtEl>
                                          <p:spTgt spid="25608"/>
                                        </p:tgtEl>
                                        <p:attrNameLst>
                                          <p:attrName>ppt_y</p:attrName>
                                        </p:attrNameLst>
                                      </p:cBhvr>
                                      <p:tavLst>
                                        <p:tav tm="0">
                                          <p:val>
                                            <p:strVal val="#ppt_y"/>
                                          </p:val>
                                        </p:tav>
                                        <p:tav tm="100000">
                                          <p:val>
                                            <p:strVal val="#ppt_y"/>
                                          </p:val>
                                        </p:tav>
                                      </p:tavLst>
                                    </p:anim>
                                  </p:childTnLst>
                                </p:cTn>
                              </p:par>
                            </p:childTnLst>
                          </p:cTn>
                        </p:par>
                        <p:par>
                          <p:cTn id="41" fill="hold">
                            <p:stCondLst>
                              <p:cond delay="2000"/>
                            </p:stCondLst>
                            <p:childTnLst>
                              <p:par>
                                <p:cTn id="42" presetID="2" presetClass="entr" presetSubtype="8" fill="hold" grpId="0" nodeType="afterEffect">
                                  <p:stCondLst>
                                    <p:cond delay="0"/>
                                  </p:stCondLst>
                                  <p:childTnLst>
                                    <p:set>
                                      <p:cBhvr>
                                        <p:cTn id="43" dur="1" fill="hold">
                                          <p:stCondLst>
                                            <p:cond delay="0"/>
                                          </p:stCondLst>
                                        </p:cTn>
                                        <p:tgtEl>
                                          <p:spTgt spid="25619"/>
                                        </p:tgtEl>
                                        <p:attrNameLst>
                                          <p:attrName>style.visibility</p:attrName>
                                        </p:attrNameLst>
                                      </p:cBhvr>
                                      <p:to>
                                        <p:strVal val="visible"/>
                                      </p:to>
                                    </p:set>
                                    <p:anim calcmode="lin" valueType="num">
                                      <p:cBhvr additive="base">
                                        <p:cTn id="44" dur="500" fill="hold"/>
                                        <p:tgtEl>
                                          <p:spTgt spid="25619"/>
                                        </p:tgtEl>
                                        <p:attrNameLst>
                                          <p:attrName>ppt_x</p:attrName>
                                        </p:attrNameLst>
                                      </p:cBhvr>
                                      <p:tavLst>
                                        <p:tav tm="0">
                                          <p:val>
                                            <p:strVal val="0-#ppt_w/2"/>
                                          </p:val>
                                        </p:tav>
                                        <p:tav tm="100000">
                                          <p:val>
                                            <p:strVal val="#ppt_x"/>
                                          </p:val>
                                        </p:tav>
                                      </p:tavLst>
                                    </p:anim>
                                    <p:anim calcmode="lin" valueType="num">
                                      <p:cBhvr additive="base">
                                        <p:cTn id="45" dur="500" fill="hold"/>
                                        <p:tgtEl>
                                          <p:spTgt spid="25619"/>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8" fill="hold" nodeType="clickEffect">
                                  <p:stCondLst>
                                    <p:cond delay="0"/>
                                  </p:stCondLst>
                                  <p:childTnLst>
                                    <p:set>
                                      <p:cBhvr>
                                        <p:cTn id="49" dur="1" fill="hold">
                                          <p:stCondLst>
                                            <p:cond delay="0"/>
                                          </p:stCondLst>
                                        </p:cTn>
                                        <p:tgtEl>
                                          <p:spTgt spid="25606"/>
                                        </p:tgtEl>
                                        <p:attrNameLst>
                                          <p:attrName>style.visibility</p:attrName>
                                        </p:attrNameLst>
                                      </p:cBhvr>
                                      <p:to>
                                        <p:strVal val="visible"/>
                                      </p:to>
                                    </p:set>
                                    <p:anim calcmode="lin" valueType="num">
                                      <p:cBhvr additive="base">
                                        <p:cTn id="50" dur="500" fill="hold"/>
                                        <p:tgtEl>
                                          <p:spTgt spid="25606"/>
                                        </p:tgtEl>
                                        <p:attrNameLst>
                                          <p:attrName>ppt_x</p:attrName>
                                        </p:attrNameLst>
                                      </p:cBhvr>
                                      <p:tavLst>
                                        <p:tav tm="0">
                                          <p:val>
                                            <p:strVal val="0-#ppt_w/2"/>
                                          </p:val>
                                        </p:tav>
                                        <p:tav tm="100000">
                                          <p:val>
                                            <p:strVal val="#ppt_x"/>
                                          </p:val>
                                        </p:tav>
                                      </p:tavLst>
                                    </p:anim>
                                    <p:anim calcmode="lin" valueType="num">
                                      <p:cBhvr additive="base">
                                        <p:cTn id="51" dur="500" fill="hold"/>
                                        <p:tgtEl>
                                          <p:spTgt spid="25606"/>
                                        </p:tgtEl>
                                        <p:attrNameLst>
                                          <p:attrName>ppt_y</p:attrName>
                                        </p:attrNameLst>
                                      </p:cBhvr>
                                      <p:tavLst>
                                        <p:tav tm="0">
                                          <p:val>
                                            <p:strVal val="#ppt_y"/>
                                          </p:val>
                                        </p:tav>
                                        <p:tav tm="100000">
                                          <p:val>
                                            <p:strVal val="#ppt_y"/>
                                          </p:val>
                                        </p:tav>
                                      </p:tavLst>
                                    </p:anim>
                                  </p:childTnLst>
                                </p:cTn>
                              </p:par>
                            </p:childTnLst>
                          </p:cTn>
                        </p:par>
                        <p:par>
                          <p:cTn id="52" fill="hold">
                            <p:stCondLst>
                              <p:cond delay="500"/>
                            </p:stCondLst>
                            <p:childTnLst>
                              <p:par>
                                <p:cTn id="53" presetID="2" presetClass="entr" presetSubtype="8" fill="hold" grpId="0" nodeType="afterEffect">
                                  <p:stCondLst>
                                    <p:cond delay="0"/>
                                  </p:stCondLst>
                                  <p:childTnLst>
                                    <p:set>
                                      <p:cBhvr>
                                        <p:cTn id="54" dur="1" fill="hold">
                                          <p:stCondLst>
                                            <p:cond delay="0"/>
                                          </p:stCondLst>
                                        </p:cTn>
                                        <p:tgtEl>
                                          <p:spTgt spid="25609"/>
                                        </p:tgtEl>
                                        <p:attrNameLst>
                                          <p:attrName>style.visibility</p:attrName>
                                        </p:attrNameLst>
                                      </p:cBhvr>
                                      <p:to>
                                        <p:strVal val="visible"/>
                                      </p:to>
                                    </p:set>
                                    <p:anim calcmode="lin" valueType="num">
                                      <p:cBhvr additive="base">
                                        <p:cTn id="55" dur="500" fill="hold"/>
                                        <p:tgtEl>
                                          <p:spTgt spid="25609"/>
                                        </p:tgtEl>
                                        <p:attrNameLst>
                                          <p:attrName>ppt_x</p:attrName>
                                        </p:attrNameLst>
                                      </p:cBhvr>
                                      <p:tavLst>
                                        <p:tav tm="0">
                                          <p:val>
                                            <p:strVal val="0-#ppt_w/2"/>
                                          </p:val>
                                        </p:tav>
                                        <p:tav tm="100000">
                                          <p:val>
                                            <p:strVal val="#ppt_x"/>
                                          </p:val>
                                        </p:tav>
                                      </p:tavLst>
                                    </p:anim>
                                    <p:anim calcmode="lin" valueType="num">
                                      <p:cBhvr additive="base">
                                        <p:cTn id="56" dur="500" fill="hold"/>
                                        <p:tgtEl>
                                          <p:spTgt spid="25609"/>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nodeType="clickEffect">
                                  <p:stCondLst>
                                    <p:cond delay="0"/>
                                  </p:stCondLst>
                                  <p:childTnLst>
                                    <p:set>
                                      <p:cBhvr>
                                        <p:cTn id="60" dur="1" fill="hold">
                                          <p:stCondLst>
                                            <p:cond delay="0"/>
                                          </p:stCondLst>
                                        </p:cTn>
                                        <p:tgtEl>
                                          <p:spTgt spid="25607"/>
                                        </p:tgtEl>
                                        <p:attrNameLst>
                                          <p:attrName>style.visibility</p:attrName>
                                        </p:attrNameLst>
                                      </p:cBhvr>
                                      <p:to>
                                        <p:strVal val="visible"/>
                                      </p:to>
                                    </p:set>
                                    <p:anim calcmode="lin" valueType="num">
                                      <p:cBhvr additive="base">
                                        <p:cTn id="61" dur="500" fill="hold"/>
                                        <p:tgtEl>
                                          <p:spTgt spid="25607"/>
                                        </p:tgtEl>
                                        <p:attrNameLst>
                                          <p:attrName>ppt_x</p:attrName>
                                        </p:attrNameLst>
                                      </p:cBhvr>
                                      <p:tavLst>
                                        <p:tav tm="0">
                                          <p:val>
                                            <p:strVal val="0-#ppt_w/2"/>
                                          </p:val>
                                        </p:tav>
                                        <p:tav tm="100000">
                                          <p:val>
                                            <p:strVal val="#ppt_x"/>
                                          </p:val>
                                        </p:tav>
                                      </p:tavLst>
                                    </p:anim>
                                    <p:anim calcmode="lin" valueType="num">
                                      <p:cBhvr additive="base">
                                        <p:cTn id="62" dur="500" fill="hold"/>
                                        <p:tgtEl>
                                          <p:spTgt spid="25607"/>
                                        </p:tgtEl>
                                        <p:attrNameLst>
                                          <p:attrName>ppt_y</p:attrName>
                                        </p:attrNameLst>
                                      </p:cBhvr>
                                      <p:tavLst>
                                        <p:tav tm="0">
                                          <p:val>
                                            <p:strVal val="#ppt_y"/>
                                          </p:val>
                                        </p:tav>
                                        <p:tav tm="100000">
                                          <p:val>
                                            <p:strVal val="#ppt_y"/>
                                          </p:val>
                                        </p:tav>
                                      </p:tavLst>
                                    </p:anim>
                                  </p:childTnLst>
                                </p:cTn>
                              </p:par>
                            </p:childTnLst>
                          </p:cTn>
                        </p:par>
                        <p:par>
                          <p:cTn id="63" fill="hold">
                            <p:stCondLst>
                              <p:cond delay="500"/>
                            </p:stCondLst>
                            <p:childTnLst>
                              <p:par>
                                <p:cTn id="64" presetID="2" presetClass="entr" presetSubtype="8" fill="hold" grpId="0" nodeType="afterEffect">
                                  <p:stCondLst>
                                    <p:cond delay="0"/>
                                  </p:stCondLst>
                                  <p:childTnLst>
                                    <p:set>
                                      <p:cBhvr>
                                        <p:cTn id="65" dur="1" fill="hold">
                                          <p:stCondLst>
                                            <p:cond delay="0"/>
                                          </p:stCondLst>
                                        </p:cTn>
                                        <p:tgtEl>
                                          <p:spTgt spid="25610"/>
                                        </p:tgtEl>
                                        <p:attrNameLst>
                                          <p:attrName>style.visibility</p:attrName>
                                        </p:attrNameLst>
                                      </p:cBhvr>
                                      <p:to>
                                        <p:strVal val="visible"/>
                                      </p:to>
                                    </p:set>
                                    <p:anim calcmode="lin" valueType="num">
                                      <p:cBhvr additive="base">
                                        <p:cTn id="66" dur="500" fill="hold"/>
                                        <p:tgtEl>
                                          <p:spTgt spid="25610"/>
                                        </p:tgtEl>
                                        <p:attrNameLst>
                                          <p:attrName>ppt_x</p:attrName>
                                        </p:attrNameLst>
                                      </p:cBhvr>
                                      <p:tavLst>
                                        <p:tav tm="0">
                                          <p:val>
                                            <p:strVal val="0-#ppt_w/2"/>
                                          </p:val>
                                        </p:tav>
                                        <p:tav tm="100000">
                                          <p:val>
                                            <p:strVal val="#ppt_x"/>
                                          </p:val>
                                        </p:tav>
                                      </p:tavLst>
                                    </p:anim>
                                    <p:anim calcmode="lin" valueType="num">
                                      <p:cBhvr additive="base">
                                        <p:cTn id="67" dur="500" fill="hold"/>
                                        <p:tgtEl>
                                          <p:spTgt spid="25610"/>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8" fill="hold" nodeType="clickEffect">
                                  <p:stCondLst>
                                    <p:cond delay="0"/>
                                  </p:stCondLst>
                                  <p:childTnLst>
                                    <p:set>
                                      <p:cBhvr>
                                        <p:cTn id="71" dur="1" fill="hold">
                                          <p:stCondLst>
                                            <p:cond delay="0"/>
                                          </p:stCondLst>
                                        </p:cTn>
                                        <p:tgtEl>
                                          <p:spTgt spid="25611"/>
                                        </p:tgtEl>
                                        <p:attrNameLst>
                                          <p:attrName>style.visibility</p:attrName>
                                        </p:attrNameLst>
                                      </p:cBhvr>
                                      <p:to>
                                        <p:strVal val="visible"/>
                                      </p:to>
                                    </p:set>
                                    <p:anim calcmode="lin" valueType="num">
                                      <p:cBhvr additive="base">
                                        <p:cTn id="72" dur="500" fill="hold"/>
                                        <p:tgtEl>
                                          <p:spTgt spid="25611"/>
                                        </p:tgtEl>
                                        <p:attrNameLst>
                                          <p:attrName>ppt_x</p:attrName>
                                        </p:attrNameLst>
                                      </p:cBhvr>
                                      <p:tavLst>
                                        <p:tav tm="0">
                                          <p:val>
                                            <p:strVal val="0-#ppt_w/2"/>
                                          </p:val>
                                        </p:tav>
                                        <p:tav tm="100000">
                                          <p:val>
                                            <p:strVal val="#ppt_x"/>
                                          </p:val>
                                        </p:tav>
                                      </p:tavLst>
                                    </p:anim>
                                    <p:anim calcmode="lin" valueType="num">
                                      <p:cBhvr additive="base">
                                        <p:cTn id="73" dur="500" fill="hold"/>
                                        <p:tgtEl>
                                          <p:spTgt spid="25611"/>
                                        </p:tgtEl>
                                        <p:attrNameLst>
                                          <p:attrName>ppt_y</p:attrName>
                                        </p:attrNameLst>
                                      </p:cBhvr>
                                      <p:tavLst>
                                        <p:tav tm="0">
                                          <p:val>
                                            <p:strVal val="#ppt_y"/>
                                          </p:val>
                                        </p:tav>
                                        <p:tav tm="100000">
                                          <p:val>
                                            <p:strVal val="#ppt_y"/>
                                          </p:val>
                                        </p:tav>
                                      </p:tavLst>
                                    </p:anim>
                                  </p:childTnLst>
                                </p:cTn>
                              </p:par>
                            </p:childTnLst>
                          </p:cTn>
                        </p:par>
                        <p:par>
                          <p:cTn id="74" fill="hold">
                            <p:stCondLst>
                              <p:cond delay="500"/>
                            </p:stCondLst>
                            <p:childTnLst>
                              <p:par>
                                <p:cTn id="75" presetID="2" presetClass="entr" presetSubtype="8" fill="hold" nodeType="afterEffect">
                                  <p:stCondLst>
                                    <p:cond delay="0"/>
                                  </p:stCondLst>
                                  <p:childTnLst>
                                    <p:set>
                                      <p:cBhvr>
                                        <p:cTn id="76" dur="1" fill="hold">
                                          <p:stCondLst>
                                            <p:cond delay="0"/>
                                          </p:stCondLst>
                                        </p:cTn>
                                        <p:tgtEl>
                                          <p:spTgt spid="25613"/>
                                        </p:tgtEl>
                                        <p:attrNameLst>
                                          <p:attrName>style.visibility</p:attrName>
                                        </p:attrNameLst>
                                      </p:cBhvr>
                                      <p:to>
                                        <p:strVal val="visible"/>
                                      </p:to>
                                    </p:set>
                                    <p:anim calcmode="lin" valueType="num">
                                      <p:cBhvr additive="base">
                                        <p:cTn id="77" dur="500" fill="hold"/>
                                        <p:tgtEl>
                                          <p:spTgt spid="25613"/>
                                        </p:tgtEl>
                                        <p:attrNameLst>
                                          <p:attrName>ppt_x</p:attrName>
                                        </p:attrNameLst>
                                      </p:cBhvr>
                                      <p:tavLst>
                                        <p:tav tm="0">
                                          <p:val>
                                            <p:strVal val="0-#ppt_w/2"/>
                                          </p:val>
                                        </p:tav>
                                        <p:tav tm="100000">
                                          <p:val>
                                            <p:strVal val="#ppt_x"/>
                                          </p:val>
                                        </p:tav>
                                      </p:tavLst>
                                    </p:anim>
                                    <p:anim calcmode="lin" valueType="num">
                                      <p:cBhvr additive="base">
                                        <p:cTn id="78" dur="500" fill="hold"/>
                                        <p:tgtEl>
                                          <p:spTgt spid="25613"/>
                                        </p:tgtEl>
                                        <p:attrNameLst>
                                          <p:attrName>ppt_y</p:attrName>
                                        </p:attrNameLst>
                                      </p:cBhvr>
                                      <p:tavLst>
                                        <p:tav tm="0">
                                          <p:val>
                                            <p:strVal val="#ppt_y"/>
                                          </p:val>
                                        </p:tav>
                                        <p:tav tm="100000">
                                          <p:val>
                                            <p:strVal val="#ppt_y"/>
                                          </p:val>
                                        </p:tav>
                                      </p:tavLst>
                                    </p:anim>
                                  </p:childTnLst>
                                </p:cTn>
                              </p:par>
                            </p:childTnLst>
                          </p:cTn>
                        </p:par>
                        <p:par>
                          <p:cTn id="79" fill="hold">
                            <p:stCondLst>
                              <p:cond delay="1000"/>
                            </p:stCondLst>
                            <p:childTnLst>
                              <p:par>
                                <p:cTn id="80" presetID="2" presetClass="entr" presetSubtype="8" fill="hold" nodeType="afterEffect">
                                  <p:stCondLst>
                                    <p:cond delay="0"/>
                                  </p:stCondLst>
                                  <p:childTnLst>
                                    <p:set>
                                      <p:cBhvr>
                                        <p:cTn id="81" dur="1" fill="hold">
                                          <p:stCondLst>
                                            <p:cond delay="0"/>
                                          </p:stCondLst>
                                        </p:cTn>
                                        <p:tgtEl>
                                          <p:spTgt spid="25614"/>
                                        </p:tgtEl>
                                        <p:attrNameLst>
                                          <p:attrName>style.visibility</p:attrName>
                                        </p:attrNameLst>
                                      </p:cBhvr>
                                      <p:to>
                                        <p:strVal val="visible"/>
                                      </p:to>
                                    </p:set>
                                    <p:anim calcmode="lin" valueType="num">
                                      <p:cBhvr additive="base">
                                        <p:cTn id="82" dur="500" fill="hold"/>
                                        <p:tgtEl>
                                          <p:spTgt spid="25614"/>
                                        </p:tgtEl>
                                        <p:attrNameLst>
                                          <p:attrName>ppt_x</p:attrName>
                                        </p:attrNameLst>
                                      </p:cBhvr>
                                      <p:tavLst>
                                        <p:tav tm="0">
                                          <p:val>
                                            <p:strVal val="0-#ppt_w/2"/>
                                          </p:val>
                                        </p:tav>
                                        <p:tav tm="100000">
                                          <p:val>
                                            <p:strVal val="#ppt_x"/>
                                          </p:val>
                                        </p:tav>
                                      </p:tavLst>
                                    </p:anim>
                                    <p:anim calcmode="lin" valueType="num">
                                      <p:cBhvr additive="base">
                                        <p:cTn id="83" dur="500" fill="hold"/>
                                        <p:tgtEl>
                                          <p:spTgt spid="25614"/>
                                        </p:tgtEl>
                                        <p:attrNameLst>
                                          <p:attrName>ppt_y</p:attrName>
                                        </p:attrNameLst>
                                      </p:cBhvr>
                                      <p:tavLst>
                                        <p:tav tm="0">
                                          <p:val>
                                            <p:strVal val="#ppt_y"/>
                                          </p:val>
                                        </p:tav>
                                        <p:tav tm="100000">
                                          <p:val>
                                            <p:strVal val="#ppt_y"/>
                                          </p:val>
                                        </p:tav>
                                      </p:tavLst>
                                    </p:anim>
                                  </p:childTnLst>
                                </p:cTn>
                              </p:par>
                            </p:childTnLst>
                          </p:cTn>
                        </p:par>
                        <p:par>
                          <p:cTn id="84" fill="hold">
                            <p:stCondLst>
                              <p:cond delay="1500"/>
                            </p:stCondLst>
                            <p:childTnLst>
                              <p:par>
                                <p:cTn id="85" presetID="2" presetClass="entr" presetSubtype="8" fill="hold" grpId="0" nodeType="afterEffect">
                                  <p:stCondLst>
                                    <p:cond delay="0"/>
                                  </p:stCondLst>
                                  <p:childTnLst>
                                    <p:set>
                                      <p:cBhvr>
                                        <p:cTn id="86" dur="1" fill="hold">
                                          <p:stCondLst>
                                            <p:cond delay="0"/>
                                          </p:stCondLst>
                                        </p:cTn>
                                        <p:tgtEl>
                                          <p:spTgt spid="25616"/>
                                        </p:tgtEl>
                                        <p:attrNameLst>
                                          <p:attrName>style.visibility</p:attrName>
                                        </p:attrNameLst>
                                      </p:cBhvr>
                                      <p:to>
                                        <p:strVal val="visible"/>
                                      </p:to>
                                    </p:set>
                                    <p:anim calcmode="lin" valueType="num">
                                      <p:cBhvr additive="base">
                                        <p:cTn id="87" dur="500" fill="hold"/>
                                        <p:tgtEl>
                                          <p:spTgt spid="25616"/>
                                        </p:tgtEl>
                                        <p:attrNameLst>
                                          <p:attrName>ppt_x</p:attrName>
                                        </p:attrNameLst>
                                      </p:cBhvr>
                                      <p:tavLst>
                                        <p:tav tm="0">
                                          <p:val>
                                            <p:strVal val="0-#ppt_w/2"/>
                                          </p:val>
                                        </p:tav>
                                        <p:tav tm="100000">
                                          <p:val>
                                            <p:strVal val="#ppt_x"/>
                                          </p:val>
                                        </p:tav>
                                      </p:tavLst>
                                    </p:anim>
                                    <p:anim calcmode="lin" valueType="num">
                                      <p:cBhvr additive="base">
                                        <p:cTn id="88" dur="500" fill="hold"/>
                                        <p:tgtEl>
                                          <p:spTgt spid="25616"/>
                                        </p:tgtEl>
                                        <p:attrNameLst>
                                          <p:attrName>ppt_y</p:attrName>
                                        </p:attrNameLst>
                                      </p:cBhvr>
                                      <p:tavLst>
                                        <p:tav tm="0">
                                          <p:val>
                                            <p:strVal val="#ppt_y"/>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8" fill="hold" nodeType="clickEffect">
                                  <p:stCondLst>
                                    <p:cond delay="0"/>
                                  </p:stCondLst>
                                  <p:childTnLst>
                                    <p:set>
                                      <p:cBhvr>
                                        <p:cTn id="92" dur="1" fill="hold">
                                          <p:stCondLst>
                                            <p:cond delay="0"/>
                                          </p:stCondLst>
                                        </p:cTn>
                                        <p:tgtEl>
                                          <p:spTgt spid="25612"/>
                                        </p:tgtEl>
                                        <p:attrNameLst>
                                          <p:attrName>style.visibility</p:attrName>
                                        </p:attrNameLst>
                                      </p:cBhvr>
                                      <p:to>
                                        <p:strVal val="visible"/>
                                      </p:to>
                                    </p:set>
                                    <p:anim calcmode="lin" valueType="num">
                                      <p:cBhvr additive="base">
                                        <p:cTn id="93" dur="500" fill="hold"/>
                                        <p:tgtEl>
                                          <p:spTgt spid="25612"/>
                                        </p:tgtEl>
                                        <p:attrNameLst>
                                          <p:attrName>ppt_x</p:attrName>
                                        </p:attrNameLst>
                                      </p:cBhvr>
                                      <p:tavLst>
                                        <p:tav tm="0">
                                          <p:val>
                                            <p:strVal val="0-#ppt_w/2"/>
                                          </p:val>
                                        </p:tav>
                                        <p:tav tm="100000">
                                          <p:val>
                                            <p:strVal val="#ppt_x"/>
                                          </p:val>
                                        </p:tav>
                                      </p:tavLst>
                                    </p:anim>
                                    <p:anim calcmode="lin" valueType="num">
                                      <p:cBhvr additive="base">
                                        <p:cTn id="94" dur="500" fill="hold"/>
                                        <p:tgtEl>
                                          <p:spTgt spid="25612"/>
                                        </p:tgtEl>
                                        <p:attrNameLst>
                                          <p:attrName>ppt_y</p:attrName>
                                        </p:attrNameLst>
                                      </p:cBhvr>
                                      <p:tavLst>
                                        <p:tav tm="0">
                                          <p:val>
                                            <p:strVal val="#ppt_y"/>
                                          </p:val>
                                        </p:tav>
                                        <p:tav tm="100000">
                                          <p:val>
                                            <p:strVal val="#ppt_y"/>
                                          </p:val>
                                        </p:tav>
                                      </p:tavLst>
                                    </p:anim>
                                  </p:childTnLst>
                                </p:cTn>
                              </p:par>
                            </p:childTnLst>
                          </p:cTn>
                        </p:par>
                        <p:par>
                          <p:cTn id="95" fill="hold">
                            <p:stCondLst>
                              <p:cond delay="500"/>
                            </p:stCondLst>
                            <p:childTnLst>
                              <p:par>
                                <p:cTn id="96" presetID="2" presetClass="entr" presetSubtype="8" fill="hold" nodeType="afterEffect">
                                  <p:stCondLst>
                                    <p:cond delay="0"/>
                                  </p:stCondLst>
                                  <p:childTnLst>
                                    <p:set>
                                      <p:cBhvr>
                                        <p:cTn id="97" dur="1" fill="hold">
                                          <p:stCondLst>
                                            <p:cond delay="0"/>
                                          </p:stCondLst>
                                        </p:cTn>
                                        <p:tgtEl>
                                          <p:spTgt spid="25622"/>
                                        </p:tgtEl>
                                        <p:attrNameLst>
                                          <p:attrName>style.visibility</p:attrName>
                                        </p:attrNameLst>
                                      </p:cBhvr>
                                      <p:to>
                                        <p:strVal val="visible"/>
                                      </p:to>
                                    </p:set>
                                    <p:anim calcmode="lin" valueType="num">
                                      <p:cBhvr additive="base">
                                        <p:cTn id="98" dur="500" fill="hold"/>
                                        <p:tgtEl>
                                          <p:spTgt spid="25622"/>
                                        </p:tgtEl>
                                        <p:attrNameLst>
                                          <p:attrName>ppt_x</p:attrName>
                                        </p:attrNameLst>
                                      </p:cBhvr>
                                      <p:tavLst>
                                        <p:tav tm="0">
                                          <p:val>
                                            <p:strVal val="0-#ppt_w/2"/>
                                          </p:val>
                                        </p:tav>
                                        <p:tav tm="100000">
                                          <p:val>
                                            <p:strVal val="#ppt_x"/>
                                          </p:val>
                                        </p:tav>
                                      </p:tavLst>
                                    </p:anim>
                                    <p:anim calcmode="lin" valueType="num">
                                      <p:cBhvr additive="base">
                                        <p:cTn id="99" dur="500" fill="hold"/>
                                        <p:tgtEl>
                                          <p:spTgt spid="25622"/>
                                        </p:tgtEl>
                                        <p:attrNameLst>
                                          <p:attrName>ppt_y</p:attrName>
                                        </p:attrNameLst>
                                      </p:cBhvr>
                                      <p:tavLst>
                                        <p:tav tm="0">
                                          <p:val>
                                            <p:strVal val="#ppt_y"/>
                                          </p:val>
                                        </p:tav>
                                        <p:tav tm="100000">
                                          <p:val>
                                            <p:strVal val="#ppt_y"/>
                                          </p:val>
                                        </p:tav>
                                      </p:tavLst>
                                    </p:anim>
                                  </p:childTnLst>
                                </p:cTn>
                              </p:par>
                            </p:childTnLst>
                          </p:cTn>
                        </p:par>
                        <p:par>
                          <p:cTn id="100" fill="hold">
                            <p:stCondLst>
                              <p:cond delay="1000"/>
                            </p:stCondLst>
                            <p:childTnLst>
                              <p:par>
                                <p:cTn id="101" presetID="2" presetClass="entr" presetSubtype="8" fill="hold" grpId="0" nodeType="afterEffect">
                                  <p:stCondLst>
                                    <p:cond delay="0"/>
                                  </p:stCondLst>
                                  <p:childTnLst>
                                    <p:set>
                                      <p:cBhvr>
                                        <p:cTn id="102" dur="1" fill="hold">
                                          <p:stCondLst>
                                            <p:cond delay="0"/>
                                          </p:stCondLst>
                                        </p:cTn>
                                        <p:tgtEl>
                                          <p:spTgt spid="25617"/>
                                        </p:tgtEl>
                                        <p:attrNameLst>
                                          <p:attrName>style.visibility</p:attrName>
                                        </p:attrNameLst>
                                      </p:cBhvr>
                                      <p:to>
                                        <p:strVal val="visible"/>
                                      </p:to>
                                    </p:set>
                                    <p:anim calcmode="lin" valueType="num">
                                      <p:cBhvr additive="base">
                                        <p:cTn id="103" dur="500" fill="hold"/>
                                        <p:tgtEl>
                                          <p:spTgt spid="25617"/>
                                        </p:tgtEl>
                                        <p:attrNameLst>
                                          <p:attrName>ppt_x</p:attrName>
                                        </p:attrNameLst>
                                      </p:cBhvr>
                                      <p:tavLst>
                                        <p:tav tm="0">
                                          <p:val>
                                            <p:strVal val="0-#ppt_w/2"/>
                                          </p:val>
                                        </p:tav>
                                        <p:tav tm="100000">
                                          <p:val>
                                            <p:strVal val="#ppt_x"/>
                                          </p:val>
                                        </p:tav>
                                      </p:tavLst>
                                    </p:anim>
                                    <p:anim calcmode="lin" valueType="num">
                                      <p:cBhvr additive="base">
                                        <p:cTn id="104" dur="500" fill="hold"/>
                                        <p:tgtEl>
                                          <p:spTgt spid="25617"/>
                                        </p:tgtEl>
                                        <p:attrNameLst>
                                          <p:attrName>ppt_y</p:attrName>
                                        </p:attrNameLst>
                                      </p:cBhvr>
                                      <p:tavLst>
                                        <p:tav tm="0">
                                          <p:val>
                                            <p:strVal val="#ppt_y"/>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8" fill="hold" nodeType="clickEffect">
                                  <p:stCondLst>
                                    <p:cond delay="0"/>
                                  </p:stCondLst>
                                  <p:childTnLst>
                                    <p:set>
                                      <p:cBhvr>
                                        <p:cTn id="108" dur="1" fill="hold">
                                          <p:stCondLst>
                                            <p:cond delay="0"/>
                                          </p:stCondLst>
                                        </p:cTn>
                                        <p:tgtEl>
                                          <p:spTgt spid="25615"/>
                                        </p:tgtEl>
                                        <p:attrNameLst>
                                          <p:attrName>style.visibility</p:attrName>
                                        </p:attrNameLst>
                                      </p:cBhvr>
                                      <p:to>
                                        <p:strVal val="visible"/>
                                      </p:to>
                                    </p:set>
                                    <p:anim calcmode="lin" valueType="num">
                                      <p:cBhvr additive="base">
                                        <p:cTn id="109" dur="500" fill="hold"/>
                                        <p:tgtEl>
                                          <p:spTgt spid="25615"/>
                                        </p:tgtEl>
                                        <p:attrNameLst>
                                          <p:attrName>ppt_x</p:attrName>
                                        </p:attrNameLst>
                                      </p:cBhvr>
                                      <p:tavLst>
                                        <p:tav tm="0">
                                          <p:val>
                                            <p:strVal val="0-#ppt_w/2"/>
                                          </p:val>
                                        </p:tav>
                                        <p:tav tm="100000">
                                          <p:val>
                                            <p:strVal val="#ppt_x"/>
                                          </p:val>
                                        </p:tav>
                                      </p:tavLst>
                                    </p:anim>
                                    <p:anim calcmode="lin" valueType="num">
                                      <p:cBhvr additive="base">
                                        <p:cTn id="110" dur="500" fill="hold"/>
                                        <p:tgtEl>
                                          <p:spTgt spid="25615"/>
                                        </p:tgtEl>
                                        <p:attrNameLst>
                                          <p:attrName>ppt_y</p:attrName>
                                        </p:attrNameLst>
                                      </p:cBhvr>
                                      <p:tavLst>
                                        <p:tav tm="0">
                                          <p:val>
                                            <p:strVal val="#ppt_y"/>
                                          </p:val>
                                        </p:tav>
                                        <p:tav tm="100000">
                                          <p:val>
                                            <p:strVal val="#ppt_y"/>
                                          </p:val>
                                        </p:tav>
                                      </p:tavLst>
                                    </p:anim>
                                  </p:childTnLst>
                                </p:cTn>
                              </p:par>
                            </p:childTnLst>
                          </p:cTn>
                        </p:par>
                        <p:par>
                          <p:cTn id="111" fill="hold">
                            <p:stCondLst>
                              <p:cond delay="500"/>
                            </p:stCondLst>
                            <p:childTnLst>
                              <p:par>
                                <p:cTn id="112" presetID="2" presetClass="entr" presetSubtype="8" fill="hold" grpId="0" nodeType="afterEffect">
                                  <p:stCondLst>
                                    <p:cond delay="0"/>
                                  </p:stCondLst>
                                  <p:childTnLst>
                                    <p:set>
                                      <p:cBhvr>
                                        <p:cTn id="113" dur="1" fill="hold">
                                          <p:stCondLst>
                                            <p:cond delay="0"/>
                                          </p:stCondLst>
                                        </p:cTn>
                                        <p:tgtEl>
                                          <p:spTgt spid="25618"/>
                                        </p:tgtEl>
                                        <p:attrNameLst>
                                          <p:attrName>style.visibility</p:attrName>
                                        </p:attrNameLst>
                                      </p:cBhvr>
                                      <p:to>
                                        <p:strVal val="visible"/>
                                      </p:to>
                                    </p:set>
                                    <p:anim calcmode="lin" valueType="num">
                                      <p:cBhvr additive="base">
                                        <p:cTn id="114" dur="500" fill="hold"/>
                                        <p:tgtEl>
                                          <p:spTgt spid="25618"/>
                                        </p:tgtEl>
                                        <p:attrNameLst>
                                          <p:attrName>ppt_x</p:attrName>
                                        </p:attrNameLst>
                                      </p:cBhvr>
                                      <p:tavLst>
                                        <p:tav tm="0">
                                          <p:val>
                                            <p:strVal val="0-#ppt_w/2"/>
                                          </p:val>
                                        </p:tav>
                                        <p:tav tm="100000">
                                          <p:val>
                                            <p:strVal val="#ppt_x"/>
                                          </p:val>
                                        </p:tav>
                                      </p:tavLst>
                                    </p:anim>
                                    <p:anim calcmode="lin" valueType="num">
                                      <p:cBhvr additive="base">
                                        <p:cTn id="115" dur="500" fill="hold"/>
                                        <p:tgtEl>
                                          <p:spTgt spid="25618"/>
                                        </p:tgtEl>
                                        <p:attrNameLst>
                                          <p:attrName>ppt_y</p:attrName>
                                        </p:attrNameLst>
                                      </p:cBhvr>
                                      <p:tavLst>
                                        <p:tav tm="0">
                                          <p:val>
                                            <p:strVal val="#ppt_y"/>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2" presetClass="entr" presetSubtype="8" fill="hold" grpId="0" nodeType="clickEffect">
                                  <p:stCondLst>
                                    <p:cond delay="0"/>
                                  </p:stCondLst>
                                  <p:childTnLst>
                                    <p:set>
                                      <p:cBhvr>
                                        <p:cTn id="119" dur="1" fill="hold">
                                          <p:stCondLst>
                                            <p:cond delay="0"/>
                                          </p:stCondLst>
                                        </p:cTn>
                                        <p:tgtEl>
                                          <p:spTgt spid="25623"/>
                                        </p:tgtEl>
                                        <p:attrNameLst>
                                          <p:attrName>style.visibility</p:attrName>
                                        </p:attrNameLst>
                                      </p:cBhvr>
                                      <p:to>
                                        <p:strVal val="visible"/>
                                      </p:to>
                                    </p:set>
                                    <p:anim calcmode="lin" valueType="num">
                                      <p:cBhvr additive="base">
                                        <p:cTn id="120" dur="500" fill="hold"/>
                                        <p:tgtEl>
                                          <p:spTgt spid="25623"/>
                                        </p:tgtEl>
                                        <p:attrNameLst>
                                          <p:attrName>ppt_x</p:attrName>
                                        </p:attrNameLst>
                                      </p:cBhvr>
                                      <p:tavLst>
                                        <p:tav tm="0">
                                          <p:val>
                                            <p:strVal val="0-#ppt_w/2"/>
                                          </p:val>
                                        </p:tav>
                                        <p:tav tm="100000">
                                          <p:val>
                                            <p:strVal val="#ppt_x"/>
                                          </p:val>
                                        </p:tav>
                                      </p:tavLst>
                                    </p:anim>
                                    <p:anim calcmode="lin" valueType="num">
                                      <p:cBhvr additive="base">
                                        <p:cTn id="121" dur="500" fill="hold"/>
                                        <p:tgtEl>
                                          <p:spTgt spid="25623"/>
                                        </p:tgtEl>
                                        <p:attrNameLst>
                                          <p:attrName>ppt_y</p:attrName>
                                        </p:attrNameLst>
                                      </p:cBhvr>
                                      <p:tavLst>
                                        <p:tav tm="0">
                                          <p:val>
                                            <p:strVal val="#ppt_y"/>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2" presetClass="entr" presetSubtype="8" fill="hold" grpId="0" nodeType="clickEffect">
                                  <p:stCondLst>
                                    <p:cond delay="0"/>
                                  </p:stCondLst>
                                  <p:childTnLst>
                                    <p:set>
                                      <p:cBhvr>
                                        <p:cTn id="125" dur="1" fill="hold">
                                          <p:stCondLst>
                                            <p:cond delay="0"/>
                                          </p:stCondLst>
                                        </p:cTn>
                                        <p:tgtEl>
                                          <p:spTgt spid="25625"/>
                                        </p:tgtEl>
                                        <p:attrNameLst>
                                          <p:attrName>style.visibility</p:attrName>
                                        </p:attrNameLst>
                                      </p:cBhvr>
                                      <p:to>
                                        <p:strVal val="visible"/>
                                      </p:to>
                                    </p:set>
                                    <p:anim calcmode="lin" valueType="num">
                                      <p:cBhvr additive="base">
                                        <p:cTn id="126" dur="500" fill="hold"/>
                                        <p:tgtEl>
                                          <p:spTgt spid="25625"/>
                                        </p:tgtEl>
                                        <p:attrNameLst>
                                          <p:attrName>ppt_x</p:attrName>
                                        </p:attrNameLst>
                                      </p:cBhvr>
                                      <p:tavLst>
                                        <p:tav tm="0">
                                          <p:val>
                                            <p:strVal val="0-#ppt_w/2"/>
                                          </p:val>
                                        </p:tav>
                                        <p:tav tm="100000">
                                          <p:val>
                                            <p:strVal val="#ppt_x"/>
                                          </p:val>
                                        </p:tav>
                                      </p:tavLst>
                                    </p:anim>
                                    <p:anim calcmode="lin" valueType="num">
                                      <p:cBhvr additive="base">
                                        <p:cTn id="127" dur="500" fill="hold"/>
                                        <p:tgtEl>
                                          <p:spTgt spid="25625"/>
                                        </p:tgtEl>
                                        <p:attrNameLst>
                                          <p:attrName>ppt_y</p:attrName>
                                        </p:attrNameLst>
                                      </p:cBhvr>
                                      <p:tavLst>
                                        <p:tav tm="0">
                                          <p:val>
                                            <p:strVal val="#ppt_y"/>
                                          </p:val>
                                        </p:tav>
                                        <p:tav tm="100000">
                                          <p:val>
                                            <p:strVal val="#ppt_y"/>
                                          </p:val>
                                        </p:tav>
                                      </p:tavLst>
                                    </p:anim>
                                  </p:childTnLst>
                                </p:cTn>
                              </p:par>
                            </p:childTnLst>
                          </p:cTn>
                        </p:par>
                        <p:par>
                          <p:cTn id="128" fill="hold">
                            <p:stCondLst>
                              <p:cond delay="500"/>
                            </p:stCondLst>
                            <p:childTnLst>
                              <p:par>
                                <p:cTn id="129" presetID="2" presetClass="entr" presetSubtype="8" fill="hold" grpId="0" nodeType="afterEffect">
                                  <p:stCondLst>
                                    <p:cond delay="0"/>
                                  </p:stCondLst>
                                  <p:childTnLst>
                                    <p:set>
                                      <p:cBhvr>
                                        <p:cTn id="130" dur="1" fill="hold">
                                          <p:stCondLst>
                                            <p:cond delay="0"/>
                                          </p:stCondLst>
                                        </p:cTn>
                                        <p:tgtEl>
                                          <p:spTgt spid="25624"/>
                                        </p:tgtEl>
                                        <p:attrNameLst>
                                          <p:attrName>style.visibility</p:attrName>
                                        </p:attrNameLst>
                                      </p:cBhvr>
                                      <p:to>
                                        <p:strVal val="visible"/>
                                      </p:to>
                                    </p:set>
                                    <p:anim calcmode="lin" valueType="num">
                                      <p:cBhvr additive="base">
                                        <p:cTn id="131" dur="500" fill="hold"/>
                                        <p:tgtEl>
                                          <p:spTgt spid="25624"/>
                                        </p:tgtEl>
                                        <p:attrNameLst>
                                          <p:attrName>ppt_x</p:attrName>
                                        </p:attrNameLst>
                                      </p:cBhvr>
                                      <p:tavLst>
                                        <p:tav tm="0">
                                          <p:val>
                                            <p:strVal val="0-#ppt_w/2"/>
                                          </p:val>
                                        </p:tav>
                                        <p:tav tm="100000">
                                          <p:val>
                                            <p:strVal val="#ppt_x"/>
                                          </p:val>
                                        </p:tav>
                                      </p:tavLst>
                                    </p:anim>
                                    <p:anim calcmode="lin" valueType="num">
                                      <p:cBhvr additive="base">
                                        <p:cTn id="132" dur="500" fill="hold"/>
                                        <p:tgtEl>
                                          <p:spTgt spid="25624"/>
                                        </p:tgtEl>
                                        <p:attrNameLst>
                                          <p:attrName>ppt_y</p:attrName>
                                        </p:attrNameLst>
                                      </p:cBhvr>
                                      <p:tavLst>
                                        <p:tav tm="0">
                                          <p:val>
                                            <p:strVal val="#ppt_y"/>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2" presetClass="entr" presetSubtype="8" fill="hold" grpId="0" nodeType="clickEffect">
                                  <p:stCondLst>
                                    <p:cond delay="0"/>
                                  </p:stCondLst>
                                  <p:childTnLst>
                                    <p:set>
                                      <p:cBhvr>
                                        <p:cTn id="136" dur="1" fill="hold">
                                          <p:stCondLst>
                                            <p:cond delay="0"/>
                                          </p:stCondLst>
                                        </p:cTn>
                                        <p:tgtEl>
                                          <p:spTgt spid="25626"/>
                                        </p:tgtEl>
                                        <p:attrNameLst>
                                          <p:attrName>style.visibility</p:attrName>
                                        </p:attrNameLst>
                                      </p:cBhvr>
                                      <p:to>
                                        <p:strVal val="visible"/>
                                      </p:to>
                                    </p:set>
                                    <p:anim calcmode="lin" valueType="num">
                                      <p:cBhvr additive="base">
                                        <p:cTn id="137" dur="500" fill="hold"/>
                                        <p:tgtEl>
                                          <p:spTgt spid="25626"/>
                                        </p:tgtEl>
                                        <p:attrNameLst>
                                          <p:attrName>ppt_x</p:attrName>
                                        </p:attrNameLst>
                                      </p:cBhvr>
                                      <p:tavLst>
                                        <p:tav tm="0">
                                          <p:val>
                                            <p:strVal val="0-#ppt_w/2"/>
                                          </p:val>
                                        </p:tav>
                                        <p:tav tm="100000">
                                          <p:val>
                                            <p:strVal val="#ppt_x"/>
                                          </p:val>
                                        </p:tav>
                                      </p:tavLst>
                                    </p:anim>
                                    <p:anim calcmode="lin" valueType="num">
                                      <p:cBhvr additive="base">
                                        <p:cTn id="138" dur="500" fill="hold"/>
                                        <p:tgtEl>
                                          <p:spTgt spid="25626"/>
                                        </p:tgtEl>
                                        <p:attrNameLst>
                                          <p:attrName>ppt_y</p:attrName>
                                        </p:attrNameLst>
                                      </p:cBhvr>
                                      <p:tavLst>
                                        <p:tav tm="0">
                                          <p:val>
                                            <p:strVal val="#ppt_y"/>
                                          </p:val>
                                        </p:tav>
                                        <p:tav tm="100000">
                                          <p:val>
                                            <p:strVal val="#ppt_y"/>
                                          </p:val>
                                        </p:tav>
                                      </p:tavLst>
                                    </p:anim>
                                  </p:childTnLst>
                                </p:cTn>
                              </p:par>
                            </p:childTnLst>
                          </p:cTn>
                        </p:par>
                        <p:par>
                          <p:cTn id="139" fill="hold">
                            <p:stCondLst>
                              <p:cond delay="500"/>
                            </p:stCondLst>
                            <p:childTnLst>
                              <p:par>
                                <p:cTn id="140" presetID="2" presetClass="entr" presetSubtype="8" fill="hold" grpId="0" nodeType="afterEffect">
                                  <p:stCondLst>
                                    <p:cond delay="0"/>
                                  </p:stCondLst>
                                  <p:childTnLst>
                                    <p:set>
                                      <p:cBhvr>
                                        <p:cTn id="141" dur="1" fill="hold">
                                          <p:stCondLst>
                                            <p:cond delay="0"/>
                                          </p:stCondLst>
                                        </p:cTn>
                                        <p:tgtEl>
                                          <p:spTgt spid="25627"/>
                                        </p:tgtEl>
                                        <p:attrNameLst>
                                          <p:attrName>style.visibility</p:attrName>
                                        </p:attrNameLst>
                                      </p:cBhvr>
                                      <p:to>
                                        <p:strVal val="visible"/>
                                      </p:to>
                                    </p:set>
                                    <p:anim calcmode="lin" valueType="num">
                                      <p:cBhvr additive="base">
                                        <p:cTn id="142" dur="500" fill="hold"/>
                                        <p:tgtEl>
                                          <p:spTgt spid="25627"/>
                                        </p:tgtEl>
                                        <p:attrNameLst>
                                          <p:attrName>ppt_x</p:attrName>
                                        </p:attrNameLst>
                                      </p:cBhvr>
                                      <p:tavLst>
                                        <p:tav tm="0">
                                          <p:val>
                                            <p:strVal val="0-#ppt_w/2"/>
                                          </p:val>
                                        </p:tav>
                                        <p:tav tm="100000">
                                          <p:val>
                                            <p:strVal val="#ppt_x"/>
                                          </p:val>
                                        </p:tav>
                                      </p:tavLst>
                                    </p:anim>
                                    <p:anim calcmode="lin" valueType="num">
                                      <p:cBhvr additive="base">
                                        <p:cTn id="143" dur="500" fill="hold"/>
                                        <p:tgtEl>
                                          <p:spTgt spid="256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p:bldP spid="25605" grpId="0"/>
      <p:bldP spid="25608" grpId="0"/>
      <p:bldP spid="25609" grpId="0"/>
      <p:bldP spid="25610" grpId="0"/>
      <p:bldP spid="25616" grpId="0"/>
      <p:bldP spid="25617" grpId="0"/>
      <p:bldP spid="25618" grpId="0"/>
      <p:bldP spid="25619" grpId="0"/>
      <p:bldP spid="25620" grpId="0"/>
      <p:bldP spid="25621" grpId="0"/>
      <p:bldP spid="25623" grpId="0"/>
      <p:bldP spid="25624" grpId="0"/>
      <p:bldP spid="25625" grpId="0"/>
      <p:bldP spid="25626" grpId="0"/>
      <p:bldP spid="2562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6" name="直接连接符 26625"/>
          <p:cNvSpPr/>
          <p:nvPr/>
        </p:nvSpPr>
        <p:spPr>
          <a:xfrm flipV="1">
            <a:off x="1676400" y="1390650"/>
            <a:ext cx="0" cy="2220913"/>
          </a:xfrm>
          <a:prstGeom prst="line">
            <a:avLst/>
          </a:prstGeom>
          <a:ln w="19050" cap="flat" cmpd="sng">
            <a:solidFill>
              <a:schemeClr val="tx1"/>
            </a:solidFill>
            <a:prstDash val="solid"/>
            <a:headEnd type="none" w="med" len="med"/>
            <a:tailEnd type="stealth" w="sm" len="med"/>
          </a:ln>
        </p:spPr>
      </p:sp>
      <p:sp>
        <p:nvSpPr>
          <p:cNvPr id="26627" name="直接连接符 26626"/>
          <p:cNvSpPr/>
          <p:nvPr/>
        </p:nvSpPr>
        <p:spPr>
          <a:xfrm flipV="1">
            <a:off x="623888" y="2736850"/>
            <a:ext cx="4052887" cy="12700"/>
          </a:xfrm>
          <a:prstGeom prst="line">
            <a:avLst/>
          </a:prstGeom>
          <a:ln w="19050" cap="flat" cmpd="sng">
            <a:solidFill>
              <a:schemeClr val="tx1"/>
            </a:solidFill>
            <a:prstDash val="solid"/>
            <a:headEnd type="none" w="med" len="med"/>
            <a:tailEnd type="stealth" w="sm" len="med"/>
          </a:ln>
        </p:spPr>
      </p:sp>
      <p:sp>
        <p:nvSpPr>
          <p:cNvPr id="26628" name="文本框 26627"/>
          <p:cNvSpPr txBox="1"/>
          <p:nvPr/>
        </p:nvSpPr>
        <p:spPr>
          <a:xfrm>
            <a:off x="4246563" y="2730500"/>
            <a:ext cx="554037" cy="457200"/>
          </a:xfrm>
          <a:prstGeom prst="rect">
            <a:avLst/>
          </a:prstGeom>
          <a:noFill/>
          <a:ln w="9525">
            <a:noFill/>
          </a:ln>
        </p:spPr>
        <p:txBody>
          <a:bodyPr wrap="none">
            <a:spAutoFit/>
          </a:bodyPr>
          <a:p>
            <a:r>
              <a:rPr lang="zh-CN" altLang="en-US" sz="2400" i="1" dirty="0">
                <a:latin typeface="Times New Roman" panose="02020603050405020304" pitchFamily="18" charset="0"/>
                <a:sym typeface="Symbol" panose="05050102010706020507" pitchFamily="18" charset="2"/>
              </a:rPr>
              <a:t> </a:t>
            </a:r>
            <a:r>
              <a:rPr lang="en-US" altLang="zh-CN" sz="2400" i="1" dirty="0">
                <a:latin typeface="Times New Roman" panose="02020603050405020304" pitchFamily="18" charset="0"/>
              </a:rPr>
              <a:t>t</a:t>
            </a:r>
            <a:endParaRPr lang="en-US" altLang="zh-CN" sz="2400" i="1" dirty="0">
              <a:latin typeface="Times New Roman" panose="02020603050405020304" pitchFamily="18" charset="0"/>
            </a:endParaRPr>
          </a:p>
        </p:txBody>
      </p:sp>
      <p:sp>
        <p:nvSpPr>
          <p:cNvPr id="26629" name="未知"/>
          <p:cNvSpPr/>
          <p:nvPr/>
        </p:nvSpPr>
        <p:spPr>
          <a:xfrm>
            <a:off x="1563688" y="2079625"/>
            <a:ext cx="3236912" cy="1528763"/>
          </a:xfrm>
          <a:custGeom>
            <a:avLst/>
            <a:gdLst>
              <a:gd name="txL" fmla="*/ 0 w 2262"/>
              <a:gd name="txT" fmla="*/ 0 h 1091"/>
              <a:gd name="txR" fmla="*/ 2262 w 2262"/>
              <a:gd name="txB" fmla="*/ 1091 h 1091"/>
            </a:gdLst>
            <a:ahLst/>
            <a:cxnLst>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262" h="1091">
                <a:moveTo>
                  <a:pt x="0" y="549"/>
                </a:moveTo>
                <a:cubicBezTo>
                  <a:pt x="16" y="518"/>
                  <a:pt x="65" y="418"/>
                  <a:pt x="96" y="360"/>
                </a:cubicBezTo>
                <a:cubicBezTo>
                  <a:pt x="127" y="302"/>
                  <a:pt x="150" y="253"/>
                  <a:pt x="183" y="204"/>
                </a:cubicBezTo>
                <a:cubicBezTo>
                  <a:pt x="216" y="155"/>
                  <a:pt x="255" y="99"/>
                  <a:pt x="294" y="66"/>
                </a:cubicBezTo>
                <a:cubicBezTo>
                  <a:pt x="333" y="33"/>
                  <a:pt x="373" y="0"/>
                  <a:pt x="420" y="3"/>
                </a:cubicBezTo>
                <a:cubicBezTo>
                  <a:pt x="467" y="6"/>
                  <a:pt x="524" y="30"/>
                  <a:pt x="576" y="81"/>
                </a:cubicBezTo>
                <a:cubicBezTo>
                  <a:pt x="628" y="132"/>
                  <a:pt x="687" y="233"/>
                  <a:pt x="732" y="309"/>
                </a:cubicBezTo>
                <a:cubicBezTo>
                  <a:pt x="777" y="385"/>
                  <a:pt x="807" y="460"/>
                  <a:pt x="849" y="540"/>
                </a:cubicBezTo>
                <a:cubicBezTo>
                  <a:pt x="891" y="620"/>
                  <a:pt x="937" y="714"/>
                  <a:pt x="981" y="789"/>
                </a:cubicBezTo>
                <a:cubicBezTo>
                  <a:pt x="1025" y="864"/>
                  <a:pt x="1059" y="941"/>
                  <a:pt x="1110" y="990"/>
                </a:cubicBezTo>
                <a:cubicBezTo>
                  <a:pt x="1161" y="1039"/>
                  <a:pt x="1228" y="1091"/>
                  <a:pt x="1290" y="1083"/>
                </a:cubicBezTo>
                <a:cubicBezTo>
                  <a:pt x="1352" y="1075"/>
                  <a:pt x="1413" y="1027"/>
                  <a:pt x="1482" y="939"/>
                </a:cubicBezTo>
                <a:cubicBezTo>
                  <a:pt x="1551" y="851"/>
                  <a:pt x="1648" y="653"/>
                  <a:pt x="1701" y="555"/>
                </a:cubicBezTo>
                <a:cubicBezTo>
                  <a:pt x="1754" y="457"/>
                  <a:pt x="1757" y="426"/>
                  <a:pt x="1803" y="348"/>
                </a:cubicBezTo>
                <a:cubicBezTo>
                  <a:pt x="1849" y="270"/>
                  <a:pt x="1926" y="141"/>
                  <a:pt x="1980" y="84"/>
                </a:cubicBezTo>
                <a:cubicBezTo>
                  <a:pt x="2034" y="27"/>
                  <a:pt x="2080" y="9"/>
                  <a:pt x="2127" y="6"/>
                </a:cubicBezTo>
                <a:cubicBezTo>
                  <a:pt x="2174" y="3"/>
                  <a:pt x="2234" y="54"/>
                  <a:pt x="2262" y="66"/>
                </a:cubicBez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6630" name="未知"/>
          <p:cNvSpPr/>
          <p:nvPr/>
        </p:nvSpPr>
        <p:spPr>
          <a:xfrm>
            <a:off x="228600" y="2266950"/>
            <a:ext cx="3236913" cy="758825"/>
          </a:xfrm>
          <a:custGeom>
            <a:avLst/>
            <a:gdLst>
              <a:gd name="txL" fmla="*/ 0 w 2262"/>
              <a:gd name="txT" fmla="*/ 0 h 541"/>
              <a:gd name="txR" fmla="*/ 2262 w 2262"/>
              <a:gd name="txB" fmla="*/ 541 h 541"/>
            </a:gdLst>
            <a:ahLst/>
            <a:cxnLst>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262" h="541">
                <a:moveTo>
                  <a:pt x="0" y="540"/>
                </a:moveTo>
                <a:cubicBezTo>
                  <a:pt x="31" y="531"/>
                  <a:pt x="115" y="528"/>
                  <a:pt x="186" y="483"/>
                </a:cubicBezTo>
                <a:cubicBezTo>
                  <a:pt x="257" y="438"/>
                  <a:pt x="345" y="339"/>
                  <a:pt x="423" y="270"/>
                </a:cubicBezTo>
                <a:cubicBezTo>
                  <a:pt x="501" y="201"/>
                  <a:pt x="581" y="110"/>
                  <a:pt x="654" y="66"/>
                </a:cubicBezTo>
                <a:cubicBezTo>
                  <a:pt x="727" y="22"/>
                  <a:pt x="795" y="0"/>
                  <a:pt x="864" y="3"/>
                </a:cubicBezTo>
                <a:cubicBezTo>
                  <a:pt x="933" y="6"/>
                  <a:pt x="1000" y="39"/>
                  <a:pt x="1068" y="84"/>
                </a:cubicBezTo>
                <a:cubicBezTo>
                  <a:pt x="1136" y="129"/>
                  <a:pt x="1198" y="205"/>
                  <a:pt x="1275" y="273"/>
                </a:cubicBezTo>
                <a:cubicBezTo>
                  <a:pt x="1352" y="341"/>
                  <a:pt x="1462" y="451"/>
                  <a:pt x="1533" y="495"/>
                </a:cubicBezTo>
                <a:cubicBezTo>
                  <a:pt x="1604" y="539"/>
                  <a:pt x="1645" y="539"/>
                  <a:pt x="1698" y="540"/>
                </a:cubicBezTo>
                <a:cubicBezTo>
                  <a:pt x="1751" y="541"/>
                  <a:pt x="1797" y="527"/>
                  <a:pt x="1851" y="498"/>
                </a:cubicBezTo>
                <a:cubicBezTo>
                  <a:pt x="1905" y="469"/>
                  <a:pt x="1978" y="405"/>
                  <a:pt x="2025" y="366"/>
                </a:cubicBezTo>
                <a:cubicBezTo>
                  <a:pt x="2072" y="327"/>
                  <a:pt x="2093" y="299"/>
                  <a:pt x="2133" y="261"/>
                </a:cubicBezTo>
                <a:cubicBezTo>
                  <a:pt x="2173" y="223"/>
                  <a:pt x="2235" y="166"/>
                  <a:pt x="2262" y="141"/>
                </a:cubicBezTo>
              </a:path>
            </a:pathLst>
          </a:custGeom>
          <a:noFill/>
          <a:ln w="28575" cap="flat" cmpd="sng">
            <a:solidFill>
              <a:srgbClr val="3333FF">
                <a:alpha val="100000"/>
              </a:srgbClr>
            </a:solidFill>
            <a:prstDash val="solid"/>
            <a:round/>
            <a:headEnd type="none" w="med" len="med"/>
            <a:tailEnd type="none" w="med" len="med"/>
          </a:ln>
        </p:spPr>
        <p:txBody>
          <a:bodyPr/>
          <a:p>
            <a:endParaRPr lang="zh-CN" altLang="en-US"/>
          </a:p>
        </p:txBody>
      </p:sp>
      <p:sp>
        <p:nvSpPr>
          <p:cNvPr id="26631" name="文本框 26630"/>
          <p:cNvSpPr txBox="1"/>
          <p:nvPr/>
        </p:nvSpPr>
        <p:spPr>
          <a:xfrm>
            <a:off x="995363" y="1222375"/>
            <a:ext cx="590550" cy="457200"/>
          </a:xfrm>
          <a:prstGeom prst="rect">
            <a:avLst/>
          </a:prstGeom>
          <a:noFill/>
          <a:ln w="9525">
            <a:noFill/>
          </a:ln>
        </p:spPr>
        <p:txBody>
          <a:bodyPr wrap="none">
            <a:spAutoFit/>
          </a:bodyPr>
          <a:p>
            <a:pPr eaLnBrk="1" hangingPunct="1">
              <a:spcBef>
                <a:spcPct val="50000"/>
              </a:spcBef>
            </a:pPr>
            <a:r>
              <a:rPr lang="en-US" altLang="zh-CN" sz="2400" i="1" dirty="0">
                <a:latin typeface="Times New Roman" panose="02020603050405020304" pitchFamily="18" charset="0"/>
              </a:rPr>
              <a:t>u</a:t>
            </a:r>
            <a:r>
              <a:rPr lang="en-US" altLang="zh-CN" sz="2400" dirty="0">
                <a:latin typeface="Times New Roman" panose="02020603050405020304" pitchFamily="18" charset="0"/>
              </a:rPr>
              <a:t>, </a:t>
            </a:r>
            <a:r>
              <a:rPr lang="en-US" altLang="zh-CN" sz="2400" i="1" dirty="0">
                <a:latin typeface="Times New Roman" panose="02020603050405020304" pitchFamily="18" charset="0"/>
              </a:rPr>
              <a:t>i</a:t>
            </a:r>
            <a:endParaRPr lang="en-US" altLang="zh-CN" sz="2400" dirty="0">
              <a:latin typeface="Times New Roman" panose="02020603050405020304" pitchFamily="18" charset="0"/>
            </a:endParaRPr>
          </a:p>
        </p:txBody>
      </p:sp>
      <p:sp>
        <p:nvSpPr>
          <p:cNvPr id="26632" name="文本框 26631"/>
          <p:cNvSpPr txBox="1"/>
          <p:nvPr/>
        </p:nvSpPr>
        <p:spPr>
          <a:xfrm>
            <a:off x="2513013" y="1925638"/>
            <a:ext cx="354012" cy="457200"/>
          </a:xfrm>
          <a:prstGeom prst="rect">
            <a:avLst/>
          </a:prstGeom>
          <a:noFill/>
          <a:ln w="9525">
            <a:noFill/>
          </a:ln>
        </p:spPr>
        <p:txBody>
          <a:bodyPr wrap="none">
            <a:spAutoFit/>
          </a:bodyPr>
          <a:p>
            <a:pPr eaLnBrk="1" hangingPunct="1">
              <a:spcBef>
                <a:spcPct val="50000"/>
              </a:spcBef>
            </a:pPr>
            <a:r>
              <a:rPr lang="en-US" altLang="zh-CN" sz="2400" i="1" dirty="0">
                <a:solidFill>
                  <a:srgbClr val="FF0000"/>
                </a:solidFill>
                <a:latin typeface="Times New Roman" panose="02020603050405020304" pitchFamily="18" charset="0"/>
              </a:rPr>
              <a:t>u</a:t>
            </a:r>
            <a:endParaRPr lang="en-US" altLang="zh-CN" sz="2400" dirty="0">
              <a:latin typeface="Times New Roman" panose="02020603050405020304" pitchFamily="18" charset="0"/>
            </a:endParaRPr>
          </a:p>
        </p:txBody>
      </p:sp>
      <p:sp>
        <p:nvSpPr>
          <p:cNvPr id="26633" name="文本框 26632"/>
          <p:cNvSpPr txBox="1"/>
          <p:nvPr/>
        </p:nvSpPr>
        <p:spPr>
          <a:xfrm>
            <a:off x="995363" y="1809750"/>
            <a:ext cx="344487" cy="457200"/>
          </a:xfrm>
          <a:prstGeom prst="rect">
            <a:avLst/>
          </a:prstGeom>
          <a:noFill/>
          <a:ln w="9525">
            <a:noFill/>
          </a:ln>
        </p:spPr>
        <p:txBody>
          <a:bodyPr wrap="none">
            <a:spAutoFit/>
          </a:bodyPr>
          <a:p>
            <a:pPr eaLnBrk="1" hangingPunct="1">
              <a:spcBef>
                <a:spcPct val="50000"/>
              </a:spcBef>
            </a:pPr>
            <a:r>
              <a:rPr lang="zh-CN" altLang="en-US" sz="2400" dirty="0">
                <a:solidFill>
                  <a:srgbClr val="3333FF"/>
                </a:solidFill>
                <a:latin typeface="Times New Roman" panose="02020603050405020304" pitchFamily="18" charset="0"/>
              </a:rPr>
              <a:t> </a:t>
            </a:r>
            <a:r>
              <a:rPr lang="en-US" altLang="zh-CN" sz="2400" i="1" dirty="0">
                <a:solidFill>
                  <a:srgbClr val="3333FF"/>
                </a:solidFill>
                <a:latin typeface="Times New Roman" panose="02020603050405020304" pitchFamily="18" charset="0"/>
              </a:rPr>
              <a:t>i</a:t>
            </a:r>
            <a:endParaRPr lang="en-US" altLang="zh-CN" sz="2400" dirty="0">
              <a:latin typeface="Times New Roman" panose="02020603050405020304" pitchFamily="18" charset="0"/>
            </a:endParaRPr>
          </a:p>
        </p:txBody>
      </p:sp>
      <p:sp>
        <p:nvSpPr>
          <p:cNvPr id="26634" name="直接连接符 26633"/>
          <p:cNvSpPr/>
          <p:nvPr/>
        </p:nvSpPr>
        <p:spPr>
          <a:xfrm>
            <a:off x="1435100" y="1962150"/>
            <a:ext cx="0" cy="1917700"/>
          </a:xfrm>
          <a:prstGeom prst="line">
            <a:avLst/>
          </a:prstGeom>
          <a:ln w="9525" cap="flat" cmpd="sng">
            <a:solidFill>
              <a:schemeClr val="tx1"/>
            </a:solidFill>
            <a:prstDash val="dash"/>
            <a:headEnd type="none" w="med" len="med"/>
            <a:tailEnd type="none" w="med" len="med"/>
          </a:ln>
        </p:spPr>
      </p:sp>
      <p:sp>
        <p:nvSpPr>
          <p:cNvPr id="26635" name="直接连接符 26634"/>
          <p:cNvSpPr/>
          <p:nvPr/>
        </p:nvSpPr>
        <p:spPr>
          <a:xfrm>
            <a:off x="2228850" y="2079625"/>
            <a:ext cx="0" cy="1800225"/>
          </a:xfrm>
          <a:prstGeom prst="line">
            <a:avLst/>
          </a:prstGeom>
          <a:ln w="9525" cap="flat" cmpd="sng">
            <a:solidFill>
              <a:schemeClr val="tx1"/>
            </a:solidFill>
            <a:prstDash val="dash"/>
            <a:headEnd type="none" w="med" len="med"/>
            <a:tailEnd type="none" w="med" len="med"/>
          </a:ln>
        </p:spPr>
      </p:sp>
      <p:sp>
        <p:nvSpPr>
          <p:cNvPr id="26636" name="直接连接符 26635"/>
          <p:cNvSpPr/>
          <p:nvPr/>
        </p:nvSpPr>
        <p:spPr>
          <a:xfrm>
            <a:off x="1092200" y="3163888"/>
            <a:ext cx="342900" cy="0"/>
          </a:xfrm>
          <a:prstGeom prst="line">
            <a:avLst/>
          </a:prstGeom>
          <a:ln w="9525" cap="flat" cmpd="sng">
            <a:solidFill>
              <a:schemeClr val="tx1"/>
            </a:solidFill>
            <a:prstDash val="solid"/>
            <a:headEnd type="none" w="med" len="med"/>
            <a:tailEnd type="stealth" w="sm" len="med"/>
          </a:ln>
        </p:spPr>
      </p:sp>
      <p:sp>
        <p:nvSpPr>
          <p:cNvPr id="26637" name="直接连接符 26636"/>
          <p:cNvSpPr/>
          <p:nvPr/>
        </p:nvSpPr>
        <p:spPr>
          <a:xfrm flipH="1">
            <a:off x="1676400" y="3140075"/>
            <a:ext cx="344488" cy="0"/>
          </a:xfrm>
          <a:prstGeom prst="line">
            <a:avLst/>
          </a:prstGeom>
          <a:ln w="9525" cap="flat" cmpd="sng">
            <a:solidFill>
              <a:schemeClr val="tx1"/>
            </a:solidFill>
            <a:prstDash val="solid"/>
            <a:headEnd type="none" w="med" len="med"/>
            <a:tailEnd type="stealth" w="sm" len="med"/>
          </a:ln>
        </p:spPr>
      </p:sp>
      <p:sp>
        <p:nvSpPr>
          <p:cNvPr id="26638" name="直接连接符 26637"/>
          <p:cNvSpPr/>
          <p:nvPr/>
        </p:nvSpPr>
        <p:spPr>
          <a:xfrm>
            <a:off x="1447800" y="3860800"/>
            <a:ext cx="781050" cy="0"/>
          </a:xfrm>
          <a:prstGeom prst="line">
            <a:avLst/>
          </a:prstGeom>
          <a:ln w="9525" cap="flat" cmpd="sng">
            <a:solidFill>
              <a:schemeClr val="tx1"/>
            </a:solidFill>
            <a:prstDash val="solid"/>
            <a:headEnd type="stealth" w="sm" len="med"/>
            <a:tailEnd type="stealth" w="sm" len="med"/>
          </a:ln>
        </p:spPr>
      </p:sp>
      <p:sp>
        <p:nvSpPr>
          <p:cNvPr id="26639" name="文本框 26638"/>
          <p:cNvSpPr txBox="1"/>
          <p:nvPr/>
        </p:nvSpPr>
        <p:spPr>
          <a:xfrm>
            <a:off x="1676400" y="3355975"/>
            <a:ext cx="506413" cy="457200"/>
          </a:xfrm>
          <a:prstGeom prst="rect">
            <a:avLst/>
          </a:prstGeom>
          <a:noFill/>
          <a:ln w="9525">
            <a:noFill/>
          </a:ln>
        </p:spPr>
        <p:txBody>
          <a:bodyPr wrap="none">
            <a:spAutoFit/>
          </a:bodyPr>
          <a:p>
            <a:pPr eaLnBrk="1" hangingPunct="1">
              <a:spcBef>
                <a:spcPct val="50000"/>
              </a:spcBef>
            </a:pPr>
            <a:r>
              <a:rPr lang="en-US" altLang="zh-CN" sz="2400" i="1" dirty="0">
                <a:latin typeface="Symbol" panose="05050102010706020507" pitchFamily="18" charset="2"/>
              </a:rPr>
              <a:t>y</a:t>
            </a:r>
            <a:r>
              <a:rPr lang="en-US" altLang="zh-CN" sz="2400" i="1" baseline="-25000" dirty="0">
                <a:latin typeface="Times New Roman" panose="02020603050405020304" pitchFamily="18" charset="0"/>
              </a:rPr>
              <a:t>u</a:t>
            </a:r>
            <a:endParaRPr lang="en-US" altLang="zh-CN" sz="2400" i="1" baseline="-25000" dirty="0">
              <a:latin typeface="Times New Roman" panose="02020603050405020304" pitchFamily="18" charset="0"/>
            </a:endParaRPr>
          </a:p>
        </p:txBody>
      </p:sp>
      <p:sp>
        <p:nvSpPr>
          <p:cNvPr id="26640" name="文本框 26639"/>
          <p:cNvSpPr txBox="1"/>
          <p:nvPr/>
        </p:nvSpPr>
        <p:spPr>
          <a:xfrm>
            <a:off x="609600" y="2898775"/>
            <a:ext cx="450850" cy="457200"/>
          </a:xfrm>
          <a:prstGeom prst="rect">
            <a:avLst/>
          </a:prstGeom>
          <a:noFill/>
          <a:ln w="9525">
            <a:noFill/>
          </a:ln>
        </p:spPr>
        <p:txBody>
          <a:bodyPr wrap="none">
            <a:spAutoFit/>
          </a:bodyPr>
          <a:p>
            <a:pPr eaLnBrk="1" hangingPunct="1">
              <a:spcBef>
                <a:spcPct val="50000"/>
              </a:spcBef>
            </a:pPr>
            <a:r>
              <a:rPr lang="en-US" altLang="zh-CN" sz="2400" i="1" dirty="0">
                <a:latin typeface="Symbol" panose="05050102010706020507" pitchFamily="18" charset="2"/>
              </a:rPr>
              <a:t>y</a:t>
            </a:r>
            <a:r>
              <a:rPr lang="en-US" altLang="zh-CN" sz="2400" i="1" baseline="-25000" dirty="0">
                <a:latin typeface="Times New Roman" panose="02020603050405020304" pitchFamily="18" charset="0"/>
              </a:rPr>
              <a:t>i</a:t>
            </a:r>
            <a:endParaRPr lang="en-US" altLang="zh-CN" sz="2400" i="1" baseline="-25000" dirty="0">
              <a:latin typeface="Times New Roman" panose="02020603050405020304" pitchFamily="18" charset="0"/>
            </a:endParaRPr>
          </a:p>
        </p:txBody>
      </p:sp>
      <p:sp>
        <p:nvSpPr>
          <p:cNvPr id="26641" name="文本框 26640"/>
          <p:cNvSpPr txBox="1"/>
          <p:nvPr/>
        </p:nvSpPr>
        <p:spPr>
          <a:xfrm>
            <a:off x="1654175" y="3759200"/>
            <a:ext cx="481013" cy="457200"/>
          </a:xfrm>
          <a:prstGeom prst="rect">
            <a:avLst/>
          </a:prstGeom>
          <a:noFill/>
          <a:ln w="9525">
            <a:noFill/>
          </a:ln>
        </p:spPr>
        <p:txBody>
          <a:bodyPr>
            <a:spAutoFit/>
          </a:bodyPr>
          <a:p>
            <a:pPr eaLnBrk="1" hangingPunct="1">
              <a:spcBef>
                <a:spcPct val="50000"/>
              </a:spcBef>
            </a:pPr>
            <a:r>
              <a:rPr lang="en-US" altLang="zh-CN" sz="2400" i="1" dirty="0">
                <a:latin typeface="Symbol" panose="05050102010706020507" pitchFamily="18" charset="2"/>
              </a:rPr>
              <a:t>j</a:t>
            </a:r>
            <a:endParaRPr lang="en-US" altLang="zh-CN" sz="2400" i="1" dirty="0">
              <a:latin typeface="Symbol" panose="05050102010706020507" pitchFamily="18" charset="2"/>
            </a:endParaRPr>
          </a:p>
        </p:txBody>
      </p:sp>
      <p:sp>
        <p:nvSpPr>
          <p:cNvPr id="26642" name="文本框 26641"/>
          <p:cNvSpPr txBox="1"/>
          <p:nvPr/>
        </p:nvSpPr>
        <p:spPr>
          <a:xfrm>
            <a:off x="1671638" y="2730500"/>
            <a:ext cx="349250" cy="366713"/>
          </a:xfrm>
          <a:prstGeom prst="rect">
            <a:avLst/>
          </a:prstGeom>
          <a:noFill/>
          <a:ln w="9525">
            <a:noFill/>
          </a:ln>
        </p:spPr>
        <p:txBody>
          <a:bodyPr wrap="none">
            <a:spAutoFit/>
          </a:bodyPr>
          <a:p>
            <a:pPr eaLnBrk="1" hangingPunct="1">
              <a:spcBef>
                <a:spcPct val="50000"/>
              </a:spcBef>
            </a:pPr>
            <a:r>
              <a:rPr lang="en-US" altLang="zh-CN" sz="1800" i="1" dirty="0">
                <a:latin typeface="Times New Roman" panose="02020603050405020304" pitchFamily="18" charset="0"/>
              </a:rPr>
              <a:t>O</a:t>
            </a:r>
            <a:endParaRPr lang="en-US" altLang="zh-CN" sz="2400" dirty="0">
              <a:latin typeface="Times New Roman" panose="02020603050405020304" pitchFamily="18" charset="0"/>
            </a:endParaRPr>
          </a:p>
        </p:txBody>
      </p:sp>
      <p:sp>
        <p:nvSpPr>
          <p:cNvPr id="26643" name="直接连接符 26642"/>
          <p:cNvSpPr/>
          <p:nvPr/>
        </p:nvSpPr>
        <p:spPr>
          <a:xfrm>
            <a:off x="1663700" y="3355975"/>
            <a:ext cx="565150" cy="0"/>
          </a:xfrm>
          <a:prstGeom prst="line">
            <a:avLst/>
          </a:prstGeom>
          <a:ln w="9525" cap="flat" cmpd="sng">
            <a:solidFill>
              <a:schemeClr val="tx1"/>
            </a:solidFill>
            <a:prstDash val="solid"/>
            <a:headEnd type="stealth" w="sm" len="med"/>
            <a:tailEnd type="stealth" w="sm" len="med"/>
          </a:ln>
        </p:spPr>
      </p:sp>
      <p:sp>
        <p:nvSpPr>
          <p:cNvPr id="26644" name="矩形 26643"/>
          <p:cNvSpPr/>
          <p:nvPr/>
        </p:nvSpPr>
        <p:spPr>
          <a:xfrm>
            <a:off x="6980238" y="1508125"/>
            <a:ext cx="862012" cy="457200"/>
          </a:xfrm>
          <a:prstGeom prst="rect">
            <a:avLst/>
          </a:prstGeom>
          <a:noFill/>
          <a:ln w="9525">
            <a:noFill/>
          </a:ln>
        </p:spPr>
        <p:txBody>
          <a:bodyPr wrap="none">
            <a:spAutoFit/>
          </a:bodyPr>
          <a:p>
            <a:pPr>
              <a:spcBef>
                <a:spcPct val="50000"/>
              </a:spcBef>
            </a:pPr>
            <a:r>
              <a:rPr lang="en-US" altLang="zh-CN" sz="2400" i="1" dirty="0">
                <a:latin typeface="Symbol" panose="05050102010706020507" pitchFamily="18" charset="2"/>
              </a:rPr>
              <a:t>y</a:t>
            </a:r>
            <a:r>
              <a:rPr lang="en-US" altLang="zh-CN" sz="2400" i="1" baseline="-25000" dirty="0">
                <a:latin typeface="Times New Roman" panose="02020603050405020304" pitchFamily="18" charset="0"/>
              </a:rPr>
              <a:t>i</a:t>
            </a:r>
            <a:r>
              <a:rPr lang="en-US" altLang="zh-CN" sz="2400" i="1" baseline="-25000" dirty="0">
                <a:latin typeface="宋体" panose="02010600030101010101" pitchFamily="2" charset="-122"/>
                <a:sym typeface="Symbol" panose="05050102010706020507" pitchFamily="18" charset="2"/>
              </a:rPr>
              <a:t> </a:t>
            </a:r>
            <a:r>
              <a:rPr lang="en-US" altLang="zh-CN" sz="2400" dirty="0">
                <a:latin typeface="宋体" panose="02010600030101010101" pitchFamily="2" charset="-122"/>
                <a:sym typeface="Symbol" panose="05050102010706020507" pitchFamily="18" charset="2"/>
              </a:rPr>
              <a:t>&gt;0</a:t>
            </a:r>
            <a:endParaRPr lang="en-US" altLang="zh-CN" sz="2400" dirty="0">
              <a:latin typeface="宋体" panose="02010600030101010101" pitchFamily="2" charset="-122"/>
              <a:sym typeface="Symbol" panose="05050102010706020507" pitchFamily="18" charset="2"/>
            </a:endParaRPr>
          </a:p>
        </p:txBody>
      </p:sp>
      <p:sp>
        <p:nvSpPr>
          <p:cNvPr id="26645" name="矩形 26644"/>
          <p:cNvSpPr/>
          <p:nvPr/>
        </p:nvSpPr>
        <p:spPr>
          <a:xfrm>
            <a:off x="5842000" y="1508125"/>
            <a:ext cx="1138238" cy="457200"/>
          </a:xfrm>
          <a:prstGeom prst="rect">
            <a:avLst/>
          </a:prstGeom>
          <a:noFill/>
          <a:ln w="9525">
            <a:noFill/>
          </a:ln>
        </p:spPr>
        <p:txBody>
          <a:bodyPr>
            <a:spAutoFit/>
          </a:bodyPr>
          <a:p>
            <a:pPr>
              <a:spcBef>
                <a:spcPct val="50000"/>
              </a:spcBef>
            </a:pPr>
            <a:r>
              <a:rPr lang="en-US" altLang="zh-CN" sz="2400" i="1" dirty="0">
                <a:latin typeface="Symbol" panose="05050102010706020507" pitchFamily="18" charset="2"/>
              </a:rPr>
              <a:t>y</a:t>
            </a:r>
            <a:r>
              <a:rPr lang="en-US" altLang="zh-CN" sz="2400" i="1" baseline="-25000" dirty="0">
                <a:latin typeface="Times New Roman" panose="02020603050405020304" pitchFamily="18" charset="0"/>
              </a:rPr>
              <a:t>u</a:t>
            </a:r>
            <a:r>
              <a:rPr lang="en-US" altLang="zh-CN" sz="2400" baseline="-25000" dirty="0">
                <a:latin typeface="宋体" panose="02010600030101010101" pitchFamily="2" charset="-122"/>
                <a:sym typeface="Symbol" panose="05050102010706020507" pitchFamily="18" charset="2"/>
              </a:rPr>
              <a:t> </a:t>
            </a:r>
            <a:r>
              <a:rPr lang="en-US" altLang="zh-CN" sz="2400" dirty="0">
                <a:latin typeface="宋体" panose="02010600030101010101" pitchFamily="2" charset="-122"/>
                <a:sym typeface="Symbol" panose="05050102010706020507" pitchFamily="18" charset="2"/>
              </a:rPr>
              <a:t>&lt;0</a:t>
            </a:r>
            <a:endParaRPr lang="en-US" altLang="zh-CN" sz="2400" dirty="0">
              <a:latin typeface="宋体" panose="02010600030101010101" pitchFamily="2" charset="-122"/>
              <a:sym typeface="Symbol" panose="05050102010706020507" pitchFamily="18" charset="2"/>
            </a:endParaRPr>
          </a:p>
        </p:txBody>
      </p:sp>
      <p:sp>
        <p:nvSpPr>
          <p:cNvPr id="26646" name="矩形 26645"/>
          <p:cNvSpPr/>
          <p:nvPr/>
        </p:nvSpPr>
        <p:spPr>
          <a:xfrm>
            <a:off x="5649913" y="1979613"/>
            <a:ext cx="398462" cy="519112"/>
          </a:xfrm>
          <a:prstGeom prst="rect">
            <a:avLst/>
          </a:prstGeom>
          <a:noFill/>
          <a:ln w="9525">
            <a:noFill/>
          </a:ln>
        </p:spPr>
        <p:txBody>
          <a:bodyPr wrap="none">
            <a:spAutoFit/>
          </a:bodyPr>
          <a:p>
            <a:pPr>
              <a:spcBef>
                <a:spcPct val="50000"/>
              </a:spcBef>
            </a:pPr>
            <a:r>
              <a:rPr lang="en-US" altLang="zh-CN" i="1" dirty="0">
                <a:latin typeface="Symbol" panose="05050102010706020507" pitchFamily="18" charset="2"/>
              </a:rPr>
              <a:t>j</a:t>
            </a:r>
            <a:endParaRPr lang="en-US" altLang="zh-CN" i="1" dirty="0">
              <a:latin typeface="Symbol" panose="05050102010706020507" pitchFamily="18" charset="2"/>
            </a:endParaRPr>
          </a:p>
        </p:txBody>
      </p:sp>
      <p:sp>
        <p:nvSpPr>
          <p:cNvPr id="26647" name="矩形 26646"/>
          <p:cNvSpPr/>
          <p:nvPr/>
        </p:nvSpPr>
        <p:spPr>
          <a:xfrm>
            <a:off x="6094413" y="1979613"/>
            <a:ext cx="1884362" cy="519112"/>
          </a:xfrm>
          <a:prstGeom prst="rect">
            <a:avLst/>
          </a:prstGeom>
          <a:noFill/>
          <a:ln w="9525">
            <a:noFill/>
          </a:ln>
        </p:spPr>
        <p:txBody>
          <a:bodyPr wrap="none">
            <a:spAutoFit/>
          </a:bodyPr>
          <a:p>
            <a:pPr>
              <a:spcBef>
                <a:spcPct val="50000"/>
              </a:spcBef>
            </a:pPr>
            <a:r>
              <a:rPr lang="en-US" altLang="zh-CN" dirty="0">
                <a:latin typeface="Symbol" panose="05050102010706020507" pitchFamily="18" charset="2"/>
              </a:rPr>
              <a:t>=</a:t>
            </a:r>
            <a:r>
              <a:rPr lang="en-US" altLang="zh-CN" i="1" dirty="0">
                <a:latin typeface="Symbol" panose="05050102010706020507" pitchFamily="18" charset="2"/>
              </a:rPr>
              <a:t> y </a:t>
            </a:r>
            <a:r>
              <a:rPr lang="en-US" altLang="zh-CN" i="1" baseline="-25000" dirty="0">
                <a:latin typeface="Times New Roman" panose="02020603050405020304" pitchFamily="18" charset="0"/>
              </a:rPr>
              <a:t>u</a:t>
            </a:r>
            <a:r>
              <a:rPr lang="en-US" altLang="zh-CN" dirty="0">
                <a:latin typeface="宋体" panose="02010600030101010101" pitchFamily="2" charset="-122"/>
              </a:rPr>
              <a:t>-</a:t>
            </a:r>
            <a:r>
              <a:rPr lang="en-US" altLang="zh-CN" i="1" dirty="0">
                <a:latin typeface="Symbol" panose="05050102010706020507" pitchFamily="18" charset="2"/>
              </a:rPr>
              <a:t>y </a:t>
            </a:r>
            <a:r>
              <a:rPr lang="en-US" altLang="zh-CN" i="1" baseline="-25000" dirty="0">
                <a:latin typeface="Times New Roman" panose="02020603050405020304" pitchFamily="18" charset="0"/>
              </a:rPr>
              <a:t>i </a:t>
            </a:r>
            <a:r>
              <a:rPr lang="en-US" altLang="zh-CN" sz="2400" dirty="0">
                <a:latin typeface="宋体" panose="02010600030101010101" pitchFamily="2" charset="-122"/>
                <a:sym typeface="Symbol" panose="05050102010706020507" pitchFamily="18" charset="2"/>
              </a:rPr>
              <a:t>&lt;0</a:t>
            </a:r>
            <a:endParaRPr lang="en-US" altLang="zh-CN" sz="2400" dirty="0">
              <a:latin typeface="宋体" panose="02010600030101010101" pitchFamily="2" charset="-122"/>
              <a:sym typeface="Symbol" panose="05050102010706020507" pitchFamily="18" charset="2"/>
            </a:endParaRPr>
          </a:p>
        </p:txBody>
      </p:sp>
      <p:sp>
        <p:nvSpPr>
          <p:cNvPr id="26648" name="矩形 26647"/>
          <p:cNvSpPr/>
          <p:nvPr/>
        </p:nvSpPr>
        <p:spPr>
          <a:xfrm>
            <a:off x="5649913" y="2784475"/>
            <a:ext cx="2811462" cy="457200"/>
          </a:xfrm>
          <a:prstGeom prst="rect">
            <a:avLst/>
          </a:prstGeom>
          <a:noFill/>
          <a:ln w="9525">
            <a:noFill/>
          </a:ln>
        </p:spPr>
        <p:txBody>
          <a:bodyPr wrap="none">
            <a:spAutoFit/>
          </a:bodyPr>
          <a:p>
            <a:pPr>
              <a:spcBef>
                <a:spcPct val="50000"/>
              </a:spcBef>
            </a:pPr>
            <a:r>
              <a:rPr lang="en-US" altLang="zh-CN" sz="2400" i="1" dirty="0">
                <a:latin typeface="Times New Roman" panose="02020603050405020304" pitchFamily="18" charset="0"/>
              </a:rPr>
              <a:t>i </a:t>
            </a:r>
            <a:r>
              <a:rPr lang="zh-CN" altLang="en-US" sz="2400" dirty="0">
                <a:latin typeface="Times New Roman" panose="02020603050405020304" pitchFamily="18" charset="0"/>
              </a:rPr>
              <a:t>比 </a:t>
            </a:r>
            <a:r>
              <a:rPr lang="en-US" altLang="zh-CN" sz="2400" i="1" dirty="0">
                <a:latin typeface="Times New Roman" panose="02020603050405020304" pitchFamily="18" charset="0"/>
              </a:rPr>
              <a:t>u </a:t>
            </a:r>
            <a:r>
              <a:rPr lang="zh-CN" altLang="en-US" sz="2400" dirty="0">
                <a:latin typeface="Times New Roman" panose="02020603050405020304" pitchFamily="18" charset="0"/>
              </a:rPr>
              <a:t>先到达最大值</a:t>
            </a:r>
            <a:endParaRPr lang="zh-CN" altLang="en-US" sz="2400" dirty="0">
              <a:latin typeface="Times New Roman" panose="02020603050405020304" pitchFamily="18" charset="0"/>
            </a:endParaRPr>
          </a:p>
        </p:txBody>
      </p:sp>
      <p:sp>
        <p:nvSpPr>
          <p:cNvPr id="26649" name="文本框 26648"/>
          <p:cNvSpPr txBox="1"/>
          <p:nvPr/>
        </p:nvSpPr>
        <p:spPr>
          <a:xfrm>
            <a:off x="763588" y="5157788"/>
            <a:ext cx="2147887" cy="457200"/>
          </a:xfrm>
          <a:prstGeom prst="rect">
            <a:avLst/>
          </a:prstGeom>
          <a:noFill/>
          <a:ln w="9525">
            <a:noFill/>
          </a:ln>
        </p:spPr>
        <p:txBody>
          <a:bodyPr wrap="none">
            <a:spAutoFit/>
          </a:bodyPr>
          <a:p>
            <a:pPr eaLnBrk="1" hangingPunct="1"/>
            <a:r>
              <a:rPr lang="zh-CN" altLang="en-US" sz="2400" i="1" dirty="0">
                <a:latin typeface="Symbol" panose="05050102010706020507" pitchFamily="18" charset="2"/>
              </a:rPr>
              <a:t>j  </a:t>
            </a:r>
            <a:r>
              <a:rPr lang="zh-CN" altLang="en-US" sz="2400" dirty="0">
                <a:latin typeface="Times New Roman" panose="02020603050405020304" pitchFamily="18" charset="0"/>
              </a:rPr>
              <a:t>=0， 同相：</a:t>
            </a:r>
            <a:endParaRPr lang="zh-CN" altLang="en-US" sz="2400" dirty="0">
              <a:latin typeface="Symbol" panose="05050102010706020507" pitchFamily="18" charset="2"/>
            </a:endParaRPr>
          </a:p>
        </p:txBody>
      </p:sp>
      <p:sp>
        <p:nvSpPr>
          <p:cNvPr id="26650" name="文本框 26649"/>
          <p:cNvSpPr txBox="1"/>
          <p:nvPr/>
        </p:nvSpPr>
        <p:spPr>
          <a:xfrm>
            <a:off x="312738" y="4319588"/>
            <a:ext cx="1103312" cy="457200"/>
          </a:xfrm>
          <a:prstGeom prst="rect">
            <a:avLst/>
          </a:prstGeom>
          <a:noFill/>
          <a:ln w="9525">
            <a:noFill/>
          </a:ln>
        </p:spPr>
        <p:txBody>
          <a:bodyPr wrap="none">
            <a:spAutoFit/>
          </a:bodyPr>
          <a:p>
            <a:pPr eaLnBrk="1" hangingPunct="1">
              <a:spcBef>
                <a:spcPct val="50000"/>
              </a:spcBef>
            </a:pPr>
            <a:r>
              <a:rPr lang="zh-CN" altLang="en-US" sz="2400" dirty="0">
                <a:solidFill>
                  <a:srgbClr val="FF0000"/>
                </a:solidFill>
                <a:latin typeface="Times New Roman" panose="02020603050405020304" pitchFamily="18" charset="0"/>
              </a:rPr>
              <a:t>特例：</a:t>
            </a:r>
            <a:endParaRPr lang="zh-CN" altLang="en-US" sz="2400" dirty="0">
              <a:solidFill>
                <a:srgbClr val="FF0000"/>
              </a:solidFill>
              <a:latin typeface="Times New Roman" panose="02020603050405020304" pitchFamily="18" charset="0"/>
            </a:endParaRPr>
          </a:p>
        </p:txBody>
      </p:sp>
      <p:grpSp>
        <p:nvGrpSpPr>
          <p:cNvPr id="2" name="组合 26650"/>
          <p:cNvGrpSpPr/>
          <p:nvPr/>
        </p:nvGrpSpPr>
        <p:grpSpPr>
          <a:xfrm>
            <a:off x="3432175" y="4319588"/>
            <a:ext cx="4294188" cy="2209800"/>
            <a:chOff x="0" y="0"/>
            <a:chExt cx="2705" cy="1392"/>
          </a:xfrm>
        </p:grpSpPr>
        <p:sp>
          <p:nvSpPr>
            <p:cNvPr id="24608" name="直接连接符 26651"/>
            <p:cNvSpPr/>
            <p:nvPr/>
          </p:nvSpPr>
          <p:spPr>
            <a:xfrm flipV="1">
              <a:off x="624" y="48"/>
              <a:ext cx="0" cy="1344"/>
            </a:xfrm>
            <a:prstGeom prst="line">
              <a:avLst/>
            </a:prstGeom>
            <a:ln w="19050" cap="flat" cmpd="sng">
              <a:solidFill>
                <a:schemeClr val="tx1"/>
              </a:solidFill>
              <a:prstDash val="solid"/>
              <a:headEnd type="none" w="med" len="med"/>
              <a:tailEnd type="stealth" w="sm" len="med"/>
            </a:ln>
          </p:spPr>
        </p:sp>
        <p:sp>
          <p:nvSpPr>
            <p:cNvPr id="24609" name="直接连接符 26652"/>
            <p:cNvSpPr/>
            <p:nvPr/>
          </p:nvSpPr>
          <p:spPr>
            <a:xfrm flipV="1">
              <a:off x="185" y="830"/>
              <a:ext cx="2429" cy="7"/>
            </a:xfrm>
            <a:prstGeom prst="line">
              <a:avLst/>
            </a:prstGeom>
            <a:ln w="19050" cap="flat" cmpd="sng">
              <a:solidFill>
                <a:schemeClr val="tx1"/>
              </a:solidFill>
              <a:prstDash val="solid"/>
              <a:headEnd type="none" w="med" len="med"/>
              <a:tailEnd type="stealth" w="sm" len="med"/>
            </a:ln>
          </p:spPr>
        </p:sp>
        <p:sp>
          <p:nvSpPr>
            <p:cNvPr id="24610" name="文本框 26653"/>
            <p:cNvSpPr txBox="1"/>
            <p:nvPr/>
          </p:nvSpPr>
          <p:spPr>
            <a:xfrm>
              <a:off x="2356" y="827"/>
              <a:ext cx="349" cy="288"/>
            </a:xfrm>
            <a:prstGeom prst="rect">
              <a:avLst/>
            </a:prstGeom>
            <a:noFill/>
            <a:ln w="9525">
              <a:noFill/>
            </a:ln>
          </p:spPr>
          <p:txBody>
            <a:bodyPr wrap="none">
              <a:spAutoFit/>
            </a:bodyPr>
            <a:p>
              <a:r>
                <a:rPr lang="zh-CN" altLang="en-US" sz="2400" i="1" dirty="0">
                  <a:latin typeface="Times New Roman" panose="02020603050405020304" pitchFamily="18" charset="0"/>
                  <a:sym typeface="Symbol" panose="05050102010706020507" pitchFamily="18" charset="2"/>
                </a:rPr>
                <a:t> </a:t>
              </a:r>
              <a:r>
                <a:rPr lang="en-US" altLang="zh-CN" sz="2400" i="1" dirty="0">
                  <a:latin typeface="Times New Roman" panose="02020603050405020304" pitchFamily="18" charset="0"/>
                </a:rPr>
                <a:t>t</a:t>
              </a:r>
              <a:endParaRPr lang="en-US" altLang="zh-CN" sz="2400" i="1" dirty="0">
                <a:latin typeface="Times New Roman" panose="02020603050405020304" pitchFamily="18" charset="0"/>
              </a:endParaRPr>
            </a:p>
          </p:txBody>
        </p:sp>
        <p:sp>
          <p:nvSpPr>
            <p:cNvPr id="24611" name="未知"/>
            <p:cNvSpPr/>
            <p:nvPr/>
          </p:nvSpPr>
          <p:spPr>
            <a:xfrm>
              <a:off x="174" y="400"/>
              <a:ext cx="2118" cy="868"/>
            </a:xfrm>
            <a:custGeom>
              <a:avLst/>
              <a:gdLst>
                <a:gd name="txL" fmla="*/ 0 w 2118"/>
                <a:gd name="txT" fmla="*/ 0 h 868"/>
                <a:gd name="txR" fmla="*/ 2118 w 2118"/>
                <a:gd name="txB" fmla="*/ 868 h 868"/>
              </a:gdLst>
              <a:ahLst/>
              <a:cxnLst>
                <a:cxn ang="0">
                  <a:pos x="0" y="734"/>
                </a:cxn>
                <a:cxn ang="0">
                  <a:pos x="260" y="286"/>
                </a:cxn>
                <a:cxn ang="0">
                  <a:pos x="335" y="162"/>
                </a:cxn>
                <a:cxn ang="0">
                  <a:pos x="430" y="53"/>
                </a:cxn>
                <a:cxn ang="0">
                  <a:pos x="538" y="2"/>
                </a:cxn>
                <a:cxn ang="0">
                  <a:pos x="672" y="64"/>
                </a:cxn>
                <a:cxn ang="0">
                  <a:pos x="806" y="246"/>
                </a:cxn>
                <a:cxn ang="0">
                  <a:pos x="906" y="430"/>
                </a:cxn>
                <a:cxn ang="0">
                  <a:pos x="1019" y="628"/>
                </a:cxn>
                <a:cxn ang="0">
                  <a:pos x="1130" y="788"/>
                </a:cxn>
                <a:cxn ang="0">
                  <a:pos x="1284" y="862"/>
                </a:cxn>
                <a:cxn ang="0">
                  <a:pos x="1449" y="747"/>
                </a:cxn>
                <a:cxn ang="0">
                  <a:pos x="1637" y="442"/>
                </a:cxn>
                <a:cxn ang="0">
                  <a:pos x="1724" y="277"/>
                </a:cxn>
                <a:cxn ang="0">
                  <a:pos x="1876" y="67"/>
                </a:cxn>
                <a:cxn ang="0">
                  <a:pos x="2002" y="5"/>
                </a:cxn>
                <a:cxn ang="0">
                  <a:pos x="2118" y="53"/>
                </a:cxn>
              </a:cxnLst>
              <a:rect l="txL" t="txT" r="txR" b="txB"/>
              <a:pathLst>
                <a:path w="2118" h="868">
                  <a:moveTo>
                    <a:pt x="0" y="734"/>
                  </a:moveTo>
                  <a:cubicBezTo>
                    <a:pt x="43" y="660"/>
                    <a:pt x="204" y="381"/>
                    <a:pt x="260" y="286"/>
                  </a:cubicBezTo>
                  <a:cubicBezTo>
                    <a:pt x="316" y="191"/>
                    <a:pt x="307" y="201"/>
                    <a:pt x="335" y="162"/>
                  </a:cubicBezTo>
                  <a:cubicBezTo>
                    <a:pt x="363" y="123"/>
                    <a:pt x="397" y="79"/>
                    <a:pt x="430" y="53"/>
                  </a:cubicBezTo>
                  <a:cubicBezTo>
                    <a:pt x="464" y="26"/>
                    <a:pt x="498" y="0"/>
                    <a:pt x="538" y="2"/>
                  </a:cubicBezTo>
                  <a:cubicBezTo>
                    <a:pt x="579" y="5"/>
                    <a:pt x="627" y="24"/>
                    <a:pt x="672" y="64"/>
                  </a:cubicBezTo>
                  <a:cubicBezTo>
                    <a:pt x="717" y="105"/>
                    <a:pt x="767" y="185"/>
                    <a:pt x="806" y="246"/>
                  </a:cubicBezTo>
                  <a:cubicBezTo>
                    <a:pt x="844" y="306"/>
                    <a:pt x="870" y="366"/>
                    <a:pt x="906" y="430"/>
                  </a:cubicBezTo>
                  <a:cubicBezTo>
                    <a:pt x="942" y="493"/>
                    <a:pt x="982" y="568"/>
                    <a:pt x="1019" y="628"/>
                  </a:cubicBezTo>
                  <a:cubicBezTo>
                    <a:pt x="1057" y="687"/>
                    <a:pt x="1086" y="749"/>
                    <a:pt x="1130" y="788"/>
                  </a:cubicBezTo>
                  <a:cubicBezTo>
                    <a:pt x="1174" y="827"/>
                    <a:pt x="1231" y="868"/>
                    <a:pt x="1284" y="862"/>
                  </a:cubicBezTo>
                  <a:cubicBezTo>
                    <a:pt x="1338" y="855"/>
                    <a:pt x="1390" y="817"/>
                    <a:pt x="1449" y="747"/>
                  </a:cubicBezTo>
                  <a:cubicBezTo>
                    <a:pt x="1508" y="677"/>
                    <a:pt x="1591" y="520"/>
                    <a:pt x="1637" y="442"/>
                  </a:cubicBezTo>
                  <a:cubicBezTo>
                    <a:pt x="1682" y="364"/>
                    <a:pt x="1685" y="339"/>
                    <a:pt x="1724" y="277"/>
                  </a:cubicBezTo>
                  <a:cubicBezTo>
                    <a:pt x="1764" y="215"/>
                    <a:pt x="1830" y="112"/>
                    <a:pt x="1876" y="67"/>
                  </a:cubicBezTo>
                  <a:cubicBezTo>
                    <a:pt x="1922" y="21"/>
                    <a:pt x="1962" y="7"/>
                    <a:pt x="2002" y="5"/>
                  </a:cubicBezTo>
                  <a:cubicBezTo>
                    <a:pt x="2043" y="2"/>
                    <a:pt x="2094" y="43"/>
                    <a:pt x="2118" y="53"/>
                  </a:cubicBez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4612" name="未知"/>
            <p:cNvSpPr/>
            <p:nvPr/>
          </p:nvSpPr>
          <p:spPr>
            <a:xfrm>
              <a:off x="0" y="617"/>
              <a:ext cx="2307" cy="432"/>
            </a:xfrm>
            <a:custGeom>
              <a:avLst/>
              <a:gdLst>
                <a:gd name="txL" fmla="*/ 0 w 2307"/>
                <a:gd name="txT" fmla="*/ 0 h 432"/>
                <a:gd name="txR" fmla="*/ 2307 w 2307"/>
                <a:gd name="txB" fmla="*/ 432 h 432"/>
              </a:gdLst>
              <a:ahLst/>
              <a:cxnLst>
                <a:cxn ang="0">
                  <a:pos x="0" y="430"/>
                </a:cxn>
                <a:cxn ang="0">
                  <a:pos x="160" y="385"/>
                </a:cxn>
                <a:cxn ang="0">
                  <a:pos x="363" y="215"/>
                </a:cxn>
                <a:cxn ang="0">
                  <a:pos x="561" y="53"/>
                </a:cxn>
                <a:cxn ang="0">
                  <a:pos x="741" y="2"/>
                </a:cxn>
                <a:cxn ang="0">
                  <a:pos x="916" y="67"/>
                </a:cxn>
                <a:cxn ang="0">
                  <a:pos x="1094" y="217"/>
                </a:cxn>
                <a:cxn ang="0">
                  <a:pos x="1311" y="385"/>
                </a:cxn>
                <a:cxn ang="0">
                  <a:pos x="1446" y="430"/>
                </a:cxn>
                <a:cxn ang="0">
                  <a:pos x="1588" y="397"/>
                </a:cxn>
                <a:cxn ang="0">
                  <a:pos x="1731" y="286"/>
                </a:cxn>
                <a:cxn ang="0">
                  <a:pos x="1830" y="205"/>
                </a:cxn>
                <a:cxn ang="0">
                  <a:pos x="1968" y="82"/>
                </a:cxn>
                <a:cxn ang="0">
                  <a:pos x="2139" y="13"/>
                </a:cxn>
                <a:cxn ang="0">
                  <a:pos x="2256" y="28"/>
                </a:cxn>
                <a:cxn ang="0">
                  <a:pos x="2307" y="52"/>
                </a:cxn>
              </a:cxnLst>
              <a:rect l="txL" t="txT" r="txR" b="txB"/>
              <a:pathLst>
                <a:path w="2307" h="432">
                  <a:moveTo>
                    <a:pt x="0" y="430"/>
                  </a:moveTo>
                  <a:cubicBezTo>
                    <a:pt x="27" y="423"/>
                    <a:pt x="99" y="421"/>
                    <a:pt x="160" y="385"/>
                  </a:cubicBezTo>
                  <a:cubicBezTo>
                    <a:pt x="220" y="349"/>
                    <a:pt x="296" y="270"/>
                    <a:pt x="363" y="215"/>
                  </a:cubicBezTo>
                  <a:cubicBezTo>
                    <a:pt x="430" y="160"/>
                    <a:pt x="498" y="88"/>
                    <a:pt x="561" y="53"/>
                  </a:cubicBezTo>
                  <a:cubicBezTo>
                    <a:pt x="624" y="18"/>
                    <a:pt x="682" y="0"/>
                    <a:pt x="741" y="2"/>
                  </a:cubicBezTo>
                  <a:cubicBezTo>
                    <a:pt x="800" y="5"/>
                    <a:pt x="858" y="31"/>
                    <a:pt x="916" y="67"/>
                  </a:cubicBezTo>
                  <a:cubicBezTo>
                    <a:pt x="974" y="103"/>
                    <a:pt x="1028" y="164"/>
                    <a:pt x="1094" y="217"/>
                  </a:cubicBezTo>
                  <a:cubicBezTo>
                    <a:pt x="1160" y="270"/>
                    <a:pt x="1252" y="349"/>
                    <a:pt x="1311" y="385"/>
                  </a:cubicBezTo>
                  <a:cubicBezTo>
                    <a:pt x="1370" y="421"/>
                    <a:pt x="1400" y="428"/>
                    <a:pt x="1446" y="430"/>
                  </a:cubicBezTo>
                  <a:cubicBezTo>
                    <a:pt x="1492" y="432"/>
                    <a:pt x="1540" y="421"/>
                    <a:pt x="1588" y="397"/>
                  </a:cubicBezTo>
                  <a:cubicBezTo>
                    <a:pt x="1636" y="373"/>
                    <a:pt x="1691" y="318"/>
                    <a:pt x="1731" y="286"/>
                  </a:cubicBezTo>
                  <a:cubicBezTo>
                    <a:pt x="1771" y="254"/>
                    <a:pt x="1791" y="239"/>
                    <a:pt x="1830" y="205"/>
                  </a:cubicBezTo>
                  <a:cubicBezTo>
                    <a:pt x="1869" y="171"/>
                    <a:pt x="1917" y="114"/>
                    <a:pt x="1968" y="82"/>
                  </a:cubicBezTo>
                  <a:cubicBezTo>
                    <a:pt x="2019" y="50"/>
                    <a:pt x="2091" y="22"/>
                    <a:pt x="2139" y="13"/>
                  </a:cubicBezTo>
                  <a:cubicBezTo>
                    <a:pt x="2187" y="4"/>
                    <a:pt x="2228" y="21"/>
                    <a:pt x="2256" y="28"/>
                  </a:cubicBezTo>
                  <a:cubicBezTo>
                    <a:pt x="2284" y="35"/>
                    <a:pt x="2297" y="47"/>
                    <a:pt x="2307" y="52"/>
                  </a:cubicBezTo>
                </a:path>
              </a:pathLst>
            </a:custGeom>
            <a:noFill/>
            <a:ln w="28575" cap="flat" cmpd="sng">
              <a:solidFill>
                <a:srgbClr val="3333FF">
                  <a:alpha val="100000"/>
                </a:srgbClr>
              </a:solidFill>
              <a:prstDash val="solid"/>
              <a:round/>
              <a:headEnd type="none" w="med" len="med"/>
              <a:tailEnd type="none" w="med" len="med"/>
            </a:ln>
          </p:spPr>
          <p:txBody>
            <a:bodyPr/>
            <a:p>
              <a:endParaRPr lang="zh-CN" altLang="en-US"/>
            </a:p>
          </p:txBody>
        </p:sp>
        <p:sp>
          <p:nvSpPr>
            <p:cNvPr id="24613" name="文本框 26656"/>
            <p:cNvSpPr txBox="1"/>
            <p:nvPr/>
          </p:nvSpPr>
          <p:spPr>
            <a:xfrm>
              <a:off x="268" y="0"/>
              <a:ext cx="372" cy="288"/>
            </a:xfrm>
            <a:prstGeom prst="rect">
              <a:avLst/>
            </a:prstGeom>
            <a:noFill/>
            <a:ln w="9525">
              <a:noFill/>
            </a:ln>
          </p:spPr>
          <p:txBody>
            <a:bodyPr wrap="none">
              <a:spAutoFit/>
            </a:bodyPr>
            <a:p>
              <a:pPr eaLnBrk="1" hangingPunct="1">
                <a:spcBef>
                  <a:spcPct val="50000"/>
                </a:spcBef>
              </a:pPr>
              <a:r>
                <a:rPr lang="en-US" altLang="zh-CN" sz="2400" i="1" dirty="0">
                  <a:latin typeface="Times New Roman" panose="02020603050405020304" pitchFamily="18" charset="0"/>
                </a:rPr>
                <a:t>u</a:t>
              </a:r>
              <a:r>
                <a:rPr lang="en-US" altLang="zh-CN" sz="2400" dirty="0">
                  <a:latin typeface="Times New Roman" panose="02020603050405020304" pitchFamily="18" charset="0"/>
                </a:rPr>
                <a:t>, </a:t>
              </a:r>
              <a:r>
                <a:rPr lang="en-US" altLang="zh-CN" sz="2400" i="1" dirty="0">
                  <a:latin typeface="Times New Roman" panose="02020603050405020304" pitchFamily="18" charset="0"/>
                </a:rPr>
                <a:t>i</a:t>
              </a:r>
              <a:endParaRPr lang="en-US" altLang="zh-CN" sz="2400" dirty="0">
                <a:latin typeface="Times New Roman" panose="02020603050405020304" pitchFamily="18" charset="0"/>
              </a:endParaRPr>
            </a:p>
          </p:txBody>
        </p:sp>
        <p:sp>
          <p:nvSpPr>
            <p:cNvPr id="24614" name="文本框 26657"/>
            <p:cNvSpPr txBox="1"/>
            <p:nvPr/>
          </p:nvSpPr>
          <p:spPr>
            <a:xfrm>
              <a:off x="2284" y="240"/>
              <a:ext cx="223" cy="288"/>
            </a:xfrm>
            <a:prstGeom prst="rect">
              <a:avLst/>
            </a:prstGeom>
            <a:noFill/>
            <a:ln w="9525">
              <a:noFill/>
            </a:ln>
          </p:spPr>
          <p:txBody>
            <a:bodyPr wrap="none">
              <a:spAutoFit/>
            </a:bodyPr>
            <a:p>
              <a:pPr eaLnBrk="1" hangingPunct="1">
                <a:spcBef>
                  <a:spcPct val="50000"/>
                </a:spcBef>
              </a:pPr>
              <a:r>
                <a:rPr lang="en-US" altLang="zh-CN" sz="2400" i="1" dirty="0">
                  <a:solidFill>
                    <a:srgbClr val="FF0000"/>
                  </a:solidFill>
                  <a:latin typeface="Times New Roman" panose="02020603050405020304" pitchFamily="18" charset="0"/>
                </a:rPr>
                <a:t>u</a:t>
              </a:r>
              <a:endParaRPr lang="en-US" altLang="zh-CN" sz="2400" dirty="0">
                <a:latin typeface="Times New Roman" panose="02020603050405020304" pitchFamily="18" charset="0"/>
              </a:endParaRPr>
            </a:p>
          </p:txBody>
        </p:sp>
        <p:sp>
          <p:nvSpPr>
            <p:cNvPr id="24615" name="文本框 26658"/>
            <p:cNvSpPr txBox="1"/>
            <p:nvPr/>
          </p:nvSpPr>
          <p:spPr>
            <a:xfrm>
              <a:off x="2231" y="528"/>
              <a:ext cx="217" cy="288"/>
            </a:xfrm>
            <a:prstGeom prst="rect">
              <a:avLst/>
            </a:prstGeom>
            <a:noFill/>
            <a:ln w="9525">
              <a:noFill/>
            </a:ln>
          </p:spPr>
          <p:txBody>
            <a:bodyPr wrap="none">
              <a:spAutoFit/>
            </a:bodyPr>
            <a:p>
              <a:pPr eaLnBrk="1" hangingPunct="1">
                <a:spcBef>
                  <a:spcPct val="50000"/>
                </a:spcBef>
              </a:pPr>
              <a:r>
                <a:rPr lang="zh-CN" altLang="en-US" sz="2400" dirty="0">
                  <a:solidFill>
                    <a:srgbClr val="3333FF"/>
                  </a:solidFill>
                  <a:latin typeface="Times New Roman" panose="02020603050405020304" pitchFamily="18" charset="0"/>
                </a:rPr>
                <a:t> </a:t>
              </a:r>
              <a:r>
                <a:rPr lang="en-US" altLang="zh-CN" sz="2400" i="1" dirty="0">
                  <a:solidFill>
                    <a:srgbClr val="3333FF"/>
                  </a:solidFill>
                  <a:latin typeface="Times New Roman" panose="02020603050405020304" pitchFamily="18" charset="0"/>
                </a:rPr>
                <a:t>i</a:t>
              </a:r>
              <a:endParaRPr lang="en-US" altLang="zh-CN" sz="2400" dirty="0">
                <a:latin typeface="Times New Roman" panose="02020603050405020304" pitchFamily="18" charset="0"/>
              </a:endParaRPr>
            </a:p>
          </p:txBody>
        </p:sp>
        <p:sp>
          <p:nvSpPr>
            <p:cNvPr id="24616" name="文本框 26659"/>
            <p:cNvSpPr txBox="1"/>
            <p:nvPr/>
          </p:nvSpPr>
          <p:spPr>
            <a:xfrm>
              <a:off x="336" y="816"/>
              <a:ext cx="255" cy="288"/>
            </a:xfrm>
            <a:prstGeom prst="rect">
              <a:avLst/>
            </a:prstGeom>
            <a:noFill/>
            <a:ln w="9525">
              <a:noFill/>
            </a:ln>
          </p:spPr>
          <p:txBody>
            <a:bodyPr wrap="none">
              <a:spAutoFit/>
            </a:bodyPr>
            <a:p>
              <a:pPr eaLnBrk="1" hangingPunct="1">
                <a:spcBef>
                  <a:spcPct val="50000"/>
                </a:spcBef>
              </a:pPr>
              <a:r>
                <a:rPr lang="en-US" altLang="zh-CN" sz="2400" i="1" dirty="0">
                  <a:latin typeface="Times New Roman" panose="02020603050405020304" pitchFamily="18" charset="0"/>
                </a:rPr>
                <a:t>O</a:t>
              </a:r>
              <a:endParaRPr lang="en-US" altLang="zh-CN" sz="2400" dirty="0">
                <a:latin typeface="Times New Roman" panose="02020603050405020304" pitchFamily="18" charset="0"/>
              </a:endParaRPr>
            </a:p>
          </p:txBody>
        </p:sp>
      </p:grpSp>
      <p:sp>
        <p:nvSpPr>
          <p:cNvPr id="26661" name="矩形 26660"/>
          <p:cNvSpPr/>
          <p:nvPr/>
        </p:nvSpPr>
        <p:spPr>
          <a:xfrm>
            <a:off x="481013" y="393700"/>
            <a:ext cx="1249362" cy="530225"/>
          </a:xfrm>
          <a:prstGeom prst="rect">
            <a:avLst/>
          </a:prstGeom>
          <a:noFill/>
          <a:ln w="9525">
            <a:noFill/>
          </a:ln>
        </p:spPr>
        <p:txBody>
          <a:bodyPr>
            <a:spAutoFit/>
          </a:bodyPr>
          <a:p>
            <a:pPr eaLnBrk="1" hangingPunct="1">
              <a:lnSpc>
                <a:spcPct val="120000"/>
              </a:lnSpc>
            </a:pPr>
            <a:r>
              <a:rPr lang="zh-CN" altLang="en-US" sz="2400" dirty="0">
                <a:latin typeface="Symbol" panose="05050102010706020507" pitchFamily="18" charset="2"/>
                <a:sym typeface="Symbol" panose="05050102010706020507" pitchFamily="18" charset="2"/>
              </a:rPr>
              <a:t>  </a:t>
            </a:r>
            <a:r>
              <a:rPr lang="en-US" altLang="zh-CN" sz="2400" i="1" dirty="0">
                <a:latin typeface="Symbol" panose="05050102010706020507" pitchFamily="18" charset="2"/>
              </a:rPr>
              <a:t>j </a:t>
            </a:r>
            <a:r>
              <a:rPr lang="en-US" altLang="zh-CN" sz="2400" i="1" dirty="0">
                <a:latin typeface="Times New Roman" panose="02020603050405020304" pitchFamily="18" charset="0"/>
              </a:rPr>
              <a:t>&lt;</a:t>
            </a:r>
            <a:r>
              <a:rPr lang="en-US" altLang="zh-CN" sz="2400" dirty="0">
                <a:latin typeface="Times New Roman" panose="02020603050405020304" pitchFamily="18" charset="0"/>
              </a:rPr>
              <a:t>0</a:t>
            </a:r>
            <a:endParaRPr lang="en-US" altLang="zh-CN" sz="2400" dirty="0">
              <a:latin typeface="Times New Roman" panose="02020603050405020304" pitchFamily="18" charset="0"/>
            </a:endParaRPr>
          </a:p>
        </p:txBody>
      </p:sp>
      <p:sp>
        <p:nvSpPr>
          <p:cNvPr id="26662" name="矩形 26661"/>
          <p:cNvSpPr/>
          <p:nvPr/>
        </p:nvSpPr>
        <p:spPr>
          <a:xfrm>
            <a:off x="1730375" y="393700"/>
            <a:ext cx="2968625" cy="530225"/>
          </a:xfrm>
          <a:prstGeom prst="rect">
            <a:avLst/>
          </a:prstGeom>
          <a:noFill/>
          <a:ln w="9525">
            <a:noFill/>
          </a:ln>
        </p:spPr>
        <p:txBody>
          <a:bodyPr wrap="none">
            <a:spAutoFit/>
          </a:bodyPr>
          <a:p>
            <a:pPr eaLnBrk="1" hangingPunct="1">
              <a:lnSpc>
                <a:spcPct val="120000"/>
              </a:lnSpc>
            </a:pPr>
            <a:r>
              <a:rPr lang="zh-CN" altLang="en-US" sz="2400" i="1" dirty="0">
                <a:latin typeface="Times New Roman" panose="02020603050405020304" pitchFamily="18" charset="0"/>
              </a:rPr>
              <a:t>i </a:t>
            </a:r>
            <a:r>
              <a:rPr lang="zh-CN" altLang="en-US" sz="2400" dirty="0">
                <a:latin typeface="Times New Roman" panose="02020603050405020304" pitchFamily="18" charset="0"/>
              </a:rPr>
              <a:t>领先(超前) </a:t>
            </a:r>
            <a:r>
              <a:rPr lang="zh-CN" altLang="en-US" sz="2400" i="1" dirty="0">
                <a:latin typeface="Times New Roman" panose="02020603050405020304" pitchFamily="18" charset="0"/>
              </a:rPr>
              <a:t>u </a:t>
            </a:r>
            <a:r>
              <a:rPr lang="zh-CN" altLang="en-US" sz="2400" i="1" dirty="0">
                <a:latin typeface="Symbol" panose="05050102010706020507" pitchFamily="18" charset="2"/>
              </a:rPr>
              <a:t>j </a:t>
            </a:r>
            <a:r>
              <a:rPr lang="zh-CN" altLang="en-US" sz="2400" dirty="0">
                <a:latin typeface="Times New Roman" panose="02020603050405020304" pitchFamily="18" charset="0"/>
              </a:rPr>
              <a:t>角，</a:t>
            </a:r>
            <a:endParaRPr lang="zh-CN" altLang="en-US" sz="2400" dirty="0">
              <a:latin typeface="Times New Roman" panose="02020603050405020304" pitchFamily="18" charset="0"/>
            </a:endParaRPr>
          </a:p>
        </p:txBody>
      </p:sp>
      <p:sp>
        <p:nvSpPr>
          <p:cNvPr id="26663" name="矩形 26662"/>
          <p:cNvSpPr/>
          <p:nvPr/>
        </p:nvSpPr>
        <p:spPr>
          <a:xfrm>
            <a:off x="4448175" y="466725"/>
            <a:ext cx="3351213" cy="457200"/>
          </a:xfrm>
          <a:prstGeom prst="rect">
            <a:avLst/>
          </a:prstGeom>
          <a:noFill/>
          <a:ln w="9525">
            <a:noFill/>
          </a:ln>
        </p:spPr>
        <p:txBody>
          <a:bodyPr wrap="none">
            <a:spAutoFit/>
          </a:bodyPr>
          <a:p>
            <a:pPr>
              <a:spcBef>
                <a:spcPct val="50000"/>
              </a:spcBef>
            </a:pPr>
            <a:r>
              <a:rPr lang="zh-CN" altLang="en-US" sz="2400" dirty="0">
                <a:latin typeface="Times New Roman" panose="02020603050405020304" pitchFamily="18" charset="0"/>
              </a:rPr>
              <a:t>或</a:t>
            </a:r>
            <a:r>
              <a:rPr lang="zh-CN" altLang="en-US" sz="2400" i="1" dirty="0">
                <a:latin typeface="Times New Roman" panose="02020603050405020304" pitchFamily="18" charset="0"/>
              </a:rPr>
              <a:t>u </a:t>
            </a:r>
            <a:r>
              <a:rPr lang="zh-CN" altLang="en-US" sz="2400" dirty="0">
                <a:latin typeface="Times New Roman" panose="02020603050405020304" pitchFamily="18" charset="0"/>
              </a:rPr>
              <a:t>落后(滞后) </a:t>
            </a:r>
            <a:r>
              <a:rPr lang="zh-CN" altLang="en-US" sz="2400" i="1" dirty="0">
                <a:latin typeface="Times New Roman" panose="02020603050405020304" pitchFamily="18" charset="0"/>
              </a:rPr>
              <a:t>i  </a:t>
            </a:r>
            <a:r>
              <a:rPr lang="zh-CN" altLang="en-US" sz="2400" i="1" dirty="0">
                <a:latin typeface="Symbol" panose="05050102010706020507" pitchFamily="18" charset="2"/>
              </a:rPr>
              <a:t>j</a:t>
            </a:r>
            <a:r>
              <a:rPr lang="zh-CN" altLang="en-US" sz="2400" i="1" dirty="0">
                <a:latin typeface="Times New Roman" panose="02020603050405020304" pitchFamily="18" charset="0"/>
              </a:rPr>
              <a:t> </a:t>
            </a:r>
            <a:r>
              <a:rPr lang="zh-CN" altLang="en-US" sz="2400" dirty="0">
                <a:latin typeface="Times New Roman" panose="02020603050405020304" pitchFamily="18" charset="0"/>
              </a:rPr>
              <a:t>角。</a:t>
            </a:r>
            <a:endParaRPr lang="zh-CN" altLang="en-US" sz="2400" dirty="0">
              <a:latin typeface="Times New Roman" panose="02020603050405020304" pitchFamily="18" charset="0"/>
            </a:endParaRPr>
          </a:p>
        </p:txBody>
      </p:sp>
      <p:sp>
        <p:nvSpPr>
          <p:cNvPr id="24607"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26661"/>
                                        </p:tgtEl>
                                        <p:attrNameLst>
                                          <p:attrName>style.visibility</p:attrName>
                                        </p:attrNameLst>
                                      </p:cBhvr>
                                      <p:to>
                                        <p:strVal val="visible"/>
                                      </p:to>
                                    </p:set>
                                    <p:animEffect transition="in" filter="slide(fromRight)">
                                      <p:cBhvr>
                                        <p:cTn id="7" dur="500"/>
                                        <p:tgtEl>
                                          <p:spTgt spid="2666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6662"/>
                                        </p:tgtEl>
                                        <p:attrNameLst>
                                          <p:attrName>style.visibility</p:attrName>
                                        </p:attrNameLst>
                                      </p:cBhvr>
                                      <p:to>
                                        <p:strVal val="visible"/>
                                      </p:to>
                                    </p:set>
                                    <p:anim calcmode="lin" valueType="num">
                                      <p:cBhvr additive="base">
                                        <p:cTn id="12" dur="500" fill="hold"/>
                                        <p:tgtEl>
                                          <p:spTgt spid="26662"/>
                                        </p:tgtEl>
                                        <p:attrNameLst>
                                          <p:attrName>ppt_x</p:attrName>
                                        </p:attrNameLst>
                                      </p:cBhvr>
                                      <p:tavLst>
                                        <p:tav tm="0">
                                          <p:val>
                                            <p:strVal val="0-#ppt_w/2"/>
                                          </p:val>
                                        </p:tav>
                                        <p:tav tm="100000">
                                          <p:val>
                                            <p:strVal val="#ppt_x"/>
                                          </p:val>
                                        </p:tav>
                                      </p:tavLst>
                                    </p:anim>
                                    <p:anim calcmode="lin" valueType="num">
                                      <p:cBhvr additive="base">
                                        <p:cTn id="13" dur="500" fill="hold"/>
                                        <p:tgtEl>
                                          <p:spTgt spid="2666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26663"/>
                                        </p:tgtEl>
                                        <p:attrNameLst>
                                          <p:attrName>style.visibility</p:attrName>
                                        </p:attrNameLst>
                                      </p:cBhvr>
                                      <p:to>
                                        <p:strVal val="visible"/>
                                      </p:to>
                                    </p:set>
                                    <p:anim calcmode="lin" valueType="num">
                                      <p:cBhvr additive="base">
                                        <p:cTn id="18" dur="500" fill="hold"/>
                                        <p:tgtEl>
                                          <p:spTgt spid="26663"/>
                                        </p:tgtEl>
                                        <p:attrNameLst>
                                          <p:attrName>ppt_x</p:attrName>
                                        </p:attrNameLst>
                                      </p:cBhvr>
                                      <p:tavLst>
                                        <p:tav tm="0">
                                          <p:val>
                                            <p:strVal val="0-#ppt_w/2"/>
                                          </p:val>
                                        </p:tav>
                                        <p:tav tm="100000">
                                          <p:val>
                                            <p:strVal val="#ppt_x"/>
                                          </p:val>
                                        </p:tav>
                                      </p:tavLst>
                                    </p:anim>
                                    <p:anim calcmode="lin" valueType="num">
                                      <p:cBhvr additive="base">
                                        <p:cTn id="19" dur="500" fill="hold"/>
                                        <p:tgtEl>
                                          <p:spTgt spid="26663"/>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26627"/>
                                        </p:tgtEl>
                                        <p:attrNameLst>
                                          <p:attrName>style.visibility</p:attrName>
                                        </p:attrNameLst>
                                      </p:cBhvr>
                                      <p:to>
                                        <p:strVal val="visible"/>
                                      </p:to>
                                    </p:set>
                                    <p:anim calcmode="lin" valueType="num">
                                      <p:cBhvr additive="base">
                                        <p:cTn id="24" dur="500" fill="hold"/>
                                        <p:tgtEl>
                                          <p:spTgt spid="26627"/>
                                        </p:tgtEl>
                                        <p:attrNameLst>
                                          <p:attrName>ppt_x</p:attrName>
                                        </p:attrNameLst>
                                      </p:cBhvr>
                                      <p:tavLst>
                                        <p:tav tm="0">
                                          <p:val>
                                            <p:strVal val="0-#ppt_w/2"/>
                                          </p:val>
                                        </p:tav>
                                        <p:tav tm="100000">
                                          <p:val>
                                            <p:strVal val="#ppt_x"/>
                                          </p:val>
                                        </p:tav>
                                      </p:tavLst>
                                    </p:anim>
                                    <p:anim calcmode="lin" valueType="num">
                                      <p:cBhvr additive="base">
                                        <p:cTn id="25" dur="500" fill="hold"/>
                                        <p:tgtEl>
                                          <p:spTgt spid="26627"/>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2" presetClass="entr" presetSubtype="8" fill="hold" grpId="0" nodeType="afterEffect">
                                  <p:stCondLst>
                                    <p:cond delay="0"/>
                                  </p:stCondLst>
                                  <p:childTnLst>
                                    <p:set>
                                      <p:cBhvr>
                                        <p:cTn id="28" dur="1" fill="hold">
                                          <p:stCondLst>
                                            <p:cond delay="0"/>
                                          </p:stCondLst>
                                        </p:cTn>
                                        <p:tgtEl>
                                          <p:spTgt spid="26628"/>
                                        </p:tgtEl>
                                        <p:attrNameLst>
                                          <p:attrName>style.visibility</p:attrName>
                                        </p:attrNameLst>
                                      </p:cBhvr>
                                      <p:to>
                                        <p:strVal val="visible"/>
                                      </p:to>
                                    </p:set>
                                    <p:anim calcmode="lin" valueType="num">
                                      <p:cBhvr additive="base">
                                        <p:cTn id="29" dur="500" fill="hold"/>
                                        <p:tgtEl>
                                          <p:spTgt spid="26628"/>
                                        </p:tgtEl>
                                        <p:attrNameLst>
                                          <p:attrName>ppt_x</p:attrName>
                                        </p:attrNameLst>
                                      </p:cBhvr>
                                      <p:tavLst>
                                        <p:tav tm="0">
                                          <p:val>
                                            <p:strVal val="0-#ppt_w/2"/>
                                          </p:val>
                                        </p:tav>
                                        <p:tav tm="100000">
                                          <p:val>
                                            <p:strVal val="#ppt_x"/>
                                          </p:val>
                                        </p:tav>
                                      </p:tavLst>
                                    </p:anim>
                                    <p:anim calcmode="lin" valueType="num">
                                      <p:cBhvr additive="base">
                                        <p:cTn id="30" dur="500" fill="hold"/>
                                        <p:tgtEl>
                                          <p:spTgt spid="26628"/>
                                        </p:tgtEl>
                                        <p:attrNameLst>
                                          <p:attrName>ppt_y</p:attrName>
                                        </p:attrNameLst>
                                      </p:cBhvr>
                                      <p:tavLst>
                                        <p:tav tm="0">
                                          <p:val>
                                            <p:strVal val="#ppt_y"/>
                                          </p:val>
                                        </p:tav>
                                        <p:tav tm="100000">
                                          <p:val>
                                            <p:strVal val="#ppt_y"/>
                                          </p:val>
                                        </p:tav>
                                      </p:tavLst>
                                    </p:anim>
                                  </p:childTnLst>
                                </p:cTn>
                              </p:par>
                            </p:childTnLst>
                          </p:cTn>
                        </p:par>
                        <p:par>
                          <p:cTn id="31" fill="hold">
                            <p:stCondLst>
                              <p:cond delay="1000"/>
                            </p:stCondLst>
                            <p:childTnLst>
                              <p:par>
                                <p:cTn id="32" presetID="2" presetClass="entr" presetSubtype="8" fill="hold" nodeType="afterEffect">
                                  <p:stCondLst>
                                    <p:cond delay="0"/>
                                  </p:stCondLst>
                                  <p:childTnLst>
                                    <p:set>
                                      <p:cBhvr>
                                        <p:cTn id="33" dur="1" fill="hold">
                                          <p:stCondLst>
                                            <p:cond delay="0"/>
                                          </p:stCondLst>
                                        </p:cTn>
                                        <p:tgtEl>
                                          <p:spTgt spid="26626"/>
                                        </p:tgtEl>
                                        <p:attrNameLst>
                                          <p:attrName>style.visibility</p:attrName>
                                        </p:attrNameLst>
                                      </p:cBhvr>
                                      <p:to>
                                        <p:strVal val="visible"/>
                                      </p:to>
                                    </p:set>
                                    <p:anim calcmode="lin" valueType="num">
                                      <p:cBhvr additive="base">
                                        <p:cTn id="34" dur="500" fill="hold"/>
                                        <p:tgtEl>
                                          <p:spTgt spid="26626"/>
                                        </p:tgtEl>
                                        <p:attrNameLst>
                                          <p:attrName>ppt_x</p:attrName>
                                        </p:attrNameLst>
                                      </p:cBhvr>
                                      <p:tavLst>
                                        <p:tav tm="0">
                                          <p:val>
                                            <p:strVal val="0-#ppt_w/2"/>
                                          </p:val>
                                        </p:tav>
                                        <p:tav tm="100000">
                                          <p:val>
                                            <p:strVal val="#ppt_x"/>
                                          </p:val>
                                        </p:tav>
                                      </p:tavLst>
                                    </p:anim>
                                    <p:anim calcmode="lin" valueType="num">
                                      <p:cBhvr additive="base">
                                        <p:cTn id="35" dur="500" fill="hold"/>
                                        <p:tgtEl>
                                          <p:spTgt spid="26626"/>
                                        </p:tgtEl>
                                        <p:attrNameLst>
                                          <p:attrName>ppt_y</p:attrName>
                                        </p:attrNameLst>
                                      </p:cBhvr>
                                      <p:tavLst>
                                        <p:tav tm="0">
                                          <p:val>
                                            <p:strVal val="#ppt_y"/>
                                          </p:val>
                                        </p:tav>
                                        <p:tav tm="100000">
                                          <p:val>
                                            <p:strVal val="#ppt_y"/>
                                          </p:val>
                                        </p:tav>
                                      </p:tavLst>
                                    </p:anim>
                                  </p:childTnLst>
                                </p:cTn>
                              </p:par>
                            </p:childTnLst>
                          </p:cTn>
                        </p:par>
                        <p:par>
                          <p:cTn id="36" fill="hold">
                            <p:stCondLst>
                              <p:cond delay="1500"/>
                            </p:stCondLst>
                            <p:childTnLst>
                              <p:par>
                                <p:cTn id="37" presetID="2" presetClass="entr" presetSubtype="8" fill="hold" grpId="0" nodeType="afterEffect">
                                  <p:stCondLst>
                                    <p:cond delay="0"/>
                                  </p:stCondLst>
                                  <p:childTnLst>
                                    <p:set>
                                      <p:cBhvr>
                                        <p:cTn id="38" dur="1" fill="hold">
                                          <p:stCondLst>
                                            <p:cond delay="0"/>
                                          </p:stCondLst>
                                        </p:cTn>
                                        <p:tgtEl>
                                          <p:spTgt spid="26631"/>
                                        </p:tgtEl>
                                        <p:attrNameLst>
                                          <p:attrName>style.visibility</p:attrName>
                                        </p:attrNameLst>
                                      </p:cBhvr>
                                      <p:to>
                                        <p:strVal val="visible"/>
                                      </p:to>
                                    </p:set>
                                    <p:anim calcmode="lin" valueType="num">
                                      <p:cBhvr additive="base">
                                        <p:cTn id="39" dur="500" fill="hold"/>
                                        <p:tgtEl>
                                          <p:spTgt spid="26631"/>
                                        </p:tgtEl>
                                        <p:attrNameLst>
                                          <p:attrName>ppt_x</p:attrName>
                                        </p:attrNameLst>
                                      </p:cBhvr>
                                      <p:tavLst>
                                        <p:tav tm="0">
                                          <p:val>
                                            <p:strVal val="0-#ppt_w/2"/>
                                          </p:val>
                                        </p:tav>
                                        <p:tav tm="100000">
                                          <p:val>
                                            <p:strVal val="#ppt_x"/>
                                          </p:val>
                                        </p:tav>
                                      </p:tavLst>
                                    </p:anim>
                                    <p:anim calcmode="lin" valueType="num">
                                      <p:cBhvr additive="base">
                                        <p:cTn id="40" dur="500" fill="hold"/>
                                        <p:tgtEl>
                                          <p:spTgt spid="26631"/>
                                        </p:tgtEl>
                                        <p:attrNameLst>
                                          <p:attrName>ppt_y</p:attrName>
                                        </p:attrNameLst>
                                      </p:cBhvr>
                                      <p:tavLst>
                                        <p:tav tm="0">
                                          <p:val>
                                            <p:strVal val="#ppt_y"/>
                                          </p:val>
                                        </p:tav>
                                        <p:tav tm="100000">
                                          <p:val>
                                            <p:strVal val="#ppt_y"/>
                                          </p:val>
                                        </p:tav>
                                      </p:tavLst>
                                    </p:anim>
                                  </p:childTnLst>
                                </p:cTn>
                              </p:par>
                            </p:childTnLst>
                          </p:cTn>
                        </p:par>
                        <p:par>
                          <p:cTn id="41" fill="hold">
                            <p:stCondLst>
                              <p:cond delay="2000"/>
                            </p:stCondLst>
                            <p:childTnLst>
                              <p:par>
                                <p:cTn id="42" presetID="2" presetClass="entr" presetSubtype="8" fill="hold" grpId="0" nodeType="afterEffect">
                                  <p:stCondLst>
                                    <p:cond delay="0"/>
                                  </p:stCondLst>
                                  <p:childTnLst>
                                    <p:set>
                                      <p:cBhvr>
                                        <p:cTn id="43" dur="1" fill="hold">
                                          <p:stCondLst>
                                            <p:cond delay="0"/>
                                          </p:stCondLst>
                                        </p:cTn>
                                        <p:tgtEl>
                                          <p:spTgt spid="26642"/>
                                        </p:tgtEl>
                                        <p:attrNameLst>
                                          <p:attrName>style.visibility</p:attrName>
                                        </p:attrNameLst>
                                      </p:cBhvr>
                                      <p:to>
                                        <p:strVal val="visible"/>
                                      </p:to>
                                    </p:set>
                                    <p:anim calcmode="lin" valueType="num">
                                      <p:cBhvr additive="base">
                                        <p:cTn id="44" dur="500" fill="hold"/>
                                        <p:tgtEl>
                                          <p:spTgt spid="26642"/>
                                        </p:tgtEl>
                                        <p:attrNameLst>
                                          <p:attrName>ppt_x</p:attrName>
                                        </p:attrNameLst>
                                      </p:cBhvr>
                                      <p:tavLst>
                                        <p:tav tm="0">
                                          <p:val>
                                            <p:strVal val="0-#ppt_w/2"/>
                                          </p:val>
                                        </p:tav>
                                        <p:tav tm="100000">
                                          <p:val>
                                            <p:strVal val="#ppt_x"/>
                                          </p:val>
                                        </p:tav>
                                      </p:tavLst>
                                    </p:anim>
                                    <p:anim calcmode="lin" valueType="num">
                                      <p:cBhvr additive="base">
                                        <p:cTn id="45" dur="500" fill="hold"/>
                                        <p:tgtEl>
                                          <p:spTgt spid="26642"/>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8" fill="hold" nodeType="clickEffect">
                                  <p:stCondLst>
                                    <p:cond delay="0"/>
                                  </p:stCondLst>
                                  <p:childTnLst>
                                    <p:set>
                                      <p:cBhvr>
                                        <p:cTn id="49" dur="1" fill="hold">
                                          <p:stCondLst>
                                            <p:cond delay="0"/>
                                          </p:stCondLst>
                                        </p:cTn>
                                        <p:tgtEl>
                                          <p:spTgt spid="26630"/>
                                        </p:tgtEl>
                                        <p:attrNameLst>
                                          <p:attrName>style.visibility</p:attrName>
                                        </p:attrNameLst>
                                      </p:cBhvr>
                                      <p:to>
                                        <p:strVal val="visible"/>
                                      </p:to>
                                    </p:set>
                                    <p:anim calcmode="lin" valueType="num">
                                      <p:cBhvr additive="base">
                                        <p:cTn id="50" dur="500" fill="hold"/>
                                        <p:tgtEl>
                                          <p:spTgt spid="26630"/>
                                        </p:tgtEl>
                                        <p:attrNameLst>
                                          <p:attrName>ppt_x</p:attrName>
                                        </p:attrNameLst>
                                      </p:cBhvr>
                                      <p:tavLst>
                                        <p:tav tm="0">
                                          <p:val>
                                            <p:strVal val="0-#ppt_w/2"/>
                                          </p:val>
                                        </p:tav>
                                        <p:tav tm="100000">
                                          <p:val>
                                            <p:strVal val="#ppt_x"/>
                                          </p:val>
                                        </p:tav>
                                      </p:tavLst>
                                    </p:anim>
                                    <p:anim calcmode="lin" valueType="num">
                                      <p:cBhvr additive="base">
                                        <p:cTn id="51" dur="500" fill="hold"/>
                                        <p:tgtEl>
                                          <p:spTgt spid="26630"/>
                                        </p:tgtEl>
                                        <p:attrNameLst>
                                          <p:attrName>ppt_y</p:attrName>
                                        </p:attrNameLst>
                                      </p:cBhvr>
                                      <p:tavLst>
                                        <p:tav tm="0">
                                          <p:val>
                                            <p:strVal val="#ppt_y"/>
                                          </p:val>
                                        </p:tav>
                                        <p:tav tm="100000">
                                          <p:val>
                                            <p:strVal val="#ppt_y"/>
                                          </p:val>
                                        </p:tav>
                                      </p:tavLst>
                                    </p:anim>
                                  </p:childTnLst>
                                </p:cTn>
                              </p:par>
                            </p:childTnLst>
                          </p:cTn>
                        </p:par>
                        <p:par>
                          <p:cTn id="52" fill="hold">
                            <p:stCondLst>
                              <p:cond delay="500"/>
                            </p:stCondLst>
                            <p:childTnLst>
                              <p:par>
                                <p:cTn id="53" presetID="2" presetClass="entr" presetSubtype="8" fill="hold" grpId="0" nodeType="afterEffect">
                                  <p:stCondLst>
                                    <p:cond delay="0"/>
                                  </p:stCondLst>
                                  <p:childTnLst>
                                    <p:set>
                                      <p:cBhvr>
                                        <p:cTn id="54" dur="1" fill="hold">
                                          <p:stCondLst>
                                            <p:cond delay="0"/>
                                          </p:stCondLst>
                                        </p:cTn>
                                        <p:tgtEl>
                                          <p:spTgt spid="26633"/>
                                        </p:tgtEl>
                                        <p:attrNameLst>
                                          <p:attrName>style.visibility</p:attrName>
                                        </p:attrNameLst>
                                      </p:cBhvr>
                                      <p:to>
                                        <p:strVal val="visible"/>
                                      </p:to>
                                    </p:set>
                                    <p:anim calcmode="lin" valueType="num">
                                      <p:cBhvr additive="base">
                                        <p:cTn id="55" dur="500" fill="hold"/>
                                        <p:tgtEl>
                                          <p:spTgt spid="26633"/>
                                        </p:tgtEl>
                                        <p:attrNameLst>
                                          <p:attrName>ppt_x</p:attrName>
                                        </p:attrNameLst>
                                      </p:cBhvr>
                                      <p:tavLst>
                                        <p:tav tm="0">
                                          <p:val>
                                            <p:strVal val="0-#ppt_w/2"/>
                                          </p:val>
                                        </p:tav>
                                        <p:tav tm="100000">
                                          <p:val>
                                            <p:strVal val="#ppt_x"/>
                                          </p:val>
                                        </p:tav>
                                      </p:tavLst>
                                    </p:anim>
                                    <p:anim calcmode="lin" valueType="num">
                                      <p:cBhvr additive="base">
                                        <p:cTn id="56" dur="500" fill="hold"/>
                                        <p:tgtEl>
                                          <p:spTgt spid="26633"/>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nodeType="clickEffect">
                                  <p:stCondLst>
                                    <p:cond delay="0"/>
                                  </p:stCondLst>
                                  <p:childTnLst>
                                    <p:set>
                                      <p:cBhvr>
                                        <p:cTn id="60" dur="1" fill="hold">
                                          <p:stCondLst>
                                            <p:cond delay="0"/>
                                          </p:stCondLst>
                                        </p:cTn>
                                        <p:tgtEl>
                                          <p:spTgt spid="26629"/>
                                        </p:tgtEl>
                                        <p:attrNameLst>
                                          <p:attrName>style.visibility</p:attrName>
                                        </p:attrNameLst>
                                      </p:cBhvr>
                                      <p:to>
                                        <p:strVal val="visible"/>
                                      </p:to>
                                    </p:set>
                                    <p:anim calcmode="lin" valueType="num">
                                      <p:cBhvr additive="base">
                                        <p:cTn id="61" dur="500" fill="hold"/>
                                        <p:tgtEl>
                                          <p:spTgt spid="26629"/>
                                        </p:tgtEl>
                                        <p:attrNameLst>
                                          <p:attrName>ppt_x</p:attrName>
                                        </p:attrNameLst>
                                      </p:cBhvr>
                                      <p:tavLst>
                                        <p:tav tm="0">
                                          <p:val>
                                            <p:strVal val="0-#ppt_w/2"/>
                                          </p:val>
                                        </p:tav>
                                        <p:tav tm="100000">
                                          <p:val>
                                            <p:strVal val="#ppt_x"/>
                                          </p:val>
                                        </p:tav>
                                      </p:tavLst>
                                    </p:anim>
                                    <p:anim calcmode="lin" valueType="num">
                                      <p:cBhvr additive="base">
                                        <p:cTn id="62" dur="500" fill="hold"/>
                                        <p:tgtEl>
                                          <p:spTgt spid="26629"/>
                                        </p:tgtEl>
                                        <p:attrNameLst>
                                          <p:attrName>ppt_y</p:attrName>
                                        </p:attrNameLst>
                                      </p:cBhvr>
                                      <p:tavLst>
                                        <p:tav tm="0">
                                          <p:val>
                                            <p:strVal val="#ppt_y"/>
                                          </p:val>
                                        </p:tav>
                                        <p:tav tm="100000">
                                          <p:val>
                                            <p:strVal val="#ppt_y"/>
                                          </p:val>
                                        </p:tav>
                                      </p:tavLst>
                                    </p:anim>
                                  </p:childTnLst>
                                </p:cTn>
                              </p:par>
                            </p:childTnLst>
                          </p:cTn>
                        </p:par>
                        <p:par>
                          <p:cTn id="63" fill="hold">
                            <p:stCondLst>
                              <p:cond delay="500"/>
                            </p:stCondLst>
                            <p:childTnLst>
                              <p:par>
                                <p:cTn id="64" presetID="2" presetClass="entr" presetSubtype="8" fill="hold" grpId="0" nodeType="afterEffect">
                                  <p:stCondLst>
                                    <p:cond delay="0"/>
                                  </p:stCondLst>
                                  <p:childTnLst>
                                    <p:set>
                                      <p:cBhvr>
                                        <p:cTn id="65" dur="1" fill="hold">
                                          <p:stCondLst>
                                            <p:cond delay="0"/>
                                          </p:stCondLst>
                                        </p:cTn>
                                        <p:tgtEl>
                                          <p:spTgt spid="26632"/>
                                        </p:tgtEl>
                                        <p:attrNameLst>
                                          <p:attrName>style.visibility</p:attrName>
                                        </p:attrNameLst>
                                      </p:cBhvr>
                                      <p:to>
                                        <p:strVal val="visible"/>
                                      </p:to>
                                    </p:set>
                                    <p:anim calcmode="lin" valueType="num">
                                      <p:cBhvr additive="base">
                                        <p:cTn id="66" dur="500" fill="hold"/>
                                        <p:tgtEl>
                                          <p:spTgt spid="26632"/>
                                        </p:tgtEl>
                                        <p:attrNameLst>
                                          <p:attrName>ppt_x</p:attrName>
                                        </p:attrNameLst>
                                      </p:cBhvr>
                                      <p:tavLst>
                                        <p:tav tm="0">
                                          <p:val>
                                            <p:strVal val="0-#ppt_w/2"/>
                                          </p:val>
                                        </p:tav>
                                        <p:tav tm="100000">
                                          <p:val>
                                            <p:strVal val="#ppt_x"/>
                                          </p:val>
                                        </p:tav>
                                      </p:tavLst>
                                    </p:anim>
                                    <p:anim calcmode="lin" valueType="num">
                                      <p:cBhvr additive="base">
                                        <p:cTn id="67" dur="500" fill="hold"/>
                                        <p:tgtEl>
                                          <p:spTgt spid="26632"/>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8" fill="hold" nodeType="clickEffect">
                                  <p:stCondLst>
                                    <p:cond delay="0"/>
                                  </p:stCondLst>
                                  <p:childTnLst>
                                    <p:set>
                                      <p:cBhvr>
                                        <p:cTn id="71" dur="1" fill="hold">
                                          <p:stCondLst>
                                            <p:cond delay="0"/>
                                          </p:stCondLst>
                                        </p:cTn>
                                        <p:tgtEl>
                                          <p:spTgt spid="26634"/>
                                        </p:tgtEl>
                                        <p:attrNameLst>
                                          <p:attrName>style.visibility</p:attrName>
                                        </p:attrNameLst>
                                      </p:cBhvr>
                                      <p:to>
                                        <p:strVal val="visible"/>
                                      </p:to>
                                    </p:set>
                                    <p:anim calcmode="lin" valueType="num">
                                      <p:cBhvr additive="base">
                                        <p:cTn id="72" dur="500" fill="hold"/>
                                        <p:tgtEl>
                                          <p:spTgt spid="26634"/>
                                        </p:tgtEl>
                                        <p:attrNameLst>
                                          <p:attrName>ppt_x</p:attrName>
                                        </p:attrNameLst>
                                      </p:cBhvr>
                                      <p:tavLst>
                                        <p:tav tm="0">
                                          <p:val>
                                            <p:strVal val="0-#ppt_w/2"/>
                                          </p:val>
                                        </p:tav>
                                        <p:tav tm="100000">
                                          <p:val>
                                            <p:strVal val="#ppt_x"/>
                                          </p:val>
                                        </p:tav>
                                      </p:tavLst>
                                    </p:anim>
                                    <p:anim calcmode="lin" valueType="num">
                                      <p:cBhvr additive="base">
                                        <p:cTn id="73" dur="500" fill="hold"/>
                                        <p:tgtEl>
                                          <p:spTgt spid="26634"/>
                                        </p:tgtEl>
                                        <p:attrNameLst>
                                          <p:attrName>ppt_y</p:attrName>
                                        </p:attrNameLst>
                                      </p:cBhvr>
                                      <p:tavLst>
                                        <p:tav tm="0">
                                          <p:val>
                                            <p:strVal val="#ppt_y"/>
                                          </p:val>
                                        </p:tav>
                                        <p:tav tm="100000">
                                          <p:val>
                                            <p:strVal val="#ppt_y"/>
                                          </p:val>
                                        </p:tav>
                                      </p:tavLst>
                                    </p:anim>
                                  </p:childTnLst>
                                </p:cTn>
                              </p:par>
                            </p:childTnLst>
                          </p:cTn>
                        </p:par>
                        <p:par>
                          <p:cTn id="74" fill="hold">
                            <p:stCondLst>
                              <p:cond delay="500"/>
                            </p:stCondLst>
                            <p:childTnLst>
                              <p:par>
                                <p:cTn id="75" presetID="2" presetClass="entr" presetSubtype="8" fill="hold" nodeType="afterEffect">
                                  <p:stCondLst>
                                    <p:cond delay="0"/>
                                  </p:stCondLst>
                                  <p:childTnLst>
                                    <p:set>
                                      <p:cBhvr>
                                        <p:cTn id="76" dur="1" fill="hold">
                                          <p:stCondLst>
                                            <p:cond delay="0"/>
                                          </p:stCondLst>
                                        </p:cTn>
                                        <p:tgtEl>
                                          <p:spTgt spid="26636"/>
                                        </p:tgtEl>
                                        <p:attrNameLst>
                                          <p:attrName>style.visibility</p:attrName>
                                        </p:attrNameLst>
                                      </p:cBhvr>
                                      <p:to>
                                        <p:strVal val="visible"/>
                                      </p:to>
                                    </p:set>
                                    <p:anim calcmode="lin" valueType="num">
                                      <p:cBhvr additive="base">
                                        <p:cTn id="77" dur="500" fill="hold"/>
                                        <p:tgtEl>
                                          <p:spTgt spid="26636"/>
                                        </p:tgtEl>
                                        <p:attrNameLst>
                                          <p:attrName>ppt_x</p:attrName>
                                        </p:attrNameLst>
                                      </p:cBhvr>
                                      <p:tavLst>
                                        <p:tav tm="0">
                                          <p:val>
                                            <p:strVal val="0-#ppt_w/2"/>
                                          </p:val>
                                        </p:tav>
                                        <p:tav tm="100000">
                                          <p:val>
                                            <p:strVal val="#ppt_x"/>
                                          </p:val>
                                        </p:tav>
                                      </p:tavLst>
                                    </p:anim>
                                    <p:anim calcmode="lin" valueType="num">
                                      <p:cBhvr additive="base">
                                        <p:cTn id="78" dur="500" fill="hold"/>
                                        <p:tgtEl>
                                          <p:spTgt spid="26636"/>
                                        </p:tgtEl>
                                        <p:attrNameLst>
                                          <p:attrName>ppt_y</p:attrName>
                                        </p:attrNameLst>
                                      </p:cBhvr>
                                      <p:tavLst>
                                        <p:tav tm="0">
                                          <p:val>
                                            <p:strVal val="#ppt_y"/>
                                          </p:val>
                                        </p:tav>
                                        <p:tav tm="100000">
                                          <p:val>
                                            <p:strVal val="#ppt_y"/>
                                          </p:val>
                                        </p:tav>
                                      </p:tavLst>
                                    </p:anim>
                                  </p:childTnLst>
                                </p:cTn>
                              </p:par>
                            </p:childTnLst>
                          </p:cTn>
                        </p:par>
                        <p:par>
                          <p:cTn id="79" fill="hold">
                            <p:stCondLst>
                              <p:cond delay="1000"/>
                            </p:stCondLst>
                            <p:childTnLst>
                              <p:par>
                                <p:cTn id="80" presetID="2" presetClass="entr" presetSubtype="8" fill="hold" nodeType="afterEffect">
                                  <p:stCondLst>
                                    <p:cond delay="0"/>
                                  </p:stCondLst>
                                  <p:childTnLst>
                                    <p:set>
                                      <p:cBhvr>
                                        <p:cTn id="81" dur="1" fill="hold">
                                          <p:stCondLst>
                                            <p:cond delay="0"/>
                                          </p:stCondLst>
                                        </p:cTn>
                                        <p:tgtEl>
                                          <p:spTgt spid="26637"/>
                                        </p:tgtEl>
                                        <p:attrNameLst>
                                          <p:attrName>style.visibility</p:attrName>
                                        </p:attrNameLst>
                                      </p:cBhvr>
                                      <p:to>
                                        <p:strVal val="visible"/>
                                      </p:to>
                                    </p:set>
                                    <p:anim calcmode="lin" valueType="num">
                                      <p:cBhvr additive="base">
                                        <p:cTn id="82" dur="500" fill="hold"/>
                                        <p:tgtEl>
                                          <p:spTgt spid="26637"/>
                                        </p:tgtEl>
                                        <p:attrNameLst>
                                          <p:attrName>ppt_x</p:attrName>
                                        </p:attrNameLst>
                                      </p:cBhvr>
                                      <p:tavLst>
                                        <p:tav tm="0">
                                          <p:val>
                                            <p:strVal val="0-#ppt_w/2"/>
                                          </p:val>
                                        </p:tav>
                                        <p:tav tm="100000">
                                          <p:val>
                                            <p:strVal val="#ppt_x"/>
                                          </p:val>
                                        </p:tav>
                                      </p:tavLst>
                                    </p:anim>
                                    <p:anim calcmode="lin" valueType="num">
                                      <p:cBhvr additive="base">
                                        <p:cTn id="83" dur="500" fill="hold"/>
                                        <p:tgtEl>
                                          <p:spTgt spid="26637"/>
                                        </p:tgtEl>
                                        <p:attrNameLst>
                                          <p:attrName>ppt_y</p:attrName>
                                        </p:attrNameLst>
                                      </p:cBhvr>
                                      <p:tavLst>
                                        <p:tav tm="0">
                                          <p:val>
                                            <p:strVal val="#ppt_y"/>
                                          </p:val>
                                        </p:tav>
                                        <p:tav tm="100000">
                                          <p:val>
                                            <p:strVal val="#ppt_y"/>
                                          </p:val>
                                        </p:tav>
                                      </p:tavLst>
                                    </p:anim>
                                  </p:childTnLst>
                                </p:cTn>
                              </p:par>
                            </p:childTnLst>
                          </p:cTn>
                        </p:par>
                        <p:par>
                          <p:cTn id="84" fill="hold">
                            <p:stCondLst>
                              <p:cond delay="1500"/>
                            </p:stCondLst>
                            <p:childTnLst>
                              <p:par>
                                <p:cTn id="85" presetID="2" presetClass="entr" presetSubtype="8" fill="hold" grpId="0" nodeType="afterEffect">
                                  <p:stCondLst>
                                    <p:cond delay="0"/>
                                  </p:stCondLst>
                                  <p:childTnLst>
                                    <p:set>
                                      <p:cBhvr>
                                        <p:cTn id="86" dur="1" fill="hold">
                                          <p:stCondLst>
                                            <p:cond delay="0"/>
                                          </p:stCondLst>
                                        </p:cTn>
                                        <p:tgtEl>
                                          <p:spTgt spid="26640"/>
                                        </p:tgtEl>
                                        <p:attrNameLst>
                                          <p:attrName>style.visibility</p:attrName>
                                        </p:attrNameLst>
                                      </p:cBhvr>
                                      <p:to>
                                        <p:strVal val="visible"/>
                                      </p:to>
                                    </p:set>
                                    <p:anim calcmode="lin" valueType="num">
                                      <p:cBhvr additive="base">
                                        <p:cTn id="87" dur="500" fill="hold"/>
                                        <p:tgtEl>
                                          <p:spTgt spid="26640"/>
                                        </p:tgtEl>
                                        <p:attrNameLst>
                                          <p:attrName>ppt_x</p:attrName>
                                        </p:attrNameLst>
                                      </p:cBhvr>
                                      <p:tavLst>
                                        <p:tav tm="0">
                                          <p:val>
                                            <p:strVal val="0-#ppt_w/2"/>
                                          </p:val>
                                        </p:tav>
                                        <p:tav tm="100000">
                                          <p:val>
                                            <p:strVal val="#ppt_x"/>
                                          </p:val>
                                        </p:tav>
                                      </p:tavLst>
                                    </p:anim>
                                    <p:anim calcmode="lin" valueType="num">
                                      <p:cBhvr additive="base">
                                        <p:cTn id="88" dur="500" fill="hold"/>
                                        <p:tgtEl>
                                          <p:spTgt spid="26640"/>
                                        </p:tgtEl>
                                        <p:attrNameLst>
                                          <p:attrName>ppt_y</p:attrName>
                                        </p:attrNameLst>
                                      </p:cBhvr>
                                      <p:tavLst>
                                        <p:tav tm="0">
                                          <p:val>
                                            <p:strVal val="#ppt_y"/>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8" fill="hold" nodeType="clickEffect">
                                  <p:stCondLst>
                                    <p:cond delay="0"/>
                                  </p:stCondLst>
                                  <p:childTnLst>
                                    <p:set>
                                      <p:cBhvr>
                                        <p:cTn id="92" dur="1" fill="hold">
                                          <p:stCondLst>
                                            <p:cond delay="0"/>
                                          </p:stCondLst>
                                        </p:cTn>
                                        <p:tgtEl>
                                          <p:spTgt spid="26643"/>
                                        </p:tgtEl>
                                        <p:attrNameLst>
                                          <p:attrName>style.visibility</p:attrName>
                                        </p:attrNameLst>
                                      </p:cBhvr>
                                      <p:to>
                                        <p:strVal val="visible"/>
                                      </p:to>
                                    </p:set>
                                    <p:anim calcmode="lin" valueType="num">
                                      <p:cBhvr additive="base">
                                        <p:cTn id="93" dur="500" fill="hold"/>
                                        <p:tgtEl>
                                          <p:spTgt spid="26643"/>
                                        </p:tgtEl>
                                        <p:attrNameLst>
                                          <p:attrName>ppt_x</p:attrName>
                                        </p:attrNameLst>
                                      </p:cBhvr>
                                      <p:tavLst>
                                        <p:tav tm="0">
                                          <p:val>
                                            <p:strVal val="0-#ppt_w/2"/>
                                          </p:val>
                                        </p:tav>
                                        <p:tav tm="100000">
                                          <p:val>
                                            <p:strVal val="#ppt_x"/>
                                          </p:val>
                                        </p:tav>
                                      </p:tavLst>
                                    </p:anim>
                                    <p:anim calcmode="lin" valueType="num">
                                      <p:cBhvr additive="base">
                                        <p:cTn id="94" dur="500" fill="hold"/>
                                        <p:tgtEl>
                                          <p:spTgt spid="26643"/>
                                        </p:tgtEl>
                                        <p:attrNameLst>
                                          <p:attrName>ppt_y</p:attrName>
                                        </p:attrNameLst>
                                      </p:cBhvr>
                                      <p:tavLst>
                                        <p:tav tm="0">
                                          <p:val>
                                            <p:strVal val="#ppt_y"/>
                                          </p:val>
                                        </p:tav>
                                        <p:tav tm="100000">
                                          <p:val>
                                            <p:strVal val="#ppt_y"/>
                                          </p:val>
                                        </p:tav>
                                      </p:tavLst>
                                    </p:anim>
                                  </p:childTnLst>
                                </p:cTn>
                              </p:par>
                            </p:childTnLst>
                          </p:cTn>
                        </p:par>
                        <p:par>
                          <p:cTn id="95" fill="hold">
                            <p:stCondLst>
                              <p:cond delay="500"/>
                            </p:stCondLst>
                            <p:childTnLst>
                              <p:par>
                                <p:cTn id="96" presetID="2" presetClass="entr" presetSubtype="8" fill="hold" nodeType="afterEffect">
                                  <p:stCondLst>
                                    <p:cond delay="0"/>
                                  </p:stCondLst>
                                  <p:childTnLst>
                                    <p:set>
                                      <p:cBhvr>
                                        <p:cTn id="97" dur="1" fill="hold">
                                          <p:stCondLst>
                                            <p:cond delay="0"/>
                                          </p:stCondLst>
                                        </p:cTn>
                                        <p:tgtEl>
                                          <p:spTgt spid="26635"/>
                                        </p:tgtEl>
                                        <p:attrNameLst>
                                          <p:attrName>style.visibility</p:attrName>
                                        </p:attrNameLst>
                                      </p:cBhvr>
                                      <p:to>
                                        <p:strVal val="visible"/>
                                      </p:to>
                                    </p:set>
                                    <p:anim calcmode="lin" valueType="num">
                                      <p:cBhvr additive="base">
                                        <p:cTn id="98" dur="500" fill="hold"/>
                                        <p:tgtEl>
                                          <p:spTgt spid="26635"/>
                                        </p:tgtEl>
                                        <p:attrNameLst>
                                          <p:attrName>ppt_x</p:attrName>
                                        </p:attrNameLst>
                                      </p:cBhvr>
                                      <p:tavLst>
                                        <p:tav tm="0">
                                          <p:val>
                                            <p:strVal val="0-#ppt_w/2"/>
                                          </p:val>
                                        </p:tav>
                                        <p:tav tm="100000">
                                          <p:val>
                                            <p:strVal val="#ppt_x"/>
                                          </p:val>
                                        </p:tav>
                                      </p:tavLst>
                                    </p:anim>
                                    <p:anim calcmode="lin" valueType="num">
                                      <p:cBhvr additive="base">
                                        <p:cTn id="99" dur="500" fill="hold"/>
                                        <p:tgtEl>
                                          <p:spTgt spid="26635"/>
                                        </p:tgtEl>
                                        <p:attrNameLst>
                                          <p:attrName>ppt_y</p:attrName>
                                        </p:attrNameLst>
                                      </p:cBhvr>
                                      <p:tavLst>
                                        <p:tav tm="0">
                                          <p:val>
                                            <p:strVal val="#ppt_y"/>
                                          </p:val>
                                        </p:tav>
                                        <p:tav tm="100000">
                                          <p:val>
                                            <p:strVal val="#ppt_y"/>
                                          </p:val>
                                        </p:tav>
                                      </p:tavLst>
                                    </p:anim>
                                  </p:childTnLst>
                                </p:cTn>
                              </p:par>
                            </p:childTnLst>
                          </p:cTn>
                        </p:par>
                        <p:par>
                          <p:cTn id="100" fill="hold">
                            <p:stCondLst>
                              <p:cond delay="1000"/>
                            </p:stCondLst>
                            <p:childTnLst>
                              <p:par>
                                <p:cTn id="101" presetID="2" presetClass="entr" presetSubtype="8" fill="hold" grpId="0" nodeType="afterEffect">
                                  <p:stCondLst>
                                    <p:cond delay="0"/>
                                  </p:stCondLst>
                                  <p:childTnLst>
                                    <p:set>
                                      <p:cBhvr>
                                        <p:cTn id="102" dur="1" fill="hold">
                                          <p:stCondLst>
                                            <p:cond delay="0"/>
                                          </p:stCondLst>
                                        </p:cTn>
                                        <p:tgtEl>
                                          <p:spTgt spid="26639"/>
                                        </p:tgtEl>
                                        <p:attrNameLst>
                                          <p:attrName>style.visibility</p:attrName>
                                        </p:attrNameLst>
                                      </p:cBhvr>
                                      <p:to>
                                        <p:strVal val="visible"/>
                                      </p:to>
                                    </p:set>
                                    <p:anim calcmode="lin" valueType="num">
                                      <p:cBhvr additive="base">
                                        <p:cTn id="103" dur="500" fill="hold"/>
                                        <p:tgtEl>
                                          <p:spTgt spid="26639"/>
                                        </p:tgtEl>
                                        <p:attrNameLst>
                                          <p:attrName>ppt_x</p:attrName>
                                        </p:attrNameLst>
                                      </p:cBhvr>
                                      <p:tavLst>
                                        <p:tav tm="0">
                                          <p:val>
                                            <p:strVal val="0-#ppt_w/2"/>
                                          </p:val>
                                        </p:tav>
                                        <p:tav tm="100000">
                                          <p:val>
                                            <p:strVal val="#ppt_x"/>
                                          </p:val>
                                        </p:tav>
                                      </p:tavLst>
                                    </p:anim>
                                    <p:anim calcmode="lin" valueType="num">
                                      <p:cBhvr additive="base">
                                        <p:cTn id="104" dur="500" fill="hold"/>
                                        <p:tgtEl>
                                          <p:spTgt spid="26639"/>
                                        </p:tgtEl>
                                        <p:attrNameLst>
                                          <p:attrName>ppt_y</p:attrName>
                                        </p:attrNameLst>
                                      </p:cBhvr>
                                      <p:tavLst>
                                        <p:tav tm="0">
                                          <p:val>
                                            <p:strVal val="#ppt_y"/>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8" fill="hold" nodeType="clickEffect">
                                  <p:stCondLst>
                                    <p:cond delay="0"/>
                                  </p:stCondLst>
                                  <p:childTnLst>
                                    <p:set>
                                      <p:cBhvr>
                                        <p:cTn id="108" dur="1" fill="hold">
                                          <p:stCondLst>
                                            <p:cond delay="0"/>
                                          </p:stCondLst>
                                        </p:cTn>
                                        <p:tgtEl>
                                          <p:spTgt spid="26638"/>
                                        </p:tgtEl>
                                        <p:attrNameLst>
                                          <p:attrName>style.visibility</p:attrName>
                                        </p:attrNameLst>
                                      </p:cBhvr>
                                      <p:to>
                                        <p:strVal val="visible"/>
                                      </p:to>
                                    </p:set>
                                    <p:anim calcmode="lin" valueType="num">
                                      <p:cBhvr additive="base">
                                        <p:cTn id="109" dur="500" fill="hold"/>
                                        <p:tgtEl>
                                          <p:spTgt spid="26638"/>
                                        </p:tgtEl>
                                        <p:attrNameLst>
                                          <p:attrName>ppt_x</p:attrName>
                                        </p:attrNameLst>
                                      </p:cBhvr>
                                      <p:tavLst>
                                        <p:tav tm="0">
                                          <p:val>
                                            <p:strVal val="0-#ppt_w/2"/>
                                          </p:val>
                                        </p:tav>
                                        <p:tav tm="100000">
                                          <p:val>
                                            <p:strVal val="#ppt_x"/>
                                          </p:val>
                                        </p:tav>
                                      </p:tavLst>
                                    </p:anim>
                                    <p:anim calcmode="lin" valueType="num">
                                      <p:cBhvr additive="base">
                                        <p:cTn id="110" dur="500" fill="hold"/>
                                        <p:tgtEl>
                                          <p:spTgt spid="26638"/>
                                        </p:tgtEl>
                                        <p:attrNameLst>
                                          <p:attrName>ppt_y</p:attrName>
                                        </p:attrNameLst>
                                      </p:cBhvr>
                                      <p:tavLst>
                                        <p:tav tm="0">
                                          <p:val>
                                            <p:strVal val="#ppt_y"/>
                                          </p:val>
                                        </p:tav>
                                        <p:tav tm="100000">
                                          <p:val>
                                            <p:strVal val="#ppt_y"/>
                                          </p:val>
                                        </p:tav>
                                      </p:tavLst>
                                    </p:anim>
                                  </p:childTnLst>
                                </p:cTn>
                              </p:par>
                            </p:childTnLst>
                          </p:cTn>
                        </p:par>
                        <p:par>
                          <p:cTn id="111" fill="hold">
                            <p:stCondLst>
                              <p:cond delay="500"/>
                            </p:stCondLst>
                            <p:childTnLst>
                              <p:par>
                                <p:cTn id="112" presetID="2" presetClass="entr" presetSubtype="8" fill="hold" grpId="0" nodeType="afterEffect">
                                  <p:stCondLst>
                                    <p:cond delay="0"/>
                                  </p:stCondLst>
                                  <p:childTnLst>
                                    <p:set>
                                      <p:cBhvr>
                                        <p:cTn id="113" dur="1" fill="hold">
                                          <p:stCondLst>
                                            <p:cond delay="0"/>
                                          </p:stCondLst>
                                        </p:cTn>
                                        <p:tgtEl>
                                          <p:spTgt spid="26641"/>
                                        </p:tgtEl>
                                        <p:attrNameLst>
                                          <p:attrName>style.visibility</p:attrName>
                                        </p:attrNameLst>
                                      </p:cBhvr>
                                      <p:to>
                                        <p:strVal val="visible"/>
                                      </p:to>
                                    </p:set>
                                    <p:anim calcmode="lin" valueType="num">
                                      <p:cBhvr additive="base">
                                        <p:cTn id="114" dur="500" fill="hold"/>
                                        <p:tgtEl>
                                          <p:spTgt spid="26641"/>
                                        </p:tgtEl>
                                        <p:attrNameLst>
                                          <p:attrName>ppt_x</p:attrName>
                                        </p:attrNameLst>
                                      </p:cBhvr>
                                      <p:tavLst>
                                        <p:tav tm="0">
                                          <p:val>
                                            <p:strVal val="0-#ppt_w/2"/>
                                          </p:val>
                                        </p:tav>
                                        <p:tav tm="100000">
                                          <p:val>
                                            <p:strVal val="#ppt_x"/>
                                          </p:val>
                                        </p:tav>
                                      </p:tavLst>
                                    </p:anim>
                                    <p:anim calcmode="lin" valueType="num">
                                      <p:cBhvr additive="base">
                                        <p:cTn id="115" dur="500" fill="hold"/>
                                        <p:tgtEl>
                                          <p:spTgt spid="26641"/>
                                        </p:tgtEl>
                                        <p:attrNameLst>
                                          <p:attrName>ppt_y</p:attrName>
                                        </p:attrNameLst>
                                      </p:cBhvr>
                                      <p:tavLst>
                                        <p:tav tm="0">
                                          <p:val>
                                            <p:strVal val="#ppt_y"/>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2" presetClass="entr" presetSubtype="8" fill="hold" grpId="0" nodeType="clickEffect">
                                  <p:stCondLst>
                                    <p:cond delay="0"/>
                                  </p:stCondLst>
                                  <p:childTnLst>
                                    <p:set>
                                      <p:cBhvr>
                                        <p:cTn id="119" dur="1" fill="hold">
                                          <p:stCondLst>
                                            <p:cond delay="0"/>
                                          </p:stCondLst>
                                        </p:cTn>
                                        <p:tgtEl>
                                          <p:spTgt spid="26645"/>
                                        </p:tgtEl>
                                        <p:attrNameLst>
                                          <p:attrName>style.visibility</p:attrName>
                                        </p:attrNameLst>
                                      </p:cBhvr>
                                      <p:to>
                                        <p:strVal val="visible"/>
                                      </p:to>
                                    </p:set>
                                    <p:anim calcmode="lin" valueType="num">
                                      <p:cBhvr additive="base">
                                        <p:cTn id="120" dur="500" fill="hold"/>
                                        <p:tgtEl>
                                          <p:spTgt spid="26645"/>
                                        </p:tgtEl>
                                        <p:attrNameLst>
                                          <p:attrName>ppt_x</p:attrName>
                                        </p:attrNameLst>
                                      </p:cBhvr>
                                      <p:tavLst>
                                        <p:tav tm="0">
                                          <p:val>
                                            <p:strVal val="0-#ppt_w/2"/>
                                          </p:val>
                                        </p:tav>
                                        <p:tav tm="100000">
                                          <p:val>
                                            <p:strVal val="#ppt_x"/>
                                          </p:val>
                                        </p:tav>
                                      </p:tavLst>
                                    </p:anim>
                                    <p:anim calcmode="lin" valueType="num">
                                      <p:cBhvr additive="base">
                                        <p:cTn id="121" dur="500" fill="hold"/>
                                        <p:tgtEl>
                                          <p:spTgt spid="26645"/>
                                        </p:tgtEl>
                                        <p:attrNameLst>
                                          <p:attrName>ppt_y</p:attrName>
                                        </p:attrNameLst>
                                      </p:cBhvr>
                                      <p:tavLst>
                                        <p:tav tm="0">
                                          <p:val>
                                            <p:strVal val="#ppt_y"/>
                                          </p:val>
                                        </p:tav>
                                        <p:tav tm="100000">
                                          <p:val>
                                            <p:strVal val="#ppt_y"/>
                                          </p:val>
                                        </p:tav>
                                      </p:tavLst>
                                    </p:anim>
                                  </p:childTnLst>
                                </p:cTn>
                              </p:par>
                            </p:childTnLst>
                          </p:cTn>
                        </p:par>
                        <p:par>
                          <p:cTn id="122" fill="hold">
                            <p:stCondLst>
                              <p:cond delay="500"/>
                            </p:stCondLst>
                            <p:childTnLst>
                              <p:par>
                                <p:cTn id="123" presetID="2" presetClass="entr" presetSubtype="8" fill="hold" grpId="0" nodeType="afterEffect">
                                  <p:stCondLst>
                                    <p:cond delay="0"/>
                                  </p:stCondLst>
                                  <p:childTnLst>
                                    <p:set>
                                      <p:cBhvr>
                                        <p:cTn id="124" dur="1" fill="hold">
                                          <p:stCondLst>
                                            <p:cond delay="0"/>
                                          </p:stCondLst>
                                        </p:cTn>
                                        <p:tgtEl>
                                          <p:spTgt spid="26644"/>
                                        </p:tgtEl>
                                        <p:attrNameLst>
                                          <p:attrName>style.visibility</p:attrName>
                                        </p:attrNameLst>
                                      </p:cBhvr>
                                      <p:to>
                                        <p:strVal val="visible"/>
                                      </p:to>
                                    </p:set>
                                    <p:anim calcmode="lin" valueType="num">
                                      <p:cBhvr additive="base">
                                        <p:cTn id="125" dur="500" fill="hold"/>
                                        <p:tgtEl>
                                          <p:spTgt spid="26644"/>
                                        </p:tgtEl>
                                        <p:attrNameLst>
                                          <p:attrName>ppt_x</p:attrName>
                                        </p:attrNameLst>
                                      </p:cBhvr>
                                      <p:tavLst>
                                        <p:tav tm="0">
                                          <p:val>
                                            <p:strVal val="0-#ppt_w/2"/>
                                          </p:val>
                                        </p:tav>
                                        <p:tav tm="100000">
                                          <p:val>
                                            <p:strVal val="#ppt_x"/>
                                          </p:val>
                                        </p:tav>
                                      </p:tavLst>
                                    </p:anim>
                                    <p:anim calcmode="lin" valueType="num">
                                      <p:cBhvr additive="base">
                                        <p:cTn id="126" dur="500" fill="hold"/>
                                        <p:tgtEl>
                                          <p:spTgt spid="26644"/>
                                        </p:tgtEl>
                                        <p:attrNameLst>
                                          <p:attrName>ppt_y</p:attrName>
                                        </p:attrNameLst>
                                      </p:cBhvr>
                                      <p:tavLst>
                                        <p:tav tm="0">
                                          <p:val>
                                            <p:strVal val="#ppt_y"/>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ntr" presetSubtype="8" fill="hold" grpId="0" nodeType="clickEffect">
                                  <p:stCondLst>
                                    <p:cond delay="0"/>
                                  </p:stCondLst>
                                  <p:childTnLst>
                                    <p:set>
                                      <p:cBhvr>
                                        <p:cTn id="130" dur="1" fill="hold">
                                          <p:stCondLst>
                                            <p:cond delay="0"/>
                                          </p:stCondLst>
                                        </p:cTn>
                                        <p:tgtEl>
                                          <p:spTgt spid="26646"/>
                                        </p:tgtEl>
                                        <p:attrNameLst>
                                          <p:attrName>style.visibility</p:attrName>
                                        </p:attrNameLst>
                                      </p:cBhvr>
                                      <p:to>
                                        <p:strVal val="visible"/>
                                      </p:to>
                                    </p:set>
                                    <p:anim calcmode="lin" valueType="num">
                                      <p:cBhvr additive="base">
                                        <p:cTn id="131" dur="500" fill="hold"/>
                                        <p:tgtEl>
                                          <p:spTgt spid="26646"/>
                                        </p:tgtEl>
                                        <p:attrNameLst>
                                          <p:attrName>ppt_x</p:attrName>
                                        </p:attrNameLst>
                                      </p:cBhvr>
                                      <p:tavLst>
                                        <p:tav tm="0">
                                          <p:val>
                                            <p:strVal val="0-#ppt_w/2"/>
                                          </p:val>
                                        </p:tav>
                                        <p:tav tm="100000">
                                          <p:val>
                                            <p:strVal val="#ppt_x"/>
                                          </p:val>
                                        </p:tav>
                                      </p:tavLst>
                                    </p:anim>
                                    <p:anim calcmode="lin" valueType="num">
                                      <p:cBhvr additive="base">
                                        <p:cTn id="132" dur="500" fill="hold"/>
                                        <p:tgtEl>
                                          <p:spTgt spid="26646"/>
                                        </p:tgtEl>
                                        <p:attrNameLst>
                                          <p:attrName>ppt_y</p:attrName>
                                        </p:attrNameLst>
                                      </p:cBhvr>
                                      <p:tavLst>
                                        <p:tav tm="0">
                                          <p:val>
                                            <p:strVal val="#ppt_y"/>
                                          </p:val>
                                        </p:tav>
                                        <p:tav tm="100000">
                                          <p:val>
                                            <p:strVal val="#ppt_y"/>
                                          </p:val>
                                        </p:tav>
                                      </p:tavLst>
                                    </p:anim>
                                  </p:childTnLst>
                                </p:cTn>
                              </p:par>
                            </p:childTnLst>
                          </p:cTn>
                        </p:par>
                        <p:par>
                          <p:cTn id="133" fill="hold">
                            <p:stCondLst>
                              <p:cond delay="500"/>
                            </p:stCondLst>
                            <p:childTnLst>
                              <p:par>
                                <p:cTn id="134" presetID="2" presetClass="entr" presetSubtype="8" fill="hold" grpId="0" nodeType="afterEffect">
                                  <p:stCondLst>
                                    <p:cond delay="0"/>
                                  </p:stCondLst>
                                  <p:childTnLst>
                                    <p:set>
                                      <p:cBhvr>
                                        <p:cTn id="135" dur="1" fill="hold">
                                          <p:stCondLst>
                                            <p:cond delay="0"/>
                                          </p:stCondLst>
                                        </p:cTn>
                                        <p:tgtEl>
                                          <p:spTgt spid="26647"/>
                                        </p:tgtEl>
                                        <p:attrNameLst>
                                          <p:attrName>style.visibility</p:attrName>
                                        </p:attrNameLst>
                                      </p:cBhvr>
                                      <p:to>
                                        <p:strVal val="visible"/>
                                      </p:to>
                                    </p:set>
                                    <p:anim calcmode="lin" valueType="num">
                                      <p:cBhvr additive="base">
                                        <p:cTn id="136" dur="500" fill="hold"/>
                                        <p:tgtEl>
                                          <p:spTgt spid="26647"/>
                                        </p:tgtEl>
                                        <p:attrNameLst>
                                          <p:attrName>ppt_x</p:attrName>
                                        </p:attrNameLst>
                                      </p:cBhvr>
                                      <p:tavLst>
                                        <p:tav tm="0">
                                          <p:val>
                                            <p:strVal val="0-#ppt_w/2"/>
                                          </p:val>
                                        </p:tav>
                                        <p:tav tm="100000">
                                          <p:val>
                                            <p:strVal val="#ppt_x"/>
                                          </p:val>
                                        </p:tav>
                                      </p:tavLst>
                                    </p:anim>
                                    <p:anim calcmode="lin" valueType="num">
                                      <p:cBhvr additive="base">
                                        <p:cTn id="137" dur="500" fill="hold"/>
                                        <p:tgtEl>
                                          <p:spTgt spid="26647"/>
                                        </p:tgtEl>
                                        <p:attrNameLst>
                                          <p:attrName>ppt_y</p:attrName>
                                        </p:attrNameLst>
                                      </p:cBhvr>
                                      <p:tavLst>
                                        <p:tav tm="0">
                                          <p:val>
                                            <p:strVal val="#ppt_y"/>
                                          </p:val>
                                        </p:tav>
                                        <p:tav tm="100000">
                                          <p:val>
                                            <p:strVal val="#ppt_y"/>
                                          </p:val>
                                        </p:tav>
                                      </p:tavLst>
                                    </p:anim>
                                  </p:childTnLst>
                                </p:cTn>
                              </p:par>
                            </p:childTnLst>
                          </p:cTn>
                        </p:par>
                      </p:childTnLst>
                    </p:cTn>
                  </p:par>
                  <p:par>
                    <p:cTn id="138" fill="hold">
                      <p:stCondLst>
                        <p:cond delay="indefinite"/>
                      </p:stCondLst>
                      <p:childTnLst>
                        <p:par>
                          <p:cTn id="139" fill="hold">
                            <p:stCondLst>
                              <p:cond delay="0"/>
                            </p:stCondLst>
                            <p:childTnLst>
                              <p:par>
                                <p:cTn id="140" presetID="2" presetClass="entr" presetSubtype="8" fill="hold" grpId="0" nodeType="clickEffect">
                                  <p:stCondLst>
                                    <p:cond delay="0"/>
                                  </p:stCondLst>
                                  <p:childTnLst>
                                    <p:set>
                                      <p:cBhvr>
                                        <p:cTn id="141" dur="1" fill="hold">
                                          <p:stCondLst>
                                            <p:cond delay="0"/>
                                          </p:stCondLst>
                                        </p:cTn>
                                        <p:tgtEl>
                                          <p:spTgt spid="26648"/>
                                        </p:tgtEl>
                                        <p:attrNameLst>
                                          <p:attrName>style.visibility</p:attrName>
                                        </p:attrNameLst>
                                      </p:cBhvr>
                                      <p:to>
                                        <p:strVal val="visible"/>
                                      </p:to>
                                    </p:set>
                                    <p:anim calcmode="lin" valueType="num">
                                      <p:cBhvr additive="base">
                                        <p:cTn id="142" dur="500" fill="hold"/>
                                        <p:tgtEl>
                                          <p:spTgt spid="26648"/>
                                        </p:tgtEl>
                                        <p:attrNameLst>
                                          <p:attrName>ppt_x</p:attrName>
                                        </p:attrNameLst>
                                      </p:cBhvr>
                                      <p:tavLst>
                                        <p:tav tm="0">
                                          <p:val>
                                            <p:strVal val="0-#ppt_w/2"/>
                                          </p:val>
                                        </p:tav>
                                        <p:tav tm="100000">
                                          <p:val>
                                            <p:strVal val="#ppt_x"/>
                                          </p:val>
                                        </p:tav>
                                      </p:tavLst>
                                    </p:anim>
                                    <p:anim calcmode="lin" valueType="num">
                                      <p:cBhvr additive="base">
                                        <p:cTn id="143" dur="500" fill="hold"/>
                                        <p:tgtEl>
                                          <p:spTgt spid="26648"/>
                                        </p:tgtEl>
                                        <p:attrNameLst>
                                          <p:attrName>ppt_y</p:attrName>
                                        </p:attrNameLst>
                                      </p:cBhvr>
                                      <p:tavLst>
                                        <p:tav tm="0">
                                          <p:val>
                                            <p:strVal val="#ppt_y"/>
                                          </p:val>
                                        </p:tav>
                                        <p:tav tm="100000">
                                          <p:val>
                                            <p:strVal val="#ppt_y"/>
                                          </p:val>
                                        </p:tav>
                                      </p:tavLst>
                                    </p:anim>
                                  </p:childTnLst>
                                </p:cTn>
                              </p:par>
                            </p:childTnLst>
                          </p:cTn>
                        </p:par>
                        <p:par>
                          <p:cTn id="144" fill="hold">
                            <p:stCondLst>
                              <p:cond delay="500"/>
                            </p:stCondLst>
                            <p:childTnLst>
                              <p:par>
                                <p:cTn id="145" presetID="15" presetClass="entr" presetSubtype="0" fill="hold" grpId="0" nodeType="afterEffect">
                                  <p:stCondLst>
                                    <p:cond delay="0"/>
                                  </p:stCondLst>
                                  <p:childTnLst>
                                    <p:set>
                                      <p:cBhvr>
                                        <p:cTn id="146" dur="1" fill="hold">
                                          <p:stCondLst>
                                            <p:cond delay="0"/>
                                          </p:stCondLst>
                                        </p:cTn>
                                        <p:tgtEl>
                                          <p:spTgt spid="26650"/>
                                        </p:tgtEl>
                                        <p:attrNameLst>
                                          <p:attrName>style.visibility</p:attrName>
                                        </p:attrNameLst>
                                      </p:cBhvr>
                                      <p:to>
                                        <p:strVal val="visible"/>
                                      </p:to>
                                    </p:set>
                                    <p:anim calcmode="lin" valueType="num">
                                      <p:cBhvr>
                                        <p:cTn id="147" dur="1000" fill="hold"/>
                                        <p:tgtEl>
                                          <p:spTgt spid="26650"/>
                                        </p:tgtEl>
                                        <p:attrNameLst>
                                          <p:attrName>ppt_w</p:attrName>
                                        </p:attrNameLst>
                                      </p:cBhvr>
                                      <p:tavLst>
                                        <p:tav tm="0">
                                          <p:val>
                                            <p:fltVal val="0.000000"/>
                                          </p:val>
                                        </p:tav>
                                        <p:tav tm="100000">
                                          <p:val>
                                            <p:strVal val="#ppt_w"/>
                                          </p:val>
                                        </p:tav>
                                      </p:tavLst>
                                    </p:anim>
                                    <p:anim calcmode="lin" valueType="num">
                                      <p:cBhvr>
                                        <p:cTn id="148" dur="1000" fill="hold"/>
                                        <p:tgtEl>
                                          <p:spTgt spid="26650"/>
                                        </p:tgtEl>
                                        <p:attrNameLst>
                                          <p:attrName>ppt_h</p:attrName>
                                        </p:attrNameLst>
                                      </p:cBhvr>
                                      <p:tavLst>
                                        <p:tav tm="0">
                                          <p:val>
                                            <p:fltVal val="0.000000"/>
                                          </p:val>
                                        </p:tav>
                                        <p:tav tm="100000">
                                          <p:val>
                                            <p:strVal val="#ppt_h"/>
                                          </p:val>
                                        </p:tav>
                                      </p:tavLst>
                                    </p:anim>
                                    <p:anim calcmode="lin" valueType="num">
                                      <p:cBhvr>
                                        <p:cTn id="149" dur="1000" fill="hold"/>
                                        <p:tgtEl>
                                          <p:spTgt spid="26650"/>
                                        </p:tgtEl>
                                        <p:attrNameLst>
                                          <p:attrName>ppt_x</p:attrName>
                                        </p:attrNameLst>
                                      </p:cBhvr>
                                      <p:tavLst>
                                        <p:tav tm="0" fmla="#ppt_x+(cos(-2*pi*(1-$))*-#ppt_x-sin(-2*pi*(1-$))*(1-#ppt_y))*(1-$)">
                                          <p:val>
                                            <p:fltVal val="0.000000"/>
                                          </p:val>
                                        </p:tav>
                                        <p:tav tm="100000">
                                          <p:val>
                                            <p:fltVal val="1.000000"/>
                                          </p:val>
                                        </p:tav>
                                      </p:tavLst>
                                    </p:anim>
                                    <p:anim calcmode="lin" valueType="num">
                                      <p:cBhvr>
                                        <p:cTn id="150" dur="1000" fill="hold"/>
                                        <p:tgtEl>
                                          <p:spTgt spid="26650"/>
                                        </p:tgtEl>
                                        <p:attrNameLst>
                                          <p:attrName>ppt_y</p:attrName>
                                        </p:attrNameLst>
                                      </p:cBhvr>
                                      <p:tavLst>
                                        <p:tav tm="0" fmla="#ppt_y+(sin(-2*pi*(1-$))*-#ppt_x+cos(-2*pi*(1-$))*(1-#ppt_y))*(1-$)">
                                          <p:val>
                                            <p:fltVal val="0.000000"/>
                                          </p:val>
                                        </p:tav>
                                        <p:tav tm="100000">
                                          <p:val>
                                            <p:fltVal val="1.000000"/>
                                          </p:val>
                                        </p:tav>
                                      </p:tavLst>
                                    </p:anim>
                                  </p:childTnLst>
                                </p:cTn>
                              </p:par>
                            </p:childTnLst>
                          </p:cTn>
                        </p:par>
                        <p:par>
                          <p:cTn id="151" fill="hold">
                            <p:stCondLst>
                              <p:cond delay="1500"/>
                            </p:stCondLst>
                            <p:childTnLst>
                              <p:par>
                                <p:cTn id="152" presetID="12" presetClass="entr" presetSubtype="4" fill="hold" grpId="0" nodeType="afterEffect">
                                  <p:stCondLst>
                                    <p:cond delay="0"/>
                                  </p:stCondLst>
                                  <p:childTnLst>
                                    <p:set>
                                      <p:cBhvr>
                                        <p:cTn id="153" dur="1" fill="hold">
                                          <p:stCondLst>
                                            <p:cond delay="0"/>
                                          </p:stCondLst>
                                        </p:cTn>
                                        <p:tgtEl>
                                          <p:spTgt spid="26649"/>
                                        </p:tgtEl>
                                        <p:attrNameLst>
                                          <p:attrName>style.visibility</p:attrName>
                                        </p:attrNameLst>
                                      </p:cBhvr>
                                      <p:to>
                                        <p:strVal val="visible"/>
                                      </p:to>
                                    </p:set>
                                    <p:animEffect transition="in" filter="slide(fromBottom)">
                                      <p:cBhvr>
                                        <p:cTn id="154" dur="500"/>
                                        <p:tgtEl>
                                          <p:spTgt spid="26649"/>
                                        </p:tgtEl>
                                      </p:cBhvr>
                                    </p:animEffect>
                                  </p:childTnLst>
                                </p:cTn>
                              </p:par>
                            </p:childTnLst>
                          </p:cTn>
                        </p:par>
                      </p:childTnLst>
                    </p:cTn>
                  </p:par>
                  <p:par>
                    <p:cTn id="155" fill="hold">
                      <p:stCondLst>
                        <p:cond delay="indefinite"/>
                      </p:stCondLst>
                      <p:childTnLst>
                        <p:par>
                          <p:cTn id="156" fill="hold">
                            <p:stCondLst>
                              <p:cond delay="0"/>
                            </p:stCondLst>
                            <p:childTnLst>
                              <p:par>
                                <p:cTn id="157" presetID="22" presetClass="entr" presetSubtype="8" fill="hold" nodeType="clickEffect">
                                  <p:stCondLst>
                                    <p:cond delay="0"/>
                                  </p:stCondLst>
                                  <p:childTnLst>
                                    <p:set>
                                      <p:cBhvr>
                                        <p:cTn id="158" dur="1" fill="hold">
                                          <p:stCondLst>
                                            <p:cond delay="0"/>
                                          </p:stCondLst>
                                        </p:cTn>
                                        <p:tgtEl>
                                          <p:spTgt spid="2"/>
                                        </p:tgtEl>
                                        <p:attrNameLst>
                                          <p:attrName>style.visibility</p:attrName>
                                        </p:attrNameLst>
                                      </p:cBhvr>
                                      <p:to>
                                        <p:strVal val="visible"/>
                                      </p:to>
                                    </p:set>
                                    <p:animEffect transition="in" filter="wipe(left)">
                                      <p:cBhvr>
                                        <p:cTn id="15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p:bldP spid="26631" grpId="0"/>
      <p:bldP spid="26632" grpId="0"/>
      <p:bldP spid="26633" grpId="0"/>
      <p:bldP spid="26639" grpId="0"/>
      <p:bldP spid="26640" grpId="0"/>
      <p:bldP spid="26641" grpId="0"/>
      <p:bldP spid="26642" grpId="0"/>
      <p:bldP spid="26644" grpId="0"/>
      <p:bldP spid="26645" grpId="0"/>
      <p:bldP spid="26646" grpId="0"/>
      <p:bldP spid="26647" grpId="0"/>
      <p:bldP spid="26648" grpId="0"/>
      <p:bldP spid="26649" grpId="0"/>
      <p:bldP spid="26650" grpId="0"/>
      <p:bldP spid="26661" grpId="0"/>
      <p:bldP spid="26662" grpId="0"/>
      <p:bldP spid="2666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4" name="文本框 28673"/>
          <p:cNvSpPr txBox="1"/>
          <p:nvPr/>
        </p:nvSpPr>
        <p:spPr>
          <a:xfrm>
            <a:off x="411163" y="596900"/>
            <a:ext cx="8107362" cy="1006475"/>
          </a:xfrm>
          <a:prstGeom prst="rect">
            <a:avLst/>
          </a:prstGeom>
          <a:noFill/>
          <a:ln w="9525">
            <a:noFill/>
          </a:ln>
        </p:spPr>
        <p:txBody>
          <a:bodyPr wrap="none">
            <a:spAutoFit/>
          </a:bodyPr>
          <a:p>
            <a:pPr eaLnBrk="1" hangingPunct="1">
              <a:spcBef>
                <a:spcPct val="50000"/>
              </a:spcBef>
            </a:pPr>
            <a:r>
              <a:rPr lang="zh-CN" altLang="en-US" sz="2400" dirty="0">
                <a:solidFill>
                  <a:srgbClr val="660033"/>
                </a:solidFill>
                <a:latin typeface="Times New Roman" panose="02020603050405020304" pitchFamily="18" charset="0"/>
                <a:ea typeface="楷体_GB2312" pitchFamily="49" charset="-122"/>
              </a:rPr>
              <a:t>不同频率的两个正弦量之间的相位差不再是一个常数，而是</a:t>
            </a:r>
            <a:endParaRPr lang="zh-CN" altLang="en-US" sz="2400" dirty="0">
              <a:solidFill>
                <a:srgbClr val="660033"/>
              </a:solidFill>
              <a:latin typeface="Times New Roman" panose="02020603050405020304" pitchFamily="18" charset="0"/>
              <a:ea typeface="楷体_GB2312" pitchFamily="49" charset="-122"/>
            </a:endParaRPr>
          </a:p>
          <a:p>
            <a:pPr eaLnBrk="1" hangingPunct="1">
              <a:spcBef>
                <a:spcPct val="50000"/>
              </a:spcBef>
            </a:pPr>
            <a:r>
              <a:rPr lang="zh-CN" altLang="en-US" sz="2400" dirty="0">
                <a:solidFill>
                  <a:srgbClr val="660033"/>
                </a:solidFill>
                <a:latin typeface="Times New Roman" panose="02020603050405020304" pitchFamily="18" charset="0"/>
                <a:ea typeface="楷体_GB2312" pitchFamily="49" charset="-122"/>
              </a:rPr>
              <a:t>随时间变动。</a:t>
            </a:r>
            <a:endParaRPr lang="zh-CN" altLang="en-US" sz="2400" dirty="0">
              <a:solidFill>
                <a:srgbClr val="660033"/>
              </a:solidFill>
              <a:latin typeface="Times New Roman" panose="02020603050405020304" pitchFamily="18" charset="0"/>
              <a:ea typeface="楷体_GB2312" pitchFamily="49" charset="-122"/>
            </a:endParaRPr>
          </a:p>
        </p:txBody>
      </p:sp>
      <p:sp>
        <p:nvSpPr>
          <p:cNvPr id="28675" name="文本框 28674"/>
          <p:cNvSpPr txBox="1"/>
          <p:nvPr/>
        </p:nvSpPr>
        <p:spPr>
          <a:xfrm>
            <a:off x="411163" y="1998663"/>
            <a:ext cx="7537450" cy="457200"/>
          </a:xfrm>
          <a:prstGeom prst="rect">
            <a:avLst/>
          </a:prstGeom>
          <a:noFill/>
          <a:ln w="9525">
            <a:noFill/>
          </a:ln>
        </p:spPr>
        <p:txBody>
          <a:bodyPr wrap="none">
            <a:spAutoFit/>
          </a:bodyPr>
          <a:p>
            <a:pPr eaLnBrk="1" hangingPunct="1">
              <a:spcBef>
                <a:spcPct val="50000"/>
              </a:spcBef>
            </a:pPr>
            <a:r>
              <a:rPr lang="zh-CN" altLang="en-US" sz="2400" dirty="0">
                <a:latin typeface="Times New Roman" panose="02020603050405020304" pitchFamily="18" charset="0"/>
              </a:rPr>
              <a:t>下面所讨论的相位差都是同频率正弦量之间的相位差。</a:t>
            </a:r>
            <a:endParaRPr lang="zh-CN" altLang="en-US" sz="2400" dirty="0">
              <a:latin typeface="Times New Roman" panose="02020603050405020304" pitchFamily="18" charset="0"/>
            </a:endParaRPr>
          </a:p>
        </p:txBody>
      </p:sp>
      <p:sp>
        <p:nvSpPr>
          <p:cNvPr id="28676" name="文本框 28675"/>
          <p:cNvSpPr txBox="1"/>
          <p:nvPr/>
        </p:nvSpPr>
        <p:spPr>
          <a:xfrm>
            <a:off x="623888" y="2711450"/>
            <a:ext cx="706437" cy="519113"/>
          </a:xfrm>
          <a:prstGeom prst="rect">
            <a:avLst/>
          </a:prstGeom>
          <a:noFill/>
          <a:ln w="9525">
            <a:noFill/>
          </a:ln>
        </p:spPr>
        <p:txBody>
          <a:bodyPr wrap="none">
            <a:spAutoFit/>
          </a:bodyPr>
          <a:p>
            <a:pPr eaLnBrk="1" hangingPunct="1">
              <a:spcBef>
                <a:spcPct val="50000"/>
              </a:spcBef>
            </a:pPr>
            <a:r>
              <a:rPr lang="zh-CN" altLang="en-US" dirty="0">
                <a:latin typeface="Times New Roman" panose="02020603050405020304" pitchFamily="18" charset="0"/>
              </a:rPr>
              <a:t>例</a:t>
            </a:r>
            <a:r>
              <a:rPr lang="en-US" altLang="zh-CN" dirty="0">
                <a:latin typeface="Times New Roman" panose="02020603050405020304" pitchFamily="18" charset="0"/>
              </a:rPr>
              <a:t>.</a:t>
            </a:r>
            <a:r>
              <a:rPr lang="en-US" altLang="zh-CN" sz="2400" dirty="0">
                <a:latin typeface="Times New Roman" panose="02020603050405020304" pitchFamily="18" charset="0"/>
              </a:rPr>
              <a:t> </a:t>
            </a:r>
            <a:endParaRPr lang="en-US" altLang="zh-CN" sz="2400" dirty="0">
              <a:latin typeface="Times New Roman" panose="02020603050405020304" pitchFamily="18" charset="0"/>
            </a:endParaRPr>
          </a:p>
        </p:txBody>
      </p:sp>
      <p:sp>
        <p:nvSpPr>
          <p:cNvPr id="28677" name="文本框 28676"/>
          <p:cNvSpPr txBox="1"/>
          <p:nvPr/>
        </p:nvSpPr>
        <p:spPr>
          <a:xfrm>
            <a:off x="1412875" y="2974975"/>
            <a:ext cx="3808413" cy="519113"/>
          </a:xfrm>
          <a:prstGeom prst="rect">
            <a:avLst/>
          </a:prstGeom>
          <a:noFill/>
          <a:ln w="9525">
            <a:noFill/>
          </a:ln>
        </p:spPr>
        <p:txBody>
          <a:bodyPr wrap="none">
            <a:spAutoFit/>
          </a:bodyPr>
          <a:p>
            <a:pPr eaLnBrk="1" hangingPunct="1"/>
            <a:r>
              <a:rPr lang="en-US" altLang="zh-CN" i="1" dirty="0">
                <a:latin typeface="Times New Roman" panose="02020603050405020304" pitchFamily="18" charset="0"/>
              </a:rPr>
              <a:t>i</a:t>
            </a:r>
            <a:r>
              <a:rPr lang="en-US" altLang="zh-CN" baseline="-25000" dirty="0">
                <a:latin typeface="Times New Roman" panose="02020603050405020304" pitchFamily="18" charset="0"/>
              </a:rPr>
              <a:t>1</a:t>
            </a:r>
            <a:r>
              <a:rPr lang="en-US" altLang="zh-CN" dirty="0">
                <a:latin typeface="Times New Roman" panose="02020603050405020304" pitchFamily="18" charset="0"/>
              </a:rPr>
              <a:t>=20cos(</a:t>
            </a:r>
            <a:r>
              <a:rPr lang="en-US" altLang="zh-CN" dirty="0">
                <a:latin typeface="Symbol" panose="05050102010706020507" pitchFamily="18" charset="2"/>
              </a:rPr>
              <a:t>314</a:t>
            </a:r>
            <a:r>
              <a:rPr lang="en-US" altLang="zh-CN" i="1" dirty="0">
                <a:latin typeface="Symbol" panose="05050102010706020507" pitchFamily="18" charset="2"/>
              </a:rPr>
              <a:t> </a:t>
            </a:r>
            <a:r>
              <a:rPr lang="en-US" altLang="zh-CN" i="1" dirty="0">
                <a:latin typeface="Times New Roman" panose="02020603050405020304" pitchFamily="18" charset="0"/>
              </a:rPr>
              <a:t>t </a:t>
            </a:r>
            <a:r>
              <a:rPr lang="en-US" altLang="zh-CN" dirty="0">
                <a:latin typeface="Times New Roman" panose="02020603050405020304" pitchFamily="18" charset="0"/>
              </a:rPr>
              <a:t>+ 30</a:t>
            </a:r>
            <a:r>
              <a:rPr lang="zh-CN" altLang="en-US" baseline="60000" dirty="0">
                <a:latin typeface="Times New Roman" panose="02020603050405020304" pitchFamily="18" charset="0"/>
              </a:rPr>
              <a:t>。</a:t>
            </a:r>
            <a:r>
              <a:rPr lang="en-US" altLang="zh-CN" dirty="0">
                <a:latin typeface="Times New Roman" panose="02020603050405020304" pitchFamily="18" charset="0"/>
              </a:rPr>
              <a:t>)  A</a:t>
            </a:r>
            <a:endParaRPr lang="en-US" altLang="zh-CN" sz="2400" dirty="0">
              <a:latin typeface="Times New Roman" panose="02020603050405020304" pitchFamily="18" charset="0"/>
            </a:endParaRPr>
          </a:p>
        </p:txBody>
      </p:sp>
      <p:sp>
        <p:nvSpPr>
          <p:cNvPr id="28678" name="文本框 28677"/>
          <p:cNvSpPr txBox="1"/>
          <p:nvPr/>
        </p:nvSpPr>
        <p:spPr>
          <a:xfrm>
            <a:off x="1412875" y="3646488"/>
            <a:ext cx="3784600" cy="519112"/>
          </a:xfrm>
          <a:prstGeom prst="rect">
            <a:avLst/>
          </a:prstGeom>
          <a:noFill/>
          <a:ln w="9525">
            <a:noFill/>
          </a:ln>
        </p:spPr>
        <p:txBody>
          <a:bodyPr wrap="none">
            <a:spAutoFit/>
          </a:bodyPr>
          <a:p>
            <a:pPr eaLnBrk="1" hangingPunct="1"/>
            <a:r>
              <a:rPr lang="en-US" altLang="zh-CN" i="1" dirty="0">
                <a:latin typeface="Times New Roman" panose="02020603050405020304" pitchFamily="18" charset="0"/>
              </a:rPr>
              <a:t>i</a:t>
            </a:r>
            <a:r>
              <a:rPr lang="en-US" altLang="zh-CN" baseline="-25000" dirty="0">
                <a:latin typeface="Times New Roman" panose="02020603050405020304" pitchFamily="18" charset="0"/>
              </a:rPr>
              <a:t>2</a:t>
            </a:r>
            <a:r>
              <a:rPr lang="en-US" altLang="zh-CN" dirty="0">
                <a:latin typeface="Times New Roman" panose="02020603050405020304" pitchFamily="18" charset="0"/>
              </a:rPr>
              <a:t>=10cos(</a:t>
            </a:r>
            <a:r>
              <a:rPr lang="en-US" altLang="zh-CN" dirty="0">
                <a:latin typeface="Symbol" panose="05050102010706020507" pitchFamily="18" charset="2"/>
              </a:rPr>
              <a:t>314</a:t>
            </a:r>
            <a:r>
              <a:rPr lang="en-US" altLang="zh-CN" i="1" dirty="0">
                <a:latin typeface="Symbol" panose="05050102010706020507" pitchFamily="18" charset="2"/>
              </a:rPr>
              <a:t> </a:t>
            </a:r>
            <a:r>
              <a:rPr lang="en-US" altLang="zh-CN" i="1" dirty="0">
                <a:latin typeface="Times New Roman" panose="02020603050405020304" pitchFamily="18" charset="0"/>
              </a:rPr>
              <a:t>t </a:t>
            </a:r>
            <a:r>
              <a:rPr lang="en-US" altLang="zh-CN" dirty="0">
                <a:latin typeface="宋体" panose="02010600030101010101" pitchFamily="2" charset="-122"/>
              </a:rPr>
              <a:t>-</a:t>
            </a:r>
            <a:r>
              <a:rPr lang="en-US" altLang="zh-CN" dirty="0">
                <a:latin typeface="Times New Roman" panose="02020603050405020304" pitchFamily="18" charset="0"/>
              </a:rPr>
              <a:t> 45</a:t>
            </a:r>
            <a:r>
              <a:rPr lang="zh-CN" altLang="en-US" baseline="60000" dirty="0">
                <a:latin typeface="Times New Roman" panose="02020603050405020304" pitchFamily="18" charset="0"/>
              </a:rPr>
              <a:t>。</a:t>
            </a:r>
            <a:r>
              <a:rPr lang="en-US" altLang="zh-CN" dirty="0">
                <a:latin typeface="Times New Roman" panose="02020603050405020304" pitchFamily="18" charset="0"/>
              </a:rPr>
              <a:t>)  A</a:t>
            </a:r>
            <a:endParaRPr lang="en-US" altLang="zh-CN" dirty="0">
              <a:latin typeface="Times New Roman" panose="02020603050405020304" pitchFamily="18" charset="0"/>
            </a:endParaRPr>
          </a:p>
        </p:txBody>
      </p:sp>
      <p:sp>
        <p:nvSpPr>
          <p:cNvPr id="28679" name="文本框 28678"/>
          <p:cNvSpPr txBox="1"/>
          <p:nvPr/>
        </p:nvSpPr>
        <p:spPr>
          <a:xfrm>
            <a:off x="5621338" y="2711450"/>
            <a:ext cx="3248025" cy="1552575"/>
          </a:xfrm>
          <a:prstGeom prst="rect">
            <a:avLst/>
          </a:prstGeom>
          <a:noFill/>
          <a:ln w="9525">
            <a:noFill/>
          </a:ln>
        </p:spPr>
        <p:txBody>
          <a:bodyPr wrap="none">
            <a:spAutoFit/>
          </a:bodyPr>
          <a:p>
            <a:pPr eaLnBrk="1" hangingPunct="1">
              <a:spcBef>
                <a:spcPct val="50000"/>
              </a:spcBef>
            </a:pPr>
            <a:r>
              <a:rPr lang="zh-CN" altLang="en-US" sz="2400" dirty="0">
                <a:latin typeface="Times New Roman" panose="02020603050405020304" pitchFamily="18" charset="0"/>
              </a:rPr>
              <a:t>画出它们的波形并判断</a:t>
            </a:r>
            <a:endParaRPr lang="zh-CN" altLang="en-US" sz="2400" dirty="0">
              <a:latin typeface="Times New Roman" panose="02020603050405020304" pitchFamily="18" charset="0"/>
            </a:endParaRPr>
          </a:p>
          <a:p>
            <a:pPr eaLnBrk="1" hangingPunct="1">
              <a:spcBef>
                <a:spcPct val="50000"/>
              </a:spcBef>
            </a:pPr>
            <a:r>
              <a:rPr lang="zh-CN" altLang="en-US" sz="2400" dirty="0">
                <a:latin typeface="Times New Roman" panose="02020603050405020304" pitchFamily="18" charset="0"/>
              </a:rPr>
              <a:t>哪一个电流超前哪一个</a:t>
            </a:r>
            <a:endParaRPr lang="zh-CN" altLang="en-US" sz="2400" dirty="0">
              <a:latin typeface="Times New Roman" panose="02020603050405020304" pitchFamily="18" charset="0"/>
            </a:endParaRPr>
          </a:p>
          <a:p>
            <a:pPr eaLnBrk="1" hangingPunct="1">
              <a:spcBef>
                <a:spcPct val="50000"/>
              </a:spcBef>
            </a:pPr>
            <a:r>
              <a:rPr lang="zh-CN" altLang="en-US" sz="2400" dirty="0">
                <a:latin typeface="Times New Roman" panose="02020603050405020304" pitchFamily="18" charset="0"/>
              </a:rPr>
              <a:t>电流滞后。 </a:t>
            </a:r>
            <a:endParaRPr lang="zh-CN" altLang="en-US" sz="2400" dirty="0">
              <a:latin typeface="Times New Roman" panose="02020603050405020304" pitchFamily="18" charset="0"/>
            </a:endParaRPr>
          </a:p>
        </p:txBody>
      </p:sp>
      <p:grpSp>
        <p:nvGrpSpPr>
          <p:cNvPr id="2" name="组合 28679"/>
          <p:cNvGrpSpPr/>
          <p:nvPr/>
        </p:nvGrpSpPr>
        <p:grpSpPr>
          <a:xfrm>
            <a:off x="623888" y="4165600"/>
            <a:ext cx="4176712" cy="2319338"/>
            <a:chOff x="0" y="0"/>
            <a:chExt cx="2631" cy="1461"/>
          </a:xfrm>
        </p:grpSpPr>
        <p:sp>
          <p:nvSpPr>
            <p:cNvPr id="26637" name="直接连接符 28680"/>
            <p:cNvSpPr/>
            <p:nvPr/>
          </p:nvSpPr>
          <p:spPr>
            <a:xfrm flipV="1">
              <a:off x="533" y="62"/>
              <a:ext cx="0" cy="1399"/>
            </a:xfrm>
            <a:prstGeom prst="line">
              <a:avLst/>
            </a:prstGeom>
            <a:ln w="19050" cap="flat" cmpd="sng">
              <a:solidFill>
                <a:schemeClr val="tx1"/>
              </a:solidFill>
              <a:prstDash val="solid"/>
              <a:headEnd type="none" w="med" len="med"/>
              <a:tailEnd type="stealth" w="sm" len="med"/>
            </a:ln>
          </p:spPr>
        </p:sp>
        <p:sp>
          <p:nvSpPr>
            <p:cNvPr id="26638" name="未知"/>
            <p:cNvSpPr/>
            <p:nvPr/>
          </p:nvSpPr>
          <p:spPr>
            <a:xfrm>
              <a:off x="0" y="341"/>
              <a:ext cx="2039" cy="963"/>
            </a:xfrm>
            <a:custGeom>
              <a:avLst/>
              <a:gdLst>
                <a:gd name="txL" fmla="*/ 0 w 2262"/>
                <a:gd name="txT" fmla="*/ 0 h 1091"/>
                <a:gd name="txR" fmla="*/ 2262 w 2262"/>
                <a:gd name="txB" fmla="*/ 1091 h 1091"/>
              </a:gdLst>
              <a:ahLst/>
              <a:cxnLst>
                <a:cxn ang="0">
                  <a:pos x="0" y="21"/>
                </a:cxn>
                <a:cxn ang="0">
                  <a:pos x="6" y="14"/>
                </a:cxn>
                <a:cxn ang="0">
                  <a:pos x="13" y="8"/>
                </a:cxn>
                <a:cxn ang="0">
                  <a:pos x="20" y="4"/>
                </a:cxn>
                <a:cxn ang="0">
                  <a:pos x="29" y="3"/>
                </a:cxn>
                <a:cxn ang="0">
                  <a:pos x="39" y="4"/>
                </a:cxn>
                <a:cxn ang="0">
                  <a:pos x="49" y="12"/>
                </a:cxn>
                <a:cxn ang="0">
                  <a:pos x="57" y="20"/>
                </a:cxn>
                <a:cxn ang="0">
                  <a:pos x="66" y="30"/>
                </a:cxn>
                <a:cxn ang="0">
                  <a:pos x="75" y="38"/>
                </a:cxn>
                <a:cxn ang="0">
                  <a:pos x="86" y="43"/>
                </a:cxn>
                <a:cxn ang="0">
                  <a:pos x="100" y="36"/>
                </a:cxn>
                <a:cxn ang="0">
                  <a:pos x="115" y="21"/>
                </a:cxn>
                <a:cxn ang="0">
                  <a:pos x="122" y="14"/>
                </a:cxn>
                <a:cxn ang="0">
                  <a:pos x="133" y="4"/>
                </a:cxn>
                <a:cxn ang="0">
                  <a:pos x="144" y="4"/>
                </a:cxn>
                <a:cxn ang="0">
                  <a:pos x="152" y="4"/>
                </a:cxn>
              </a:cxnLst>
              <a:rect l="txL" t="txT" r="txR" b="txB"/>
              <a:pathLst>
                <a:path w="2262" h="1091">
                  <a:moveTo>
                    <a:pt x="0" y="549"/>
                  </a:moveTo>
                  <a:cubicBezTo>
                    <a:pt x="16" y="518"/>
                    <a:pt x="65" y="418"/>
                    <a:pt x="96" y="360"/>
                  </a:cubicBezTo>
                  <a:cubicBezTo>
                    <a:pt x="127" y="302"/>
                    <a:pt x="150" y="253"/>
                    <a:pt x="183" y="204"/>
                  </a:cubicBezTo>
                  <a:cubicBezTo>
                    <a:pt x="216" y="155"/>
                    <a:pt x="255" y="99"/>
                    <a:pt x="294" y="66"/>
                  </a:cubicBezTo>
                  <a:cubicBezTo>
                    <a:pt x="333" y="33"/>
                    <a:pt x="373" y="0"/>
                    <a:pt x="420" y="3"/>
                  </a:cubicBezTo>
                  <a:cubicBezTo>
                    <a:pt x="467" y="6"/>
                    <a:pt x="524" y="30"/>
                    <a:pt x="576" y="81"/>
                  </a:cubicBezTo>
                  <a:cubicBezTo>
                    <a:pt x="628" y="132"/>
                    <a:pt x="687" y="233"/>
                    <a:pt x="732" y="309"/>
                  </a:cubicBezTo>
                  <a:cubicBezTo>
                    <a:pt x="777" y="385"/>
                    <a:pt x="807" y="460"/>
                    <a:pt x="849" y="540"/>
                  </a:cubicBezTo>
                  <a:cubicBezTo>
                    <a:pt x="891" y="620"/>
                    <a:pt x="937" y="714"/>
                    <a:pt x="981" y="789"/>
                  </a:cubicBezTo>
                  <a:cubicBezTo>
                    <a:pt x="1025" y="864"/>
                    <a:pt x="1059" y="941"/>
                    <a:pt x="1110" y="990"/>
                  </a:cubicBezTo>
                  <a:cubicBezTo>
                    <a:pt x="1161" y="1039"/>
                    <a:pt x="1228" y="1091"/>
                    <a:pt x="1290" y="1083"/>
                  </a:cubicBezTo>
                  <a:cubicBezTo>
                    <a:pt x="1352" y="1075"/>
                    <a:pt x="1413" y="1027"/>
                    <a:pt x="1482" y="939"/>
                  </a:cubicBezTo>
                  <a:cubicBezTo>
                    <a:pt x="1551" y="851"/>
                    <a:pt x="1648" y="653"/>
                    <a:pt x="1701" y="555"/>
                  </a:cubicBezTo>
                  <a:cubicBezTo>
                    <a:pt x="1754" y="457"/>
                    <a:pt x="1757" y="426"/>
                    <a:pt x="1803" y="348"/>
                  </a:cubicBezTo>
                  <a:cubicBezTo>
                    <a:pt x="1849" y="270"/>
                    <a:pt x="1926" y="141"/>
                    <a:pt x="1980" y="84"/>
                  </a:cubicBezTo>
                  <a:cubicBezTo>
                    <a:pt x="2034" y="27"/>
                    <a:pt x="2080" y="9"/>
                    <a:pt x="2127" y="6"/>
                  </a:cubicBezTo>
                  <a:cubicBezTo>
                    <a:pt x="2174" y="3"/>
                    <a:pt x="2234" y="54"/>
                    <a:pt x="2262" y="66"/>
                  </a:cubicBezTo>
                </a:path>
              </a:pathLst>
            </a:custGeom>
            <a:noFill/>
            <a:ln w="28575" cap="flat" cmpd="sng">
              <a:solidFill>
                <a:srgbClr val="FF0000">
                  <a:alpha val="100000"/>
                </a:srgbClr>
              </a:solidFill>
              <a:prstDash val="solid"/>
              <a:round/>
              <a:headEnd type="none" w="med" len="med"/>
              <a:tailEnd type="none" w="med" len="med"/>
            </a:ln>
          </p:spPr>
          <p:txBody>
            <a:bodyPr/>
            <a:p>
              <a:endParaRPr lang="zh-CN" altLang="en-US"/>
            </a:p>
          </p:txBody>
        </p:sp>
        <p:sp>
          <p:nvSpPr>
            <p:cNvPr id="26639" name="未知"/>
            <p:cNvSpPr/>
            <p:nvPr/>
          </p:nvSpPr>
          <p:spPr>
            <a:xfrm>
              <a:off x="0" y="619"/>
              <a:ext cx="2039" cy="478"/>
            </a:xfrm>
            <a:custGeom>
              <a:avLst/>
              <a:gdLst>
                <a:gd name="txL" fmla="*/ 0 w 2262"/>
                <a:gd name="txT" fmla="*/ 0 h 541"/>
                <a:gd name="txR" fmla="*/ 2262 w 2262"/>
                <a:gd name="txB" fmla="*/ 541 h 541"/>
              </a:gdLst>
              <a:ahLst/>
              <a:cxnLst>
                <a:cxn ang="0">
                  <a:pos x="0" y="21"/>
                </a:cxn>
                <a:cxn ang="0">
                  <a:pos x="13" y="19"/>
                </a:cxn>
                <a:cxn ang="0">
                  <a:pos x="29" y="11"/>
                </a:cxn>
                <a:cxn ang="0">
                  <a:pos x="44" y="4"/>
                </a:cxn>
                <a:cxn ang="0">
                  <a:pos x="57" y="3"/>
                </a:cxn>
                <a:cxn ang="0">
                  <a:pos x="71" y="4"/>
                </a:cxn>
                <a:cxn ang="0">
                  <a:pos x="86" y="11"/>
                </a:cxn>
                <a:cxn ang="0">
                  <a:pos x="104" y="20"/>
                </a:cxn>
                <a:cxn ang="0">
                  <a:pos x="114" y="21"/>
                </a:cxn>
                <a:cxn ang="0">
                  <a:pos x="124" y="20"/>
                </a:cxn>
                <a:cxn ang="0">
                  <a:pos x="136" y="15"/>
                </a:cxn>
                <a:cxn ang="0">
                  <a:pos x="144" y="10"/>
                </a:cxn>
                <a:cxn ang="0">
                  <a:pos x="152" y="5"/>
                </a:cxn>
              </a:cxnLst>
              <a:rect l="txL" t="txT" r="txR" b="txB"/>
              <a:pathLst>
                <a:path w="2262" h="541">
                  <a:moveTo>
                    <a:pt x="0" y="540"/>
                  </a:moveTo>
                  <a:cubicBezTo>
                    <a:pt x="31" y="531"/>
                    <a:pt x="115" y="528"/>
                    <a:pt x="186" y="483"/>
                  </a:cubicBezTo>
                  <a:cubicBezTo>
                    <a:pt x="257" y="438"/>
                    <a:pt x="345" y="339"/>
                    <a:pt x="423" y="270"/>
                  </a:cubicBezTo>
                  <a:cubicBezTo>
                    <a:pt x="501" y="201"/>
                    <a:pt x="581" y="110"/>
                    <a:pt x="654" y="66"/>
                  </a:cubicBezTo>
                  <a:cubicBezTo>
                    <a:pt x="727" y="22"/>
                    <a:pt x="795" y="0"/>
                    <a:pt x="864" y="3"/>
                  </a:cubicBezTo>
                  <a:cubicBezTo>
                    <a:pt x="933" y="6"/>
                    <a:pt x="1000" y="39"/>
                    <a:pt x="1068" y="84"/>
                  </a:cubicBezTo>
                  <a:cubicBezTo>
                    <a:pt x="1136" y="129"/>
                    <a:pt x="1198" y="205"/>
                    <a:pt x="1275" y="273"/>
                  </a:cubicBezTo>
                  <a:cubicBezTo>
                    <a:pt x="1352" y="341"/>
                    <a:pt x="1462" y="451"/>
                    <a:pt x="1533" y="495"/>
                  </a:cubicBezTo>
                  <a:cubicBezTo>
                    <a:pt x="1604" y="539"/>
                    <a:pt x="1645" y="539"/>
                    <a:pt x="1698" y="540"/>
                  </a:cubicBezTo>
                  <a:cubicBezTo>
                    <a:pt x="1751" y="541"/>
                    <a:pt x="1797" y="527"/>
                    <a:pt x="1851" y="498"/>
                  </a:cubicBezTo>
                  <a:cubicBezTo>
                    <a:pt x="1905" y="469"/>
                    <a:pt x="1978" y="405"/>
                    <a:pt x="2025" y="366"/>
                  </a:cubicBezTo>
                  <a:cubicBezTo>
                    <a:pt x="2072" y="327"/>
                    <a:pt x="2093" y="299"/>
                    <a:pt x="2133" y="261"/>
                  </a:cubicBezTo>
                  <a:cubicBezTo>
                    <a:pt x="2173" y="223"/>
                    <a:pt x="2235" y="166"/>
                    <a:pt x="2262" y="141"/>
                  </a:cubicBezTo>
                </a:path>
              </a:pathLst>
            </a:custGeom>
            <a:noFill/>
            <a:ln w="28575" cap="flat" cmpd="sng">
              <a:solidFill>
                <a:srgbClr val="3333FF">
                  <a:alpha val="100000"/>
                </a:srgbClr>
              </a:solidFill>
              <a:prstDash val="solid"/>
              <a:round/>
              <a:headEnd type="none" w="med" len="med"/>
              <a:tailEnd type="none" w="med" len="med"/>
            </a:ln>
          </p:spPr>
          <p:txBody>
            <a:bodyPr/>
            <a:p>
              <a:endParaRPr lang="zh-CN" altLang="en-US"/>
            </a:p>
          </p:txBody>
        </p:sp>
        <p:sp>
          <p:nvSpPr>
            <p:cNvPr id="26640" name="矩形 28683"/>
            <p:cNvSpPr/>
            <p:nvPr/>
          </p:nvSpPr>
          <p:spPr>
            <a:xfrm>
              <a:off x="0" y="181"/>
              <a:ext cx="254" cy="327"/>
            </a:xfrm>
            <a:prstGeom prst="rect">
              <a:avLst/>
            </a:prstGeom>
            <a:noFill/>
            <a:ln w="9525">
              <a:noFill/>
            </a:ln>
          </p:spPr>
          <p:txBody>
            <a:bodyPr wrap="none">
              <a:spAutoFit/>
            </a:bodyPr>
            <a:p>
              <a:pPr>
                <a:spcBef>
                  <a:spcPct val="50000"/>
                </a:spcBef>
              </a:pPr>
              <a:r>
                <a:rPr lang="en-US" altLang="zh-CN" i="1" dirty="0">
                  <a:latin typeface="Times New Roman" panose="02020603050405020304" pitchFamily="18" charset="0"/>
                </a:rPr>
                <a:t>i</a:t>
              </a:r>
              <a:r>
                <a:rPr lang="en-US" altLang="zh-CN" baseline="-25000" dirty="0">
                  <a:latin typeface="Times New Roman" panose="02020603050405020304" pitchFamily="18" charset="0"/>
                </a:rPr>
                <a:t>1</a:t>
              </a:r>
              <a:endParaRPr lang="en-US" altLang="zh-CN" baseline="-25000" dirty="0">
                <a:latin typeface="Times New Roman" panose="02020603050405020304" pitchFamily="18" charset="0"/>
              </a:endParaRPr>
            </a:p>
          </p:txBody>
        </p:sp>
        <p:sp>
          <p:nvSpPr>
            <p:cNvPr id="26641" name="矩形 28684"/>
            <p:cNvSpPr/>
            <p:nvPr/>
          </p:nvSpPr>
          <p:spPr>
            <a:xfrm>
              <a:off x="1028" y="389"/>
              <a:ext cx="254" cy="327"/>
            </a:xfrm>
            <a:prstGeom prst="rect">
              <a:avLst/>
            </a:prstGeom>
            <a:noFill/>
            <a:ln w="9525">
              <a:noFill/>
            </a:ln>
          </p:spPr>
          <p:txBody>
            <a:bodyPr wrap="none">
              <a:spAutoFit/>
            </a:bodyPr>
            <a:p>
              <a:pPr>
                <a:spcBef>
                  <a:spcPct val="50000"/>
                </a:spcBef>
              </a:pPr>
              <a:r>
                <a:rPr lang="en-US" altLang="zh-CN" i="1" dirty="0">
                  <a:latin typeface="Times New Roman" panose="02020603050405020304" pitchFamily="18" charset="0"/>
                </a:rPr>
                <a:t>i</a:t>
              </a:r>
              <a:r>
                <a:rPr lang="en-US" altLang="zh-CN" baseline="-25000" dirty="0">
                  <a:latin typeface="Times New Roman" panose="02020603050405020304" pitchFamily="18" charset="0"/>
                </a:rPr>
                <a:t>2</a:t>
              </a:r>
              <a:endParaRPr lang="en-US" altLang="zh-CN" baseline="-25000" dirty="0">
                <a:latin typeface="Times New Roman" panose="02020603050405020304" pitchFamily="18" charset="0"/>
              </a:endParaRPr>
            </a:p>
          </p:txBody>
        </p:sp>
        <p:grpSp>
          <p:nvGrpSpPr>
            <p:cNvPr id="26642" name="组合 28685"/>
            <p:cNvGrpSpPr/>
            <p:nvPr/>
          </p:nvGrpSpPr>
          <p:grpSpPr>
            <a:xfrm>
              <a:off x="0" y="0"/>
              <a:ext cx="2631" cy="1102"/>
              <a:chOff x="0" y="0"/>
              <a:chExt cx="2631" cy="1102"/>
            </a:xfrm>
          </p:grpSpPr>
          <p:sp>
            <p:nvSpPr>
              <p:cNvPr id="26643" name="直接连接符 28686"/>
              <p:cNvSpPr/>
              <p:nvPr/>
            </p:nvSpPr>
            <p:spPr>
              <a:xfrm flipV="1">
                <a:off x="0" y="818"/>
                <a:ext cx="2553" cy="8"/>
              </a:xfrm>
              <a:prstGeom prst="line">
                <a:avLst/>
              </a:prstGeom>
              <a:ln w="19050" cap="flat" cmpd="sng">
                <a:solidFill>
                  <a:schemeClr val="tx1"/>
                </a:solidFill>
                <a:prstDash val="solid"/>
                <a:headEnd type="none" w="med" len="med"/>
                <a:tailEnd type="stealth" w="sm" len="med"/>
              </a:ln>
            </p:spPr>
          </p:sp>
          <p:sp>
            <p:nvSpPr>
              <p:cNvPr id="26644" name="文本框 28687"/>
              <p:cNvSpPr txBox="1"/>
              <p:nvPr/>
            </p:nvSpPr>
            <p:spPr>
              <a:xfrm>
                <a:off x="2282" y="814"/>
                <a:ext cx="349" cy="288"/>
              </a:xfrm>
              <a:prstGeom prst="rect">
                <a:avLst/>
              </a:prstGeom>
              <a:noFill/>
              <a:ln w="9525">
                <a:noFill/>
              </a:ln>
            </p:spPr>
            <p:txBody>
              <a:bodyPr wrap="none">
                <a:spAutoFit/>
              </a:bodyPr>
              <a:p>
                <a:r>
                  <a:rPr lang="zh-CN" altLang="en-US" sz="2400" i="1" dirty="0">
                    <a:latin typeface="Times New Roman" panose="02020603050405020304" pitchFamily="18" charset="0"/>
                    <a:sym typeface="Symbol" panose="05050102010706020507" pitchFamily="18" charset="2"/>
                  </a:rPr>
                  <a:t> </a:t>
                </a:r>
                <a:r>
                  <a:rPr lang="en-US" altLang="zh-CN" sz="2400" i="1" dirty="0">
                    <a:latin typeface="Times New Roman" panose="02020603050405020304" pitchFamily="18" charset="0"/>
                  </a:rPr>
                  <a:t>t</a:t>
                </a:r>
                <a:endParaRPr lang="en-US" altLang="zh-CN" sz="2400" i="1" dirty="0">
                  <a:latin typeface="Times New Roman" panose="02020603050405020304" pitchFamily="18" charset="0"/>
                </a:endParaRPr>
              </a:p>
            </p:txBody>
          </p:sp>
          <p:sp>
            <p:nvSpPr>
              <p:cNvPr id="26645" name="文本框 28688"/>
              <p:cNvSpPr txBox="1"/>
              <p:nvPr/>
            </p:nvSpPr>
            <p:spPr>
              <a:xfrm>
                <a:off x="518" y="809"/>
                <a:ext cx="255" cy="288"/>
              </a:xfrm>
              <a:prstGeom prst="rect">
                <a:avLst/>
              </a:prstGeom>
              <a:noFill/>
              <a:ln w="9525">
                <a:noFill/>
              </a:ln>
            </p:spPr>
            <p:txBody>
              <a:bodyPr wrap="none">
                <a:spAutoFit/>
              </a:bodyPr>
              <a:p>
                <a:pPr eaLnBrk="1" hangingPunct="1">
                  <a:spcBef>
                    <a:spcPct val="50000"/>
                  </a:spcBef>
                </a:pPr>
                <a:r>
                  <a:rPr lang="en-US" altLang="zh-CN" sz="2400" i="1" dirty="0">
                    <a:latin typeface="Times New Roman" panose="02020603050405020304" pitchFamily="18" charset="0"/>
                  </a:rPr>
                  <a:t>O</a:t>
                </a:r>
                <a:endParaRPr lang="en-US" altLang="zh-CN" sz="2400" dirty="0">
                  <a:latin typeface="Times New Roman" panose="02020603050405020304" pitchFamily="18" charset="0"/>
                </a:endParaRPr>
              </a:p>
            </p:txBody>
          </p:sp>
          <p:sp>
            <p:nvSpPr>
              <p:cNvPr id="26646" name="矩形 28689"/>
              <p:cNvSpPr/>
              <p:nvPr/>
            </p:nvSpPr>
            <p:spPr>
              <a:xfrm>
                <a:off x="598" y="0"/>
                <a:ext cx="430" cy="327"/>
              </a:xfrm>
              <a:prstGeom prst="rect">
                <a:avLst/>
              </a:prstGeom>
              <a:noFill/>
              <a:ln w="9525">
                <a:noFill/>
              </a:ln>
            </p:spPr>
            <p:txBody>
              <a:bodyPr wrap="none">
                <a:spAutoFit/>
              </a:bodyPr>
              <a:p>
                <a:pPr>
                  <a:spcBef>
                    <a:spcPct val="50000"/>
                  </a:spcBef>
                </a:pPr>
                <a:r>
                  <a:rPr lang="en-US" altLang="zh-CN" i="1" dirty="0">
                    <a:latin typeface="Times New Roman" panose="02020603050405020304" pitchFamily="18" charset="0"/>
                  </a:rPr>
                  <a:t>i</a:t>
                </a:r>
                <a:r>
                  <a:rPr lang="en-US" altLang="zh-CN" baseline="-25000" dirty="0">
                    <a:latin typeface="Times New Roman" panose="02020603050405020304" pitchFamily="18" charset="0"/>
                  </a:rPr>
                  <a:t>1 </a:t>
                </a:r>
                <a:r>
                  <a:rPr lang="en-US" altLang="zh-CN" i="1" dirty="0">
                    <a:latin typeface="Times New Roman" panose="02020603050405020304" pitchFamily="18" charset="0"/>
                  </a:rPr>
                  <a:t>i</a:t>
                </a:r>
                <a:r>
                  <a:rPr lang="en-US" altLang="zh-CN" baseline="-25000" dirty="0">
                    <a:latin typeface="Times New Roman" panose="02020603050405020304" pitchFamily="18" charset="0"/>
                  </a:rPr>
                  <a:t>2</a:t>
                </a:r>
                <a:endParaRPr lang="en-US" altLang="zh-CN" baseline="-25000" dirty="0">
                  <a:latin typeface="Times New Roman" panose="02020603050405020304" pitchFamily="18" charset="0"/>
                </a:endParaRPr>
              </a:p>
            </p:txBody>
          </p:sp>
        </p:grpSp>
      </p:grpSp>
      <p:sp>
        <p:nvSpPr>
          <p:cNvPr id="28691" name="矩形 28690"/>
          <p:cNvSpPr/>
          <p:nvPr/>
        </p:nvSpPr>
        <p:spPr>
          <a:xfrm>
            <a:off x="5221288" y="4783138"/>
            <a:ext cx="444500" cy="519112"/>
          </a:xfrm>
          <a:prstGeom prst="rect">
            <a:avLst/>
          </a:prstGeom>
          <a:noFill/>
          <a:ln w="9525">
            <a:noFill/>
          </a:ln>
        </p:spPr>
        <p:txBody>
          <a:bodyPr>
            <a:spAutoFit/>
          </a:bodyPr>
          <a:p>
            <a:pPr>
              <a:spcBef>
                <a:spcPct val="50000"/>
              </a:spcBef>
            </a:pPr>
            <a:r>
              <a:rPr lang="en-US" altLang="zh-CN" i="1" dirty="0">
                <a:latin typeface="Symbol" panose="05050102010706020507" pitchFamily="18" charset="2"/>
              </a:rPr>
              <a:t>j</a:t>
            </a:r>
            <a:endParaRPr lang="en-US" altLang="zh-CN" baseline="-25000" dirty="0">
              <a:latin typeface="Times New Roman" panose="02020603050405020304" pitchFamily="18" charset="0"/>
            </a:endParaRPr>
          </a:p>
        </p:txBody>
      </p:sp>
      <p:sp>
        <p:nvSpPr>
          <p:cNvPr id="28692" name="矩形 28691"/>
          <p:cNvSpPr/>
          <p:nvPr/>
        </p:nvSpPr>
        <p:spPr>
          <a:xfrm>
            <a:off x="5665788" y="4783138"/>
            <a:ext cx="3286125" cy="519112"/>
          </a:xfrm>
          <a:prstGeom prst="rect">
            <a:avLst/>
          </a:prstGeom>
          <a:noFill/>
          <a:ln w="9525">
            <a:noFill/>
          </a:ln>
        </p:spPr>
        <p:txBody>
          <a:bodyPr wrap="none">
            <a:spAutoFit/>
          </a:bodyPr>
          <a:p>
            <a:pPr>
              <a:spcBef>
                <a:spcPct val="50000"/>
              </a:spcBef>
            </a:pPr>
            <a:r>
              <a:rPr lang="en-US" altLang="zh-CN" dirty="0">
                <a:latin typeface="Symbol" panose="05050102010706020507" pitchFamily="18" charset="2"/>
              </a:rPr>
              <a:t>=</a:t>
            </a:r>
            <a:r>
              <a:rPr lang="en-US" altLang="zh-CN" i="1" dirty="0">
                <a:latin typeface="Symbol" panose="05050102010706020507" pitchFamily="18" charset="2"/>
              </a:rPr>
              <a:t> </a:t>
            </a:r>
            <a:r>
              <a:rPr lang="en-US" altLang="zh-CN" dirty="0">
                <a:latin typeface="Times New Roman" panose="02020603050405020304" pitchFamily="18" charset="0"/>
              </a:rPr>
              <a:t>30</a:t>
            </a:r>
            <a:r>
              <a:rPr lang="zh-CN" altLang="en-US" baseline="60000" dirty="0">
                <a:latin typeface="Times New Roman" panose="02020603050405020304" pitchFamily="18" charset="0"/>
              </a:rPr>
              <a:t>。</a:t>
            </a:r>
            <a:r>
              <a:rPr lang="en-US" altLang="zh-CN" dirty="0">
                <a:latin typeface="宋体" panose="02010600030101010101" pitchFamily="2" charset="-122"/>
              </a:rPr>
              <a:t>- </a:t>
            </a:r>
            <a:r>
              <a:rPr lang="zh-CN" altLang="en-US" dirty="0">
                <a:latin typeface="宋体" panose="02010600030101010101" pitchFamily="2" charset="-122"/>
              </a:rPr>
              <a:t>（</a:t>
            </a:r>
            <a:r>
              <a:rPr lang="en-US" altLang="zh-CN" dirty="0">
                <a:latin typeface="宋体" panose="02010600030101010101" pitchFamily="2" charset="-122"/>
              </a:rPr>
              <a:t>-</a:t>
            </a:r>
            <a:r>
              <a:rPr lang="en-US" altLang="zh-CN" dirty="0">
                <a:latin typeface="Times New Roman" panose="02020603050405020304" pitchFamily="18" charset="0"/>
              </a:rPr>
              <a:t>45</a:t>
            </a:r>
            <a:r>
              <a:rPr lang="zh-CN" altLang="en-US" baseline="60000" dirty="0">
                <a:latin typeface="Times New Roman" panose="02020603050405020304" pitchFamily="18" charset="0"/>
              </a:rPr>
              <a:t>。</a:t>
            </a:r>
            <a:r>
              <a:rPr lang="zh-CN" altLang="en-US" dirty="0">
                <a:latin typeface="Times New Roman" panose="02020603050405020304" pitchFamily="18" charset="0"/>
              </a:rPr>
              <a:t>）</a:t>
            </a:r>
            <a:r>
              <a:rPr lang="zh-CN" altLang="en-US" i="1" baseline="-25000" dirty="0">
                <a:latin typeface="Times New Roman" panose="02020603050405020304" pitchFamily="18" charset="0"/>
              </a:rPr>
              <a:t> </a:t>
            </a:r>
            <a:r>
              <a:rPr lang="en-US" altLang="zh-CN" sz="2400" dirty="0">
                <a:latin typeface="宋体" panose="02010600030101010101" pitchFamily="2" charset="-122"/>
                <a:sym typeface="Symbol" panose="05050102010706020507" pitchFamily="18" charset="2"/>
              </a:rPr>
              <a:t>&gt;0</a:t>
            </a:r>
            <a:endParaRPr lang="en-US" altLang="zh-CN" sz="2400" dirty="0">
              <a:latin typeface="宋体" panose="02010600030101010101" pitchFamily="2" charset="-122"/>
              <a:sym typeface="Symbol" panose="05050102010706020507" pitchFamily="18" charset="2"/>
            </a:endParaRPr>
          </a:p>
        </p:txBody>
      </p:sp>
      <p:sp>
        <p:nvSpPr>
          <p:cNvPr id="28693" name="文本框 28692"/>
          <p:cNvSpPr txBox="1"/>
          <p:nvPr/>
        </p:nvSpPr>
        <p:spPr>
          <a:xfrm>
            <a:off x="5197475" y="5716588"/>
            <a:ext cx="2949575" cy="519112"/>
          </a:xfrm>
          <a:prstGeom prst="rect">
            <a:avLst/>
          </a:prstGeom>
          <a:noFill/>
          <a:ln w="9525">
            <a:noFill/>
          </a:ln>
        </p:spPr>
        <p:txBody>
          <a:bodyPr wrap="none">
            <a:spAutoFit/>
          </a:bodyPr>
          <a:p>
            <a:pPr eaLnBrk="1" hangingPunct="1">
              <a:spcBef>
                <a:spcPct val="50000"/>
              </a:spcBef>
            </a:pPr>
            <a:r>
              <a:rPr lang="zh-CN" altLang="en-US" sz="2400" dirty="0">
                <a:latin typeface="Times New Roman" panose="02020603050405020304" pitchFamily="18" charset="0"/>
              </a:rPr>
              <a:t>电流</a:t>
            </a:r>
            <a:r>
              <a:rPr lang="en-US" altLang="zh-CN" i="1" dirty="0">
                <a:latin typeface="Times New Roman" panose="02020603050405020304" pitchFamily="18" charset="0"/>
              </a:rPr>
              <a:t>i</a:t>
            </a:r>
            <a:r>
              <a:rPr lang="en-US" altLang="zh-CN" baseline="-25000" dirty="0">
                <a:latin typeface="Times New Roman" panose="02020603050405020304" pitchFamily="18" charset="0"/>
              </a:rPr>
              <a:t>1</a:t>
            </a:r>
            <a:r>
              <a:rPr lang="zh-CN" altLang="en-US" sz="2400" dirty="0">
                <a:latin typeface="Times New Roman" panose="02020603050405020304" pitchFamily="18" charset="0"/>
              </a:rPr>
              <a:t>超前</a:t>
            </a:r>
            <a:r>
              <a:rPr lang="en-US" altLang="zh-CN" i="1" dirty="0">
                <a:latin typeface="Times New Roman" panose="02020603050405020304" pitchFamily="18" charset="0"/>
              </a:rPr>
              <a:t>i</a:t>
            </a:r>
            <a:r>
              <a:rPr lang="en-US" altLang="zh-CN" baseline="-25000" dirty="0">
                <a:latin typeface="Times New Roman" panose="02020603050405020304" pitchFamily="18" charset="0"/>
              </a:rPr>
              <a:t>2 </a:t>
            </a:r>
            <a:r>
              <a:rPr lang="en-US" altLang="zh-CN" dirty="0">
                <a:latin typeface="Times New Roman" panose="02020603050405020304" pitchFamily="18" charset="0"/>
              </a:rPr>
              <a:t>75</a:t>
            </a:r>
            <a:r>
              <a:rPr lang="zh-CN" altLang="en-US" baseline="60000" dirty="0">
                <a:latin typeface="Times New Roman" panose="02020603050405020304" pitchFamily="18" charset="0"/>
              </a:rPr>
              <a:t>。 </a:t>
            </a:r>
            <a:r>
              <a:rPr lang="zh-CN" altLang="en-US" sz="2400" dirty="0">
                <a:latin typeface="Times New Roman" panose="02020603050405020304" pitchFamily="18" charset="0"/>
              </a:rPr>
              <a:t>。 </a:t>
            </a:r>
            <a:endParaRPr lang="zh-CN" altLang="en-US" sz="2400" dirty="0">
              <a:latin typeface="Times New Roman" panose="02020603050405020304" pitchFamily="18" charset="0"/>
            </a:endParaRPr>
          </a:p>
        </p:txBody>
      </p:sp>
      <p:sp>
        <p:nvSpPr>
          <p:cNvPr id="26636"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additive="base">
                                        <p:cTn id="7" dur="500" fill="hold"/>
                                        <p:tgtEl>
                                          <p:spTgt spid="28674"/>
                                        </p:tgtEl>
                                        <p:attrNameLst>
                                          <p:attrName>ppt_x</p:attrName>
                                        </p:attrNameLst>
                                      </p:cBhvr>
                                      <p:tavLst>
                                        <p:tav tm="0">
                                          <p:val>
                                            <p:strVal val="0-#ppt_w/2"/>
                                          </p:val>
                                        </p:tav>
                                        <p:tav tm="100000">
                                          <p:val>
                                            <p:strVal val="#ppt_x"/>
                                          </p:val>
                                        </p:tav>
                                      </p:tavLst>
                                    </p:anim>
                                    <p:anim calcmode="lin" valueType="num">
                                      <p:cBhvr additive="base">
                                        <p:cTn id="8" dur="500" fill="hold"/>
                                        <p:tgtEl>
                                          <p:spTgt spid="2867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8675"/>
                                        </p:tgtEl>
                                        <p:attrNameLst>
                                          <p:attrName>style.visibility</p:attrName>
                                        </p:attrNameLst>
                                      </p:cBhvr>
                                      <p:to>
                                        <p:strVal val="visible"/>
                                      </p:to>
                                    </p:set>
                                    <p:anim calcmode="lin" valueType="num">
                                      <p:cBhvr additive="base">
                                        <p:cTn id="13" dur="500" fill="hold"/>
                                        <p:tgtEl>
                                          <p:spTgt spid="28675"/>
                                        </p:tgtEl>
                                        <p:attrNameLst>
                                          <p:attrName>ppt_x</p:attrName>
                                        </p:attrNameLst>
                                      </p:cBhvr>
                                      <p:tavLst>
                                        <p:tav tm="0">
                                          <p:val>
                                            <p:strVal val="0-#ppt_w/2"/>
                                          </p:val>
                                        </p:tav>
                                        <p:tav tm="100000">
                                          <p:val>
                                            <p:strVal val="#ppt_x"/>
                                          </p:val>
                                        </p:tav>
                                      </p:tavLst>
                                    </p:anim>
                                    <p:anim calcmode="lin" valueType="num">
                                      <p:cBhvr additive="base">
                                        <p:cTn id="14" dur="500" fill="hold"/>
                                        <p:tgtEl>
                                          <p:spTgt spid="2867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8676"/>
                                        </p:tgtEl>
                                        <p:attrNameLst>
                                          <p:attrName>style.visibility</p:attrName>
                                        </p:attrNameLst>
                                      </p:cBhvr>
                                      <p:to>
                                        <p:strVal val="visible"/>
                                      </p:to>
                                    </p:set>
                                    <p:anim calcmode="lin" valueType="num">
                                      <p:cBhvr additive="base">
                                        <p:cTn id="19" dur="500" fill="hold"/>
                                        <p:tgtEl>
                                          <p:spTgt spid="28676"/>
                                        </p:tgtEl>
                                        <p:attrNameLst>
                                          <p:attrName>ppt_x</p:attrName>
                                        </p:attrNameLst>
                                      </p:cBhvr>
                                      <p:tavLst>
                                        <p:tav tm="0">
                                          <p:val>
                                            <p:strVal val="0-#ppt_w/2"/>
                                          </p:val>
                                        </p:tav>
                                        <p:tav tm="100000">
                                          <p:val>
                                            <p:strVal val="#ppt_x"/>
                                          </p:val>
                                        </p:tav>
                                      </p:tavLst>
                                    </p:anim>
                                    <p:anim calcmode="lin" valueType="num">
                                      <p:cBhvr additive="base">
                                        <p:cTn id="20" dur="500" fill="hold"/>
                                        <p:tgtEl>
                                          <p:spTgt spid="2867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8677"/>
                                        </p:tgtEl>
                                        <p:attrNameLst>
                                          <p:attrName>style.visibility</p:attrName>
                                        </p:attrNameLst>
                                      </p:cBhvr>
                                      <p:to>
                                        <p:strVal val="visible"/>
                                      </p:to>
                                    </p:set>
                                    <p:anim calcmode="lin" valueType="num">
                                      <p:cBhvr additive="base">
                                        <p:cTn id="25" dur="500" fill="hold"/>
                                        <p:tgtEl>
                                          <p:spTgt spid="28677"/>
                                        </p:tgtEl>
                                        <p:attrNameLst>
                                          <p:attrName>ppt_x</p:attrName>
                                        </p:attrNameLst>
                                      </p:cBhvr>
                                      <p:tavLst>
                                        <p:tav tm="0">
                                          <p:val>
                                            <p:strVal val="0-#ppt_w/2"/>
                                          </p:val>
                                        </p:tav>
                                        <p:tav tm="100000">
                                          <p:val>
                                            <p:strVal val="#ppt_x"/>
                                          </p:val>
                                        </p:tav>
                                      </p:tavLst>
                                    </p:anim>
                                    <p:anim calcmode="lin" valueType="num">
                                      <p:cBhvr additive="base">
                                        <p:cTn id="26" dur="500" fill="hold"/>
                                        <p:tgtEl>
                                          <p:spTgt spid="28677"/>
                                        </p:tgtEl>
                                        <p:attrNameLst>
                                          <p:attrName>ppt_y</p:attrName>
                                        </p:attrNameLst>
                                      </p:cBhvr>
                                      <p:tavLst>
                                        <p:tav tm="0">
                                          <p:val>
                                            <p:strVal val="#ppt_y"/>
                                          </p:val>
                                        </p:tav>
                                        <p:tav tm="100000">
                                          <p:val>
                                            <p:strVal val="#ppt_y"/>
                                          </p:val>
                                        </p:tav>
                                      </p:tavLst>
                                    </p:anim>
                                  </p:childTnLst>
                                </p:cTn>
                              </p:par>
                            </p:childTnLst>
                          </p:cTn>
                        </p:par>
                        <p:par>
                          <p:cTn id="27" fill="hold">
                            <p:stCondLst>
                              <p:cond delay="500"/>
                            </p:stCondLst>
                            <p:childTnLst>
                              <p:par>
                                <p:cTn id="28" presetID="2" presetClass="entr" presetSubtype="8" fill="hold" grpId="0" nodeType="afterEffect">
                                  <p:stCondLst>
                                    <p:cond delay="0"/>
                                  </p:stCondLst>
                                  <p:childTnLst>
                                    <p:set>
                                      <p:cBhvr>
                                        <p:cTn id="29" dur="1" fill="hold">
                                          <p:stCondLst>
                                            <p:cond delay="0"/>
                                          </p:stCondLst>
                                        </p:cTn>
                                        <p:tgtEl>
                                          <p:spTgt spid="28678"/>
                                        </p:tgtEl>
                                        <p:attrNameLst>
                                          <p:attrName>style.visibility</p:attrName>
                                        </p:attrNameLst>
                                      </p:cBhvr>
                                      <p:to>
                                        <p:strVal val="visible"/>
                                      </p:to>
                                    </p:set>
                                    <p:anim calcmode="lin" valueType="num">
                                      <p:cBhvr additive="base">
                                        <p:cTn id="30" dur="500" fill="hold"/>
                                        <p:tgtEl>
                                          <p:spTgt spid="28678"/>
                                        </p:tgtEl>
                                        <p:attrNameLst>
                                          <p:attrName>ppt_x</p:attrName>
                                        </p:attrNameLst>
                                      </p:cBhvr>
                                      <p:tavLst>
                                        <p:tav tm="0">
                                          <p:val>
                                            <p:strVal val="0-#ppt_w/2"/>
                                          </p:val>
                                        </p:tav>
                                        <p:tav tm="100000">
                                          <p:val>
                                            <p:strVal val="#ppt_x"/>
                                          </p:val>
                                        </p:tav>
                                      </p:tavLst>
                                    </p:anim>
                                    <p:anim calcmode="lin" valueType="num">
                                      <p:cBhvr additive="base">
                                        <p:cTn id="31" dur="500" fill="hold"/>
                                        <p:tgtEl>
                                          <p:spTgt spid="28678"/>
                                        </p:tgtEl>
                                        <p:attrNameLst>
                                          <p:attrName>ppt_y</p:attrName>
                                        </p:attrNameLst>
                                      </p:cBhvr>
                                      <p:tavLst>
                                        <p:tav tm="0">
                                          <p:val>
                                            <p:strVal val="#ppt_y"/>
                                          </p:val>
                                        </p:tav>
                                        <p:tav tm="100000">
                                          <p:val>
                                            <p:strVal val="#ppt_y"/>
                                          </p:val>
                                        </p:tav>
                                      </p:tavLst>
                                    </p:anim>
                                  </p:childTnLst>
                                </p:cTn>
                              </p:par>
                            </p:childTnLst>
                          </p:cTn>
                        </p:par>
                        <p:par>
                          <p:cTn id="32" fill="hold">
                            <p:stCondLst>
                              <p:cond delay="1000"/>
                            </p:stCondLst>
                            <p:childTnLst>
                              <p:par>
                                <p:cTn id="33" presetID="2" presetClass="entr" presetSubtype="8" fill="hold" grpId="0" nodeType="afterEffect">
                                  <p:stCondLst>
                                    <p:cond delay="0"/>
                                  </p:stCondLst>
                                  <p:childTnLst>
                                    <p:set>
                                      <p:cBhvr>
                                        <p:cTn id="34" dur="1" fill="hold">
                                          <p:stCondLst>
                                            <p:cond delay="0"/>
                                          </p:stCondLst>
                                        </p:cTn>
                                        <p:tgtEl>
                                          <p:spTgt spid="28679"/>
                                        </p:tgtEl>
                                        <p:attrNameLst>
                                          <p:attrName>style.visibility</p:attrName>
                                        </p:attrNameLst>
                                      </p:cBhvr>
                                      <p:to>
                                        <p:strVal val="visible"/>
                                      </p:to>
                                    </p:set>
                                    <p:anim calcmode="lin" valueType="num">
                                      <p:cBhvr additive="base">
                                        <p:cTn id="35" dur="500" fill="hold"/>
                                        <p:tgtEl>
                                          <p:spTgt spid="28679"/>
                                        </p:tgtEl>
                                        <p:attrNameLst>
                                          <p:attrName>ppt_x</p:attrName>
                                        </p:attrNameLst>
                                      </p:cBhvr>
                                      <p:tavLst>
                                        <p:tav tm="0">
                                          <p:val>
                                            <p:strVal val="0-#ppt_w/2"/>
                                          </p:val>
                                        </p:tav>
                                        <p:tav tm="100000">
                                          <p:val>
                                            <p:strVal val="#ppt_x"/>
                                          </p:val>
                                        </p:tav>
                                      </p:tavLst>
                                    </p:anim>
                                    <p:anim calcmode="lin" valueType="num">
                                      <p:cBhvr additive="base">
                                        <p:cTn id="36" dur="500" fill="hold"/>
                                        <p:tgtEl>
                                          <p:spTgt spid="28679"/>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28691"/>
                                        </p:tgtEl>
                                        <p:attrNameLst>
                                          <p:attrName>style.visibility</p:attrName>
                                        </p:attrNameLst>
                                      </p:cBhvr>
                                      <p:to>
                                        <p:strVal val="visible"/>
                                      </p:to>
                                    </p:set>
                                    <p:anim calcmode="lin" valueType="num">
                                      <p:cBhvr additive="base">
                                        <p:cTn id="41" dur="500" fill="hold"/>
                                        <p:tgtEl>
                                          <p:spTgt spid="28691"/>
                                        </p:tgtEl>
                                        <p:attrNameLst>
                                          <p:attrName>ppt_x</p:attrName>
                                        </p:attrNameLst>
                                      </p:cBhvr>
                                      <p:tavLst>
                                        <p:tav tm="0">
                                          <p:val>
                                            <p:strVal val="0-#ppt_w/2"/>
                                          </p:val>
                                        </p:tav>
                                        <p:tav tm="100000">
                                          <p:val>
                                            <p:strVal val="#ppt_x"/>
                                          </p:val>
                                        </p:tav>
                                      </p:tavLst>
                                    </p:anim>
                                    <p:anim calcmode="lin" valueType="num">
                                      <p:cBhvr additive="base">
                                        <p:cTn id="42" dur="500" fill="hold"/>
                                        <p:tgtEl>
                                          <p:spTgt spid="28691"/>
                                        </p:tgtEl>
                                        <p:attrNameLst>
                                          <p:attrName>ppt_y</p:attrName>
                                        </p:attrNameLst>
                                      </p:cBhvr>
                                      <p:tavLst>
                                        <p:tav tm="0">
                                          <p:val>
                                            <p:strVal val="#ppt_y"/>
                                          </p:val>
                                        </p:tav>
                                        <p:tav tm="100000">
                                          <p:val>
                                            <p:strVal val="#ppt_y"/>
                                          </p:val>
                                        </p:tav>
                                      </p:tavLst>
                                    </p:anim>
                                  </p:childTnLst>
                                </p:cTn>
                              </p:par>
                            </p:childTnLst>
                          </p:cTn>
                        </p:par>
                        <p:par>
                          <p:cTn id="43" fill="hold">
                            <p:stCondLst>
                              <p:cond delay="500"/>
                            </p:stCondLst>
                            <p:childTnLst>
                              <p:par>
                                <p:cTn id="44" presetID="2" presetClass="entr" presetSubtype="8" fill="hold" grpId="0" nodeType="afterEffect">
                                  <p:stCondLst>
                                    <p:cond delay="0"/>
                                  </p:stCondLst>
                                  <p:childTnLst>
                                    <p:set>
                                      <p:cBhvr>
                                        <p:cTn id="45" dur="1" fill="hold">
                                          <p:stCondLst>
                                            <p:cond delay="0"/>
                                          </p:stCondLst>
                                        </p:cTn>
                                        <p:tgtEl>
                                          <p:spTgt spid="28692"/>
                                        </p:tgtEl>
                                        <p:attrNameLst>
                                          <p:attrName>style.visibility</p:attrName>
                                        </p:attrNameLst>
                                      </p:cBhvr>
                                      <p:to>
                                        <p:strVal val="visible"/>
                                      </p:to>
                                    </p:set>
                                    <p:anim calcmode="lin" valueType="num">
                                      <p:cBhvr additive="base">
                                        <p:cTn id="46" dur="500" fill="hold"/>
                                        <p:tgtEl>
                                          <p:spTgt spid="28692"/>
                                        </p:tgtEl>
                                        <p:attrNameLst>
                                          <p:attrName>ppt_x</p:attrName>
                                        </p:attrNameLst>
                                      </p:cBhvr>
                                      <p:tavLst>
                                        <p:tav tm="0">
                                          <p:val>
                                            <p:strVal val="0-#ppt_w/2"/>
                                          </p:val>
                                        </p:tav>
                                        <p:tav tm="100000">
                                          <p:val>
                                            <p:strVal val="#ppt_x"/>
                                          </p:val>
                                        </p:tav>
                                      </p:tavLst>
                                    </p:anim>
                                    <p:anim calcmode="lin" valueType="num">
                                      <p:cBhvr additive="base">
                                        <p:cTn id="47" dur="500" fill="hold"/>
                                        <p:tgtEl>
                                          <p:spTgt spid="28692"/>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8" fill="hold" grpId="0" nodeType="clickEffect">
                                  <p:stCondLst>
                                    <p:cond delay="0"/>
                                  </p:stCondLst>
                                  <p:childTnLst>
                                    <p:set>
                                      <p:cBhvr>
                                        <p:cTn id="51" dur="1" fill="hold">
                                          <p:stCondLst>
                                            <p:cond delay="0"/>
                                          </p:stCondLst>
                                        </p:cTn>
                                        <p:tgtEl>
                                          <p:spTgt spid="28693"/>
                                        </p:tgtEl>
                                        <p:attrNameLst>
                                          <p:attrName>style.visibility</p:attrName>
                                        </p:attrNameLst>
                                      </p:cBhvr>
                                      <p:to>
                                        <p:strVal val="visible"/>
                                      </p:to>
                                    </p:set>
                                    <p:anim calcmode="lin" valueType="num">
                                      <p:cBhvr additive="base">
                                        <p:cTn id="52" dur="500" fill="hold"/>
                                        <p:tgtEl>
                                          <p:spTgt spid="28693"/>
                                        </p:tgtEl>
                                        <p:attrNameLst>
                                          <p:attrName>ppt_x</p:attrName>
                                        </p:attrNameLst>
                                      </p:cBhvr>
                                      <p:tavLst>
                                        <p:tav tm="0">
                                          <p:val>
                                            <p:strVal val="0-#ppt_w/2"/>
                                          </p:val>
                                        </p:tav>
                                        <p:tav tm="100000">
                                          <p:val>
                                            <p:strVal val="#ppt_x"/>
                                          </p:val>
                                        </p:tav>
                                      </p:tavLst>
                                    </p:anim>
                                    <p:anim calcmode="lin" valueType="num">
                                      <p:cBhvr additive="base">
                                        <p:cTn id="53" dur="500" fill="hold"/>
                                        <p:tgtEl>
                                          <p:spTgt spid="28693"/>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8" fill="hold" nodeType="clickEffect">
                                  <p:stCondLst>
                                    <p:cond delay="0"/>
                                  </p:stCondLst>
                                  <p:childTnLst>
                                    <p:set>
                                      <p:cBhvr>
                                        <p:cTn id="57" dur="1" fill="hold">
                                          <p:stCondLst>
                                            <p:cond delay="0"/>
                                          </p:stCondLst>
                                        </p:cTn>
                                        <p:tgtEl>
                                          <p:spTgt spid="2"/>
                                        </p:tgtEl>
                                        <p:attrNameLst>
                                          <p:attrName>style.visibility</p:attrName>
                                        </p:attrNameLst>
                                      </p:cBhvr>
                                      <p:to>
                                        <p:strVal val="visible"/>
                                      </p:to>
                                    </p:set>
                                    <p:anim calcmode="lin" valueType="num">
                                      <p:cBhvr additive="base">
                                        <p:cTn id="58" dur="500" fill="hold"/>
                                        <p:tgtEl>
                                          <p:spTgt spid="2"/>
                                        </p:tgtEl>
                                        <p:attrNameLst>
                                          <p:attrName>ppt_x</p:attrName>
                                        </p:attrNameLst>
                                      </p:cBhvr>
                                      <p:tavLst>
                                        <p:tav tm="0">
                                          <p:val>
                                            <p:strVal val="0-#ppt_w/2"/>
                                          </p:val>
                                        </p:tav>
                                        <p:tav tm="100000">
                                          <p:val>
                                            <p:strVal val="#ppt_x"/>
                                          </p:val>
                                        </p:tav>
                                      </p:tavLst>
                                    </p:anim>
                                    <p:anim calcmode="lin" valueType="num">
                                      <p:cBhvr additive="base">
                                        <p:cTn id="59"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P spid="28675" grpId="0"/>
      <p:bldP spid="28676" grpId="0"/>
      <p:bldP spid="28677" grpId="0"/>
      <p:bldP spid="28678" grpId="0"/>
      <p:bldP spid="28679" grpId="0"/>
      <p:bldP spid="28691" grpId="0"/>
      <p:bldP spid="28692" grpId="0"/>
      <p:bldP spid="2869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矩形 29697"/>
          <p:cNvSpPr/>
          <p:nvPr/>
        </p:nvSpPr>
        <p:spPr>
          <a:xfrm>
            <a:off x="420370" y="336233"/>
            <a:ext cx="8355013" cy="1014730"/>
          </a:xfrm>
          <a:prstGeom prst="rect">
            <a:avLst/>
          </a:prstGeom>
          <a:noFill/>
          <a:ln w="9525">
            <a:noFill/>
          </a:ln>
        </p:spPr>
        <p:txBody>
          <a:bodyPr anchor="ctr" anchorCtr="0">
            <a:spAutoFit/>
          </a:bodyPr>
          <a:p>
            <a:pPr>
              <a:lnSpc>
                <a:spcPct val="125000"/>
              </a:lnSpc>
            </a:pPr>
            <a:r>
              <a:rPr lang="zh-CN" altLang="en-US" sz="2400" b="0" dirty="0">
                <a:solidFill>
                  <a:srgbClr val="000000"/>
                </a:solidFill>
                <a:latin typeface="宋体" panose="02010600030101010101" pitchFamily="2" charset="-122"/>
              </a:rPr>
              <a:t>例</a:t>
            </a:r>
            <a:r>
              <a:rPr lang="en-US" altLang="zh-CN" sz="2400" b="0" dirty="0">
                <a:solidFill>
                  <a:srgbClr val="000000"/>
                </a:solidFill>
                <a:latin typeface="Times New Roman" panose="02020603050405020304" pitchFamily="18" charset="0"/>
              </a:rPr>
              <a:t>1</a:t>
            </a:r>
            <a:r>
              <a:rPr lang="zh-CN" altLang="en-US" sz="2400" b="0" dirty="0">
                <a:solidFill>
                  <a:srgbClr val="000000"/>
                </a:solidFill>
                <a:latin typeface="宋体" panose="02010600030101010101" pitchFamily="2" charset="-122"/>
              </a:rPr>
              <a:t>．</a:t>
            </a:r>
            <a:r>
              <a:rPr lang="zh-CN" altLang="en-US" sz="2400" b="0" dirty="0">
                <a:solidFill>
                  <a:srgbClr val="000000"/>
                </a:solidFill>
                <a:latin typeface="Times New Roman" panose="02020603050405020304" pitchFamily="18" charset="0"/>
              </a:rPr>
              <a:t>已知正弦电压</a:t>
            </a:r>
            <a:r>
              <a:rPr lang="en-US" altLang="zh-CN" sz="2400" b="0" i="1" dirty="0">
                <a:solidFill>
                  <a:srgbClr val="000000"/>
                </a:solidFill>
                <a:latin typeface="Times New Roman" panose="02020603050405020304" pitchFamily="18" charset="0"/>
              </a:rPr>
              <a:t>u</a:t>
            </a:r>
            <a:r>
              <a:rPr lang="en-US" altLang="zh-CN" sz="2400" b="0" dirty="0">
                <a:solidFill>
                  <a:srgbClr val="000000"/>
                </a:solidFill>
                <a:latin typeface="Times New Roman" panose="02020603050405020304" pitchFamily="18" charset="0"/>
              </a:rPr>
              <a:t>(t) </a:t>
            </a:r>
            <a:r>
              <a:rPr lang="zh-CN" altLang="en-US" sz="2400" b="0" dirty="0">
                <a:solidFill>
                  <a:srgbClr val="000000"/>
                </a:solidFill>
                <a:latin typeface="Times New Roman" panose="02020603050405020304" pitchFamily="18" charset="0"/>
              </a:rPr>
              <a:t>的波形如图所示，角频率</a:t>
            </a:r>
            <a:r>
              <a:rPr lang="en-US" altLang="zh-CN" sz="2400" b="0" i="1" dirty="0">
                <a:solidFill>
                  <a:srgbClr val="000000"/>
                </a:solidFill>
                <a:latin typeface="Times New Roman" panose="02020603050405020304" pitchFamily="18" charset="0"/>
              </a:rPr>
              <a:t>ω</a:t>
            </a:r>
            <a:r>
              <a:rPr lang="zh-CN" altLang="en-US" sz="2400" b="0" dirty="0">
                <a:solidFill>
                  <a:srgbClr val="000000"/>
                </a:solidFill>
                <a:latin typeface="Times New Roman" panose="02020603050405020304" pitchFamily="18" charset="0"/>
              </a:rPr>
              <a:t>＝</a:t>
            </a:r>
            <a:r>
              <a:rPr lang="en-US" altLang="zh-CN" sz="2400" b="0" dirty="0">
                <a:solidFill>
                  <a:srgbClr val="000000"/>
                </a:solidFill>
                <a:latin typeface="Times New Roman" panose="02020603050405020304" pitchFamily="18" charset="0"/>
              </a:rPr>
              <a:t>10</a:t>
            </a:r>
            <a:r>
              <a:rPr lang="en-US" altLang="zh-CN" sz="2400" b="0" baseline="30000" dirty="0">
                <a:solidFill>
                  <a:srgbClr val="000000"/>
                </a:solidFill>
                <a:latin typeface="Times New Roman" panose="02020603050405020304" pitchFamily="18" charset="0"/>
              </a:rPr>
              <a:t>3</a:t>
            </a:r>
            <a:r>
              <a:rPr lang="en-US" altLang="zh-CN" sz="2400" b="0" dirty="0">
                <a:solidFill>
                  <a:srgbClr val="000000"/>
                </a:solidFill>
                <a:latin typeface="Times New Roman" panose="02020603050405020304" pitchFamily="18" charset="0"/>
              </a:rPr>
              <a:t> rad/s</a:t>
            </a:r>
            <a:r>
              <a:rPr lang="zh-CN" altLang="en-US" sz="2400" b="0" dirty="0">
                <a:solidFill>
                  <a:srgbClr val="000000"/>
                </a:solidFill>
                <a:latin typeface="Times New Roman" panose="02020603050405020304" pitchFamily="18" charset="0"/>
              </a:rPr>
              <a:t>。试写出</a:t>
            </a:r>
            <a:r>
              <a:rPr lang="en-US" altLang="zh-CN" sz="2400" b="0" i="1" dirty="0">
                <a:solidFill>
                  <a:srgbClr val="000000"/>
                </a:solidFill>
                <a:latin typeface="Times New Roman" panose="02020603050405020304" pitchFamily="18" charset="0"/>
              </a:rPr>
              <a:t>u</a:t>
            </a:r>
            <a:r>
              <a:rPr lang="en-US" altLang="zh-CN" sz="2400" b="0" dirty="0">
                <a:solidFill>
                  <a:srgbClr val="000000"/>
                </a:solidFill>
                <a:latin typeface="Times New Roman" panose="02020603050405020304" pitchFamily="18" charset="0"/>
              </a:rPr>
              <a:t>(t)</a:t>
            </a:r>
            <a:r>
              <a:rPr lang="zh-CN" altLang="en-US" sz="2400" b="0" dirty="0">
                <a:solidFill>
                  <a:srgbClr val="000000"/>
                </a:solidFill>
                <a:latin typeface="Times New Roman" panose="02020603050405020304" pitchFamily="18" charset="0"/>
              </a:rPr>
              <a:t>的表示式，并求</a:t>
            </a:r>
            <a:r>
              <a:rPr lang="en-US" altLang="zh-CN" sz="2400" b="0" i="1" dirty="0">
                <a:solidFill>
                  <a:srgbClr val="000000"/>
                </a:solidFill>
                <a:latin typeface="Times New Roman" panose="02020603050405020304" pitchFamily="18" charset="0"/>
              </a:rPr>
              <a:t>u</a:t>
            </a:r>
            <a:r>
              <a:rPr lang="en-US" altLang="zh-CN" sz="2400" b="0" dirty="0">
                <a:solidFill>
                  <a:srgbClr val="000000"/>
                </a:solidFill>
                <a:latin typeface="Times New Roman" panose="02020603050405020304" pitchFamily="18" charset="0"/>
              </a:rPr>
              <a:t>(t)</a:t>
            </a:r>
            <a:r>
              <a:rPr lang="zh-CN" altLang="en-US" sz="2400" b="0" dirty="0">
                <a:solidFill>
                  <a:srgbClr val="000000"/>
                </a:solidFill>
                <a:latin typeface="Times New Roman" panose="02020603050405020304" pitchFamily="18" charset="0"/>
              </a:rPr>
              <a:t>达到第一个正的最大值的时间</a:t>
            </a:r>
            <a:r>
              <a:rPr lang="en-US" altLang="zh-CN" sz="2400" b="0" i="1" dirty="0">
                <a:solidFill>
                  <a:srgbClr val="000000"/>
                </a:solidFill>
                <a:latin typeface="Times New Roman" panose="02020603050405020304" pitchFamily="18" charset="0"/>
              </a:rPr>
              <a:t>t</a:t>
            </a:r>
            <a:r>
              <a:rPr lang="en-US" altLang="zh-CN" sz="2400" b="0" baseline="-30000" dirty="0">
                <a:solidFill>
                  <a:srgbClr val="000000"/>
                </a:solidFill>
                <a:latin typeface="Times New Roman" panose="02020603050405020304" pitchFamily="18" charset="0"/>
              </a:rPr>
              <a:t>1</a:t>
            </a:r>
            <a:r>
              <a:rPr lang="zh-CN" altLang="en-US" sz="2400" b="0" dirty="0">
                <a:solidFill>
                  <a:srgbClr val="000000"/>
                </a:solidFill>
                <a:latin typeface="Times New Roman" panose="02020603050405020304" pitchFamily="18" charset="0"/>
              </a:rPr>
              <a:t>。</a:t>
            </a:r>
            <a:endParaRPr lang="zh-CN" altLang="en-US" sz="2400" b="0" dirty="0">
              <a:solidFill>
                <a:srgbClr val="000000"/>
              </a:solidFill>
              <a:latin typeface="Times New Roman" panose="02020603050405020304" pitchFamily="18" charset="0"/>
            </a:endParaRPr>
          </a:p>
        </p:txBody>
      </p:sp>
      <p:sp>
        <p:nvSpPr>
          <p:cNvPr id="27651" name="矩形 29698"/>
          <p:cNvSpPr/>
          <p:nvPr/>
        </p:nvSpPr>
        <p:spPr>
          <a:xfrm>
            <a:off x="0" y="2860675"/>
            <a:ext cx="9144000" cy="0"/>
          </a:xfrm>
          <a:prstGeom prst="rect">
            <a:avLst/>
          </a:prstGeom>
          <a:noFill/>
          <a:ln w="9525">
            <a:noFill/>
          </a:ln>
        </p:spPr>
        <p:txBody>
          <a:bodyPr/>
          <a:p>
            <a:endParaRPr lang="zh-CN" altLang="en-US" dirty="0">
              <a:latin typeface="Times New Roman" panose="02020603050405020304" pitchFamily="18" charset="0"/>
            </a:endParaRPr>
          </a:p>
        </p:txBody>
      </p:sp>
      <p:graphicFrame>
        <p:nvGraphicFramePr>
          <p:cNvPr id="27652" name="对象 29699"/>
          <p:cNvGraphicFramePr>
            <a:graphicFrameLocks noChangeAspect="1"/>
          </p:cNvGraphicFramePr>
          <p:nvPr/>
        </p:nvGraphicFramePr>
        <p:xfrm>
          <a:off x="269875" y="1473200"/>
          <a:ext cx="4111625" cy="2419350"/>
        </p:xfrm>
        <a:graphic>
          <a:graphicData uri="http://schemas.openxmlformats.org/presentationml/2006/ole">
            <mc:AlternateContent xmlns:mc="http://schemas.openxmlformats.org/markup-compatibility/2006">
              <mc:Choice xmlns:v="urn:schemas-microsoft-com:vml" Requires="v">
                <p:oleObj spid="_x0000_s3076" name="" r:id="rId1" imgW="2303145" imgH="1365885" progId="Visio.Drawing.11">
                  <p:embed/>
                </p:oleObj>
              </mc:Choice>
              <mc:Fallback>
                <p:oleObj name="" r:id="rId1" imgW="2303145" imgH="1365885" progId="Visio.Drawing.11">
                  <p:embed/>
                  <p:pic>
                    <p:nvPicPr>
                      <p:cNvPr id="0" name="图片 3075"/>
                      <p:cNvPicPr/>
                      <p:nvPr/>
                    </p:nvPicPr>
                    <p:blipFill>
                      <a:blip r:embed="rId2"/>
                      <a:stretch>
                        <a:fillRect/>
                      </a:stretch>
                    </p:blipFill>
                    <p:spPr>
                      <a:xfrm>
                        <a:off x="269875" y="1473200"/>
                        <a:ext cx="4111625" cy="2419350"/>
                      </a:xfrm>
                      <a:prstGeom prst="rect">
                        <a:avLst/>
                      </a:prstGeom>
                      <a:noFill/>
                      <a:ln w="38100">
                        <a:noFill/>
                        <a:miter/>
                      </a:ln>
                    </p:spPr>
                  </p:pic>
                </p:oleObj>
              </mc:Fallback>
            </mc:AlternateContent>
          </a:graphicData>
        </a:graphic>
      </p:graphicFrame>
      <p:sp>
        <p:nvSpPr>
          <p:cNvPr id="29701" name="矩形 29700"/>
          <p:cNvSpPr/>
          <p:nvPr/>
        </p:nvSpPr>
        <p:spPr>
          <a:xfrm>
            <a:off x="4962525" y="1795463"/>
            <a:ext cx="3632200" cy="1006475"/>
          </a:xfrm>
          <a:prstGeom prst="rect">
            <a:avLst/>
          </a:prstGeom>
          <a:noFill/>
          <a:ln w="9525">
            <a:noFill/>
          </a:ln>
        </p:spPr>
        <p:txBody>
          <a:bodyPr anchor="ctr" anchorCtr="0">
            <a:spAutoFit/>
          </a:bodyPr>
          <a:p>
            <a:pPr>
              <a:lnSpc>
                <a:spcPct val="125000"/>
              </a:lnSpc>
            </a:pPr>
            <a:r>
              <a:rPr lang="zh-CN" altLang="en-US" sz="2400" b="0" dirty="0">
                <a:solidFill>
                  <a:srgbClr val="000000"/>
                </a:solidFill>
                <a:latin typeface="Times New Roman" panose="02020603050405020304" pitchFamily="18" charset="0"/>
              </a:rPr>
              <a:t>解 由图可知，</a:t>
            </a:r>
            <a:r>
              <a:rPr lang="en-US" altLang="zh-CN" sz="2400" b="0" i="1" dirty="0">
                <a:solidFill>
                  <a:srgbClr val="000000"/>
                </a:solidFill>
                <a:latin typeface="Times New Roman" panose="02020603050405020304" pitchFamily="18" charset="0"/>
              </a:rPr>
              <a:t>u</a:t>
            </a:r>
            <a:r>
              <a:rPr lang="en-US" altLang="zh-CN" sz="2400" b="0" dirty="0">
                <a:solidFill>
                  <a:srgbClr val="000000"/>
                </a:solidFill>
                <a:latin typeface="Times New Roman" panose="02020603050405020304" pitchFamily="18" charset="0"/>
              </a:rPr>
              <a:t>(t)</a:t>
            </a:r>
            <a:r>
              <a:rPr lang="zh-CN" altLang="en-US" sz="2400" b="0" dirty="0">
                <a:solidFill>
                  <a:srgbClr val="000000"/>
                </a:solidFill>
                <a:latin typeface="Times New Roman" panose="02020603050405020304" pitchFamily="18" charset="0"/>
              </a:rPr>
              <a:t>的振幅为</a:t>
            </a:r>
            <a:r>
              <a:rPr lang="en-US" altLang="zh-CN" sz="2400" b="0" dirty="0">
                <a:solidFill>
                  <a:srgbClr val="000000"/>
                </a:solidFill>
                <a:latin typeface="Times New Roman" panose="02020603050405020304" pitchFamily="18" charset="0"/>
              </a:rPr>
              <a:t>50 V</a:t>
            </a:r>
            <a:r>
              <a:rPr lang="zh-CN" altLang="en-US" sz="2400" b="0" dirty="0">
                <a:solidFill>
                  <a:srgbClr val="000000"/>
                </a:solidFill>
                <a:latin typeface="Times New Roman" panose="02020603050405020304" pitchFamily="18" charset="0"/>
              </a:rPr>
              <a:t>，于是</a:t>
            </a:r>
            <a:endParaRPr lang="zh-CN" altLang="en-US" sz="2400" b="0" dirty="0">
              <a:solidFill>
                <a:srgbClr val="000000"/>
              </a:solidFill>
              <a:latin typeface="Times New Roman" panose="02020603050405020304" pitchFamily="18" charset="0"/>
            </a:endParaRPr>
          </a:p>
        </p:txBody>
      </p:sp>
      <p:sp>
        <p:nvSpPr>
          <p:cNvPr id="27654" name="矩形 29701"/>
          <p:cNvSpPr/>
          <p:nvPr/>
        </p:nvSpPr>
        <p:spPr>
          <a:xfrm>
            <a:off x="0" y="3322638"/>
            <a:ext cx="9144000" cy="0"/>
          </a:xfrm>
          <a:prstGeom prst="rect">
            <a:avLst/>
          </a:prstGeom>
          <a:noFill/>
          <a:ln w="9525">
            <a:noFill/>
          </a:ln>
        </p:spPr>
        <p:txBody>
          <a:bodyPr/>
          <a:p>
            <a:endParaRPr lang="zh-CN" altLang="en-US" dirty="0">
              <a:latin typeface="Times New Roman" panose="02020603050405020304" pitchFamily="18" charset="0"/>
            </a:endParaRPr>
          </a:p>
        </p:txBody>
      </p:sp>
      <p:graphicFrame>
        <p:nvGraphicFramePr>
          <p:cNvPr id="29703" name="对象 29702"/>
          <p:cNvGraphicFramePr>
            <a:graphicFrameLocks noChangeAspect="1"/>
          </p:cNvGraphicFramePr>
          <p:nvPr/>
        </p:nvGraphicFramePr>
        <p:xfrm>
          <a:off x="5013325" y="2974975"/>
          <a:ext cx="3725863" cy="563563"/>
        </p:xfrm>
        <a:graphic>
          <a:graphicData uri="http://schemas.openxmlformats.org/presentationml/2006/ole">
            <mc:AlternateContent xmlns:mc="http://schemas.openxmlformats.org/markup-compatibility/2006">
              <mc:Choice xmlns:v="urn:schemas-microsoft-com:vml" Requires="v">
                <p:oleObj spid="_x0000_s3077" name="" r:id="rId3" imgW="1499235" imgH="228600" progId="">
                  <p:embed/>
                </p:oleObj>
              </mc:Choice>
              <mc:Fallback>
                <p:oleObj name="" r:id="rId3" imgW="1499235" imgH="228600" progId="">
                  <p:embed/>
                  <p:pic>
                    <p:nvPicPr>
                      <p:cNvPr id="0" name="图片 3076"/>
                      <p:cNvPicPr/>
                      <p:nvPr/>
                    </p:nvPicPr>
                    <p:blipFill>
                      <a:blip r:embed="rId4"/>
                      <a:stretch>
                        <a:fillRect/>
                      </a:stretch>
                    </p:blipFill>
                    <p:spPr>
                      <a:xfrm>
                        <a:off x="5013325" y="2974975"/>
                        <a:ext cx="3725863" cy="563563"/>
                      </a:xfrm>
                      <a:prstGeom prst="rect">
                        <a:avLst/>
                      </a:prstGeom>
                      <a:noFill/>
                      <a:ln w="38100">
                        <a:noFill/>
                        <a:miter/>
                      </a:ln>
                    </p:spPr>
                  </p:pic>
                </p:oleObj>
              </mc:Fallback>
            </mc:AlternateContent>
          </a:graphicData>
        </a:graphic>
      </p:graphicFrame>
      <p:sp>
        <p:nvSpPr>
          <p:cNvPr id="29704" name="矩形 29703"/>
          <p:cNvSpPr/>
          <p:nvPr/>
        </p:nvSpPr>
        <p:spPr>
          <a:xfrm>
            <a:off x="2836863" y="3695700"/>
            <a:ext cx="5938837" cy="457200"/>
          </a:xfrm>
          <a:prstGeom prst="rect">
            <a:avLst/>
          </a:prstGeom>
          <a:noFill/>
          <a:ln w="9525">
            <a:noFill/>
          </a:ln>
        </p:spPr>
        <p:txBody>
          <a:bodyPr wrap="none" anchor="ctr" anchorCtr="0">
            <a:spAutoFit/>
          </a:bodyPr>
          <a:p>
            <a:r>
              <a:rPr lang="zh-CN" altLang="en-US" sz="2400" b="0" dirty="0">
                <a:solidFill>
                  <a:srgbClr val="000000"/>
                </a:solidFill>
                <a:latin typeface="Times New Roman" panose="02020603050405020304" pitchFamily="18" charset="0"/>
              </a:rPr>
              <a:t>当</a:t>
            </a:r>
            <a:r>
              <a:rPr lang="en-US" altLang="zh-CN" sz="2400" b="0" i="1" dirty="0">
                <a:solidFill>
                  <a:srgbClr val="000000"/>
                </a:solidFill>
                <a:latin typeface="Times New Roman" panose="02020603050405020304" pitchFamily="18" charset="0"/>
              </a:rPr>
              <a:t>t=</a:t>
            </a:r>
            <a:r>
              <a:rPr lang="en-US" altLang="zh-CN" sz="2400" b="0" dirty="0">
                <a:solidFill>
                  <a:srgbClr val="000000"/>
                </a:solidFill>
                <a:latin typeface="Times New Roman" panose="02020603050405020304" pitchFamily="18" charset="0"/>
              </a:rPr>
              <a:t>0</a:t>
            </a:r>
            <a:r>
              <a:rPr lang="zh-CN" altLang="en-US" sz="2400" b="0" dirty="0">
                <a:solidFill>
                  <a:srgbClr val="000000"/>
                </a:solidFill>
                <a:latin typeface="Times New Roman" panose="02020603050405020304" pitchFamily="18" charset="0"/>
              </a:rPr>
              <a:t>时，电压为</a:t>
            </a:r>
            <a:r>
              <a:rPr lang="en-US" altLang="zh-CN" sz="2400" b="0" dirty="0">
                <a:solidFill>
                  <a:srgbClr val="000000"/>
                </a:solidFill>
                <a:latin typeface="Times New Roman" panose="02020603050405020304" pitchFamily="18" charset="0"/>
              </a:rPr>
              <a:t>25</a:t>
            </a:r>
            <a:r>
              <a:rPr lang="en-US" altLang="zh-CN" sz="2400" b="0" i="1" dirty="0">
                <a:solidFill>
                  <a:srgbClr val="000000"/>
                </a:solidFill>
                <a:latin typeface="Times New Roman" panose="02020603050405020304" pitchFamily="18" charset="0"/>
              </a:rPr>
              <a:t> </a:t>
            </a:r>
            <a:r>
              <a:rPr lang="en-US" altLang="zh-CN" sz="2400" b="0" dirty="0">
                <a:solidFill>
                  <a:srgbClr val="000000"/>
                </a:solidFill>
                <a:latin typeface="Times New Roman" panose="02020603050405020304" pitchFamily="18" charset="0"/>
              </a:rPr>
              <a:t>V</a:t>
            </a:r>
            <a:r>
              <a:rPr lang="zh-CN" altLang="en-US" sz="2400" b="0" dirty="0">
                <a:solidFill>
                  <a:srgbClr val="000000"/>
                </a:solidFill>
                <a:latin typeface="Times New Roman" panose="02020603050405020304" pitchFamily="18" charset="0"/>
              </a:rPr>
              <a:t>。用</a:t>
            </a:r>
            <a:r>
              <a:rPr lang="en-US" altLang="zh-CN" sz="2400" b="0" i="1" dirty="0">
                <a:solidFill>
                  <a:srgbClr val="000000"/>
                </a:solidFill>
                <a:latin typeface="Times New Roman" panose="02020603050405020304" pitchFamily="18" charset="0"/>
              </a:rPr>
              <a:t>t=</a:t>
            </a:r>
            <a:r>
              <a:rPr lang="en-US" altLang="zh-CN" sz="2400" b="0" dirty="0">
                <a:solidFill>
                  <a:srgbClr val="000000"/>
                </a:solidFill>
                <a:latin typeface="Times New Roman" panose="02020603050405020304" pitchFamily="18" charset="0"/>
              </a:rPr>
              <a:t>0</a:t>
            </a:r>
            <a:r>
              <a:rPr lang="zh-CN" altLang="en-US" sz="2400" b="0" dirty="0">
                <a:solidFill>
                  <a:srgbClr val="000000"/>
                </a:solidFill>
                <a:latin typeface="Times New Roman" panose="02020603050405020304" pitchFamily="18" charset="0"/>
              </a:rPr>
              <a:t>代入上式，得</a:t>
            </a:r>
            <a:endParaRPr lang="zh-CN" altLang="en-US" sz="2400" b="0" dirty="0">
              <a:solidFill>
                <a:srgbClr val="000000"/>
              </a:solidFill>
              <a:latin typeface="Times New Roman" panose="02020603050405020304" pitchFamily="18" charset="0"/>
            </a:endParaRPr>
          </a:p>
        </p:txBody>
      </p:sp>
      <p:sp>
        <p:nvSpPr>
          <p:cNvPr id="27657" name="矩形 29704"/>
          <p:cNvSpPr/>
          <p:nvPr/>
        </p:nvSpPr>
        <p:spPr>
          <a:xfrm>
            <a:off x="0" y="3341688"/>
            <a:ext cx="9144000" cy="0"/>
          </a:xfrm>
          <a:prstGeom prst="rect">
            <a:avLst/>
          </a:prstGeom>
          <a:noFill/>
          <a:ln w="9525">
            <a:noFill/>
          </a:ln>
        </p:spPr>
        <p:txBody>
          <a:bodyPr/>
          <a:p>
            <a:endParaRPr lang="zh-CN" altLang="en-US" dirty="0">
              <a:latin typeface="Times New Roman" panose="02020603050405020304" pitchFamily="18" charset="0"/>
            </a:endParaRPr>
          </a:p>
        </p:txBody>
      </p:sp>
      <p:graphicFrame>
        <p:nvGraphicFramePr>
          <p:cNvPr id="29706" name="对象 29705"/>
          <p:cNvGraphicFramePr>
            <a:graphicFrameLocks noChangeAspect="1"/>
          </p:cNvGraphicFramePr>
          <p:nvPr/>
        </p:nvGraphicFramePr>
        <p:xfrm>
          <a:off x="5057775" y="4279900"/>
          <a:ext cx="3348038" cy="495300"/>
        </p:xfrm>
        <a:graphic>
          <a:graphicData uri="http://schemas.openxmlformats.org/presentationml/2006/ole">
            <mc:AlternateContent xmlns:mc="http://schemas.openxmlformats.org/markup-compatibility/2006">
              <mc:Choice xmlns:v="urn:schemas-microsoft-com:vml" Requires="v">
                <p:oleObj spid="_x0000_s3086" name="" r:id="rId5" imgW="1350010" imgH="203835" progId="">
                  <p:embed/>
                </p:oleObj>
              </mc:Choice>
              <mc:Fallback>
                <p:oleObj name="" r:id="rId5" imgW="1350010" imgH="203835" progId="">
                  <p:embed/>
                  <p:pic>
                    <p:nvPicPr>
                      <p:cNvPr id="0" name="图片 3085"/>
                      <p:cNvPicPr/>
                      <p:nvPr/>
                    </p:nvPicPr>
                    <p:blipFill>
                      <a:blip r:embed="rId6"/>
                      <a:stretch>
                        <a:fillRect/>
                      </a:stretch>
                    </p:blipFill>
                    <p:spPr>
                      <a:xfrm>
                        <a:off x="5057775" y="4279900"/>
                        <a:ext cx="3348038" cy="495300"/>
                      </a:xfrm>
                      <a:prstGeom prst="rect">
                        <a:avLst/>
                      </a:prstGeom>
                      <a:noFill/>
                      <a:ln w="38100">
                        <a:noFill/>
                        <a:miter/>
                      </a:ln>
                    </p:spPr>
                  </p:pic>
                </p:oleObj>
              </mc:Fallback>
            </mc:AlternateContent>
          </a:graphicData>
        </a:graphic>
      </p:graphicFrame>
      <p:sp>
        <p:nvSpPr>
          <p:cNvPr id="27659" name="矩形 29706"/>
          <p:cNvSpPr/>
          <p:nvPr/>
        </p:nvSpPr>
        <p:spPr>
          <a:xfrm>
            <a:off x="0" y="3333750"/>
            <a:ext cx="9144000" cy="0"/>
          </a:xfrm>
          <a:prstGeom prst="rect">
            <a:avLst/>
          </a:prstGeom>
          <a:noFill/>
          <a:ln w="9525">
            <a:noFill/>
          </a:ln>
        </p:spPr>
        <p:txBody>
          <a:bodyPr/>
          <a:p>
            <a:endParaRPr lang="zh-CN" altLang="en-US" dirty="0">
              <a:latin typeface="Times New Roman" panose="02020603050405020304" pitchFamily="18" charset="0"/>
            </a:endParaRPr>
          </a:p>
        </p:txBody>
      </p:sp>
      <p:graphicFrame>
        <p:nvGraphicFramePr>
          <p:cNvPr id="29708" name="对象 29707"/>
          <p:cNvGraphicFramePr>
            <a:graphicFrameLocks noChangeAspect="1"/>
          </p:cNvGraphicFramePr>
          <p:nvPr/>
        </p:nvGraphicFramePr>
        <p:xfrm>
          <a:off x="5081588" y="4808538"/>
          <a:ext cx="1930400" cy="512762"/>
        </p:xfrm>
        <a:graphic>
          <a:graphicData uri="http://schemas.openxmlformats.org/presentationml/2006/ole">
            <mc:AlternateContent xmlns:mc="http://schemas.openxmlformats.org/markup-compatibility/2006">
              <mc:Choice xmlns:v="urn:schemas-microsoft-com:vml" Requires="v">
                <p:oleObj spid="_x0000_s3088" name="" r:id="rId7" imgW="814705" imgH="216535" progId="">
                  <p:embed/>
                </p:oleObj>
              </mc:Choice>
              <mc:Fallback>
                <p:oleObj name="" r:id="rId7" imgW="814705" imgH="216535" progId="">
                  <p:embed/>
                  <p:pic>
                    <p:nvPicPr>
                      <p:cNvPr id="0" name="图片 3087"/>
                      <p:cNvPicPr/>
                      <p:nvPr/>
                    </p:nvPicPr>
                    <p:blipFill>
                      <a:blip r:embed="rId8"/>
                      <a:stretch>
                        <a:fillRect/>
                      </a:stretch>
                    </p:blipFill>
                    <p:spPr>
                      <a:xfrm>
                        <a:off x="5081588" y="4808538"/>
                        <a:ext cx="1930400" cy="512762"/>
                      </a:xfrm>
                      <a:prstGeom prst="rect">
                        <a:avLst/>
                      </a:prstGeom>
                      <a:noFill/>
                      <a:ln w="38100">
                        <a:noFill/>
                        <a:miter/>
                      </a:ln>
                    </p:spPr>
                  </p:pic>
                </p:oleObj>
              </mc:Fallback>
            </mc:AlternateContent>
          </a:graphicData>
        </a:graphic>
      </p:graphicFrame>
      <p:graphicFrame>
        <p:nvGraphicFramePr>
          <p:cNvPr id="29709" name="对象 29708"/>
          <p:cNvGraphicFramePr>
            <a:graphicFrameLocks noChangeAspect="1"/>
          </p:cNvGraphicFramePr>
          <p:nvPr/>
        </p:nvGraphicFramePr>
        <p:xfrm>
          <a:off x="5499100" y="5740400"/>
          <a:ext cx="1323975" cy="473075"/>
        </p:xfrm>
        <a:graphic>
          <a:graphicData uri="http://schemas.openxmlformats.org/presentationml/2006/ole">
            <mc:AlternateContent xmlns:mc="http://schemas.openxmlformats.org/markup-compatibility/2006">
              <mc:Choice xmlns:v="urn:schemas-microsoft-com:vml" Requires="v">
                <p:oleObj spid="_x0000_s3089" name="" r:id="rId9" imgW="535305" imgH="191135" progId="">
                  <p:embed/>
                </p:oleObj>
              </mc:Choice>
              <mc:Fallback>
                <p:oleObj name="" r:id="rId9" imgW="535305" imgH="191135" progId="">
                  <p:embed/>
                  <p:pic>
                    <p:nvPicPr>
                      <p:cNvPr id="0" name="图片 3088"/>
                      <p:cNvPicPr/>
                      <p:nvPr/>
                    </p:nvPicPr>
                    <p:blipFill>
                      <a:blip r:embed="rId10"/>
                      <a:stretch>
                        <a:fillRect/>
                      </a:stretch>
                    </p:blipFill>
                    <p:spPr>
                      <a:xfrm>
                        <a:off x="5499100" y="5740400"/>
                        <a:ext cx="1323975" cy="473075"/>
                      </a:xfrm>
                      <a:prstGeom prst="rect">
                        <a:avLst/>
                      </a:prstGeom>
                      <a:noFill/>
                      <a:ln w="38100">
                        <a:noFill/>
                        <a:miter/>
                      </a:ln>
                    </p:spPr>
                  </p:pic>
                </p:oleObj>
              </mc:Fallback>
            </mc:AlternateContent>
          </a:graphicData>
        </a:graphic>
      </p:graphicFrame>
      <p:sp>
        <p:nvSpPr>
          <p:cNvPr id="29710" name="矩形 29709"/>
          <p:cNvSpPr/>
          <p:nvPr/>
        </p:nvSpPr>
        <p:spPr>
          <a:xfrm>
            <a:off x="309563" y="5294313"/>
            <a:ext cx="8548687" cy="457200"/>
          </a:xfrm>
          <a:prstGeom prst="rect">
            <a:avLst/>
          </a:prstGeom>
          <a:noFill/>
          <a:ln w="9525">
            <a:noFill/>
          </a:ln>
        </p:spPr>
        <p:txBody>
          <a:bodyPr wrap="none" anchor="ctr" anchorCtr="0">
            <a:spAutoFit/>
          </a:bodyPr>
          <a:p>
            <a:r>
              <a:rPr lang="zh-CN" altLang="en-US" sz="2400" b="0" dirty="0">
                <a:solidFill>
                  <a:srgbClr val="000000"/>
                </a:solidFill>
                <a:latin typeface="Times New Roman" panose="02020603050405020304" pitchFamily="18" charset="0"/>
              </a:rPr>
              <a:t>由于</a:t>
            </a:r>
            <a:r>
              <a:rPr lang="en-US" altLang="zh-CN" sz="2400" b="0" i="1" dirty="0">
                <a:solidFill>
                  <a:srgbClr val="000000"/>
                </a:solidFill>
                <a:latin typeface="Times New Roman" panose="02020603050405020304" pitchFamily="18" charset="0"/>
              </a:rPr>
              <a:t>u</a:t>
            </a:r>
            <a:r>
              <a:rPr lang="en-US" altLang="zh-CN" sz="2400" b="0" dirty="0">
                <a:solidFill>
                  <a:srgbClr val="000000"/>
                </a:solidFill>
                <a:latin typeface="Times New Roman" panose="02020603050405020304" pitchFamily="18" charset="0"/>
              </a:rPr>
              <a:t>(t)</a:t>
            </a:r>
            <a:r>
              <a:rPr lang="zh-CN" altLang="en-US" sz="2400" b="0" dirty="0">
                <a:solidFill>
                  <a:srgbClr val="000000"/>
                </a:solidFill>
                <a:latin typeface="Times New Roman" panose="02020603050405020304" pitchFamily="18" charset="0"/>
              </a:rPr>
              <a:t>正的最大值发生在时间起点之后，故初相角为负值，有</a:t>
            </a:r>
            <a:endParaRPr lang="zh-CN" altLang="en-US" sz="2400" b="0" dirty="0">
              <a:solidFill>
                <a:srgbClr val="000000"/>
              </a:solidFill>
              <a:latin typeface="Times New Roman" panose="02020603050405020304" pitchFamily="18" charset="0"/>
            </a:endParaRPr>
          </a:p>
        </p:txBody>
      </p:sp>
      <p:graphicFrame>
        <p:nvGraphicFramePr>
          <p:cNvPr id="29711" name="对象 29710"/>
          <p:cNvGraphicFramePr>
            <a:graphicFrameLocks noChangeAspect="1"/>
          </p:cNvGraphicFramePr>
          <p:nvPr/>
        </p:nvGraphicFramePr>
        <p:xfrm>
          <a:off x="2757488" y="6116638"/>
          <a:ext cx="4303712" cy="587375"/>
        </p:xfrm>
        <a:graphic>
          <a:graphicData uri="http://schemas.openxmlformats.org/presentationml/2006/ole">
            <mc:AlternateContent xmlns:mc="http://schemas.openxmlformats.org/markup-compatibility/2006">
              <mc:Choice xmlns:v="urn:schemas-microsoft-com:vml" Requires="v">
                <p:oleObj spid="_x0000_s3087" name="" r:id="rId11" imgW="1664335" imgH="228600" progId="">
                  <p:embed/>
                </p:oleObj>
              </mc:Choice>
              <mc:Fallback>
                <p:oleObj name="" r:id="rId11" imgW="1664335" imgH="228600" progId="">
                  <p:embed/>
                  <p:pic>
                    <p:nvPicPr>
                      <p:cNvPr id="0" name="图片 3086"/>
                      <p:cNvPicPr/>
                      <p:nvPr/>
                    </p:nvPicPr>
                    <p:blipFill>
                      <a:blip r:embed="rId12"/>
                      <a:stretch>
                        <a:fillRect/>
                      </a:stretch>
                    </p:blipFill>
                    <p:spPr>
                      <a:xfrm>
                        <a:off x="2757488" y="6116638"/>
                        <a:ext cx="4303712" cy="587375"/>
                      </a:xfrm>
                      <a:prstGeom prst="rect">
                        <a:avLst/>
                      </a:prstGeom>
                      <a:noFill/>
                      <a:ln w="38100">
                        <a:noFill/>
                        <a:miter/>
                      </a:ln>
                    </p:spPr>
                  </p:pic>
                </p:oleObj>
              </mc:Fallback>
            </mc:AlternateContent>
          </a:graphicData>
        </a:graphic>
      </p:graphicFrame>
      <p:sp>
        <p:nvSpPr>
          <p:cNvPr id="27664"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9701"/>
                                        </p:tgtEl>
                                        <p:attrNameLst>
                                          <p:attrName>style.visibility</p:attrName>
                                        </p:attrNameLst>
                                      </p:cBhvr>
                                      <p:to>
                                        <p:strVal val="visible"/>
                                      </p:to>
                                    </p:set>
                                    <p:animEffect transition="in" filter="blinds(horizontal)">
                                      <p:cBhvr>
                                        <p:cTn id="7" dur="500"/>
                                        <p:tgtEl>
                                          <p:spTgt spid="29701"/>
                                        </p:tgtEl>
                                      </p:cBhvr>
                                    </p:animEffect>
                                  </p:childTnLst>
                                </p:cTn>
                              </p:par>
                              <p:par>
                                <p:cTn id="8" presetID="3" presetClass="entr" presetSubtype="10" fill="hold" nodeType="withEffect">
                                  <p:stCondLst>
                                    <p:cond delay="0"/>
                                  </p:stCondLst>
                                  <p:childTnLst>
                                    <p:set>
                                      <p:cBhvr>
                                        <p:cTn id="9" dur="1" fill="hold">
                                          <p:stCondLst>
                                            <p:cond delay="0"/>
                                          </p:stCondLst>
                                        </p:cTn>
                                        <p:tgtEl>
                                          <p:spTgt spid="29703"/>
                                        </p:tgtEl>
                                        <p:attrNameLst>
                                          <p:attrName>style.visibility</p:attrName>
                                        </p:attrNameLst>
                                      </p:cBhvr>
                                      <p:to>
                                        <p:strVal val="visible"/>
                                      </p:to>
                                    </p:set>
                                    <p:animEffect transition="in" filter="blinds(horizontal)">
                                      <p:cBhvr>
                                        <p:cTn id="10" dur="500"/>
                                        <p:tgtEl>
                                          <p:spTgt spid="2970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29704"/>
                                        </p:tgtEl>
                                        <p:attrNameLst>
                                          <p:attrName>style.visibility</p:attrName>
                                        </p:attrNameLst>
                                      </p:cBhvr>
                                      <p:to>
                                        <p:strVal val="visible"/>
                                      </p:to>
                                    </p:set>
                                    <p:anim calcmode="lin" valueType="num">
                                      <p:cBhvr additive="base">
                                        <p:cTn id="15" dur="500" fill="hold"/>
                                        <p:tgtEl>
                                          <p:spTgt spid="29704"/>
                                        </p:tgtEl>
                                        <p:attrNameLst>
                                          <p:attrName>ppt_x</p:attrName>
                                        </p:attrNameLst>
                                      </p:cBhvr>
                                      <p:tavLst>
                                        <p:tav tm="0">
                                          <p:val>
                                            <p:strVal val="#ppt_x"/>
                                          </p:val>
                                        </p:tav>
                                        <p:tav tm="100000">
                                          <p:val>
                                            <p:strVal val="#ppt_x"/>
                                          </p:val>
                                        </p:tav>
                                      </p:tavLst>
                                    </p:anim>
                                    <p:anim calcmode="lin" valueType="num">
                                      <p:cBhvr additive="base">
                                        <p:cTn id="16" dur="500" fill="hold"/>
                                        <p:tgtEl>
                                          <p:spTgt spid="2970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9706"/>
                                        </p:tgtEl>
                                        <p:attrNameLst>
                                          <p:attrName>style.visibility</p:attrName>
                                        </p:attrNameLst>
                                      </p:cBhvr>
                                      <p:to>
                                        <p:strVal val="visible"/>
                                      </p:to>
                                    </p:set>
                                    <p:anim calcmode="lin" valueType="num">
                                      <p:cBhvr additive="base">
                                        <p:cTn id="19" dur="500" fill="hold"/>
                                        <p:tgtEl>
                                          <p:spTgt spid="29706"/>
                                        </p:tgtEl>
                                        <p:attrNameLst>
                                          <p:attrName>ppt_x</p:attrName>
                                        </p:attrNameLst>
                                      </p:cBhvr>
                                      <p:tavLst>
                                        <p:tav tm="0">
                                          <p:val>
                                            <p:strVal val="#ppt_x"/>
                                          </p:val>
                                        </p:tav>
                                        <p:tav tm="100000">
                                          <p:val>
                                            <p:strVal val="#ppt_x"/>
                                          </p:val>
                                        </p:tav>
                                      </p:tavLst>
                                    </p:anim>
                                    <p:anim calcmode="lin" valueType="num">
                                      <p:cBhvr additive="base">
                                        <p:cTn id="20" dur="500" fill="hold"/>
                                        <p:tgtEl>
                                          <p:spTgt spid="29706"/>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9708"/>
                                        </p:tgtEl>
                                        <p:attrNameLst>
                                          <p:attrName>style.visibility</p:attrName>
                                        </p:attrNameLst>
                                      </p:cBhvr>
                                      <p:to>
                                        <p:strVal val="visible"/>
                                      </p:to>
                                    </p:set>
                                    <p:anim calcmode="lin" valueType="num">
                                      <p:cBhvr additive="base">
                                        <p:cTn id="23" dur="500" fill="hold"/>
                                        <p:tgtEl>
                                          <p:spTgt spid="29708"/>
                                        </p:tgtEl>
                                        <p:attrNameLst>
                                          <p:attrName>ppt_x</p:attrName>
                                        </p:attrNameLst>
                                      </p:cBhvr>
                                      <p:tavLst>
                                        <p:tav tm="0">
                                          <p:val>
                                            <p:strVal val="#ppt_x"/>
                                          </p:val>
                                        </p:tav>
                                        <p:tav tm="100000">
                                          <p:val>
                                            <p:strVal val="#ppt_x"/>
                                          </p:val>
                                        </p:tav>
                                      </p:tavLst>
                                    </p:anim>
                                    <p:anim calcmode="lin" valueType="num">
                                      <p:cBhvr additive="base">
                                        <p:cTn id="24" dur="500" fill="hold"/>
                                        <p:tgtEl>
                                          <p:spTgt spid="29708"/>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nodeType="clickEffect">
                                  <p:stCondLst>
                                    <p:cond delay="0"/>
                                  </p:stCondLst>
                                  <p:childTnLst>
                                    <p:set>
                                      <p:cBhvr>
                                        <p:cTn id="28" dur="1" fill="hold">
                                          <p:stCondLst>
                                            <p:cond delay="0"/>
                                          </p:stCondLst>
                                        </p:cTn>
                                        <p:tgtEl>
                                          <p:spTgt spid="29709"/>
                                        </p:tgtEl>
                                        <p:attrNameLst>
                                          <p:attrName>style.visibility</p:attrName>
                                        </p:attrNameLst>
                                      </p:cBhvr>
                                      <p:to>
                                        <p:strVal val="visible"/>
                                      </p:to>
                                    </p:set>
                                    <p:animEffect transition="in" filter="box(in)">
                                      <p:cBhvr>
                                        <p:cTn id="29" dur="500"/>
                                        <p:tgtEl>
                                          <p:spTgt spid="29709"/>
                                        </p:tgtEl>
                                      </p:cBhvr>
                                    </p:animEffect>
                                  </p:childTnLst>
                                </p:cTn>
                              </p:par>
                              <p:par>
                                <p:cTn id="30" presetID="4" presetClass="entr" presetSubtype="16" fill="hold" grpId="0" nodeType="withEffect">
                                  <p:stCondLst>
                                    <p:cond delay="0"/>
                                  </p:stCondLst>
                                  <p:childTnLst>
                                    <p:set>
                                      <p:cBhvr>
                                        <p:cTn id="31" dur="1" fill="hold">
                                          <p:stCondLst>
                                            <p:cond delay="0"/>
                                          </p:stCondLst>
                                        </p:cTn>
                                        <p:tgtEl>
                                          <p:spTgt spid="29710"/>
                                        </p:tgtEl>
                                        <p:attrNameLst>
                                          <p:attrName>style.visibility</p:attrName>
                                        </p:attrNameLst>
                                      </p:cBhvr>
                                      <p:to>
                                        <p:strVal val="visible"/>
                                      </p:to>
                                    </p:set>
                                    <p:animEffect transition="in" filter="box(in)">
                                      <p:cBhvr>
                                        <p:cTn id="32" dur="500"/>
                                        <p:tgtEl>
                                          <p:spTgt spid="29710"/>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29711"/>
                                        </p:tgtEl>
                                        <p:attrNameLst>
                                          <p:attrName>style.visibility</p:attrName>
                                        </p:attrNameLst>
                                      </p:cBhvr>
                                      <p:to>
                                        <p:strVal val="visible"/>
                                      </p:to>
                                    </p:set>
                                    <p:animEffect transition="in" filter="checkerboard(across)">
                                      <p:cBhvr>
                                        <p:cTn id="37" dur="500"/>
                                        <p:tgtEl>
                                          <p:spTgt spid="297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1" grpId="0"/>
      <p:bldP spid="29704" grpId="0"/>
      <p:bldP spid="297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8674" name="组合 30721"/>
          <p:cNvGrpSpPr/>
          <p:nvPr/>
        </p:nvGrpSpPr>
        <p:grpSpPr>
          <a:xfrm>
            <a:off x="1065213" y="371475"/>
            <a:ext cx="5614988" cy="2122488"/>
            <a:chOff x="0" y="-126"/>
            <a:chExt cx="3537" cy="1337"/>
          </a:xfrm>
        </p:grpSpPr>
        <p:sp>
          <p:nvSpPr>
            <p:cNvPr id="28685" name="矩形 30722"/>
            <p:cNvSpPr/>
            <p:nvPr/>
          </p:nvSpPr>
          <p:spPr>
            <a:xfrm>
              <a:off x="0" y="-126"/>
              <a:ext cx="3537" cy="1337"/>
            </a:xfrm>
            <a:prstGeom prst="rect">
              <a:avLst/>
            </a:prstGeom>
            <a:noFill/>
            <a:ln w="9525">
              <a:noFill/>
            </a:ln>
          </p:spPr>
          <p:txBody>
            <a:bodyPr wrap="none" anchor="ctr" anchorCtr="0">
              <a:spAutoFit/>
            </a:bodyPr>
            <a:p>
              <a:r>
                <a:rPr lang="zh-CN" altLang="en-US" sz="2400" dirty="0">
                  <a:solidFill>
                    <a:srgbClr val="2520F2"/>
                  </a:solidFill>
                  <a:latin typeface="Times New Roman" panose="02020603050405020304" pitchFamily="18" charset="0"/>
                  <a:cs typeface="Times New Roman" panose="02020603050405020304" pitchFamily="18" charset="0"/>
                </a:rPr>
                <a:t>例</a:t>
              </a:r>
              <a:r>
                <a:rPr lang="en-US" altLang="zh-CN" sz="2400" dirty="0">
                  <a:solidFill>
                    <a:srgbClr val="2520F2"/>
                  </a:solidFill>
                  <a:latin typeface="Times New Roman" panose="02020603050405020304" pitchFamily="18" charset="0"/>
                </a:rPr>
                <a:t>2</a:t>
              </a:r>
              <a:r>
                <a:rPr lang="zh-CN" altLang="en-US" sz="2400" dirty="0">
                  <a:latin typeface="Times New Roman" panose="02020603050405020304" pitchFamily="18" charset="0"/>
                  <a:cs typeface="Times New Roman" panose="02020603050405020304" pitchFamily="18" charset="0"/>
                </a:rPr>
                <a:t>．                                               </a:t>
              </a:r>
              <a:endParaRPr lang="zh-CN" altLang="en-US" sz="2400" dirty="0">
                <a:latin typeface="Times New Roman" panose="02020603050405020304" pitchFamily="18" charset="0"/>
                <a:cs typeface="Times New Roman" panose="02020603050405020304" pitchFamily="18" charset="0"/>
              </a:endParaRPr>
            </a:p>
            <a:p>
              <a:endParaRPr lang="zh-CN" altLang="en-US" sz="2400" dirty="0">
                <a:latin typeface="Times New Roman" panose="02020603050405020304" pitchFamily="18" charset="0"/>
                <a:cs typeface="Times New Roman" panose="02020603050405020304" pitchFamily="18" charset="0"/>
              </a:endParaRPr>
            </a:p>
            <a:p>
              <a:endParaRPr lang="zh-CN" altLang="en-US" sz="2400" dirty="0">
                <a:latin typeface="Times New Roman" panose="02020603050405020304" pitchFamily="18" charset="0"/>
                <a:cs typeface="Times New Roman" panose="02020603050405020304" pitchFamily="18" charset="0"/>
              </a:endParaRPr>
            </a:p>
            <a:p>
              <a:r>
                <a:rPr lang="zh-CN" altLang="en-US" sz="2400" dirty="0">
                  <a:solidFill>
                    <a:srgbClr val="000000"/>
                  </a:solidFill>
                  <a:latin typeface="Times New Roman" panose="02020603050405020304" pitchFamily="18" charset="0"/>
                  <a:cs typeface="Times New Roman" panose="02020603050405020304" pitchFamily="18" charset="0"/>
                </a:rPr>
                <a:t>问哪一个电流滞后，滞后的角度是多少</a:t>
              </a:r>
              <a:r>
                <a:rPr lang="en-US" altLang="zh-CN" sz="2400" dirty="0">
                  <a:solidFill>
                    <a:srgbClr val="000000"/>
                  </a:solidFill>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rPr>
                <a:t> </a:t>
              </a:r>
              <a:endParaRPr lang="en-US" altLang="zh-CN" sz="2400" dirty="0">
                <a:latin typeface="Times New Roman" panose="02020603050405020304" pitchFamily="18" charset="0"/>
              </a:endParaRPr>
            </a:p>
          </p:txBody>
        </p:sp>
        <p:graphicFrame>
          <p:nvGraphicFramePr>
            <p:cNvPr id="28686" name="对象 30723"/>
            <p:cNvGraphicFramePr>
              <a:graphicFrameLocks noChangeAspect="1"/>
            </p:cNvGraphicFramePr>
            <p:nvPr/>
          </p:nvGraphicFramePr>
          <p:xfrm>
            <a:off x="614" y="0"/>
            <a:ext cx="2270" cy="431"/>
          </p:xfrm>
          <a:graphic>
            <a:graphicData uri="http://schemas.openxmlformats.org/presentationml/2006/ole">
              <mc:AlternateContent xmlns:mc="http://schemas.openxmlformats.org/markup-compatibility/2006">
                <mc:Choice xmlns:v="urn:schemas-microsoft-com:vml" Requires="v">
                  <p:oleObj spid="_x0000_s3082" name="" r:id="rId1" imgW="1134110" imgH="216535" progId="">
                    <p:embed/>
                  </p:oleObj>
                </mc:Choice>
                <mc:Fallback>
                  <p:oleObj name="" r:id="rId1" imgW="1134110" imgH="216535" progId="">
                    <p:embed/>
                    <p:pic>
                      <p:nvPicPr>
                        <p:cNvPr id="0" name="图片 3081"/>
                        <p:cNvPicPr/>
                        <p:nvPr/>
                      </p:nvPicPr>
                      <p:blipFill>
                        <a:blip r:embed="rId2"/>
                        <a:stretch>
                          <a:fillRect/>
                        </a:stretch>
                      </p:blipFill>
                      <p:spPr>
                        <a:xfrm>
                          <a:off x="614" y="0"/>
                          <a:ext cx="2270" cy="431"/>
                        </a:xfrm>
                        <a:prstGeom prst="rect">
                          <a:avLst/>
                        </a:prstGeom>
                        <a:noFill/>
                        <a:ln w="38100">
                          <a:noFill/>
                          <a:miter/>
                        </a:ln>
                      </p:spPr>
                    </p:pic>
                  </p:oleObj>
                </mc:Fallback>
              </mc:AlternateContent>
            </a:graphicData>
          </a:graphic>
        </p:graphicFrame>
        <p:graphicFrame>
          <p:nvGraphicFramePr>
            <p:cNvPr id="28687" name="对象 30724"/>
            <p:cNvGraphicFramePr>
              <a:graphicFrameLocks noChangeAspect="1"/>
            </p:cNvGraphicFramePr>
            <p:nvPr/>
          </p:nvGraphicFramePr>
          <p:xfrm>
            <a:off x="558" y="321"/>
            <a:ext cx="2382" cy="431"/>
          </p:xfrm>
          <a:graphic>
            <a:graphicData uri="http://schemas.openxmlformats.org/presentationml/2006/ole">
              <mc:AlternateContent xmlns:mc="http://schemas.openxmlformats.org/markup-compatibility/2006">
                <mc:Choice xmlns:v="urn:schemas-microsoft-com:vml" Requires="v">
                  <p:oleObj spid="_x0000_s3085" name="" r:id="rId3" imgW="1184910" imgH="216535" progId="">
                    <p:embed/>
                  </p:oleObj>
                </mc:Choice>
                <mc:Fallback>
                  <p:oleObj name="" r:id="rId3" imgW="1184910" imgH="216535" progId="">
                    <p:embed/>
                    <p:pic>
                      <p:nvPicPr>
                        <p:cNvPr id="0" name="图片 3084"/>
                        <p:cNvPicPr/>
                        <p:nvPr/>
                      </p:nvPicPr>
                      <p:blipFill>
                        <a:blip r:embed="rId4"/>
                        <a:stretch>
                          <a:fillRect/>
                        </a:stretch>
                      </p:blipFill>
                      <p:spPr>
                        <a:xfrm>
                          <a:off x="558" y="321"/>
                          <a:ext cx="2382" cy="431"/>
                        </a:xfrm>
                        <a:prstGeom prst="rect">
                          <a:avLst/>
                        </a:prstGeom>
                        <a:noFill/>
                        <a:ln w="38100">
                          <a:noFill/>
                          <a:miter/>
                        </a:ln>
                      </p:spPr>
                    </p:pic>
                  </p:oleObj>
                </mc:Fallback>
              </mc:AlternateContent>
            </a:graphicData>
          </a:graphic>
        </p:graphicFrame>
      </p:grpSp>
      <p:sp>
        <p:nvSpPr>
          <p:cNvPr id="28675" name="矩形 30725"/>
          <p:cNvSpPr/>
          <p:nvPr/>
        </p:nvSpPr>
        <p:spPr>
          <a:xfrm>
            <a:off x="0" y="3092450"/>
            <a:ext cx="9144000" cy="0"/>
          </a:xfrm>
          <a:prstGeom prst="rect">
            <a:avLst/>
          </a:prstGeom>
          <a:noFill/>
          <a:ln w="9525">
            <a:noFill/>
          </a:ln>
        </p:spPr>
        <p:txBody>
          <a:bodyPr/>
          <a:p>
            <a:endParaRPr lang="zh-CN" altLang="en-US" dirty="0">
              <a:latin typeface="Times New Roman" panose="02020603050405020304" pitchFamily="18" charset="0"/>
            </a:endParaRPr>
          </a:p>
        </p:txBody>
      </p:sp>
      <p:sp>
        <p:nvSpPr>
          <p:cNvPr id="30727" name="矩形 30726"/>
          <p:cNvSpPr/>
          <p:nvPr/>
        </p:nvSpPr>
        <p:spPr>
          <a:xfrm>
            <a:off x="820738" y="2624138"/>
            <a:ext cx="5903912" cy="457200"/>
          </a:xfrm>
          <a:prstGeom prst="rect">
            <a:avLst/>
          </a:prstGeom>
          <a:noFill/>
          <a:ln w="9525">
            <a:noFill/>
          </a:ln>
        </p:spPr>
        <p:txBody>
          <a:bodyPr wrap="none" anchor="ctr" anchorCtr="0">
            <a:spAutoFit/>
          </a:bodyPr>
          <a:p>
            <a:r>
              <a:rPr lang="zh-CN" altLang="en-US" sz="2400" dirty="0">
                <a:latin typeface="Times New Roman" panose="02020603050405020304" pitchFamily="18" charset="0"/>
              </a:rPr>
              <a:t>解 首先把</a:t>
            </a:r>
            <a:r>
              <a:rPr lang="en-US" altLang="zh-CN" sz="2400" i="1" dirty="0">
                <a:latin typeface="Times New Roman" panose="02020603050405020304" pitchFamily="18" charset="0"/>
              </a:rPr>
              <a:t>i</a:t>
            </a:r>
            <a:r>
              <a:rPr lang="en-US" altLang="zh-CN" sz="2400" baseline="-30000" dirty="0">
                <a:latin typeface="Times New Roman" panose="02020603050405020304" pitchFamily="18" charset="0"/>
              </a:rPr>
              <a:t>2</a:t>
            </a:r>
            <a:r>
              <a:rPr lang="en-US" altLang="zh-CN" sz="2400" dirty="0">
                <a:latin typeface="Times New Roman" panose="02020603050405020304" pitchFamily="18" charset="0"/>
              </a:rPr>
              <a:t>(</a:t>
            </a:r>
            <a:r>
              <a:rPr lang="en-US" altLang="zh-CN" sz="2400" i="1" dirty="0">
                <a:latin typeface="Times New Roman" panose="02020603050405020304" pitchFamily="18" charset="0"/>
              </a:rPr>
              <a:t>t</a:t>
            </a:r>
            <a:r>
              <a:rPr lang="en-US" altLang="zh-CN" sz="2400" dirty="0">
                <a:latin typeface="Times New Roman" panose="02020603050405020304" pitchFamily="18" charset="0"/>
              </a:rPr>
              <a:t>)</a:t>
            </a:r>
            <a:r>
              <a:rPr lang="zh-CN" altLang="en-US" sz="2400" dirty="0">
                <a:latin typeface="Times New Roman" panose="02020603050405020304" pitchFamily="18" charset="0"/>
              </a:rPr>
              <a:t>改写成用余弦函数表示，即</a:t>
            </a:r>
            <a:endParaRPr lang="zh-CN" altLang="en-US" sz="2400" dirty="0">
              <a:latin typeface="Times New Roman" panose="02020603050405020304" pitchFamily="18" charset="0"/>
            </a:endParaRPr>
          </a:p>
        </p:txBody>
      </p:sp>
      <p:sp>
        <p:nvSpPr>
          <p:cNvPr id="28677" name="矩形 30727"/>
          <p:cNvSpPr/>
          <p:nvPr/>
        </p:nvSpPr>
        <p:spPr>
          <a:xfrm>
            <a:off x="0" y="3322638"/>
            <a:ext cx="9144000" cy="0"/>
          </a:xfrm>
          <a:prstGeom prst="rect">
            <a:avLst/>
          </a:prstGeom>
          <a:noFill/>
          <a:ln w="9525">
            <a:noFill/>
          </a:ln>
        </p:spPr>
        <p:txBody>
          <a:bodyPr/>
          <a:p>
            <a:endParaRPr lang="zh-CN" altLang="en-US" dirty="0">
              <a:latin typeface="Times New Roman" panose="02020603050405020304" pitchFamily="18" charset="0"/>
            </a:endParaRPr>
          </a:p>
        </p:txBody>
      </p:sp>
      <p:graphicFrame>
        <p:nvGraphicFramePr>
          <p:cNvPr id="30729" name="对象 30728"/>
          <p:cNvGraphicFramePr>
            <a:graphicFrameLocks noChangeAspect="1"/>
          </p:cNvGraphicFramePr>
          <p:nvPr/>
        </p:nvGraphicFramePr>
        <p:xfrm>
          <a:off x="1587500" y="3351213"/>
          <a:ext cx="6764338" cy="588962"/>
        </p:xfrm>
        <a:graphic>
          <a:graphicData uri="http://schemas.openxmlformats.org/presentationml/2006/ole">
            <mc:AlternateContent xmlns:mc="http://schemas.openxmlformats.org/markup-compatibility/2006">
              <mc:Choice xmlns:v="urn:schemas-microsoft-com:vml" Requires="v">
                <p:oleObj spid="_x0000_s3083" name="" r:id="rId5" imgW="2604770" imgH="228600" progId="">
                  <p:embed/>
                </p:oleObj>
              </mc:Choice>
              <mc:Fallback>
                <p:oleObj name="" r:id="rId5" imgW="2604770" imgH="228600" progId="">
                  <p:embed/>
                  <p:pic>
                    <p:nvPicPr>
                      <p:cNvPr id="0" name="图片 3082"/>
                      <p:cNvPicPr/>
                      <p:nvPr/>
                    </p:nvPicPr>
                    <p:blipFill>
                      <a:blip r:embed="rId6"/>
                      <a:stretch>
                        <a:fillRect/>
                      </a:stretch>
                    </p:blipFill>
                    <p:spPr>
                      <a:xfrm>
                        <a:off x="1587500" y="3351213"/>
                        <a:ext cx="6764338" cy="588962"/>
                      </a:xfrm>
                      <a:prstGeom prst="rect">
                        <a:avLst/>
                      </a:prstGeom>
                      <a:noFill/>
                      <a:ln w="38100">
                        <a:noFill/>
                        <a:miter/>
                      </a:ln>
                    </p:spPr>
                  </p:pic>
                </p:oleObj>
              </mc:Fallback>
            </mc:AlternateContent>
          </a:graphicData>
        </a:graphic>
      </p:graphicFrame>
      <p:sp>
        <p:nvSpPr>
          <p:cNvPr id="28679" name="矩形 30729"/>
          <p:cNvSpPr/>
          <p:nvPr/>
        </p:nvSpPr>
        <p:spPr>
          <a:xfrm>
            <a:off x="0" y="3322638"/>
            <a:ext cx="9144000" cy="0"/>
          </a:xfrm>
          <a:prstGeom prst="rect">
            <a:avLst/>
          </a:prstGeom>
          <a:noFill/>
          <a:ln w="9525">
            <a:noFill/>
          </a:ln>
        </p:spPr>
        <p:txBody>
          <a:bodyPr/>
          <a:p>
            <a:endParaRPr lang="zh-CN" altLang="en-US" dirty="0">
              <a:latin typeface="Times New Roman" panose="02020603050405020304" pitchFamily="18" charset="0"/>
            </a:endParaRPr>
          </a:p>
        </p:txBody>
      </p:sp>
      <p:graphicFrame>
        <p:nvGraphicFramePr>
          <p:cNvPr id="30731" name="对象 30730"/>
          <p:cNvGraphicFramePr>
            <a:graphicFrameLocks noChangeAspect="1"/>
          </p:cNvGraphicFramePr>
          <p:nvPr/>
        </p:nvGraphicFramePr>
        <p:xfrm>
          <a:off x="1404938" y="4246563"/>
          <a:ext cx="5045075" cy="563562"/>
        </p:xfrm>
        <a:graphic>
          <a:graphicData uri="http://schemas.openxmlformats.org/presentationml/2006/ole">
            <mc:AlternateContent xmlns:mc="http://schemas.openxmlformats.org/markup-compatibility/2006">
              <mc:Choice xmlns:v="urn:schemas-microsoft-com:vml" Requires="v">
                <p:oleObj spid="_x0000_s3084" name="" r:id="rId7" imgW="2032635" imgH="228600" progId="">
                  <p:embed/>
                </p:oleObj>
              </mc:Choice>
              <mc:Fallback>
                <p:oleObj name="" r:id="rId7" imgW="2032635" imgH="228600" progId="">
                  <p:embed/>
                  <p:pic>
                    <p:nvPicPr>
                      <p:cNvPr id="0" name="图片 3083"/>
                      <p:cNvPicPr/>
                      <p:nvPr/>
                    </p:nvPicPr>
                    <p:blipFill>
                      <a:blip r:embed="rId8"/>
                      <a:stretch>
                        <a:fillRect/>
                      </a:stretch>
                    </p:blipFill>
                    <p:spPr>
                      <a:xfrm>
                        <a:off x="1404938" y="4246563"/>
                        <a:ext cx="5045075" cy="563562"/>
                      </a:xfrm>
                      <a:prstGeom prst="rect">
                        <a:avLst/>
                      </a:prstGeom>
                      <a:noFill/>
                      <a:ln w="38100">
                        <a:noFill/>
                        <a:miter/>
                      </a:ln>
                    </p:spPr>
                  </p:pic>
                </p:oleObj>
              </mc:Fallback>
            </mc:AlternateContent>
          </a:graphicData>
        </a:graphic>
      </p:graphicFrame>
      <p:grpSp>
        <p:nvGrpSpPr>
          <p:cNvPr id="3" name="组合 30731"/>
          <p:cNvGrpSpPr/>
          <p:nvPr/>
        </p:nvGrpSpPr>
        <p:grpSpPr>
          <a:xfrm>
            <a:off x="1409700" y="5126038"/>
            <a:ext cx="5462588" cy="498475"/>
            <a:chOff x="0" y="0"/>
            <a:chExt cx="3238" cy="314"/>
          </a:xfrm>
        </p:grpSpPr>
        <p:sp>
          <p:nvSpPr>
            <p:cNvPr id="28683" name="矩形 30732"/>
            <p:cNvSpPr/>
            <p:nvPr/>
          </p:nvSpPr>
          <p:spPr>
            <a:xfrm>
              <a:off x="0" y="26"/>
              <a:ext cx="2842" cy="288"/>
            </a:xfrm>
            <a:prstGeom prst="rect">
              <a:avLst/>
            </a:prstGeom>
            <a:noFill/>
            <a:ln w="9525">
              <a:noFill/>
            </a:ln>
          </p:spPr>
          <p:txBody>
            <a:bodyPr wrap="none" anchor="ctr" anchorCtr="0">
              <a:spAutoFit/>
            </a:bodyPr>
            <a:p>
              <a:r>
                <a:rPr lang="zh-CN" altLang="en-US" sz="2000" dirty="0">
                  <a:latin typeface="Times New Roman" panose="02020603050405020304" pitchFamily="18" charset="0"/>
                </a:rPr>
                <a:t>∴</a:t>
              </a:r>
              <a:r>
                <a:rPr lang="zh-CN" altLang="en-US" sz="2400" dirty="0">
                  <a:latin typeface="Times New Roman" panose="02020603050405020304" pitchFamily="18" charset="0"/>
                </a:rPr>
                <a:t>电流</a:t>
              </a:r>
              <a:r>
                <a:rPr lang="en-US" altLang="zh-CN" sz="2400" i="1" dirty="0">
                  <a:latin typeface="Times New Roman" panose="02020603050405020304" pitchFamily="18" charset="0"/>
                </a:rPr>
                <a:t>i</a:t>
              </a:r>
              <a:r>
                <a:rPr lang="en-US" altLang="zh-CN" sz="2400" baseline="-30000" dirty="0">
                  <a:latin typeface="Times New Roman" panose="02020603050405020304" pitchFamily="18" charset="0"/>
                </a:rPr>
                <a:t>2</a:t>
              </a:r>
              <a:r>
                <a:rPr lang="zh-CN" altLang="en-US" sz="2400" dirty="0">
                  <a:latin typeface="Times New Roman" panose="02020603050405020304" pitchFamily="18" charset="0"/>
                </a:rPr>
                <a:t>滞后电流</a:t>
              </a:r>
              <a:r>
                <a:rPr lang="en-US" altLang="zh-CN" sz="2400" i="1" dirty="0">
                  <a:latin typeface="Times New Roman" panose="02020603050405020304" pitchFamily="18" charset="0"/>
                </a:rPr>
                <a:t>i</a:t>
              </a:r>
              <a:r>
                <a:rPr lang="en-US" altLang="zh-CN" sz="2400" baseline="-30000" dirty="0">
                  <a:latin typeface="Times New Roman" panose="02020603050405020304" pitchFamily="18" charset="0"/>
                </a:rPr>
                <a:t>1</a:t>
              </a:r>
              <a:r>
                <a:rPr lang="zh-CN" altLang="en-US" sz="2400" dirty="0">
                  <a:latin typeface="Times New Roman" panose="02020603050405020304" pitchFamily="18" charset="0"/>
                </a:rPr>
                <a:t>，滞后的角度为</a:t>
              </a:r>
              <a:endParaRPr lang="zh-CN" altLang="en-US" sz="2400" dirty="0">
                <a:latin typeface="Times New Roman" panose="02020603050405020304" pitchFamily="18" charset="0"/>
              </a:endParaRPr>
            </a:p>
          </p:txBody>
        </p:sp>
        <p:graphicFrame>
          <p:nvGraphicFramePr>
            <p:cNvPr id="28684" name="对象 30733"/>
            <p:cNvGraphicFramePr>
              <a:graphicFrameLocks noChangeAspect="1"/>
            </p:cNvGraphicFramePr>
            <p:nvPr/>
          </p:nvGraphicFramePr>
          <p:xfrm>
            <a:off x="2805" y="0"/>
            <a:ext cx="433" cy="306"/>
          </p:xfrm>
          <a:graphic>
            <a:graphicData uri="http://schemas.openxmlformats.org/presentationml/2006/ole">
              <mc:AlternateContent xmlns:mc="http://schemas.openxmlformats.org/markup-compatibility/2006">
                <mc:Choice xmlns:v="urn:schemas-microsoft-com:vml" Requires="v">
                  <p:oleObj spid="_x0000_s3090" name="" r:id="rId9" imgW="269875" imgH="192405" progId="">
                    <p:embed/>
                  </p:oleObj>
                </mc:Choice>
                <mc:Fallback>
                  <p:oleObj name="" r:id="rId9" imgW="269875" imgH="192405" progId="">
                    <p:embed/>
                    <p:pic>
                      <p:nvPicPr>
                        <p:cNvPr id="0" name="图片 3089"/>
                        <p:cNvPicPr/>
                        <p:nvPr/>
                      </p:nvPicPr>
                      <p:blipFill>
                        <a:blip r:embed="rId10"/>
                        <a:stretch>
                          <a:fillRect/>
                        </a:stretch>
                      </p:blipFill>
                      <p:spPr>
                        <a:xfrm>
                          <a:off x="2805" y="0"/>
                          <a:ext cx="433" cy="306"/>
                        </a:xfrm>
                        <a:prstGeom prst="rect">
                          <a:avLst/>
                        </a:prstGeom>
                        <a:noFill/>
                        <a:ln w="38100">
                          <a:noFill/>
                          <a:miter/>
                        </a:ln>
                      </p:spPr>
                    </p:pic>
                  </p:oleObj>
                </mc:Fallback>
              </mc:AlternateContent>
            </a:graphicData>
          </a:graphic>
        </p:graphicFrame>
      </p:grpSp>
      <p:sp>
        <p:nvSpPr>
          <p:cNvPr id="28682"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0729"/>
                                        </p:tgtEl>
                                        <p:attrNameLst>
                                          <p:attrName>style.visibility</p:attrName>
                                        </p:attrNameLst>
                                      </p:cBhvr>
                                      <p:to>
                                        <p:strVal val="visible"/>
                                      </p:to>
                                    </p:set>
                                    <p:animEffect transition="in" filter="blinds(horizontal)">
                                      <p:cBhvr>
                                        <p:cTn id="7" dur="500"/>
                                        <p:tgtEl>
                                          <p:spTgt spid="30729"/>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0727"/>
                                        </p:tgtEl>
                                        <p:attrNameLst>
                                          <p:attrName>style.visibility</p:attrName>
                                        </p:attrNameLst>
                                      </p:cBhvr>
                                      <p:to>
                                        <p:strVal val="visible"/>
                                      </p:to>
                                    </p:set>
                                    <p:animEffect transition="in" filter="blinds(horizontal)">
                                      <p:cBhvr>
                                        <p:cTn id="10" dur="500"/>
                                        <p:tgtEl>
                                          <p:spTgt spid="3072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30731"/>
                                        </p:tgtEl>
                                        <p:attrNameLst>
                                          <p:attrName>style.visibility</p:attrName>
                                        </p:attrNameLst>
                                      </p:cBhvr>
                                      <p:to>
                                        <p:strVal val="visible"/>
                                      </p:to>
                                    </p:set>
                                    <p:animEffect transition="in" filter="wipe(down)">
                                      <p:cBhvr>
                                        <p:cTn id="15" dur="500"/>
                                        <p:tgtEl>
                                          <p:spTgt spid="30731"/>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ppt_x"/>
                                          </p:val>
                                        </p:tav>
                                        <p:tav tm="100000">
                                          <p:val>
                                            <p:strVal val="#ppt_x"/>
                                          </p:val>
                                        </p:tav>
                                      </p:tavLst>
                                    </p:anim>
                                    <p:anim calcmode="lin" valueType="num">
                                      <p:cBhvr additive="base">
                                        <p:cTn id="2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6" name="文本框 31745"/>
          <p:cNvSpPr txBox="1"/>
          <p:nvPr/>
        </p:nvSpPr>
        <p:spPr>
          <a:xfrm>
            <a:off x="457200" y="60325"/>
            <a:ext cx="5059363" cy="517525"/>
          </a:xfrm>
          <a:prstGeom prst="rect">
            <a:avLst/>
          </a:prstGeom>
          <a:noFill/>
          <a:ln w="9525">
            <a:noFill/>
            <a:miter/>
          </a:ln>
        </p:spPr>
        <p:txBody>
          <a:bodyPr wrap="none">
            <a:spAutoFit/>
          </a:bodyPr>
          <a:lstStyle/>
          <a:p>
            <a:pPr marR="0" defTabSz="914400" eaLnBrk="1" hangingPunct="1">
              <a:buClrTx/>
              <a:buSzTx/>
              <a:buFont typeface="Arial" panose="020B0604020202020204" pitchFamily="34" charset="0"/>
              <a:buNone/>
              <a:defRPr/>
            </a:pPr>
            <a:r>
              <a:rPr kumimoji="0" lang="zh-CN" altLang="en-US" sz="2400" kern="1200" cap="none" spc="0" normalizeH="0" baseline="0" noProof="1">
                <a:solidFill>
                  <a:srgbClr val="660033"/>
                </a:solidFill>
                <a:effectLst>
                  <a:outerShdw blurRad="38100" dist="38100" dir="2700000">
                    <a:srgbClr val="000000"/>
                  </a:outerShdw>
                </a:effectLst>
                <a:latin typeface="Times New Roman" panose="02020603050405020304" pitchFamily="18" charset="0"/>
                <a:ea typeface="宋体" panose="02010600030101010101" pitchFamily="2" charset="-122"/>
                <a:cs typeface="+mn-ea"/>
              </a:rPr>
              <a:t>三、</a:t>
            </a:r>
            <a:r>
              <a:rPr kumimoji="0" lang="zh-CN" altLang="en-US" kern="1200" cap="none" spc="0" normalizeH="0" baseline="0" noProof="1">
                <a:solidFill>
                  <a:srgbClr val="660033"/>
                </a:solidFill>
                <a:effectLst>
                  <a:outerShdw blurRad="38100" dist="38100" dir="2700000">
                    <a:srgbClr val="000000"/>
                  </a:outerShdw>
                </a:effectLst>
                <a:latin typeface="Times New Roman" panose="02020603050405020304" pitchFamily="18" charset="0"/>
                <a:ea typeface="宋体" panose="02010600030101010101" pitchFamily="2" charset="-122"/>
                <a:cs typeface="+mn-ea"/>
              </a:rPr>
              <a:t>周期性电流、电压的有效值</a:t>
            </a:r>
            <a:endParaRPr kumimoji="0" lang="zh-CN" altLang="en-US" kern="1200" cap="none" spc="0" normalizeH="0" baseline="0" noProof="1">
              <a:solidFill>
                <a:srgbClr val="660033"/>
              </a:solidFill>
              <a:effectLst>
                <a:outerShdw blurRad="38100" dist="38100" dir="2700000">
                  <a:srgbClr val="000000"/>
                </a:outerShdw>
              </a:effectLst>
              <a:latin typeface="Times New Roman" panose="02020603050405020304" pitchFamily="18" charset="0"/>
              <a:ea typeface="宋体" panose="02010600030101010101" pitchFamily="2" charset="-122"/>
              <a:cs typeface="+mn-cs"/>
            </a:endParaRPr>
          </a:p>
        </p:txBody>
      </p:sp>
      <p:sp>
        <p:nvSpPr>
          <p:cNvPr id="31747" name="文本框 31746"/>
          <p:cNvSpPr txBox="1"/>
          <p:nvPr/>
        </p:nvSpPr>
        <p:spPr>
          <a:xfrm>
            <a:off x="304800" y="608013"/>
            <a:ext cx="8534400" cy="895350"/>
          </a:xfrm>
          <a:prstGeom prst="rect">
            <a:avLst/>
          </a:prstGeom>
          <a:noFill/>
          <a:ln w="9525">
            <a:noFill/>
          </a:ln>
        </p:spPr>
        <p:txBody>
          <a:bodyPr>
            <a:spAutoFit/>
          </a:bodyPr>
          <a:p>
            <a:pPr eaLnBrk="1" hangingPunct="1">
              <a:lnSpc>
                <a:spcPct val="120000"/>
              </a:lnSpc>
            </a:pPr>
            <a:r>
              <a:rPr lang="zh-CN" altLang="en-US" sz="2400" dirty="0">
                <a:latin typeface="Times New Roman" panose="02020603050405020304" pitchFamily="18" charset="0"/>
              </a:rPr>
              <a:t>        周期性电流、电压的瞬时值随时间而变，为了确切的衡量</a:t>
            </a:r>
            <a:endParaRPr lang="zh-CN" altLang="en-US" sz="2400" dirty="0">
              <a:latin typeface="Times New Roman" panose="02020603050405020304" pitchFamily="18" charset="0"/>
            </a:endParaRPr>
          </a:p>
          <a:p>
            <a:pPr eaLnBrk="1" hangingPunct="1"/>
            <a:r>
              <a:rPr lang="zh-CN" altLang="en-US" sz="2400" dirty="0">
                <a:latin typeface="Times New Roman" panose="02020603050405020304" pitchFamily="18" charset="0"/>
              </a:rPr>
              <a:t>其大小，工程上采用有效值。</a:t>
            </a:r>
            <a:endParaRPr lang="zh-CN" altLang="en-US" sz="2400" dirty="0">
              <a:latin typeface="Times New Roman" panose="02020603050405020304" pitchFamily="18" charset="0"/>
            </a:endParaRPr>
          </a:p>
        </p:txBody>
      </p:sp>
      <p:sp>
        <p:nvSpPr>
          <p:cNvPr id="31748" name="文本框 31747"/>
          <p:cNvSpPr txBox="1"/>
          <p:nvPr/>
        </p:nvSpPr>
        <p:spPr>
          <a:xfrm>
            <a:off x="882650" y="1944688"/>
            <a:ext cx="3536950" cy="639762"/>
          </a:xfrm>
          <a:prstGeom prst="rect">
            <a:avLst/>
          </a:prstGeom>
          <a:noFill/>
          <a:ln w="9525">
            <a:noFill/>
          </a:ln>
        </p:spPr>
        <p:txBody>
          <a:bodyPr>
            <a:spAutoFit/>
          </a:bodyPr>
          <a:p>
            <a:pPr eaLnBrk="1" hangingPunct="1">
              <a:lnSpc>
                <a:spcPct val="150000"/>
              </a:lnSpc>
            </a:pPr>
            <a:r>
              <a:rPr lang="zh-CN" altLang="en-US" sz="2400" dirty="0">
                <a:solidFill>
                  <a:srgbClr val="FF0000"/>
                </a:solidFill>
                <a:latin typeface="Times New Roman" panose="02020603050405020304" pitchFamily="18" charset="0"/>
              </a:rPr>
              <a:t>电流有效值</a:t>
            </a:r>
            <a:r>
              <a:rPr lang="en-US" altLang="zh-CN" sz="2400" i="1" dirty="0">
                <a:solidFill>
                  <a:srgbClr val="FF0000"/>
                </a:solidFill>
                <a:latin typeface="Times New Roman" panose="02020603050405020304" pitchFamily="18" charset="0"/>
              </a:rPr>
              <a:t>I  </a:t>
            </a:r>
            <a:r>
              <a:rPr lang="zh-CN" altLang="en-US" sz="2400" dirty="0">
                <a:latin typeface="Times New Roman" panose="02020603050405020304" pitchFamily="18" charset="0"/>
              </a:rPr>
              <a:t>定义为：</a:t>
            </a:r>
            <a:endParaRPr lang="zh-CN" altLang="en-US" sz="2400" dirty="0">
              <a:latin typeface="Times New Roman" panose="02020603050405020304" pitchFamily="18" charset="0"/>
            </a:endParaRPr>
          </a:p>
        </p:txBody>
      </p:sp>
      <p:sp>
        <p:nvSpPr>
          <p:cNvPr id="31749" name="文本框 31748"/>
          <p:cNvSpPr txBox="1"/>
          <p:nvPr/>
        </p:nvSpPr>
        <p:spPr>
          <a:xfrm>
            <a:off x="457200" y="3316288"/>
            <a:ext cx="7848600" cy="639762"/>
          </a:xfrm>
          <a:prstGeom prst="rect">
            <a:avLst/>
          </a:prstGeom>
          <a:noFill/>
          <a:ln w="9525">
            <a:noFill/>
          </a:ln>
        </p:spPr>
        <p:txBody>
          <a:bodyPr>
            <a:spAutoFit/>
          </a:bodyPr>
          <a:p>
            <a:pPr eaLnBrk="1" hangingPunct="1">
              <a:lnSpc>
                <a:spcPct val="150000"/>
              </a:lnSpc>
            </a:pPr>
            <a:r>
              <a:rPr lang="zh-CN" altLang="en-US" sz="2400" dirty="0">
                <a:latin typeface="Times New Roman" panose="02020603050405020304" pitchFamily="18" charset="0"/>
              </a:rPr>
              <a:t>瞬时值的平方在一个周期内积分的平均值再取平方根。</a:t>
            </a:r>
            <a:endParaRPr lang="zh-CN" altLang="en-US" sz="2400" dirty="0">
              <a:latin typeface="Times New Roman" panose="02020603050405020304" pitchFamily="18" charset="0"/>
            </a:endParaRPr>
          </a:p>
        </p:txBody>
      </p:sp>
      <p:sp>
        <p:nvSpPr>
          <p:cNvPr id="31750" name="文本框 31749"/>
          <p:cNvSpPr txBox="1"/>
          <p:nvPr/>
        </p:nvSpPr>
        <p:spPr>
          <a:xfrm>
            <a:off x="457200" y="4002088"/>
            <a:ext cx="7518400" cy="457200"/>
          </a:xfrm>
          <a:prstGeom prst="rect">
            <a:avLst/>
          </a:prstGeom>
          <a:noFill/>
          <a:ln w="9525">
            <a:noFill/>
          </a:ln>
        </p:spPr>
        <p:txBody>
          <a:bodyPr wrap="none">
            <a:spAutoFit/>
          </a:bodyPr>
          <a:p>
            <a:pPr eaLnBrk="1" hangingPunct="1">
              <a:spcBef>
                <a:spcPct val="50000"/>
              </a:spcBef>
            </a:pPr>
            <a:r>
              <a:rPr lang="zh-CN" altLang="en-US" sz="2400" dirty="0">
                <a:latin typeface="Times New Roman" panose="02020603050405020304" pitchFamily="18" charset="0"/>
              </a:rPr>
              <a:t>有效值也称均方根值</a:t>
            </a:r>
            <a:r>
              <a:rPr lang="en-US" altLang="zh-CN" sz="2400" dirty="0">
                <a:latin typeface="Times New Roman" panose="02020603050405020304" pitchFamily="18" charset="0"/>
              </a:rPr>
              <a:t>(</a:t>
            </a:r>
            <a:r>
              <a:rPr lang="en-US" altLang="zh-CN" sz="2400" i="1" dirty="0">
                <a:latin typeface="Times New Roman" panose="02020603050405020304" pitchFamily="18" charset="0"/>
              </a:rPr>
              <a:t>root-meen-square</a:t>
            </a:r>
            <a:r>
              <a:rPr lang="zh-CN" altLang="en-US" sz="2400" dirty="0">
                <a:latin typeface="Times New Roman" panose="02020603050405020304" pitchFamily="18" charset="0"/>
              </a:rPr>
              <a:t>，简记为 </a:t>
            </a:r>
            <a:r>
              <a:rPr lang="en-US" altLang="zh-CN" sz="2400" dirty="0">
                <a:latin typeface="Times New Roman" panose="02020603050405020304" pitchFamily="18" charset="0"/>
              </a:rPr>
              <a:t>rms</a:t>
            </a:r>
            <a:r>
              <a:rPr lang="zh-CN" altLang="en-US" sz="2400" dirty="0">
                <a:latin typeface="Times New Roman" panose="02020603050405020304" pitchFamily="18" charset="0"/>
              </a:rPr>
              <a:t>。</a:t>
            </a:r>
            <a:r>
              <a:rPr lang="en-US" altLang="zh-CN" sz="2400" dirty="0">
                <a:latin typeface="Times New Roman" panose="02020603050405020304" pitchFamily="18" charset="0"/>
              </a:rPr>
              <a:t>)</a:t>
            </a:r>
            <a:endParaRPr lang="en-US" altLang="zh-CN" sz="2400" dirty="0">
              <a:latin typeface="Times New Roman" panose="02020603050405020304" pitchFamily="18" charset="0"/>
            </a:endParaRPr>
          </a:p>
        </p:txBody>
      </p:sp>
      <p:sp>
        <p:nvSpPr>
          <p:cNvPr id="31751" name="文本框 31750"/>
          <p:cNvSpPr txBox="1"/>
          <p:nvPr/>
        </p:nvSpPr>
        <p:spPr>
          <a:xfrm>
            <a:off x="325438" y="1598613"/>
            <a:ext cx="4030662" cy="457200"/>
          </a:xfrm>
          <a:prstGeom prst="rect">
            <a:avLst/>
          </a:prstGeom>
          <a:noFill/>
          <a:ln w="9525">
            <a:noFill/>
          </a:ln>
        </p:spPr>
        <p:txBody>
          <a:bodyPr wrap="none">
            <a:spAutoFit/>
          </a:bodyPr>
          <a:p>
            <a:pPr eaLnBrk="1" hangingPunct="1">
              <a:spcBef>
                <a:spcPct val="50000"/>
              </a:spcBef>
            </a:pPr>
            <a:r>
              <a:rPr lang="en-US" altLang="zh-CN" sz="2400" dirty="0">
                <a:latin typeface="Times New Roman" panose="02020603050405020304" pitchFamily="18" charset="0"/>
              </a:rPr>
              <a:t>1. </a:t>
            </a:r>
            <a:r>
              <a:rPr lang="zh-CN" altLang="en-US" sz="2400" dirty="0">
                <a:latin typeface="Times New Roman" panose="02020603050405020304" pitchFamily="18" charset="0"/>
              </a:rPr>
              <a:t>有效值</a:t>
            </a:r>
            <a:r>
              <a:rPr lang="en-US" altLang="zh-CN" sz="2400" dirty="0">
                <a:latin typeface="Times New Roman" panose="02020603050405020304" pitchFamily="18" charset="0"/>
              </a:rPr>
              <a:t>(</a:t>
            </a:r>
            <a:r>
              <a:rPr lang="en-US" altLang="zh-CN" sz="2400" i="1" dirty="0">
                <a:latin typeface="Times New Roman" panose="02020603050405020304" pitchFamily="18" charset="0"/>
              </a:rPr>
              <a:t>effective value</a:t>
            </a:r>
            <a:r>
              <a:rPr lang="en-US" altLang="zh-CN" sz="2400" dirty="0">
                <a:latin typeface="Times New Roman" panose="02020603050405020304" pitchFamily="18" charset="0"/>
              </a:rPr>
              <a:t>)</a:t>
            </a:r>
            <a:r>
              <a:rPr lang="zh-CN" altLang="en-US" sz="2400" dirty="0">
                <a:latin typeface="Times New Roman" panose="02020603050405020304" pitchFamily="18" charset="0"/>
              </a:rPr>
              <a:t>定义</a:t>
            </a:r>
            <a:endParaRPr lang="zh-CN" altLang="en-US" sz="2400" dirty="0">
              <a:latin typeface="Times New Roman" panose="02020603050405020304" pitchFamily="18" charset="0"/>
            </a:endParaRPr>
          </a:p>
        </p:txBody>
      </p:sp>
      <p:graphicFrame>
        <p:nvGraphicFramePr>
          <p:cNvPr id="31752" name="对象 31751"/>
          <p:cNvGraphicFramePr>
            <a:graphicFrameLocks noChangeAspect="1"/>
          </p:cNvGraphicFramePr>
          <p:nvPr/>
        </p:nvGraphicFramePr>
        <p:xfrm>
          <a:off x="4356100" y="2136775"/>
          <a:ext cx="3073400" cy="1179513"/>
        </p:xfrm>
        <a:graphic>
          <a:graphicData uri="http://schemas.openxmlformats.org/presentationml/2006/ole">
            <mc:AlternateContent xmlns:mc="http://schemas.openxmlformats.org/markup-compatibility/2006">
              <mc:Choice xmlns:v="urn:schemas-microsoft-com:vml" Requires="v">
                <p:oleObj spid="_x0000_s3081" name="" r:id="rId1" imgW="1165860" imgH="448310" progId="">
                  <p:embed/>
                </p:oleObj>
              </mc:Choice>
              <mc:Fallback>
                <p:oleObj name="" r:id="rId1" imgW="1165860" imgH="448310" progId="">
                  <p:embed/>
                  <p:pic>
                    <p:nvPicPr>
                      <p:cNvPr id="0" name="图片 3080"/>
                      <p:cNvPicPr/>
                      <p:nvPr/>
                    </p:nvPicPr>
                    <p:blipFill>
                      <a:blip r:embed="rId2"/>
                      <a:stretch>
                        <a:fillRect/>
                      </a:stretch>
                    </p:blipFill>
                    <p:spPr>
                      <a:xfrm>
                        <a:off x="4356100" y="2136775"/>
                        <a:ext cx="3073400" cy="1179513"/>
                      </a:xfrm>
                      <a:prstGeom prst="rect">
                        <a:avLst/>
                      </a:prstGeom>
                      <a:solidFill>
                        <a:srgbClr val="66FF33"/>
                      </a:solidFill>
                      <a:ln w="38100">
                        <a:noFill/>
                        <a:miter/>
                      </a:ln>
                      <a:effectLst>
                        <a:prstShdw prst="shdw17" dist="17961" dir="2699999">
                          <a:srgbClr val="3D991F"/>
                        </a:prstShdw>
                      </a:effectLst>
                    </p:spPr>
                  </p:pic>
                </p:oleObj>
              </mc:Fallback>
            </mc:AlternateContent>
          </a:graphicData>
        </a:graphic>
      </p:graphicFrame>
      <p:sp>
        <p:nvSpPr>
          <p:cNvPr id="31753" name="矩形 31752"/>
          <p:cNvSpPr/>
          <p:nvPr/>
        </p:nvSpPr>
        <p:spPr>
          <a:xfrm>
            <a:off x="395288" y="4498975"/>
            <a:ext cx="8497887" cy="2461260"/>
          </a:xfrm>
          <a:prstGeom prst="rect">
            <a:avLst/>
          </a:prstGeom>
          <a:noFill/>
          <a:ln w="9525">
            <a:noFill/>
          </a:ln>
        </p:spPr>
        <p:txBody>
          <a:bodyPr>
            <a:spAutoFit/>
          </a:bodyPr>
          <a:p>
            <a:pPr>
              <a:lnSpc>
                <a:spcPct val="100000"/>
              </a:lnSpc>
            </a:pPr>
            <a:r>
              <a:rPr lang="zh-CN" altLang="en-US" dirty="0">
                <a:solidFill>
                  <a:srgbClr val="FF3300"/>
                </a:solidFill>
                <a:latin typeface="Times New Roman" panose="02020603050405020304" pitchFamily="18" charset="0"/>
              </a:rPr>
              <a:t>物理意义</a:t>
            </a:r>
            <a:r>
              <a:rPr lang="zh-CN" altLang="en-US" dirty="0">
                <a:solidFill>
                  <a:srgbClr val="000000"/>
                </a:solidFill>
                <a:latin typeface="Times New Roman" panose="02020603050405020304" pitchFamily="18" charset="0"/>
              </a:rPr>
              <a:t>：周期性电流</a:t>
            </a:r>
            <a:r>
              <a:rPr lang="en-US" altLang="zh-CN" i="1" dirty="0">
                <a:solidFill>
                  <a:srgbClr val="000000"/>
                </a:solidFill>
                <a:latin typeface="Times New Roman" panose="02020603050405020304" pitchFamily="18" charset="0"/>
              </a:rPr>
              <a:t>i </a:t>
            </a:r>
            <a:r>
              <a:rPr lang="zh-CN" altLang="en-US" dirty="0">
                <a:solidFill>
                  <a:srgbClr val="000000"/>
                </a:solidFill>
                <a:latin typeface="Times New Roman" panose="02020603050405020304" pitchFamily="18" charset="0"/>
              </a:rPr>
              <a:t>流过电阻</a:t>
            </a:r>
            <a:r>
              <a:rPr lang="en-US" altLang="zh-CN" i="1" dirty="0">
                <a:solidFill>
                  <a:srgbClr val="000000"/>
                </a:solidFill>
                <a:latin typeface="Times New Roman" panose="02020603050405020304" pitchFamily="18" charset="0"/>
              </a:rPr>
              <a:t>R</a:t>
            </a:r>
            <a:r>
              <a:rPr lang="zh-CN" altLang="en-US" dirty="0">
                <a:solidFill>
                  <a:srgbClr val="000000"/>
                </a:solidFill>
                <a:latin typeface="Times New Roman" panose="02020603050405020304" pitchFamily="18" charset="0"/>
              </a:rPr>
              <a:t>，在一周期</a:t>
            </a:r>
            <a:r>
              <a:rPr lang="en-US" altLang="zh-CN" i="1" dirty="0">
                <a:solidFill>
                  <a:srgbClr val="000000"/>
                </a:solidFill>
                <a:latin typeface="Times New Roman" panose="02020603050405020304" pitchFamily="18" charset="0"/>
              </a:rPr>
              <a:t>T </a:t>
            </a:r>
            <a:r>
              <a:rPr lang="zh-CN" altLang="en-US" dirty="0">
                <a:solidFill>
                  <a:srgbClr val="000000"/>
                </a:solidFill>
                <a:latin typeface="Times New Roman" panose="02020603050405020304" pitchFamily="18" charset="0"/>
              </a:rPr>
              <a:t>内吸              </a:t>
            </a:r>
            <a:endParaRPr lang="zh-CN" altLang="en-US" dirty="0">
              <a:solidFill>
                <a:srgbClr val="000000"/>
              </a:solidFill>
              <a:latin typeface="Times New Roman" panose="02020603050405020304" pitchFamily="18" charset="0"/>
            </a:endParaRPr>
          </a:p>
          <a:p>
            <a:pPr>
              <a:lnSpc>
                <a:spcPct val="100000"/>
              </a:lnSpc>
            </a:pPr>
            <a:r>
              <a:rPr lang="zh-CN" altLang="en-US" dirty="0">
                <a:solidFill>
                  <a:srgbClr val="000000"/>
                </a:solidFill>
                <a:latin typeface="Times New Roman" panose="02020603050405020304" pitchFamily="18" charset="0"/>
              </a:rPr>
              <a:t>                  收的电能，等于一直流电流</a:t>
            </a:r>
            <a:r>
              <a:rPr lang="en-US" altLang="zh-CN" i="1" dirty="0">
                <a:solidFill>
                  <a:srgbClr val="000000"/>
                </a:solidFill>
                <a:latin typeface="Times New Roman" panose="02020603050405020304" pitchFamily="18" charset="0"/>
              </a:rPr>
              <a:t>I </a:t>
            </a:r>
            <a:r>
              <a:rPr lang="zh-CN" altLang="en-US" dirty="0">
                <a:solidFill>
                  <a:srgbClr val="000000"/>
                </a:solidFill>
                <a:latin typeface="Times New Roman" panose="02020603050405020304" pitchFamily="18" charset="0"/>
              </a:rPr>
              <a:t>流过</a:t>
            </a:r>
            <a:r>
              <a:rPr lang="en-US" altLang="zh-CN" i="1" dirty="0">
                <a:solidFill>
                  <a:srgbClr val="000000"/>
                </a:solidFill>
                <a:latin typeface="Times New Roman" panose="02020603050405020304" pitchFamily="18" charset="0"/>
              </a:rPr>
              <a:t>R </a:t>
            </a:r>
            <a:r>
              <a:rPr lang="en-US" altLang="zh-CN" dirty="0">
                <a:solidFill>
                  <a:srgbClr val="000000"/>
                </a:solidFill>
                <a:latin typeface="Times New Roman" panose="02020603050405020304" pitchFamily="18" charset="0"/>
              </a:rPr>
              <a:t>, </a:t>
            </a:r>
            <a:r>
              <a:rPr lang="zh-CN" altLang="en-US" dirty="0">
                <a:solidFill>
                  <a:srgbClr val="000000"/>
                </a:solidFill>
                <a:latin typeface="Times New Roman" panose="02020603050405020304" pitchFamily="18" charset="0"/>
              </a:rPr>
              <a:t>在时                    </a:t>
            </a:r>
            <a:endParaRPr lang="zh-CN" altLang="en-US" dirty="0">
              <a:solidFill>
                <a:srgbClr val="000000"/>
              </a:solidFill>
              <a:latin typeface="Times New Roman" panose="02020603050405020304" pitchFamily="18" charset="0"/>
            </a:endParaRPr>
          </a:p>
          <a:p>
            <a:pPr>
              <a:lnSpc>
                <a:spcPct val="100000"/>
              </a:lnSpc>
            </a:pPr>
            <a:r>
              <a:rPr lang="zh-CN" altLang="en-US" dirty="0">
                <a:solidFill>
                  <a:srgbClr val="000000"/>
                </a:solidFill>
                <a:latin typeface="Times New Roman" panose="02020603050405020304" pitchFamily="18" charset="0"/>
              </a:rPr>
              <a:t>                  间</a:t>
            </a:r>
            <a:r>
              <a:rPr lang="en-US" altLang="zh-CN" i="1" dirty="0">
                <a:solidFill>
                  <a:srgbClr val="000000"/>
                </a:solidFill>
                <a:latin typeface="Times New Roman" panose="02020603050405020304" pitchFamily="18" charset="0"/>
              </a:rPr>
              <a:t>T </a:t>
            </a:r>
            <a:r>
              <a:rPr lang="zh-CN" altLang="en-US" dirty="0">
                <a:solidFill>
                  <a:srgbClr val="000000"/>
                </a:solidFill>
                <a:latin typeface="Times New Roman" panose="02020603050405020304" pitchFamily="18" charset="0"/>
              </a:rPr>
              <a:t>内吸收的电能，则称电流</a:t>
            </a:r>
            <a:r>
              <a:rPr lang="en-US" altLang="zh-CN" i="1" dirty="0">
                <a:solidFill>
                  <a:srgbClr val="000000"/>
                </a:solidFill>
                <a:latin typeface="Times New Roman" panose="02020603050405020304" pitchFamily="18" charset="0"/>
              </a:rPr>
              <a:t>I </a:t>
            </a:r>
            <a:r>
              <a:rPr lang="zh-CN" altLang="en-US" dirty="0">
                <a:solidFill>
                  <a:srgbClr val="000000"/>
                </a:solidFill>
                <a:latin typeface="Times New Roman" panose="02020603050405020304" pitchFamily="18" charset="0"/>
              </a:rPr>
              <a:t>为周期性  </a:t>
            </a:r>
            <a:endParaRPr lang="zh-CN" altLang="en-US" dirty="0">
              <a:solidFill>
                <a:srgbClr val="000000"/>
              </a:solidFill>
              <a:latin typeface="Times New Roman" panose="02020603050405020304" pitchFamily="18" charset="0"/>
            </a:endParaRPr>
          </a:p>
          <a:p>
            <a:pPr>
              <a:lnSpc>
                <a:spcPct val="100000"/>
              </a:lnSpc>
            </a:pPr>
            <a:r>
              <a:rPr lang="zh-CN" altLang="en-US" dirty="0">
                <a:solidFill>
                  <a:srgbClr val="000000"/>
                </a:solidFill>
                <a:latin typeface="Times New Roman" panose="02020603050405020304" pitchFamily="18" charset="0"/>
              </a:rPr>
              <a:t>                  电流</a:t>
            </a:r>
            <a:r>
              <a:rPr lang="en-US" altLang="zh-CN" i="1" dirty="0">
                <a:solidFill>
                  <a:srgbClr val="000000"/>
                </a:solidFill>
                <a:latin typeface="Times New Roman" panose="02020603050405020304" pitchFamily="18" charset="0"/>
              </a:rPr>
              <a:t>i </a:t>
            </a:r>
            <a:r>
              <a:rPr lang="zh-CN" altLang="en-US" dirty="0">
                <a:solidFill>
                  <a:srgbClr val="000000"/>
                </a:solidFill>
                <a:latin typeface="Times New Roman" panose="02020603050405020304" pitchFamily="18" charset="0"/>
              </a:rPr>
              <a:t>的有效值。</a:t>
            </a:r>
            <a:endParaRPr lang="zh-CN" altLang="en-US" dirty="0">
              <a:solidFill>
                <a:srgbClr val="000000"/>
              </a:solidFill>
              <a:latin typeface="Times New Roman" panose="02020603050405020304" pitchFamily="18" charset="0"/>
            </a:endParaRPr>
          </a:p>
        </p:txBody>
      </p:sp>
      <p:sp>
        <p:nvSpPr>
          <p:cNvPr id="29706" name="灯片编号占位符 1"/>
          <p:cNvSpPr txBox="1">
            <a:spLocks noGrp="1"/>
          </p:cNvSpPr>
          <p:nvPr>
            <p:ph type="sldNum" sz="quarter" idx="12"/>
          </p:nvPr>
        </p:nvSpPr>
        <p:spPr>
          <a:xfrm>
            <a:off x="6553200" y="6181725"/>
            <a:ext cx="1905000" cy="457200"/>
          </a:xfrm>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31746"/>
                                        </p:tgtEl>
                                        <p:attrNameLst>
                                          <p:attrName>style.visibility</p:attrName>
                                        </p:attrNameLst>
                                      </p:cBhvr>
                                      <p:to>
                                        <p:strVal val="visible"/>
                                      </p:to>
                                    </p:set>
                                    <p:anim calcmode="lin" valueType="num">
                                      <p:cBhvr>
                                        <p:cTn id="7" dur="500" fill="hold"/>
                                        <p:tgtEl>
                                          <p:spTgt spid="31746"/>
                                        </p:tgtEl>
                                        <p:attrNameLst>
                                          <p:attrName>ppt_w</p:attrName>
                                        </p:attrNameLst>
                                      </p:cBhvr>
                                      <p:tavLst>
                                        <p:tav tm="0">
                                          <p:val>
                                            <p:fltVal val="0.000000"/>
                                          </p:val>
                                        </p:tav>
                                        <p:tav tm="100000">
                                          <p:val>
                                            <p:strVal val="#ppt_w"/>
                                          </p:val>
                                        </p:tav>
                                      </p:tavLst>
                                    </p:anim>
                                    <p:anim calcmode="lin" valueType="num">
                                      <p:cBhvr>
                                        <p:cTn id="8" dur="500" fill="hold"/>
                                        <p:tgtEl>
                                          <p:spTgt spid="31746"/>
                                        </p:tgtEl>
                                        <p:attrNameLst>
                                          <p:attrName>ppt_h</p:attrName>
                                        </p:attrNameLst>
                                      </p:cBhvr>
                                      <p:tavLst>
                                        <p:tav tm="0">
                                          <p:val>
                                            <p:fltVal val="0.000000"/>
                                          </p:val>
                                        </p:tav>
                                        <p:tav tm="100000">
                                          <p:val>
                                            <p:strVal val="#ppt_h"/>
                                          </p:val>
                                        </p:tav>
                                      </p:tavLst>
                                    </p:anim>
                                    <p:anim calcmode="lin" valueType="num">
                                      <p:cBhvr>
                                        <p:cTn id="9" dur="500" fill="hold"/>
                                        <p:tgtEl>
                                          <p:spTgt spid="31746"/>
                                        </p:tgtEl>
                                        <p:attrNameLst>
                                          <p:attrName>ppt_x</p:attrName>
                                        </p:attrNameLst>
                                      </p:cBhvr>
                                      <p:tavLst>
                                        <p:tav tm="0">
                                          <p:val>
                                            <p:fltVal val="0.500000"/>
                                          </p:val>
                                        </p:tav>
                                        <p:tav tm="100000">
                                          <p:val>
                                            <p:strVal val="#ppt_x"/>
                                          </p:val>
                                        </p:tav>
                                      </p:tavLst>
                                    </p:anim>
                                    <p:anim calcmode="lin" valueType="num">
                                      <p:cBhvr>
                                        <p:cTn id="10" dur="500" fill="hold"/>
                                        <p:tgtEl>
                                          <p:spTgt spid="31746"/>
                                        </p:tgtEl>
                                        <p:attrNameLst>
                                          <p:attrName>ppt_y</p:attrName>
                                        </p:attrNameLst>
                                      </p:cBhvr>
                                      <p:tavLst>
                                        <p:tav tm="0">
                                          <p:val>
                                            <p:fltVal val="0.500000"/>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10" fill="hold" grpId="0" nodeType="clickEffect">
                                  <p:stCondLst>
                                    <p:cond delay="0"/>
                                  </p:stCondLst>
                                  <p:iterate type="lt">
                                    <p:tmPct val="100000"/>
                                  </p:iterate>
                                  <p:childTnLst>
                                    <p:set>
                                      <p:cBhvr>
                                        <p:cTn id="14" dur="1" fill="hold">
                                          <p:stCondLst>
                                            <p:cond delay="0"/>
                                          </p:stCondLst>
                                        </p:cTn>
                                        <p:tgtEl>
                                          <p:spTgt spid="31747"/>
                                        </p:tgtEl>
                                        <p:attrNameLst>
                                          <p:attrName>style.visibility</p:attrName>
                                        </p:attrNameLst>
                                      </p:cBhvr>
                                      <p:to>
                                        <p:strVal val="visible"/>
                                      </p:to>
                                    </p:set>
                                    <p:anim calcmode="lin" valueType="num">
                                      <p:cBhvr>
                                        <p:cTn id="15" dur="75" fill="hold"/>
                                        <p:tgtEl>
                                          <p:spTgt spid="31747"/>
                                        </p:tgtEl>
                                        <p:attrNameLst>
                                          <p:attrName>ppt_w</p:attrName>
                                        </p:attrNameLst>
                                      </p:cBhvr>
                                      <p:tavLst>
                                        <p:tav tm="0">
                                          <p:val>
                                            <p:fltVal val="0.000000"/>
                                          </p:val>
                                        </p:tav>
                                        <p:tav tm="100000">
                                          <p:val>
                                            <p:strVal val="#ppt_w"/>
                                          </p:val>
                                        </p:tav>
                                      </p:tavLst>
                                    </p:anim>
                                    <p:anim calcmode="lin" valueType="num">
                                      <p:cBhvr>
                                        <p:cTn id="16" dur="75" fill="hold"/>
                                        <p:tgtEl>
                                          <p:spTgt spid="31747"/>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12" presetClass="entr" presetSubtype="2" fill="hold" grpId="0" nodeType="clickEffect">
                                  <p:stCondLst>
                                    <p:cond delay="0"/>
                                  </p:stCondLst>
                                  <p:iterate type="wd">
                                    <p:tmPct val="100000"/>
                                  </p:iterate>
                                  <p:childTnLst>
                                    <p:set>
                                      <p:cBhvr>
                                        <p:cTn id="20" dur="1" fill="hold">
                                          <p:stCondLst>
                                            <p:cond delay="0"/>
                                          </p:stCondLst>
                                        </p:cTn>
                                        <p:tgtEl>
                                          <p:spTgt spid="31751"/>
                                        </p:tgtEl>
                                        <p:attrNameLst>
                                          <p:attrName>style.visibility</p:attrName>
                                        </p:attrNameLst>
                                      </p:cBhvr>
                                      <p:to>
                                        <p:strVal val="visible"/>
                                      </p:to>
                                    </p:set>
                                    <p:animEffect transition="in" filter="slide(fromRight)">
                                      <p:cBhvr>
                                        <p:cTn id="21" dur="300"/>
                                        <p:tgtEl>
                                          <p:spTgt spid="3175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1748"/>
                                        </p:tgtEl>
                                        <p:attrNameLst>
                                          <p:attrName>style.visibility</p:attrName>
                                        </p:attrNameLst>
                                      </p:cBhvr>
                                      <p:to>
                                        <p:strVal val="visible"/>
                                      </p:to>
                                    </p:set>
                                    <p:animEffect transition="in" filter="wipe(left)">
                                      <p:cBhvr>
                                        <p:cTn id="26" dur="500"/>
                                        <p:tgtEl>
                                          <p:spTgt spid="31748"/>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31752"/>
                                        </p:tgtEl>
                                        <p:attrNameLst>
                                          <p:attrName>style.visibility</p:attrName>
                                        </p:attrNameLst>
                                      </p:cBhvr>
                                      <p:to>
                                        <p:strVal val="visible"/>
                                      </p:to>
                                    </p:set>
                                    <p:animEffect transition="in" filter="dissolve">
                                      <p:cBhvr>
                                        <p:cTn id="31" dur="500"/>
                                        <p:tgtEl>
                                          <p:spTgt spid="31752"/>
                                        </p:tgtEl>
                                      </p:cBhvr>
                                    </p:animEffect>
                                  </p:childTnLst>
                                </p:cTn>
                              </p:par>
                            </p:childTnLst>
                          </p:cTn>
                        </p:par>
                      </p:childTnLst>
                    </p:cTn>
                  </p:par>
                  <p:par>
                    <p:cTn id="32" fill="hold">
                      <p:stCondLst>
                        <p:cond delay="indefinite"/>
                      </p:stCondLst>
                      <p:childTnLst>
                        <p:par>
                          <p:cTn id="33" fill="hold">
                            <p:stCondLst>
                              <p:cond delay="0"/>
                            </p:stCondLst>
                            <p:childTnLst>
                              <p:par>
                                <p:cTn id="34" presetID="17" presetClass="entr" presetSubtype="10" fill="hold" grpId="0" nodeType="clickEffect">
                                  <p:stCondLst>
                                    <p:cond delay="0"/>
                                  </p:stCondLst>
                                  <p:childTnLst>
                                    <p:set>
                                      <p:cBhvr>
                                        <p:cTn id="35" dur="1" fill="hold">
                                          <p:stCondLst>
                                            <p:cond delay="0"/>
                                          </p:stCondLst>
                                        </p:cTn>
                                        <p:tgtEl>
                                          <p:spTgt spid="31749"/>
                                        </p:tgtEl>
                                        <p:attrNameLst>
                                          <p:attrName>style.visibility</p:attrName>
                                        </p:attrNameLst>
                                      </p:cBhvr>
                                      <p:to>
                                        <p:strVal val="visible"/>
                                      </p:to>
                                    </p:set>
                                    <p:anim calcmode="lin" valueType="num">
                                      <p:cBhvr>
                                        <p:cTn id="36" dur="500" fill="hold"/>
                                        <p:tgtEl>
                                          <p:spTgt spid="31749"/>
                                        </p:tgtEl>
                                        <p:attrNameLst>
                                          <p:attrName>ppt_w</p:attrName>
                                        </p:attrNameLst>
                                      </p:cBhvr>
                                      <p:tavLst>
                                        <p:tav tm="0">
                                          <p:val>
                                            <p:fltVal val="0.000000"/>
                                          </p:val>
                                        </p:tav>
                                        <p:tav tm="100000">
                                          <p:val>
                                            <p:strVal val="#ppt_w"/>
                                          </p:val>
                                        </p:tav>
                                      </p:tavLst>
                                    </p:anim>
                                    <p:anim calcmode="lin" valueType="num">
                                      <p:cBhvr>
                                        <p:cTn id="37" dur="500" fill="hold"/>
                                        <p:tgtEl>
                                          <p:spTgt spid="31749"/>
                                        </p:tgtEl>
                                        <p:attrNameLst>
                                          <p:attrName>ppt_h</p:attrName>
                                        </p:attrNameLst>
                                      </p:cBhvr>
                                      <p:tavLst>
                                        <p:tav tm="0">
                                          <p:val>
                                            <p:strVal val="#ppt_h"/>
                                          </p:val>
                                        </p:tav>
                                        <p:tav tm="100000">
                                          <p:val>
                                            <p:strVal val="#ppt_h"/>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1750"/>
                                        </p:tgtEl>
                                        <p:attrNameLst>
                                          <p:attrName>style.visibility</p:attrName>
                                        </p:attrNameLst>
                                      </p:cBhvr>
                                      <p:to>
                                        <p:strVal val="visible"/>
                                      </p:to>
                                    </p:set>
                                    <p:animEffect transition="in" filter="wipe(left)">
                                      <p:cBhvr>
                                        <p:cTn id="42" dur="500"/>
                                        <p:tgtEl>
                                          <p:spTgt spid="31750"/>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17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P spid="31747" grpId="0"/>
      <p:bldP spid="31748" grpId="0"/>
      <p:bldP spid="31749" grpId="0"/>
      <p:bldP spid="31750" grpId="0"/>
      <p:bldP spid="31751" grpId="0"/>
      <p:bldP spid="31753" grpId="0" bldLvl="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0722" name="内容占位符 32786"/>
          <p:cNvGraphicFramePr>
            <a:graphicFrameLocks noGrp="1" noChangeAspect="1"/>
          </p:cNvGraphicFramePr>
          <p:nvPr/>
        </p:nvGraphicFramePr>
        <p:xfrm>
          <a:off x="565150" y="3365500"/>
          <a:ext cx="2470150" cy="808038"/>
        </p:xfrm>
        <a:graphic>
          <a:graphicData uri="http://schemas.openxmlformats.org/presentationml/2006/ole">
            <mc:AlternateContent xmlns:mc="http://schemas.openxmlformats.org/markup-compatibility/2006">
              <mc:Choice xmlns:v="urn:schemas-microsoft-com:vml" Requires="v">
                <p:oleObj spid="_x0000_s3080" name="" r:id="rId1" imgW="3000375" imgH="866775" progId="PBrush">
                  <p:embed/>
                </p:oleObj>
              </mc:Choice>
              <mc:Fallback>
                <p:oleObj name="" r:id="rId1" imgW="3000375" imgH="866775" progId="PBrush">
                  <p:embed/>
                  <p:pic>
                    <p:nvPicPr>
                      <p:cNvPr id="0" name="图片 3079"/>
                      <p:cNvPicPr/>
                      <p:nvPr/>
                    </p:nvPicPr>
                    <p:blipFill>
                      <a:blip r:embed="rId2"/>
                      <a:stretch>
                        <a:fillRect/>
                      </a:stretch>
                    </p:blipFill>
                    <p:spPr>
                      <a:xfrm>
                        <a:off x="565150" y="3365500"/>
                        <a:ext cx="2470150" cy="808038"/>
                      </a:xfrm>
                      <a:prstGeom prst="rect">
                        <a:avLst/>
                      </a:prstGeom>
                      <a:noFill/>
                      <a:ln w="38100">
                        <a:noFill/>
                        <a:miter/>
                      </a:ln>
                    </p:spPr>
                  </p:pic>
                </p:oleObj>
              </mc:Fallback>
            </mc:AlternateContent>
          </a:graphicData>
        </a:graphic>
      </p:graphicFrame>
      <p:sp>
        <p:nvSpPr>
          <p:cNvPr id="30723" name="矩形 32769"/>
          <p:cNvSpPr/>
          <p:nvPr/>
        </p:nvSpPr>
        <p:spPr>
          <a:xfrm>
            <a:off x="157163" y="2120900"/>
            <a:ext cx="992187" cy="515938"/>
          </a:xfrm>
          <a:prstGeom prst="rect">
            <a:avLst/>
          </a:prstGeom>
          <a:noFill/>
          <a:ln w="9525">
            <a:noFill/>
          </a:ln>
        </p:spPr>
        <p:txBody>
          <a:bodyPr lIns="90488" tIns="44450" rIns="90488" bIns="44450">
            <a:spAutoFit/>
          </a:bodyPr>
          <a:p>
            <a:pPr algn="ctr">
              <a:spcBef>
                <a:spcPct val="50000"/>
              </a:spcBef>
            </a:pPr>
            <a:r>
              <a:rPr lang="zh-CN" altLang="en-US" dirty="0">
                <a:latin typeface="楷体_GB2312" pitchFamily="49" charset="-122"/>
                <a:ea typeface="楷体_GB2312" pitchFamily="49" charset="-122"/>
              </a:rPr>
              <a:t>则</a:t>
            </a:r>
            <a:endParaRPr lang="zh-CN" altLang="en-US" dirty="0">
              <a:latin typeface="楷体_GB2312" pitchFamily="49" charset="-122"/>
              <a:ea typeface="楷体_GB2312" pitchFamily="49" charset="-122"/>
            </a:endParaRPr>
          </a:p>
        </p:txBody>
      </p:sp>
      <p:graphicFrame>
        <p:nvGraphicFramePr>
          <p:cNvPr id="30724" name="对象 32770">
            <a:hlinkClick r:id="" action="ppaction://ole?verb="/>
          </p:cNvPr>
          <p:cNvGraphicFramePr/>
          <p:nvPr/>
        </p:nvGraphicFramePr>
        <p:xfrm>
          <a:off x="1052513" y="1857375"/>
          <a:ext cx="2341562" cy="1116013"/>
        </p:xfrm>
        <a:graphic>
          <a:graphicData uri="http://schemas.openxmlformats.org/presentationml/2006/ole">
            <mc:AlternateContent xmlns:mc="http://schemas.openxmlformats.org/markup-compatibility/2006">
              <mc:Choice xmlns:v="urn:schemas-microsoft-com:vml" Requires="v">
                <p:oleObj spid="_x0000_s3093" name="" r:id="rId3" imgW="763905" imgH="388620" progId="">
                  <p:embed/>
                </p:oleObj>
              </mc:Choice>
              <mc:Fallback>
                <p:oleObj name="" r:id="rId3" imgW="763905" imgH="388620" progId="">
                  <p:embed/>
                  <p:pic>
                    <p:nvPicPr>
                      <p:cNvPr id="0" name="图片 3092"/>
                      <p:cNvPicPr/>
                      <p:nvPr/>
                    </p:nvPicPr>
                    <p:blipFill>
                      <a:blip r:embed="rId4"/>
                      <a:stretch>
                        <a:fillRect/>
                      </a:stretch>
                    </p:blipFill>
                    <p:spPr>
                      <a:xfrm>
                        <a:off x="1052513" y="1857375"/>
                        <a:ext cx="2341562" cy="1116013"/>
                      </a:xfrm>
                      <a:prstGeom prst="rect">
                        <a:avLst/>
                      </a:prstGeom>
                      <a:noFill/>
                      <a:ln w="12700" cap="flat" cmpd="sng">
                        <a:solidFill>
                          <a:srgbClr val="66FFFF"/>
                        </a:solidFill>
                        <a:prstDash val="solid"/>
                        <a:miter/>
                        <a:headEnd type="none" w="med" len="med"/>
                        <a:tailEnd type="none" w="med" len="med"/>
                      </a:ln>
                    </p:spPr>
                  </p:pic>
                </p:oleObj>
              </mc:Fallback>
            </mc:AlternateContent>
          </a:graphicData>
        </a:graphic>
      </p:graphicFrame>
      <p:graphicFrame>
        <p:nvGraphicFramePr>
          <p:cNvPr id="30725" name="对象 32771">
            <a:hlinkClick r:id="" action="ppaction://ole?verb="/>
          </p:cNvPr>
          <p:cNvGraphicFramePr/>
          <p:nvPr/>
        </p:nvGraphicFramePr>
        <p:xfrm>
          <a:off x="4576763" y="0"/>
          <a:ext cx="1519237" cy="1414463"/>
        </p:xfrm>
        <a:graphic>
          <a:graphicData uri="http://schemas.openxmlformats.org/presentationml/2006/ole">
            <mc:AlternateContent xmlns:mc="http://schemas.openxmlformats.org/markup-compatibility/2006">
              <mc:Choice xmlns:v="urn:schemas-microsoft-com:vml" Requires="v">
                <p:oleObj spid="_x0000_s3096" name="" r:id="rId5" imgW="483870" imgH="379095" progId="">
                  <p:embed/>
                </p:oleObj>
              </mc:Choice>
              <mc:Fallback>
                <p:oleObj name="" r:id="rId5" imgW="483870" imgH="379095" progId="">
                  <p:embed/>
                  <p:pic>
                    <p:nvPicPr>
                      <p:cNvPr id="0" name="图片 3095"/>
                      <p:cNvPicPr/>
                      <p:nvPr/>
                    </p:nvPicPr>
                    <p:blipFill>
                      <a:blip r:embed="rId6"/>
                      <a:stretch>
                        <a:fillRect/>
                      </a:stretch>
                    </p:blipFill>
                    <p:spPr>
                      <a:xfrm>
                        <a:off x="4576763" y="0"/>
                        <a:ext cx="1519237" cy="1414463"/>
                      </a:xfrm>
                      <a:prstGeom prst="rect">
                        <a:avLst/>
                      </a:prstGeom>
                      <a:noFill/>
                      <a:ln w="12700" cap="flat" cmpd="sng">
                        <a:solidFill>
                          <a:schemeClr val="bg1"/>
                        </a:solidFill>
                        <a:prstDash val="solid"/>
                        <a:miter/>
                        <a:headEnd type="none" w="med" len="med"/>
                        <a:tailEnd type="none" w="med" len="med"/>
                      </a:ln>
                    </p:spPr>
                  </p:pic>
                </p:oleObj>
              </mc:Fallback>
            </mc:AlternateContent>
          </a:graphicData>
        </a:graphic>
      </p:graphicFrame>
      <p:sp>
        <p:nvSpPr>
          <p:cNvPr id="30726" name="矩形 32772"/>
          <p:cNvSpPr/>
          <p:nvPr/>
        </p:nvSpPr>
        <p:spPr>
          <a:xfrm>
            <a:off x="4994275" y="1201738"/>
            <a:ext cx="904875" cy="515937"/>
          </a:xfrm>
          <a:prstGeom prst="rect">
            <a:avLst/>
          </a:prstGeom>
          <a:noFill/>
          <a:ln w="9525">
            <a:noFill/>
          </a:ln>
        </p:spPr>
        <p:txBody>
          <a:bodyPr lIns="90488" tIns="44450" rIns="90488" bIns="44450">
            <a:spAutoFit/>
          </a:bodyPr>
          <a:p>
            <a:pPr>
              <a:spcBef>
                <a:spcPct val="50000"/>
              </a:spcBef>
            </a:pPr>
            <a:r>
              <a:rPr lang="zh-CN" altLang="en-US" dirty="0">
                <a:latin typeface="楷体_GB2312" pitchFamily="49" charset="-122"/>
                <a:ea typeface="楷体_GB2312" pitchFamily="49" charset="-122"/>
              </a:rPr>
              <a:t>交流</a:t>
            </a:r>
            <a:endParaRPr lang="zh-CN" altLang="en-US" dirty="0">
              <a:latin typeface="楷体_GB2312" pitchFamily="49" charset="-122"/>
              <a:ea typeface="楷体_GB2312" pitchFamily="49" charset="-122"/>
            </a:endParaRPr>
          </a:p>
        </p:txBody>
      </p:sp>
      <p:sp>
        <p:nvSpPr>
          <p:cNvPr id="30727" name="直接连接符 32773"/>
          <p:cNvSpPr/>
          <p:nvPr/>
        </p:nvSpPr>
        <p:spPr>
          <a:xfrm flipV="1">
            <a:off x="4565650" y="1265238"/>
            <a:ext cx="1676400" cy="0"/>
          </a:xfrm>
          <a:prstGeom prst="line">
            <a:avLst/>
          </a:prstGeom>
          <a:ln w="38100" cap="flat" cmpd="sng">
            <a:solidFill>
              <a:srgbClr val="FF0000"/>
            </a:solidFill>
            <a:prstDash val="solid"/>
            <a:headEnd type="none" w="med" len="med"/>
            <a:tailEnd type="none" w="med" len="med"/>
          </a:ln>
        </p:spPr>
      </p:sp>
      <p:sp>
        <p:nvSpPr>
          <p:cNvPr id="30728" name="矩形 32774"/>
          <p:cNvSpPr/>
          <p:nvPr/>
        </p:nvSpPr>
        <p:spPr>
          <a:xfrm>
            <a:off x="7112000" y="1181100"/>
            <a:ext cx="992188" cy="515938"/>
          </a:xfrm>
          <a:prstGeom prst="rect">
            <a:avLst/>
          </a:prstGeom>
          <a:noFill/>
          <a:ln w="9525">
            <a:noFill/>
          </a:ln>
        </p:spPr>
        <p:txBody>
          <a:bodyPr lIns="90488" tIns="44450" rIns="90488" bIns="44450">
            <a:spAutoFit/>
          </a:bodyPr>
          <a:p>
            <a:pPr>
              <a:spcBef>
                <a:spcPct val="50000"/>
              </a:spcBef>
            </a:pPr>
            <a:r>
              <a:rPr lang="zh-CN" altLang="en-US" dirty="0">
                <a:latin typeface="楷体_GB2312" pitchFamily="49" charset="-122"/>
                <a:ea typeface="楷体_GB2312" pitchFamily="49" charset="-122"/>
              </a:rPr>
              <a:t>直流</a:t>
            </a:r>
            <a:endParaRPr lang="zh-CN" altLang="en-US" dirty="0">
              <a:latin typeface="楷体_GB2312" pitchFamily="49" charset="-122"/>
              <a:ea typeface="楷体_GB2312" pitchFamily="49" charset="-122"/>
            </a:endParaRPr>
          </a:p>
        </p:txBody>
      </p:sp>
      <p:sp>
        <p:nvSpPr>
          <p:cNvPr id="30729" name="直接连接符 32775"/>
          <p:cNvSpPr/>
          <p:nvPr/>
        </p:nvSpPr>
        <p:spPr>
          <a:xfrm>
            <a:off x="7112000" y="1228725"/>
            <a:ext cx="919163" cy="0"/>
          </a:xfrm>
          <a:prstGeom prst="line">
            <a:avLst/>
          </a:prstGeom>
          <a:ln w="38100" cap="flat" cmpd="sng">
            <a:solidFill>
              <a:srgbClr val="FF0000"/>
            </a:solidFill>
            <a:prstDash val="solid"/>
            <a:headEnd type="none" w="med" len="med"/>
            <a:tailEnd type="none" w="med" len="med"/>
          </a:ln>
        </p:spPr>
      </p:sp>
      <p:graphicFrame>
        <p:nvGraphicFramePr>
          <p:cNvPr id="30730" name="对象 32776">
            <a:hlinkClick r:id="" action="ppaction://ole?verb="/>
          </p:cNvPr>
          <p:cNvGraphicFramePr/>
          <p:nvPr/>
        </p:nvGraphicFramePr>
        <p:xfrm>
          <a:off x="6602413" y="233363"/>
          <a:ext cx="1482725" cy="698500"/>
        </p:xfrm>
        <a:graphic>
          <a:graphicData uri="http://schemas.openxmlformats.org/presentationml/2006/ole">
            <mc:AlternateContent xmlns:mc="http://schemas.openxmlformats.org/markup-compatibility/2006">
              <mc:Choice xmlns:v="urn:schemas-microsoft-com:vml" Requires="v">
                <p:oleObj spid="_x0000_s3095" name="" r:id="rId7" imgW="435610" imgH="184785" progId="">
                  <p:embed/>
                </p:oleObj>
              </mc:Choice>
              <mc:Fallback>
                <p:oleObj name="" r:id="rId7" imgW="435610" imgH="184785" progId="">
                  <p:embed/>
                  <p:pic>
                    <p:nvPicPr>
                      <p:cNvPr id="0" name="图片 3094"/>
                      <p:cNvPicPr/>
                      <p:nvPr/>
                    </p:nvPicPr>
                    <p:blipFill>
                      <a:blip r:embed="rId8"/>
                      <a:stretch>
                        <a:fillRect/>
                      </a:stretch>
                    </p:blipFill>
                    <p:spPr>
                      <a:xfrm>
                        <a:off x="6602413" y="233363"/>
                        <a:ext cx="1482725" cy="698500"/>
                      </a:xfrm>
                      <a:prstGeom prst="rect">
                        <a:avLst/>
                      </a:prstGeom>
                      <a:noFill/>
                      <a:ln w="12700" cap="flat" cmpd="sng">
                        <a:solidFill>
                          <a:schemeClr val="bg1"/>
                        </a:solidFill>
                        <a:prstDash val="solid"/>
                        <a:miter/>
                        <a:headEnd type="none" w="med" len="med"/>
                        <a:tailEnd type="none" w="med" len="med"/>
                      </a:ln>
                    </p:spPr>
                  </p:pic>
                </p:oleObj>
              </mc:Fallback>
            </mc:AlternateContent>
          </a:graphicData>
        </a:graphic>
      </p:graphicFrame>
      <p:sp>
        <p:nvSpPr>
          <p:cNvPr id="30731" name="文本框 32777"/>
          <p:cNvSpPr txBox="1"/>
          <p:nvPr/>
        </p:nvSpPr>
        <p:spPr>
          <a:xfrm>
            <a:off x="157163" y="260350"/>
            <a:ext cx="3938587" cy="579438"/>
          </a:xfrm>
          <a:prstGeom prst="rect">
            <a:avLst/>
          </a:prstGeom>
          <a:noFill/>
          <a:ln w="9525">
            <a:noFill/>
          </a:ln>
        </p:spPr>
        <p:txBody>
          <a:bodyPr>
            <a:spAutoFit/>
          </a:bodyPr>
          <a:p>
            <a:pPr>
              <a:spcBef>
                <a:spcPct val="50000"/>
              </a:spcBef>
            </a:pPr>
            <a:r>
              <a:rPr lang="zh-CN" altLang="en-US" sz="3200" dirty="0">
                <a:solidFill>
                  <a:srgbClr val="FF3300"/>
                </a:solidFill>
                <a:latin typeface="楷体_GB2312" pitchFamily="49" charset="-122"/>
                <a:ea typeface="楷体_GB2312" pitchFamily="49" charset="-122"/>
              </a:rPr>
              <a:t>根据热效应相等有：</a:t>
            </a:r>
            <a:endParaRPr lang="zh-CN" altLang="en-US" sz="3200" dirty="0">
              <a:solidFill>
                <a:srgbClr val="FF3300"/>
              </a:solidFill>
              <a:latin typeface="楷体_GB2312" pitchFamily="49" charset="-122"/>
              <a:ea typeface="楷体_GB2312" pitchFamily="49" charset="-122"/>
            </a:endParaRPr>
          </a:p>
        </p:txBody>
      </p:sp>
      <p:grpSp>
        <p:nvGrpSpPr>
          <p:cNvPr id="2" name="组合 32778"/>
          <p:cNvGrpSpPr/>
          <p:nvPr/>
        </p:nvGrpSpPr>
        <p:grpSpPr>
          <a:xfrm>
            <a:off x="-401637" y="4922838"/>
            <a:ext cx="9366250" cy="1935162"/>
            <a:chOff x="0" y="0"/>
            <a:chExt cx="5942" cy="1219"/>
          </a:xfrm>
        </p:grpSpPr>
        <p:sp>
          <p:nvSpPr>
            <p:cNvPr id="30739" name="文本框 32779"/>
            <p:cNvSpPr txBox="1"/>
            <p:nvPr/>
          </p:nvSpPr>
          <p:spPr>
            <a:xfrm>
              <a:off x="394" y="208"/>
              <a:ext cx="5548" cy="288"/>
            </a:xfrm>
            <a:prstGeom prst="rect">
              <a:avLst/>
            </a:prstGeom>
            <a:noFill/>
            <a:ln w="9525">
              <a:noFill/>
            </a:ln>
          </p:spPr>
          <p:txBody>
            <a:bodyPr>
              <a:spAutoFit/>
            </a:bodyPr>
            <a:p>
              <a:pPr>
                <a:spcBef>
                  <a:spcPct val="50000"/>
                </a:spcBef>
              </a:pPr>
              <a:r>
                <a:rPr lang="zh-CN" altLang="en-US" sz="2400" dirty="0">
                  <a:latin typeface="楷体_GB2312" pitchFamily="49" charset="-122"/>
                  <a:ea typeface="楷体_GB2312" pitchFamily="49" charset="-122"/>
                </a:rPr>
                <a:t>正弦电压和电动势的有效值：</a:t>
              </a:r>
              <a:endParaRPr lang="zh-CN" altLang="en-US" sz="2400" dirty="0">
                <a:latin typeface="楷体_GB2312" pitchFamily="49" charset="-122"/>
                <a:ea typeface="楷体_GB2312" pitchFamily="49" charset="-122"/>
              </a:endParaRPr>
            </a:p>
          </p:txBody>
        </p:sp>
        <p:graphicFrame>
          <p:nvGraphicFramePr>
            <p:cNvPr id="30740" name="对象 32780"/>
            <p:cNvGraphicFramePr>
              <a:graphicFrameLocks noChangeAspect="1"/>
            </p:cNvGraphicFramePr>
            <p:nvPr/>
          </p:nvGraphicFramePr>
          <p:xfrm>
            <a:off x="2895" y="0"/>
            <a:ext cx="2974" cy="785"/>
          </p:xfrm>
          <a:graphic>
            <a:graphicData uri="http://schemas.openxmlformats.org/presentationml/2006/ole">
              <mc:AlternateContent xmlns:mc="http://schemas.openxmlformats.org/markup-compatibility/2006">
                <mc:Choice xmlns:v="urn:schemas-microsoft-com:vml" Requires="v">
                  <p:oleObj spid="_x0000_s3092" name="" r:id="rId9" imgW="1485900" imgH="393700" progId="">
                    <p:embed/>
                  </p:oleObj>
                </mc:Choice>
                <mc:Fallback>
                  <p:oleObj name="" r:id="rId9" imgW="1485900" imgH="393700" progId="">
                    <p:embed/>
                    <p:pic>
                      <p:nvPicPr>
                        <p:cNvPr id="0" name="图片 3091"/>
                        <p:cNvPicPr/>
                        <p:nvPr/>
                      </p:nvPicPr>
                      <p:blipFill>
                        <a:blip r:embed="rId10"/>
                        <a:stretch>
                          <a:fillRect/>
                        </a:stretch>
                      </p:blipFill>
                      <p:spPr>
                        <a:xfrm>
                          <a:off x="2895" y="0"/>
                          <a:ext cx="2974" cy="785"/>
                        </a:xfrm>
                        <a:prstGeom prst="rect">
                          <a:avLst/>
                        </a:prstGeom>
                        <a:noFill/>
                        <a:ln w="9525" cap="flat" cmpd="sng">
                          <a:solidFill>
                            <a:srgbClr val="FF0000"/>
                          </a:solidFill>
                          <a:prstDash val="solid"/>
                          <a:miter/>
                          <a:headEnd type="none" w="med" len="med"/>
                          <a:tailEnd type="none" w="med" len="med"/>
                        </a:ln>
                      </p:spPr>
                    </p:pic>
                  </p:oleObj>
                </mc:Fallback>
              </mc:AlternateContent>
            </a:graphicData>
          </a:graphic>
        </p:graphicFrame>
        <p:sp>
          <p:nvSpPr>
            <p:cNvPr id="30741" name="文本框 32781"/>
            <p:cNvSpPr txBox="1"/>
            <p:nvPr/>
          </p:nvSpPr>
          <p:spPr>
            <a:xfrm>
              <a:off x="0" y="892"/>
              <a:ext cx="5760" cy="327"/>
            </a:xfrm>
            <a:prstGeom prst="rect">
              <a:avLst/>
            </a:prstGeom>
            <a:noFill/>
            <a:ln w="9525">
              <a:noFill/>
            </a:ln>
          </p:spPr>
          <p:txBody>
            <a:bodyPr>
              <a:spAutoFit/>
            </a:bodyPr>
            <a:p>
              <a:pPr>
                <a:spcBef>
                  <a:spcPct val="50000"/>
                </a:spcBef>
              </a:pPr>
              <a:r>
                <a:rPr lang="zh-CN" altLang="en-US" dirty="0">
                  <a:solidFill>
                    <a:srgbClr val="FF3300"/>
                  </a:solidFill>
                  <a:latin typeface="宋体" panose="02010600030101010101" pitchFamily="2" charset="-122"/>
                </a:rPr>
                <a:t>    </a:t>
              </a:r>
              <a:r>
                <a:rPr lang="zh-CN" altLang="en-US" dirty="0">
                  <a:solidFill>
                    <a:srgbClr val="FF3300"/>
                  </a:solidFill>
                  <a:latin typeface="楷体_GB2312" pitchFamily="49" charset="-122"/>
                  <a:ea typeface="楷体_GB2312" pitchFamily="49" charset="-122"/>
                </a:rPr>
                <a:t>有效值都用大写字母表示！</a:t>
              </a:r>
              <a:endParaRPr lang="zh-CN" altLang="en-US" dirty="0">
                <a:latin typeface="楷体_GB2312" pitchFamily="49" charset="-122"/>
                <a:ea typeface="楷体_GB2312" pitchFamily="49" charset="-122"/>
              </a:endParaRPr>
            </a:p>
          </p:txBody>
        </p:sp>
      </p:grpSp>
      <p:grpSp>
        <p:nvGrpSpPr>
          <p:cNvPr id="3" name="组合 32782"/>
          <p:cNvGrpSpPr/>
          <p:nvPr/>
        </p:nvGrpSpPr>
        <p:grpSpPr>
          <a:xfrm>
            <a:off x="157163" y="2962275"/>
            <a:ext cx="8097837" cy="1508125"/>
            <a:chOff x="0" y="0"/>
            <a:chExt cx="12752" cy="2375"/>
          </a:xfrm>
        </p:grpSpPr>
        <p:sp>
          <p:nvSpPr>
            <p:cNvPr id="30735" name="文本框 32783"/>
            <p:cNvSpPr txBox="1"/>
            <p:nvPr/>
          </p:nvSpPr>
          <p:spPr>
            <a:xfrm>
              <a:off x="0" y="632"/>
              <a:ext cx="829" cy="720"/>
            </a:xfrm>
            <a:prstGeom prst="rect">
              <a:avLst/>
            </a:prstGeom>
            <a:noFill/>
            <a:ln w="9525">
              <a:noFill/>
            </a:ln>
          </p:spPr>
          <p:txBody>
            <a:bodyPr>
              <a:spAutoFit/>
            </a:bodyPr>
            <a:p>
              <a:pPr algn="ctr">
                <a:spcBef>
                  <a:spcPct val="50000"/>
                </a:spcBef>
              </a:pPr>
              <a:r>
                <a:rPr lang="zh-CN" altLang="en-US" sz="2400" dirty="0">
                  <a:latin typeface="楷体_GB2312" pitchFamily="49" charset="-122"/>
                  <a:ea typeface="楷体_GB2312" pitchFamily="49" charset="-122"/>
                </a:rPr>
                <a:t>由</a:t>
              </a:r>
              <a:endParaRPr lang="zh-CN" altLang="en-US" sz="2400" dirty="0">
                <a:latin typeface="楷体_GB2312" pitchFamily="49" charset="-122"/>
                <a:ea typeface="楷体_GB2312" pitchFamily="49" charset="-122"/>
              </a:endParaRPr>
            </a:p>
          </p:txBody>
        </p:sp>
        <p:sp>
          <p:nvSpPr>
            <p:cNvPr id="30736" name="文本框 32784"/>
            <p:cNvSpPr txBox="1"/>
            <p:nvPr/>
          </p:nvSpPr>
          <p:spPr>
            <a:xfrm>
              <a:off x="4532" y="680"/>
              <a:ext cx="5755" cy="720"/>
            </a:xfrm>
            <a:prstGeom prst="rect">
              <a:avLst/>
            </a:prstGeom>
            <a:noFill/>
            <a:ln w="9525">
              <a:noFill/>
            </a:ln>
          </p:spPr>
          <p:txBody>
            <a:bodyPr>
              <a:spAutoFit/>
            </a:bodyPr>
            <a:p>
              <a:pPr>
                <a:spcBef>
                  <a:spcPct val="50000"/>
                </a:spcBef>
              </a:pPr>
              <a:r>
                <a:rPr lang="zh-CN" altLang="en-US" sz="2400" dirty="0">
                  <a:latin typeface="楷体_GB2312" pitchFamily="49" charset="-122"/>
                  <a:ea typeface="楷体_GB2312" pitchFamily="49" charset="-122"/>
                </a:rPr>
                <a:t>可得正弦电流的有效值：</a:t>
              </a:r>
              <a:endParaRPr lang="zh-CN" altLang="en-US" sz="2400" dirty="0">
                <a:latin typeface="楷体_GB2312" pitchFamily="49" charset="-122"/>
                <a:ea typeface="楷体_GB2312" pitchFamily="49" charset="-122"/>
              </a:endParaRPr>
            </a:p>
          </p:txBody>
        </p:sp>
        <p:graphicFrame>
          <p:nvGraphicFramePr>
            <p:cNvPr id="30737" name="对象 32785"/>
            <p:cNvGraphicFramePr>
              <a:graphicFrameLocks noChangeAspect="1"/>
            </p:cNvGraphicFramePr>
            <p:nvPr/>
          </p:nvGraphicFramePr>
          <p:xfrm>
            <a:off x="10027" y="0"/>
            <a:ext cx="2725" cy="2375"/>
          </p:xfrm>
          <a:graphic>
            <a:graphicData uri="http://schemas.openxmlformats.org/presentationml/2006/ole">
              <mc:AlternateContent xmlns:mc="http://schemas.openxmlformats.org/markup-compatibility/2006">
                <mc:Choice xmlns:v="urn:schemas-microsoft-com:vml" Requires="v">
                  <p:oleObj spid="_x0000_s3091" name="" r:id="rId11" imgW="409575" imgH="356870" progId="">
                    <p:embed/>
                  </p:oleObj>
                </mc:Choice>
                <mc:Fallback>
                  <p:oleObj name="" r:id="rId11" imgW="409575" imgH="356870" progId="">
                    <p:embed/>
                    <p:pic>
                      <p:nvPicPr>
                        <p:cNvPr id="0" name="图片 3090"/>
                        <p:cNvPicPr/>
                        <p:nvPr/>
                      </p:nvPicPr>
                      <p:blipFill>
                        <a:blip r:embed="rId12"/>
                        <a:stretch>
                          <a:fillRect/>
                        </a:stretch>
                      </p:blipFill>
                      <p:spPr>
                        <a:xfrm>
                          <a:off x="10027" y="0"/>
                          <a:ext cx="2725" cy="2375"/>
                        </a:xfrm>
                        <a:prstGeom prst="rect">
                          <a:avLst/>
                        </a:prstGeom>
                        <a:noFill/>
                        <a:ln w="12700" cap="flat" cmpd="sng">
                          <a:solidFill>
                            <a:srgbClr val="FF0000"/>
                          </a:solidFill>
                          <a:prstDash val="solid"/>
                          <a:miter/>
                          <a:headEnd type="none" w="med" len="med"/>
                          <a:tailEnd type="none" w="med" len="med"/>
                        </a:ln>
                      </p:spPr>
                    </p:pic>
                  </p:oleObj>
                </mc:Fallback>
              </mc:AlternateContent>
            </a:graphicData>
          </a:graphic>
        </p:graphicFrame>
        <p:sp>
          <p:nvSpPr>
            <p:cNvPr id="30738" name="文本框 32787"/>
            <p:cNvSpPr txBox="1"/>
            <p:nvPr/>
          </p:nvSpPr>
          <p:spPr>
            <a:xfrm>
              <a:off x="2472" y="883"/>
              <a:ext cx="1448" cy="720"/>
            </a:xfrm>
            <a:prstGeom prst="rect">
              <a:avLst/>
            </a:prstGeom>
            <a:noFill/>
            <a:ln w="9525">
              <a:noFill/>
            </a:ln>
          </p:spPr>
          <p:txBody>
            <a:bodyPr>
              <a:spAutoFit/>
            </a:bodyPr>
            <a:p>
              <a:r>
                <a:rPr lang="zh-CN" altLang="en-US" sz="2400" dirty="0">
                  <a:solidFill>
                    <a:srgbClr val="000000"/>
                  </a:solidFill>
                  <a:latin typeface="Times New Roman" panose="02020603050405020304" pitchFamily="18" charset="0"/>
                </a:rPr>
                <a:t>COS</a:t>
              </a:r>
              <a:endParaRPr lang="zh-CN" altLang="en-US" sz="2400" dirty="0">
                <a:solidFill>
                  <a:srgbClr val="000000"/>
                </a:solidFill>
                <a:latin typeface="Times New Roman" panose="02020603050405020304" pitchFamily="18" charset="0"/>
              </a:endParaRPr>
            </a:p>
          </p:txBody>
        </p:sp>
      </p:grpSp>
      <p:sp>
        <p:nvSpPr>
          <p:cNvPr id="30734"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0" fill="hold"/>
                                        <p:tgtEl>
                                          <p:spTgt spid="3"/>
                                        </p:tgtEl>
                                        <p:attrNameLst>
                                          <p:attrName>ppt_x</p:attrName>
                                        </p:attrNameLst>
                                      </p:cBhvr>
                                      <p:tavLst>
                                        <p:tav tm="0">
                                          <p:val>
                                            <p:strVal val="1+#ppt_w/2"/>
                                          </p:val>
                                        </p:tav>
                                        <p:tav tm="100000">
                                          <p:val>
                                            <p:strVal val="#ppt_x"/>
                                          </p:val>
                                        </p:tav>
                                      </p:tavLst>
                                    </p:anim>
                                    <p:anim calcmode="lin" valueType="num">
                                      <p:cBhvr additive="base">
                                        <p:cTn id="8" dur="30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linds(horizontal)">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4" name="矩形 33793"/>
          <p:cNvSpPr/>
          <p:nvPr/>
        </p:nvSpPr>
        <p:spPr>
          <a:xfrm>
            <a:off x="323850" y="654050"/>
            <a:ext cx="8569325" cy="4269105"/>
          </a:xfrm>
          <a:prstGeom prst="rect">
            <a:avLst/>
          </a:prstGeom>
          <a:noFill/>
          <a:ln w="9525">
            <a:noFill/>
          </a:ln>
        </p:spPr>
        <p:txBody>
          <a:bodyPr>
            <a:spAutoFit/>
          </a:bodyPr>
          <a:p>
            <a:pPr>
              <a:lnSpc>
                <a:spcPct val="130000"/>
              </a:lnSpc>
            </a:pPr>
            <a:r>
              <a:rPr lang="zh-CN" altLang="en-US" dirty="0">
                <a:latin typeface="Times New Roman" panose="02020603050405020304" pitchFamily="18" charset="0"/>
              </a:rPr>
              <a:t>      工程上说的正弦电压、电流一般指</a:t>
            </a:r>
            <a:r>
              <a:rPr lang="zh-CN" altLang="en-US" u="sng" dirty="0">
                <a:solidFill>
                  <a:srgbClr val="FF0000"/>
                </a:solidFill>
                <a:latin typeface="Times New Roman" panose="02020603050405020304" pitchFamily="18" charset="0"/>
              </a:rPr>
              <a:t>有效值</a:t>
            </a:r>
            <a:r>
              <a:rPr lang="zh-CN" altLang="en-US" dirty="0">
                <a:latin typeface="Times New Roman" panose="02020603050405020304" pitchFamily="18" charset="0"/>
              </a:rPr>
              <a:t>，如设备铭牌额定值、电网的电压等级等。但绝缘水平、耐压值指的是</a:t>
            </a:r>
            <a:r>
              <a:rPr lang="zh-CN" altLang="en-US" u="sng" dirty="0">
                <a:solidFill>
                  <a:srgbClr val="FF0000"/>
                </a:solidFill>
                <a:latin typeface="Times New Roman" panose="02020603050405020304" pitchFamily="18" charset="0"/>
              </a:rPr>
              <a:t>最大值</a:t>
            </a:r>
            <a:r>
              <a:rPr lang="zh-CN" altLang="en-US" dirty="0">
                <a:latin typeface="Times New Roman" panose="02020603050405020304" pitchFamily="18" charset="0"/>
              </a:rPr>
              <a:t>。因此，在考虑电器设备的耐压水平时应按最大值考虑。</a:t>
            </a:r>
            <a:endParaRPr lang="zh-CN" altLang="en-US" dirty="0">
              <a:latin typeface="Times New Roman" panose="02020603050405020304" pitchFamily="18" charset="0"/>
            </a:endParaRPr>
          </a:p>
          <a:p>
            <a:pPr>
              <a:lnSpc>
                <a:spcPct val="150000"/>
              </a:lnSpc>
            </a:pPr>
            <a:r>
              <a:rPr lang="zh-CN" altLang="en-US" dirty="0">
                <a:latin typeface="Times New Roman" panose="02020603050405020304" pitchFamily="18" charset="0"/>
              </a:rPr>
              <a:t>     测量中，电磁式交流电压、电流表读数均为有效值</a:t>
            </a:r>
            <a:endParaRPr lang="zh-CN" altLang="en-US" dirty="0">
              <a:latin typeface="Times New Roman" panose="02020603050405020304" pitchFamily="18" charset="0"/>
            </a:endParaRPr>
          </a:p>
          <a:p>
            <a:pPr>
              <a:lnSpc>
                <a:spcPct val="200000"/>
              </a:lnSpc>
            </a:pPr>
            <a:r>
              <a:rPr lang="zh-CN" altLang="en-US" dirty="0">
                <a:solidFill>
                  <a:srgbClr val="FF3300"/>
                </a:solidFill>
                <a:latin typeface="Times New Roman" panose="02020603050405020304" pitchFamily="18" charset="0"/>
              </a:rPr>
              <a:t>* 区分电压、电流的瞬时值、最大值、有效值的符号</a:t>
            </a:r>
            <a:endParaRPr lang="zh-CN" altLang="en-US" dirty="0">
              <a:solidFill>
                <a:srgbClr val="FF3300"/>
              </a:solidFill>
              <a:latin typeface="Times New Roman" panose="02020603050405020304" pitchFamily="18" charset="0"/>
            </a:endParaRPr>
          </a:p>
        </p:txBody>
      </p:sp>
      <p:grpSp>
        <p:nvGrpSpPr>
          <p:cNvPr id="2" name="组合 33794"/>
          <p:cNvGrpSpPr/>
          <p:nvPr/>
        </p:nvGrpSpPr>
        <p:grpSpPr>
          <a:xfrm>
            <a:off x="755650" y="5437188"/>
            <a:ext cx="2305050" cy="647700"/>
            <a:chOff x="0" y="0"/>
            <a:chExt cx="3630" cy="1020"/>
          </a:xfrm>
        </p:grpSpPr>
        <p:sp>
          <p:nvSpPr>
            <p:cNvPr id="31755" name="椭圆形标注 33795"/>
            <p:cNvSpPr/>
            <p:nvPr/>
          </p:nvSpPr>
          <p:spPr>
            <a:xfrm>
              <a:off x="0" y="0"/>
              <a:ext cx="3631" cy="1021"/>
            </a:xfrm>
            <a:prstGeom prst="wedgeEllipseCallout">
              <a:avLst>
                <a:gd name="adj1" fmla="val 82352"/>
                <a:gd name="adj2" fmla="val -126880"/>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sz="2400" b="0" dirty="0">
                <a:latin typeface="Times New Roman" panose="02020603050405020304" pitchFamily="18" charset="0"/>
              </a:endParaRPr>
            </a:p>
          </p:txBody>
        </p:sp>
        <p:sp>
          <p:nvSpPr>
            <p:cNvPr id="31756" name="文本框 33796"/>
            <p:cNvSpPr txBox="1"/>
            <p:nvPr/>
          </p:nvSpPr>
          <p:spPr>
            <a:xfrm>
              <a:off x="142" y="225"/>
              <a:ext cx="2809" cy="576"/>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用小写字母表示</a:t>
              </a:r>
              <a:endParaRPr lang="zh-CN" altLang="en-US" sz="2400" dirty="0">
                <a:latin typeface="Times New Roman" panose="02020603050405020304" pitchFamily="18" charset="0"/>
              </a:endParaRPr>
            </a:p>
          </p:txBody>
        </p:sp>
      </p:grpSp>
      <p:grpSp>
        <p:nvGrpSpPr>
          <p:cNvPr id="3" name="组合 33797"/>
          <p:cNvGrpSpPr/>
          <p:nvPr/>
        </p:nvGrpSpPr>
        <p:grpSpPr>
          <a:xfrm>
            <a:off x="3565525" y="5654675"/>
            <a:ext cx="3454400" cy="577850"/>
            <a:chOff x="0" y="0"/>
            <a:chExt cx="5440" cy="908"/>
          </a:xfrm>
        </p:grpSpPr>
        <p:sp>
          <p:nvSpPr>
            <p:cNvPr id="31753" name="椭圆形标注 33798"/>
            <p:cNvSpPr/>
            <p:nvPr/>
          </p:nvSpPr>
          <p:spPr>
            <a:xfrm>
              <a:off x="0" y="0"/>
              <a:ext cx="5329" cy="908"/>
            </a:xfrm>
            <a:prstGeom prst="wedgeEllipseCallout">
              <a:avLst>
                <a:gd name="adj1" fmla="val 3556"/>
                <a:gd name="adj2" fmla="val -167194"/>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sz="2400" b="0" dirty="0">
                <a:latin typeface="Times New Roman" panose="02020603050405020304" pitchFamily="18" charset="0"/>
              </a:endParaRPr>
            </a:p>
          </p:txBody>
        </p:sp>
        <p:sp>
          <p:nvSpPr>
            <p:cNvPr id="31754" name="文本框 33799"/>
            <p:cNvSpPr txBox="1"/>
            <p:nvPr/>
          </p:nvSpPr>
          <p:spPr>
            <a:xfrm>
              <a:off x="420" y="215"/>
              <a:ext cx="5020" cy="624"/>
            </a:xfrm>
            <a:prstGeom prst="rect">
              <a:avLst/>
            </a:prstGeom>
            <a:noFill/>
            <a:ln w="9525">
              <a:noFill/>
            </a:ln>
          </p:spPr>
          <p:txBody>
            <a:bodyPr wrap="none">
              <a:spAutoFit/>
            </a:bodyPr>
            <a:p>
              <a:pPr eaLnBrk="1" hangingPunct="1"/>
              <a:r>
                <a:rPr lang="zh-CN" altLang="en-US" sz="2000" dirty="0">
                  <a:latin typeface="Times New Roman" panose="02020603050405020304" pitchFamily="18" charset="0"/>
                </a:rPr>
                <a:t>用带下标m的大写字母表示</a:t>
              </a:r>
              <a:endParaRPr lang="zh-CN" altLang="en-US" sz="2000" b="0" dirty="0">
                <a:latin typeface="Times New Roman" panose="02020603050405020304" pitchFamily="18" charset="0"/>
              </a:endParaRPr>
            </a:p>
          </p:txBody>
        </p:sp>
      </p:grpSp>
      <p:grpSp>
        <p:nvGrpSpPr>
          <p:cNvPr id="4" name="组合 33800"/>
          <p:cNvGrpSpPr/>
          <p:nvPr/>
        </p:nvGrpSpPr>
        <p:grpSpPr>
          <a:xfrm>
            <a:off x="7010400" y="5227638"/>
            <a:ext cx="2012950" cy="719137"/>
            <a:chOff x="0" y="0"/>
            <a:chExt cx="3172" cy="1132"/>
          </a:xfrm>
        </p:grpSpPr>
        <p:sp>
          <p:nvSpPr>
            <p:cNvPr id="31751" name="椭圆形标注 33801"/>
            <p:cNvSpPr/>
            <p:nvPr/>
          </p:nvSpPr>
          <p:spPr>
            <a:xfrm>
              <a:off x="0" y="0"/>
              <a:ext cx="3173" cy="1133"/>
            </a:xfrm>
            <a:prstGeom prst="wedgeEllipseCallout">
              <a:avLst>
                <a:gd name="adj1" fmla="val -54310"/>
                <a:gd name="adj2" fmla="val -84190"/>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eaLnBrk="1" hangingPunct="1"/>
              <a:endParaRPr lang="zh-CN" altLang="en-US" sz="2400" b="0" dirty="0">
                <a:latin typeface="Times New Roman" panose="02020603050405020304" pitchFamily="18" charset="0"/>
              </a:endParaRPr>
            </a:p>
          </p:txBody>
        </p:sp>
        <p:sp>
          <p:nvSpPr>
            <p:cNvPr id="31752" name="文本框 33802"/>
            <p:cNvSpPr txBox="1"/>
            <p:nvPr/>
          </p:nvSpPr>
          <p:spPr>
            <a:xfrm>
              <a:off x="18" y="216"/>
              <a:ext cx="3088" cy="624"/>
            </a:xfrm>
            <a:prstGeom prst="rect">
              <a:avLst/>
            </a:prstGeom>
            <a:noFill/>
            <a:ln w="9525">
              <a:noFill/>
            </a:ln>
          </p:spPr>
          <p:txBody>
            <a:bodyPr wrap="none">
              <a:spAutoFit/>
            </a:bodyPr>
            <a:p>
              <a:pPr eaLnBrk="1" hangingPunct="1"/>
              <a:r>
                <a:rPr lang="zh-CN" altLang="en-US" sz="2000" dirty="0">
                  <a:latin typeface="Times New Roman" panose="02020603050405020304" pitchFamily="18" charset="0"/>
                </a:rPr>
                <a:t>用大写字母表示</a:t>
              </a:r>
              <a:endParaRPr lang="zh-CN" altLang="en-US" sz="2000" dirty="0">
                <a:latin typeface="Times New Roman" panose="02020603050405020304" pitchFamily="18" charset="0"/>
              </a:endParaRPr>
            </a:p>
          </p:txBody>
        </p:sp>
      </p:grpSp>
      <p:sp>
        <p:nvSpPr>
          <p:cNvPr id="31750"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794">
                                            <p:txEl>
                                              <p:charRg st="0" end="8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794">
                                            <p:txEl>
                                              <p:charRg st="84" end="11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3794">
                                            <p:txEl>
                                              <p:charRg st="113" end="138"/>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bldLvl="0" build="allAtOnce"/>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70" name="矩形 34817"/>
          <p:cNvSpPr/>
          <p:nvPr/>
        </p:nvSpPr>
        <p:spPr>
          <a:xfrm>
            <a:off x="423863" y="431800"/>
            <a:ext cx="8785225" cy="1476375"/>
          </a:xfrm>
          <a:prstGeom prst="rect">
            <a:avLst/>
          </a:prstGeom>
          <a:noFill/>
          <a:ln w="9525">
            <a:noFill/>
          </a:ln>
        </p:spPr>
        <p:txBody>
          <a:bodyPr anchor="ctr" anchorCtr="0">
            <a:spAutoFit/>
          </a:bodyPr>
          <a:p>
            <a:pPr>
              <a:lnSpc>
                <a:spcPct val="125000"/>
              </a:lnSpc>
            </a:pPr>
            <a:r>
              <a:rPr lang="zh-CN" altLang="en-US" sz="2400" dirty="0">
                <a:solidFill>
                  <a:srgbClr val="000000"/>
                </a:solidFill>
                <a:latin typeface="宋体" panose="02010600030101010101" pitchFamily="2" charset="-122"/>
              </a:rPr>
              <a:t>例</a:t>
            </a:r>
            <a:r>
              <a:rPr lang="en-US" altLang="zh-CN" sz="2400" dirty="0">
                <a:solidFill>
                  <a:srgbClr val="000000"/>
                </a:solidFill>
                <a:latin typeface="Times New Roman" panose="02020603050405020304" pitchFamily="18" charset="0"/>
              </a:rPr>
              <a:t>3</a:t>
            </a:r>
            <a:r>
              <a:rPr lang="zh-CN" altLang="en-US" sz="2400" dirty="0">
                <a:solidFill>
                  <a:srgbClr val="000000"/>
                </a:solidFill>
                <a:latin typeface="宋体" panose="02010600030101010101" pitchFamily="2" charset="-122"/>
              </a:rPr>
              <a:t>．</a:t>
            </a:r>
            <a:r>
              <a:rPr lang="zh-CN" altLang="en-US" sz="2400" b="0" dirty="0">
                <a:solidFill>
                  <a:srgbClr val="000000"/>
                </a:solidFill>
                <a:latin typeface="宋体" panose="02010600030101010101" pitchFamily="2" charset="-122"/>
              </a:rPr>
              <a:t>幅值为</a:t>
            </a:r>
            <a:r>
              <a:rPr lang="en-US" altLang="zh-CN" sz="2400" b="0" dirty="0">
                <a:solidFill>
                  <a:srgbClr val="000000"/>
                </a:solidFill>
                <a:latin typeface="Times New Roman" panose="02020603050405020304" pitchFamily="18" charset="0"/>
              </a:rPr>
              <a:t>20A</a:t>
            </a:r>
            <a:r>
              <a:rPr lang="zh-CN" altLang="en-US" sz="2400" b="0" dirty="0">
                <a:solidFill>
                  <a:srgbClr val="000000"/>
                </a:solidFill>
                <a:latin typeface="宋体" panose="02010600030101010101" pitchFamily="2" charset="-122"/>
              </a:rPr>
              <a:t>的正弦电流，周期为</a:t>
            </a:r>
            <a:r>
              <a:rPr lang="en-US" altLang="zh-CN" sz="2400" b="0" dirty="0">
                <a:solidFill>
                  <a:srgbClr val="000000"/>
                </a:solidFill>
                <a:latin typeface="Times New Roman" panose="02020603050405020304" pitchFamily="18" charset="0"/>
              </a:rPr>
              <a:t>1ms</a:t>
            </a:r>
            <a:r>
              <a:rPr lang="zh-CN" altLang="en-US" sz="2400" b="0" dirty="0">
                <a:solidFill>
                  <a:srgbClr val="000000"/>
                </a:solidFill>
                <a:latin typeface="宋体" panose="02010600030101010101" pitchFamily="2" charset="-122"/>
              </a:rPr>
              <a:t>，</a:t>
            </a:r>
            <a:r>
              <a:rPr lang="en-US" altLang="zh-CN" sz="2400" b="0" dirty="0">
                <a:solidFill>
                  <a:srgbClr val="000000"/>
                </a:solidFill>
                <a:latin typeface="Times New Roman" panose="02020603050405020304" pitchFamily="18" charset="0"/>
              </a:rPr>
              <a:t>0</a:t>
            </a:r>
            <a:r>
              <a:rPr lang="zh-CN" altLang="en-US" sz="2400" b="0" dirty="0">
                <a:solidFill>
                  <a:srgbClr val="000000"/>
                </a:solidFill>
                <a:latin typeface="宋体" panose="02010600030101010101" pitchFamily="2" charset="-122"/>
              </a:rPr>
              <a:t>时刻电流的幅值为</a:t>
            </a:r>
            <a:r>
              <a:rPr lang="en-US" altLang="zh-CN" sz="2400" b="0" dirty="0">
                <a:solidFill>
                  <a:srgbClr val="000000"/>
                </a:solidFill>
                <a:latin typeface="Times New Roman" panose="02020603050405020304" pitchFamily="18" charset="0"/>
              </a:rPr>
              <a:t>10A</a:t>
            </a:r>
            <a:r>
              <a:rPr lang="zh-CN" altLang="en-US" sz="2400" b="0" dirty="0">
                <a:solidFill>
                  <a:srgbClr val="000000"/>
                </a:solidFill>
                <a:latin typeface="宋体" panose="02010600030101010101" pitchFamily="2" charset="-122"/>
              </a:rPr>
              <a:t>。</a:t>
            </a:r>
            <a:r>
              <a:rPr lang="zh-CN" altLang="en-US" sz="2400" b="0" dirty="0">
                <a:solidFill>
                  <a:srgbClr val="000000"/>
                </a:solidFill>
                <a:latin typeface="Times New Roman" panose="02020603050405020304" pitchFamily="18" charset="0"/>
                <a:cs typeface="Times New Roman" panose="02020603050405020304" pitchFamily="18" charset="0"/>
              </a:rPr>
              <a:t>求电流的频率、角频率；</a:t>
            </a:r>
            <a:r>
              <a:rPr lang="en-US" altLang="zh-CN" sz="2400" b="0" i="1" dirty="0">
                <a:solidFill>
                  <a:srgbClr val="000000"/>
                </a:solidFill>
                <a:latin typeface="Times New Roman" panose="02020603050405020304" pitchFamily="18" charset="0"/>
              </a:rPr>
              <a:t>i</a:t>
            </a:r>
            <a:r>
              <a:rPr lang="en-US" altLang="zh-CN" sz="2400" b="0" dirty="0">
                <a:solidFill>
                  <a:srgbClr val="000000"/>
                </a:solidFill>
                <a:latin typeface="Times New Roman" panose="02020603050405020304" pitchFamily="18" charset="0"/>
              </a:rPr>
              <a:t>(t)</a:t>
            </a:r>
            <a:r>
              <a:rPr lang="zh-CN" altLang="en-US" sz="2400" b="0" dirty="0">
                <a:solidFill>
                  <a:srgbClr val="000000"/>
                </a:solidFill>
                <a:latin typeface="Times New Roman" panose="02020603050405020304" pitchFamily="18" charset="0"/>
                <a:cs typeface="Times New Roman" panose="02020603050405020304" pitchFamily="18" charset="0"/>
              </a:rPr>
              <a:t>的表达式</a:t>
            </a:r>
            <a:r>
              <a:rPr lang="en-US" altLang="zh-CN" sz="2400" b="0" dirty="0">
                <a:solidFill>
                  <a:srgbClr val="000000"/>
                </a:solidFill>
                <a:latin typeface="Times New Roman" panose="02020603050405020304" pitchFamily="18" charset="0"/>
                <a:cs typeface="Times New Roman" panose="02020603050405020304" pitchFamily="18" charset="0"/>
              </a:rPr>
              <a:t>(</a:t>
            </a:r>
            <a:r>
              <a:rPr lang="zh-CN" altLang="en-US" sz="2400" b="0" dirty="0">
                <a:solidFill>
                  <a:srgbClr val="000000"/>
                </a:solidFill>
                <a:latin typeface="Times New Roman" panose="02020603050405020304" pitchFamily="18" charset="0"/>
                <a:cs typeface="Times New Roman" panose="02020603050405020304" pitchFamily="18" charset="0"/>
              </a:rPr>
              <a:t>其中</a:t>
            </a:r>
            <a:r>
              <a:rPr lang="en-US" altLang="zh-CN" sz="2400" b="0" i="1" dirty="0">
                <a:solidFill>
                  <a:srgbClr val="000000"/>
                </a:solidFill>
                <a:latin typeface="Times New Roman" panose="02020603050405020304" pitchFamily="18" charset="0"/>
              </a:rPr>
              <a:t>θ</a:t>
            </a:r>
            <a:r>
              <a:rPr lang="zh-CN" altLang="en-US" sz="2400" b="0" dirty="0">
                <a:solidFill>
                  <a:srgbClr val="000000"/>
                </a:solidFill>
                <a:latin typeface="Times New Roman" panose="02020603050405020304" pitchFamily="18" charset="0"/>
                <a:cs typeface="Times New Roman" panose="02020603050405020304" pitchFamily="18" charset="0"/>
              </a:rPr>
              <a:t>用度表示</a:t>
            </a:r>
            <a:r>
              <a:rPr lang="en-US" altLang="zh-CN" sz="2400" b="0" dirty="0">
                <a:solidFill>
                  <a:srgbClr val="000000"/>
                </a:solidFill>
                <a:latin typeface="Times New Roman" panose="02020603050405020304" pitchFamily="18" charset="0"/>
                <a:cs typeface="Times New Roman" panose="02020603050405020304" pitchFamily="18" charset="0"/>
              </a:rPr>
              <a:t>)</a:t>
            </a:r>
            <a:r>
              <a:rPr lang="zh-CN" altLang="en-US" sz="2400" b="0" dirty="0">
                <a:solidFill>
                  <a:srgbClr val="000000"/>
                </a:solidFill>
                <a:latin typeface="Times New Roman" panose="02020603050405020304" pitchFamily="18" charset="0"/>
                <a:cs typeface="Times New Roman" panose="02020603050405020304" pitchFamily="18" charset="0"/>
              </a:rPr>
              <a:t>，电流的有效值</a:t>
            </a:r>
            <a:r>
              <a:rPr lang="zh-CN" altLang="en-US" sz="2400" dirty="0">
                <a:solidFill>
                  <a:srgbClr val="000000"/>
                </a:solidFill>
                <a:latin typeface="Times New Roman" panose="02020603050405020304" pitchFamily="18" charset="0"/>
              </a:rPr>
              <a:t> 。</a:t>
            </a:r>
            <a:endParaRPr lang="zh-CN" altLang="en-US" sz="2400" dirty="0">
              <a:solidFill>
                <a:srgbClr val="000000"/>
              </a:solidFill>
              <a:latin typeface="Times New Roman" panose="02020603050405020304" pitchFamily="18" charset="0"/>
            </a:endParaRPr>
          </a:p>
        </p:txBody>
      </p:sp>
      <p:sp>
        <p:nvSpPr>
          <p:cNvPr id="34819" name="矩形 34818"/>
          <p:cNvSpPr/>
          <p:nvPr/>
        </p:nvSpPr>
        <p:spPr>
          <a:xfrm>
            <a:off x="206375" y="2157413"/>
            <a:ext cx="7053263" cy="946150"/>
          </a:xfrm>
          <a:prstGeom prst="rect">
            <a:avLst/>
          </a:prstGeom>
          <a:noFill/>
          <a:ln w="9525">
            <a:noFill/>
          </a:ln>
        </p:spPr>
        <p:txBody>
          <a:bodyPr wrap="none" anchor="ctr" anchorCtr="0">
            <a:spAutoFit/>
          </a:bodyPr>
          <a:p>
            <a:r>
              <a:rPr lang="zh-CN" altLang="en-US" dirty="0">
                <a:solidFill>
                  <a:srgbClr val="000000"/>
                </a:solidFill>
                <a:latin typeface="宋体" panose="02010600030101010101" pitchFamily="2" charset="-122"/>
              </a:rPr>
              <a:t>解 </a:t>
            </a:r>
            <a:r>
              <a:rPr lang="en-US" altLang="zh-CN" b="0" dirty="0">
                <a:solidFill>
                  <a:srgbClr val="000000"/>
                </a:solidFill>
                <a:latin typeface="Times New Roman" panose="02020603050405020304" pitchFamily="18" charset="0"/>
              </a:rPr>
              <a:t>T</a:t>
            </a:r>
            <a:r>
              <a:rPr lang="en-US" altLang="zh-CN" b="0" dirty="0">
                <a:solidFill>
                  <a:srgbClr val="000000"/>
                </a:solidFill>
                <a:latin typeface="宋体" panose="02010600030101010101" pitchFamily="2" charset="-122"/>
              </a:rPr>
              <a:t>=</a:t>
            </a:r>
            <a:r>
              <a:rPr lang="en-US" altLang="zh-CN" b="0" dirty="0">
                <a:solidFill>
                  <a:srgbClr val="000000"/>
                </a:solidFill>
                <a:latin typeface="Times New Roman" panose="02020603050405020304" pitchFamily="18" charset="0"/>
              </a:rPr>
              <a:t>1ms</a:t>
            </a:r>
            <a:r>
              <a:rPr lang="zh-CN" altLang="en-US" b="0" dirty="0">
                <a:solidFill>
                  <a:srgbClr val="000000"/>
                </a:solidFill>
                <a:latin typeface="宋体" panose="02010600030101010101" pitchFamily="2" charset="-122"/>
              </a:rPr>
              <a:t>，因此，</a:t>
            </a:r>
            <a:r>
              <a:rPr lang="en-US" altLang="zh-CN" b="0" i="1" dirty="0">
                <a:solidFill>
                  <a:srgbClr val="000000"/>
                </a:solidFill>
                <a:latin typeface="Times New Roman" panose="02020603050405020304" pitchFamily="18" charset="0"/>
              </a:rPr>
              <a:t>f=</a:t>
            </a:r>
            <a:r>
              <a:rPr lang="en-US" altLang="zh-CN" b="0" dirty="0">
                <a:solidFill>
                  <a:srgbClr val="000000"/>
                </a:solidFill>
                <a:latin typeface="Times New Roman" panose="02020603050405020304" pitchFamily="18" charset="0"/>
              </a:rPr>
              <a:t>1/T=1000Hz</a:t>
            </a:r>
            <a:r>
              <a:rPr lang="zh-CN" altLang="en-US" b="0" dirty="0">
                <a:solidFill>
                  <a:srgbClr val="000000"/>
                </a:solidFill>
                <a:latin typeface="宋体" panose="02010600030101010101" pitchFamily="2" charset="-122"/>
              </a:rPr>
              <a:t>。</a:t>
            </a:r>
            <a:endParaRPr lang="zh-CN" altLang="en-US" b="0" dirty="0">
              <a:solidFill>
                <a:srgbClr val="000000"/>
              </a:solidFill>
              <a:latin typeface="Times New Roman" panose="02020603050405020304" pitchFamily="18" charset="0"/>
              <a:cs typeface="Times New Roman" panose="02020603050405020304" pitchFamily="18" charset="0"/>
            </a:endParaRPr>
          </a:p>
          <a:p>
            <a:r>
              <a:rPr lang="zh-CN" altLang="en-US" b="0" dirty="0">
                <a:solidFill>
                  <a:srgbClr val="000000"/>
                </a:solidFill>
                <a:latin typeface="Times New Roman" panose="02020603050405020304" pitchFamily="18" charset="0"/>
                <a:cs typeface="Times New Roman" panose="02020603050405020304" pitchFamily="18" charset="0"/>
              </a:rPr>
              <a:t>                               </a:t>
            </a:r>
            <a:r>
              <a:rPr lang="en-US" altLang="zh-CN" b="0" i="1" dirty="0">
                <a:solidFill>
                  <a:srgbClr val="000000"/>
                </a:solidFill>
                <a:latin typeface="Times New Roman" panose="02020603050405020304" pitchFamily="18" charset="0"/>
              </a:rPr>
              <a:t>ω</a:t>
            </a:r>
            <a:r>
              <a:rPr lang="zh-CN" altLang="en-US" b="0" i="1" dirty="0">
                <a:solidFill>
                  <a:srgbClr val="000000"/>
                </a:solidFill>
                <a:latin typeface="Times New Roman" panose="02020603050405020304" pitchFamily="18" charset="0"/>
                <a:cs typeface="Times New Roman" panose="02020603050405020304" pitchFamily="18" charset="0"/>
              </a:rPr>
              <a:t>＝</a:t>
            </a:r>
            <a:r>
              <a:rPr lang="en-US" altLang="zh-CN" b="0" i="1" dirty="0">
                <a:solidFill>
                  <a:srgbClr val="000000"/>
                </a:solidFill>
                <a:latin typeface="Times New Roman" panose="02020603050405020304" pitchFamily="18" charset="0"/>
              </a:rPr>
              <a:t>2</a:t>
            </a:r>
            <a:r>
              <a:rPr lang="en-US" altLang="zh-CN" b="0" i="1" dirty="0">
                <a:solidFill>
                  <a:srgbClr val="000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zh-CN" b="0" i="1" dirty="0">
                <a:solidFill>
                  <a:srgbClr val="000000"/>
                </a:solidFill>
                <a:latin typeface="Times New Roman" panose="02020603050405020304" pitchFamily="18" charset="0"/>
              </a:rPr>
              <a:t> </a:t>
            </a:r>
            <a:r>
              <a:rPr lang="en-US" altLang="zh-CN" b="0" i="1" dirty="0">
                <a:solidFill>
                  <a:srgbClr val="000000"/>
                </a:solidFill>
                <a:latin typeface="Times New Roman" panose="02020603050405020304" pitchFamily="18" charset="0"/>
                <a:cs typeface="Times New Roman" panose="02020603050405020304" pitchFamily="18" charset="0"/>
                <a:sym typeface="Symbol" panose="05050102010706020507" pitchFamily="18" charset="2"/>
              </a:rPr>
              <a:t>f</a:t>
            </a:r>
            <a:r>
              <a:rPr lang="zh-CN" altLang="en-US" b="0" i="1" dirty="0">
                <a:solidFill>
                  <a:srgbClr val="000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zh-CN" b="0" dirty="0">
                <a:solidFill>
                  <a:srgbClr val="000000"/>
                </a:solidFill>
                <a:latin typeface="Times New Roman" panose="02020603050405020304" pitchFamily="18" charset="0"/>
                <a:sym typeface="Symbol" panose="05050102010706020507" pitchFamily="18" charset="2"/>
              </a:rPr>
              <a:t>2000</a:t>
            </a:r>
            <a:r>
              <a:rPr lang="en-US" altLang="zh-CN" b="0" i="1" dirty="0">
                <a:solidFill>
                  <a:srgbClr val="000000"/>
                </a:solidFill>
                <a:latin typeface="Times New Roman" panose="02020603050405020304" pitchFamily="18" charset="0"/>
                <a:cs typeface="Times New Roman" panose="02020603050405020304" pitchFamily="18" charset="0"/>
                <a:sym typeface="Symbol" panose="05050102010706020507" pitchFamily="18" charset="2"/>
              </a:rPr>
              <a:t></a:t>
            </a:r>
            <a:r>
              <a:rPr lang="en-US" altLang="zh-CN" b="0" i="1" dirty="0">
                <a:solidFill>
                  <a:srgbClr val="000000"/>
                </a:solidFill>
                <a:latin typeface="Times New Roman" panose="02020603050405020304" pitchFamily="18" charset="0"/>
              </a:rPr>
              <a:t> </a:t>
            </a:r>
            <a:r>
              <a:rPr lang="zh-CN" altLang="en-US" b="0" dirty="0">
                <a:solidFill>
                  <a:srgbClr val="000000"/>
                </a:solidFill>
                <a:latin typeface="Times New Roman" panose="02020603050405020304" pitchFamily="18" charset="0"/>
              </a:rPr>
              <a:t>（</a:t>
            </a:r>
            <a:r>
              <a:rPr lang="en-US" altLang="zh-CN" b="0" dirty="0">
                <a:solidFill>
                  <a:srgbClr val="000000"/>
                </a:solidFill>
                <a:latin typeface="Times New Roman" panose="02020603050405020304" pitchFamily="18" charset="0"/>
                <a:cs typeface="Times New Roman" panose="02020603050405020304" pitchFamily="18" charset="0"/>
                <a:sym typeface="Symbol" panose="05050102010706020507" pitchFamily="18" charset="2"/>
              </a:rPr>
              <a:t>rad/s</a:t>
            </a:r>
            <a:r>
              <a:rPr lang="zh-CN" altLang="en-US" b="0" dirty="0">
                <a:solidFill>
                  <a:srgbClr val="000000"/>
                </a:solidFill>
                <a:latin typeface="Times New Roman" panose="02020603050405020304" pitchFamily="18" charset="0"/>
                <a:cs typeface="Times New Roman" panose="02020603050405020304" pitchFamily="18" charset="0"/>
                <a:sym typeface="Symbol" panose="05050102010706020507" pitchFamily="18" charset="2"/>
              </a:rPr>
              <a:t>）</a:t>
            </a:r>
            <a:r>
              <a:rPr lang="zh-CN" altLang="en-US" dirty="0">
                <a:solidFill>
                  <a:srgbClr val="000000"/>
                </a:solidFill>
                <a:latin typeface="Times New Roman" panose="02020603050405020304" pitchFamily="18" charset="0"/>
                <a:sym typeface="Symbol" panose="05050102010706020507" pitchFamily="18" charset="2"/>
              </a:rPr>
              <a:t> </a:t>
            </a:r>
            <a:endParaRPr lang="zh-CN" altLang="en-US" dirty="0">
              <a:solidFill>
                <a:srgbClr val="000000"/>
              </a:solidFill>
              <a:latin typeface="Times New Roman" panose="02020603050405020304" pitchFamily="18" charset="0"/>
              <a:sym typeface="Symbol" panose="05050102010706020507" pitchFamily="18" charset="2"/>
            </a:endParaRPr>
          </a:p>
        </p:txBody>
      </p:sp>
      <p:graphicFrame>
        <p:nvGraphicFramePr>
          <p:cNvPr id="34820" name="对象 34819"/>
          <p:cNvGraphicFramePr>
            <a:graphicFrameLocks noChangeAspect="1"/>
          </p:cNvGraphicFramePr>
          <p:nvPr/>
        </p:nvGraphicFramePr>
        <p:xfrm>
          <a:off x="1852613" y="3836988"/>
          <a:ext cx="4133850" cy="528637"/>
        </p:xfrm>
        <a:graphic>
          <a:graphicData uri="http://schemas.openxmlformats.org/presentationml/2006/ole">
            <mc:AlternateContent xmlns:mc="http://schemas.openxmlformats.org/markup-compatibility/2006">
              <mc:Choice xmlns:v="urn:schemas-microsoft-com:vml" Requires="v">
                <p:oleObj spid="_x0000_s3078" name="" r:id="rId1" imgW="1574165" imgH="203200" progId="">
                  <p:embed/>
                </p:oleObj>
              </mc:Choice>
              <mc:Fallback>
                <p:oleObj name="" r:id="rId1" imgW="1574165" imgH="203200" progId="">
                  <p:embed/>
                  <p:pic>
                    <p:nvPicPr>
                      <p:cNvPr id="0" name="图片 3077"/>
                      <p:cNvPicPr/>
                      <p:nvPr/>
                    </p:nvPicPr>
                    <p:blipFill>
                      <a:blip r:embed="rId2"/>
                      <a:stretch>
                        <a:fillRect/>
                      </a:stretch>
                    </p:blipFill>
                    <p:spPr>
                      <a:xfrm>
                        <a:off x="1852613" y="3836988"/>
                        <a:ext cx="4133850" cy="528637"/>
                      </a:xfrm>
                      <a:prstGeom prst="rect">
                        <a:avLst/>
                      </a:prstGeom>
                      <a:noFill/>
                      <a:ln w="38100">
                        <a:noFill/>
                        <a:miter/>
                      </a:ln>
                    </p:spPr>
                  </p:pic>
                </p:oleObj>
              </mc:Fallback>
            </mc:AlternateContent>
          </a:graphicData>
        </a:graphic>
      </p:graphicFrame>
      <p:sp>
        <p:nvSpPr>
          <p:cNvPr id="32773" name="矩形 34820"/>
          <p:cNvSpPr/>
          <p:nvPr/>
        </p:nvSpPr>
        <p:spPr>
          <a:xfrm>
            <a:off x="2759075" y="3608388"/>
            <a:ext cx="212725" cy="228600"/>
          </a:xfrm>
          <a:prstGeom prst="rect">
            <a:avLst/>
          </a:prstGeom>
          <a:noFill/>
          <a:ln w="9525">
            <a:noFill/>
          </a:ln>
        </p:spPr>
        <p:txBody>
          <a:bodyPr wrap="none" anchor="ctr" anchorCtr="0">
            <a:spAutoFit/>
          </a:bodyPr>
          <a:p>
            <a:r>
              <a:rPr lang="zh-CN" altLang="en-US" sz="900" b="0" dirty="0">
                <a:latin typeface="Times New Roman" panose="02020603050405020304" pitchFamily="18" charset="0"/>
              </a:rPr>
              <a:t> </a:t>
            </a:r>
            <a:endParaRPr lang="zh-CN" altLang="en-US" sz="2400" b="0" dirty="0">
              <a:latin typeface="Times New Roman" panose="02020603050405020304" pitchFamily="18" charset="0"/>
            </a:endParaRPr>
          </a:p>
        </p:txBody>
      </p:sp>
      <p:sp>
        <p:nvSpPr>
          <p:cNvPr id="34822" name="矩形 34821"/>
          <p:cNvSpPr/>
          <p:nvPr/>
        </p:nvSpPr>
        <p:spPr>
          <a:xfrm>
            <a:off x="134938" y="3316288"/>
            <a:ext cx="9009062" cy="519112"/>
          </a:xfrm>
          <a:prstGeom prst="rect">
            <a:avLst/>
          </a:prstGeom>
          <a:noFill/>
          <a:ln w="9525">
            <a:noFill/>
          </a:ln>
        </p:spPr>
        <p:txBody>
          <a:bodyPr anchor="ctr" anchorCtr="0">
            <a:spAutoFit/>
          </a:bodyPr>
          <a:p>
            <a:r>
              <a:rPr lang="en-US" altLang="zh-CN" b="0" i="1" dirty="0">
                <a:solidFill>
                  <a:srgbClr val="000000"/>
                </a:solidFill>
                <a:latin typeface="Times New Roman" panose="02020603050405020304" pitchFamily="18" charset="0"/>
              </a:rPr>
              <a:t>i</a:t>
            </a:r>
            <a:r>
              <a:rPr lang="en-US" altLang="zh-CN" b="0" dirty="0">
                <a:solidFill>
                  <a:srgbClr val="000000"/>
                </a:solidFill>
                <a:latin typeface="Times New Roman" panose="02020603050405020304" pitchFamily="18" charset="0"/>
              </a:rPr>
              <a:t>(t)</a:t>
            </a:r>
            <a:r>
              <a:rPr lang="en-US" altLang="zh-CN" b="0" i="1" dirty="0">
                <a:solidFill>
                  <a:srgbClr val="000000"/>
                </a:solidFill>
                <a:latin typeface="Times New Roman" panose="02020603050405020304" pitchFamily="18" charset="0"/>
              </a:rPr>
              <a:t>=I</a:t>
            </a:r>
            <a:r>
              <a:rPr lang="en-US" altLang="zh-CN" b="0" baseline="-30000" dirty="0">
                <a:solidFill>
                  <a:srgbClr val="000000"/>
                </a:solidFill>
                <a:latin typeface="Times New Roman" panose="02020603050405020304" pitchFamily="18" charset="0"/>
              </a:rPr>
              <a:t>m</a:t>
            </a:r>
            <a:r>
              <a:rPr lang="en-US" altLang="zh-CN" b="0" dirty="0">
                <a:solidFill>
                  <a:srgbClr val="000000"/>
                </a:solidFill>
                <a:latin typeface="Times New Roman" panose="02020603050405020304" pitchFamily="18" charset="0"/>
              </a:rPr>
              <a:t>cos</a:t>
            </a:r>
            <a:r>
              <a:rPr lang="en-US" altLang="zh-CN" b="0" i="1" dirty="0">
                <a:solidFill>
                  <a:srgbClr val="000000"/>
                </a:solidFill>
                <a:latin typeface="Times New Roman" panose="02020603050405020304" pitchFamily="18" charset="0"/>
              </a:rPr>
              <a:t>(ωt+θ)=</a:t>
            </a:r>
            <a:r>
              <a:rPr lang="en-US" altLang="zh-CN" b="0" dirty="0">
                <a:solidFill>
                  <a:srgbClr val="000000"/>
                </a:solidFill>
                <a:latin typeface="Times New Roman" panose="02020603050405020304" pitchFamily="18" charset="0"/>
              </a:rPr>
              <a:t>20cos(2000</a:t>
            </a:r>
            <a:r>
              <a:rPr lang="en-US" altLang="zh-CN" b="0" dirty="0">
                <a:solidFill>
                  <a:srgbClr val="000000"/>
                </a:solidFill>
                <a:latin typeface="Times New Roman" panose="02020603050405020304" pitchFamily="18" charset="0"/>
                <a:sym typeface="Symbol" panose="05050102010706020507" pitchFamily="18" charset="2"/>
              </a:rPr>
              <a:t></a:t>
            </a:r>
            <a:r>
              <a:rPr lang="en-US" altLang="zh-CN" b="0" dirty="0">
                <a:solidFill>
                  <a:srgbClr val="000000"/>
                </a:solidFill>
                <a:latin typeface="Times New Roman" panose="02020603050405020304" pitchFamily="18" charset="0"/>
              </a:rPr>
              <a:t>t+</a:t>
            </a:r>
            <a:r>
              <a:rPr lang="en-US" altLang="zh-CN" b="0" i="1" dirty="0">
                <a:solidFill>
                  <a:srgbClr val="000000"/>
                </a:solidFill>
                <a:latin typeface="Times New Roman" panose="02020603050405020304" pitchFamily="18" charset="0"/>
                <a:sym typeface="Symbol" panose="05050102010706020507" pitchFamily="18" charset="2"/>
              </a:rPr>
              <a:t>θ</a:t>
            </a:r>
            <a:r>
              <a:rPr lang="en-US" altLang="zh-CN" b="0" dirty="0">
                <a:solidFill>
                  <a:srgbClr val="000000"/>
                </a:solidFill>
                <a:latin typeface="Times New Roman" panose="02020603050405020304" pitchFamily="18" charset="0"/>
                <a:sym typeface="Symbol" panose="05050102010706020507" pitchFamily="18" charset="2"/>
              </a:rPr>
              <a:t>)</a:t>
            </a:r>
            <a:r>
              <a:rPr lang="zh-CN" altLang="en-US" b="0" dirty="0">
                <a:solidFill>
                  <a:srgbClr val="000000"/>
                </a:solidFill>
                <a:latin typeface="宋体" panose="02010600030101010101" pitchFamily="2" charset="-122"/>
                <a:sym typeface="Symbol" panose="05050102010706020507" pitchFamily="18" charset="2"/>
              </a:rPr>
              <a:t>，且</a:t>
            </a:r>
            <a:r>
              <a:rPr lang="en-US" altLang="zh-CN" b="0" i="1" dirty="0">
                <a:solidFill>
                  <a:srgbClr val="000000"/>
                </a:solidFill>
                <a:latin typeface="Times New Roman" panose="02020603050405020304" pitchFamily="18" charset="0"/>
                <a:sym typeface="Symbol" panose="05050102010706020507" pitchFamily="18" charset="2"/>
              </a:rPr>
              <a:t>i</a:t>
            </a:r>
            <a:r>
              <a:rPr lang="en-US" altLang="zh-CN" b="0" dirty="0">
                <a:solidFill>
                  <a:srgbClr val="000000"/>
                </a:solidFill>
                <a:latin typeface="Times New Roman" panose="02020603050405020304" pitchFamily="18" charset="0"/>
                <a:sym typeface="Symbol" panose="05050102010706020507" pitchFamily="18" charset="2"/>
              </a:rPr>
              <a:t>(0)</a:t>
            </a:r>
            <a:r>
              <a:rPr lang="zh-CN" altLang="en-US" b="0" dirty="0">
                <a:solidFill>
                  <a:srgbClr val="000000"/>
                </a:solidFill>
                <a:latin typeface="Times New Roman" panose="02020603050405020304" pitchFamily="18" charset="0"/>
                <a:sym typeface="Symbol" panose="05050102010706020507" pitchFamily="18" charset="2"/>
              </a:rPr>
              <a:t>＝</a:t>
            </a:r>
            <a:r>
              <a:rPr lang="en-US" altLang="zh-CN" b="0" dirty="0">
                <a:solidFill>
                  <a:srgbClr val="000000"/>
                </a:solidFill>
                <a:latin typeface="Times New Roman" panose="02020603050405020304" pitchFamily="18" charset="0"/>
                <a:sym typeface="Symbol" panose="05050102010706020507" pitchFamily="18" charset="2"/>
              </a:rPr>
              <a:t>10A</a:t>
            </a:r>
            <a:endParaRPr lang="en-US" altLang="zh-CN" b="0" dirty="0">
              <a:solidFill>
                <a:srgbClr val="000000"/>
              </a:solidFill>
              <a:latin typeface="宋体" panose="02010600030101010101" pitchFamily="2" charset="-122"/>
              <a:sym typeface="Symbol" panose="05050102010706020507" pitchFamily="18" charset="2"/>
            </a:endParaRPr>
          </a:p>
        </p:txBody>
      </p:sp>
      <p:sp>
        <p:nvSpPr>
          <p:cNvPr id="34823" name="矩形 34822"/>
          <p:cNvSpPr/>
          <p:nvPr/>
        </p:nvSpPr>
        <p:spPr>
          <a:xfrm>
            <a:off x="581025" y="4610100"/>
            <a:ext cx="3197225" cy="519113"/>
          </a:xfrm>
          <a:prstGeom prst="rect">
            <a:avLst/>
          </a:prstGeom>
          <a:noFill/>
          <a:ln w="9525">
            <a:noFill/>
          </a:ln>
        </p:spPr>
        <p:txBody>
          <a:bodyPr wrap="none" anchor="ctr" anchorCtr="0">
            <a:spAutoFit/>
          </a:bodyPr>
          <a:p>
            <a:r>
              <a:rPr lang="zh-CN" altLang="en-US" b="0" dirty="0">
                <a:latin typeface="Times New Roman" panose="02020603050405020304" pitchFamily="18" charset="0"/>
                <a:cs typeface="Times New Roman" panose="02020603050405020304" pitchFamily="18" charset="0"/>
              </a:rPr>
              <a:t>电流</a:t>
            </a:r>
            <a:r>
              <a:rPr lang="en-US" altLang="zh-CN" b="0" i="1" dirty="0">
                <a:latin typeface="Times New Roman" panose="02020603050405020304" pitchFamily="18" charset="0"/>
              </a:rPr>
              <a:t>i</a:t>
            </a:r>
            <a:r>
              <a:rPr lang="en-US" altLang="zh-CN" b="0" dirty="0">
                <a:latin typeface="Times New Roman" panose="02020603050405020304" pitchFamily="18" charset="0"/>
              </a:rPr>
              <a:t>(t)</a:t>
            </a:r>
            <a:r>
              <a:rPr lang="zh-CN" altLang="en-US" b="0" dirty="0">
                <a:latin typeface="Times New Roman" panose="02020603050405020304" pitchFamily="18" charset="0"/>
                <a:cs typeface="Times New Roman" panose="02020603050405020304" pitchFamily="18" charset="0"/>
              </a:rPr>
              <a:t>的表达式为</a:t>
            </a:r>
            <a:r>
              <a:rPr lang="zh-CN" altLang="en-US" dirty="0">
                <a:latin typeface="Times New Roman" panose="02020603050405020304" pitchFamily="18" charset="0"/>
              </a:rPr>
              <a:t> </a:t>
            </a:r>
            <a:endParaRPr lang="zh-CN" altLang="en-US" dirty="0">
              <a:latin typeface="Times New Roman" panose="02020603050405020304" pitchFamily="18" charset="0"/>
            </a:endParaRPr>
          </a:p>
        </p:txBody>
      </p:sp>
      <p:sp>
        <p:nvSpPr>
          <p:cNvPr id="32776" name="矩形 34823"/>
          <p:cNvSpPr/>
          <p:nvPr/>
        </p:nvSpPr>
        <p:spPr>
          <a:xfrm>
            <a:off x="0" y="3322638"/>
            <a:ext cx="9144000" cy="0"/>
          </a:xfrm>
          <a:prstGeom prst="rect">
            <a:avLst/>
          </a:prstGeom>
          <a:noFill/>
          <a:ln w="9525">
            <a:noFill/>
          </a:ln>
        </p:spPr>
        <p:txBody>
          <a:bodyPr/>
          <a:p>
            <a:endParaRPr lang="zh-CN" altLang="en-US" dirty="0">
              <a:latin typeface="Times New Roman" panose="02020603050405020304" pitchFamily="18" charset="0"/>
            </a:endParaRPr>
          </a:p>
        </p:txBody>
      </p:sp>
      <p:graphicFrame>
        <p:nvGraphicFramePr>
          <p:cNvPr id="34825" name="对象 34824"/>
          <p:cNvGraphicFramePr>
            <a:graphicFrameLocks noChangeAspect="1"/>
          </p:cNvGraphicFramePr>
          <p:nvPr/>
        </p:nvGraphicFramePr>
        <p:xfrm>
          <a:off x="3581400" y="4576763"/>
          <a:ext cx="4562475" cy="608012"/>
        </p:xfrm>
        <a:graphic>
          <a:graphicData uri="http://schemas.openxmlformats.org/presentationml/2006/ole">
            <mc:AlternateContent xmlns:mc="http://schemas.openxmlformats.org/markup-compatibility/2006">
              <mc:Choice xmlns:v="urn:schemas-microsoft-com:vml" Requires="v">
                <p:oleObj spid="_x0000_s3079" name="" r:id="rId3" imgW="1702435" imgH="228600" progId="">
                  <p:embed/>
                </p:oleObj>
              </mc:Choice>
              <mc:Fallback>
                <p:oleObj name="" r:id="rId3" imgW="1702435" imgH="228600" progId="">
                  <p:embed/>
                  <p:pic>
                    <p:nvPicPr>
                      <p:cNvPr id="0" name="图片 3078"/>
                      <p:cNvPicPr/>
                      <p:nvPr/>
                    </p:nvPicPr>
                    <p:blipFill>
                      <a:blip r:embed="rId4"/>
                      <a:stretch>
                        <a:fillRect/>
                      </a:stretch>
                    </p:blipFill>
                    <p:spPr>
                      <a:xfrm>
                        <a:off x="3581400" y="4576763"/>
                        <a:ext cx="4562475" cy="608012"/>
                      </a:xfrm>
                      <a:prstGeom prst="rect">
                        <a:avLst/>
                      </a:prstGeom>
                      <a:noFill/>
                      <a:ln w="38100">
                        <a:noFill/>
                        <a:miter/>
                      </a:ln>
                    </p:spPr>
                  </p:pic>
                </p:oleObj>
              </mc:Fallback>
            </mc:AlternateContent>
          </a:graphicData>
        </a:graphic>
      </p:graphicFrame>
      <p:sp>
        <p:nvSpPr>
          <p:cNvPr id="34826" name="矩形 34825"/>
          <p:cNvSpPr/>
          <p:nvPr/>
        </p:nvSpPr>
        <p:spPr>
          <a:xfrm>
            <a:off x="581025" y="5483225"/>
            <a:ext cx="3997325" cy="519113"/>
          </a:xfrm>
          <a:prstGeom prst="rect">
            <a:avLst/>
          </a:prstGeom>
          <a:noFill/>
          <a:ln w="9525">
            <a:noFill/>
          </a:ln>
        </p:spPr>
        <p:txBody>
          <a:bodyPr wrap="none" anchor="ctr" anchorCtr="0">
            <a:spAutoFit/>
          </a:bodyPr>
          <a:p>
            <a:r>
              <a:rPr lang="zh-CN" altLang="en-US" b="0" dirty="0">
                <a:latin typeface="Times New Roman" panose="02020603050405020304" pitchFamily="18" charset="0"/>
                <a:cs typeface="Times New Roman" panose="02020603050405020304" pitchFamily="18" charset="0"/>
              </a:rPr>
              <a:t>有效值为         ＝</a:t>
            </a:r>
            <a:r>
              <a:rPr lang="en-US" altLang="zh-CN" b="0" dirty="0">
                <a:latin typeface="Times New Roman" panose="02020603050405020304" pitchFamily="18" charset="0"/>
              </a:rPr>
              <a:t>14.14</a:t>
            </a:r>
            <a:r>
              <a:rPr lang="en-US" altLang="zh-CN" b="0" dirty="0">
                <a:latin typeface="Times New Roman" panose="02020603050405020304" pitchFamily="18" charset="0"/>
                <a:cs typeface="Times New Roman" panose="02020603050405020304" pitchFamily="18" charset="0"/>
              </a:rPr>
              <a:t> </a:t>
            </a:r>
            <a:r>
              <a:rPr lang="en-US" altLang="zh-CN" b="0" dirty="0">
                <a:latin typeface="Times New Roman" panose="02020603050405020304" pitchFamily="18" charset="0"/>
              </a:rPr>
              <a:t>A</a:t>
            </a:r>
            <a:r>
              <a:rPr lang="en-US" altLang="zh-CN" dirty="0">
                <a:latin typeface="Times New Roman" panose="02020603050405020304" pitchFamily="18" charset="0"/>
              </a:rPr>
              <a:t> </a:t>
            </a:r>
            <a:endParaRPr lang="en-US" altLang="zh-CN" dirty="0">
              <a:latin typeface="Times New Roman" panose="02020603050405020304" pitchFamily="18" charset="0"/>
            </a:endParaRPr>
          </a:p>
        </p:txBody>
      </p:sp>
      <p:sp>
        <p:nvSpPr>
          <p:cNvPr id="32779" name="矩形 34826"/>
          <p:cNvSpPr/>
          <p:nvPr/>
        </p:nvSpPr>
        <p:spPr>
          <a:xfrm>
            <a:off x="0" y="3238500"/>
            <a:ext cx="9144000" cy="0"/>
          </a:xfrm>
          <a:prstGeom prst="rect">
            <a:avLst/>
          </a:prstGeom>
          <a:noFill/>
          <a:ln w="9525">
            <a:noFill/>
          </a:ln>
        </p:spPr>
        <p:txBody>
          <a:bodyPr/>
          <a:p>
            <a:endParaRPr lang="zh-CN" altLang="en-US" dirty="0">
              <a:latin typeface="Times New Roman" panose="02020603050405020304" pitchFamily="18" charset="0"/>
            </a:endParaRPr>
          </a:p>
        </p:txBody>
      </p:sp>
      <p:graphicFrame>
        <p:nvGraphicFramePr>
          <p:cNvPr id="34828" name="对象 34827"/>
          <p:cNvGraphicFramePr>
            <a:graphicFrameLocks noChangeAspect="1"/>
          </p:cNvGraphicFramePr>
          <p:nvPr/>
        </p:nvGraphicFramePr>
        <p:xfrm>
          <a:off x="2138363" y="5248275"/>
          <a:ext cx="785812" cy="1201738"/>
        </p:xfrm>
        <a:graphic>
          <a:graphicData uri="http://schemas.openxmlformats.org/presentationml/2006/ole">
            <mc:AlternateContent xmlns:mc="http://schemas.openxmlformats.org/markup-compatibility/2006">
              <mc:Choice xmlns:v="urn:schemas-microsoft-com:vml" Requires="v">
                <p:oleObj spid="_x0000_s3104" name="" r:id="rId5" imgW="268605" imgH="408940" progId="">
                  <p:embed/>
                </p:oleObj>
              </mc:Choice>
              <mc:Fallback>
                <p:oleObj name="" r:id="rId5" imgW="268605" imgH="408940" progId="">
                  <p:embed/>
                  <p:pic>
                    <p:nvPicPr>
                      <p:cNvPr id="0" name="图片 3103"/>
                      <p:cNvPicPr/>
                      <p:nvPr/>
                    </p:nvPicPr>
                    <p:blipFill>
                      <a:blip r:embed="rId6"/>
                      <a:stretch>
                        <a:fillRect/>
                      </a:stretch>
                    </p:blipFill>
                    <p:spPr>
                      <a:xfrm>
                        <a:off x="2138363" y="5248275"/>
                        <a:ext cx="785812" cy="1201738"/>
                      </a:xfrm>
                      <a:prstGeom prst="rect">
                        <a:avLst/>
                      </a:prstGeom>
                      <a:noFill/>
                      <a:ln w="38100">
                        <a:noFill/>
                        <a:miter/>
                      </a:ln>
                    </p:spPr>
                  </p:pic>
                </p:oleObj>
              </mc:Fallback>
            </mc:AlternateContent>
          </a:graphicData>
        </a:graphic>
      </p:graphicFrame>
      <p:sp>
        <p:nvSpPr>
          <p:cNvPr id="34829" name="直接连接符 34828"/>
          <p:cNvSpPr/>
          <p:nvPr/>
        </p:nvSpPr>
        <p:spPr>
          <a:xfrm>
            <a:off x="4514850" y="4365625"/>
            <a:ext cx="1408113" cy="0"/>
          </a:xfrm>
          <a:prstGeom prst="line">
            <a:avLst/>
          </a:prstGeom>
          <a:ln w="50800" cap="flat" cmpd="dbl">
            <a:solidFill>
              <a:srgbClr val="FF0000"/>
            </a:solidFill>
            <a:prstDash val="solid"/>
            <a:headEnd type="none" w="med" len="med"/>
            <a:tailEnd type="none" w="med" len="med"/>
          </a:ln>
        </p:spPr>
      </p:sp>
      <p:sp>
        <p:nvSpPr>
          <p:cNvPr id="32782"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4819"/>
                                        </p:tgtEl>
                                        <p:attrNameLst>
                                          <p:attrName>style.visibility</p:attrName>
                                        </p:attrNameLst>
                                      </p:cBhvr>
                                      <p:to>
                                        <p:strVal val="visible"/>
                                      </p:to>
                                    </p:set>
                                    <p:animEffect transition="in" filter="blinds(horizontal)">
                                      <p:cBhvr>
                                        <p:cTn id="7" dur="500"/>
                                        <p:tgtEl>
                                          <p:spTgt spid="3481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4822"/>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34820"/>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3482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4823"/>
                                        </p:tgtEl>
                                        <p:attrNameLst>
                                          <p:attrName>style.visibility</p:attrName>
                                        </p:attrNameLst>
                                      </p:cBhvr>
                                      <p:to>
                                        <p:strVal val="visible"/>
                                      </p:to>
                                    </p:set>
                                    <p:animEffect transition="in" filter="wipe(down)">
                                      <p:cBhvr>
                                        <p:cTn id="20" dur="500"/>
                                        <p:tgtEl>
                                          <p:spTgt spid="34823"/>
                                        </p:tgtEl>
                                      </p:cBhvr>
                                    </p:animEffect>
                                  </p:childTnLst>
                                </p:cTn>
                              </p:par>
                              <p:par>
                                <p:cTn id="21" presetID="22" presetClass="entr" presetSubtype="4" fill="hold" nodeType="withEffect">
                                  <p:stCondLst>
                                    <p:cond delay="0"/>
                                  </p:stCondLst>
                                  <p:childTnLst>
                                    <p:set>
                                      <p:cBhvr>
                                        <p:cTn id="22" dur="1" fill="hold">
                                          <p:stCondLst>
                                            <p:cond delay="0"/>
                                          </p:stCondLst>
                                        </p:cTn>
                                        <p:tgtEl>
                                          <p:spTgt spid="34825"/>
                                        </p:tgtEl>
                                        <p:attrNameLst>
                                          <p:attrName>style.visibility</p:attrName>
                                        </p:attrNameLst>
                                      </p:cBhvr>
                                      <p:to>
                                        <p:strVal val="visible"/>
                                      </p:to>
                                    </p:set>
                                    <p:animEffect transition="in" filter="wipe(down)">
                                      <p:cBhvr>
                                        <p:cTn id="23" dur="500"/>
                                        <p:tgtEl>
                                          <p:spTgt spid="34825"/>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34828"/>
                                        </p:tgtEl>
                                        <p:attrNameLst>
                                          <p:attrName>style.visibility</p:attrName>
                                        </p:attrNameLst>
                                      </p:cBhvr>
                                      <p:to>
                                        <p:strVal val="visible"/>
                                      </p:to>
                                    </p:set>
                                    <p:animEffect transition="in" filter="dissolve">
                                      <p:cBhvr>
                                        <p:cTn id="28" dur="500"/>
                                        <p:tgtEl>
                                          <p:spTgt spid="34828"/>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34826"/>
                                        </p:tgtEl>
                                        <p:attrNameLst>
                                          <p:attrName>style.visibility</p:attrName>
                                        </p:attrNameLst>
                                      </p:cBhvr>
                                      <p:to>
                                        <p:strVal val="visible"/>
                                      </p:to>
                                    </p:set>
                                    <p:animEffect transition="in" filter="dissolve">
                                      <p:cBhvr>
                                        <p:cTn id="31" dur="500"/>
                                        <p:tgtEl>
                                          <p:spTgt spid="348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p:bldP spid="34822" grpId="0"/>
      <p:bldP spid="34823" grpId="0"/>
      <p:bldP spid="3482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3794" name="对象 35841"/>
          <p:cNvGraphicFramePr>
            <a:graphicFrameLocks noChangeAspect="1"/>
          </p:cNvGraphicFramePr>
          <p:nvPr/>
        </p:nvGraphicFramePr>
        <p:xfrm>
          <a:off x="4510088" y="903288"/>
          <a:ext cx="3859212" cy="417512"/>
        </p:xfrm>
        <a:graphic>
          <a:graphicData uri="http://schemas.openxmlformats.org/presentationml/2006/ole">
            <mc:AlternateContent xmlns:mc="http://schemas.openxmlformats.org/markup-compatibility/2006">
              <mc:Choice xmlns:v="urn:schemas-microsoft-com:vml" Requires="v">
                <p:oleObj spid="_x0000_s3101" name="" r:id="rId1" imgW="0" imgH="0" progId="">
                  <p:embed/>
                </p:oleObj>
              </mc:Choice>
              <mc:Fallback>
                <p:oleObj name="" r:id="rId1" imgW="0" imgH="0" progId="">
                  <p:embed/>
                  <p:pic>
                    <p:nvPicPr>
                      <p:cNvPr id="0" name="图片 3100"/>
                      <p:cNvPicPr/>
                      <p:nvPr/>
                    </p:nvPicPr>
                    <p:blipFill>
                      <a:blip/>
                      <a:stretch>
                        <a:fillRect/>
                      </a:stretch>
                    </p:blipFill>
                    <p:spPr>
                      <a:xfrm>
                        <a:off x="4510088" y="903288"/>
                        <a:ext cx="3859212" cy="417512"/>
                      </a:xfrm>
                      <a:prstGeom prst="rect">
                        <a:avLst/>
                      </a:prstGeom>
                      <a:noFill/>
                      <a:ln w="38100">
                        <a:noFill/>
                        <a:miter/>
                      </a:ln>
                    </p:spPr>
                  </p:pic>
                </p:oleObj>
              </mc:Fallback>
            </mc:AlternateContent>
          </a:graphicData>
        </a:graphic>
      </p:graphicFrame>
      <p:graphicFrame>
        <p:nvGraphicFramePr>
          <p:cNvPr id="33795" name="对象 35842"/>
          <p:cNvGraphicFramePr>
            <a:graphicFrameLocks noChangeAspect="1"/>
          </p:cNvGraphicFramePr>
          <p:nvPr/>
        </p:nvGraphicFramePr>
        <p:xfrm>
          <a:off x="1016000" y="5184775"/>
          <a:ext cx="3859213" cy="417513"/>
        </p:xfrm>
        <a:graphic>
          <a:graphicData uri="http://schemas.openxmlformats.org/presentationml/2006/ole">
            <mc:AlternateContent xmlns:mc="http://schemas.openxmlformats.org/markup-compatibility/2006">
              <mc:Choice xmlns:v="urn:schemas-microsoft-com:vml" Requires="v">
                <p:oleObj spid="_x0000_s3105" name="" r:id="rId2" imgW="0" imgH="0" progId="">
                  <p:embed/>
                </p:oleObj>
              </mc:Choice>
              <mc:Fallback>
                <p:oleObj name="" r:id="rId2" imgW="0" imgH="0" progId="">
                  <p:embed/>
                  <p:pic>
                    <p:nvPicPr>
                      <p:cNvPr id="0" name="图片 3104"/>
                      <p:cNvPicPr/>
                      <p:nvPr/>
                    </p:nvPicPr>
                    <p:blipFill>
                      <a:blip/>
                      <a:stretch>
                        <a:fillRect/>
                      </a:stretch>
                    </p:blipFill>
                    <p:spPr>
                      <a:xfrm>
                        <a:off x="1016000" y="5184775"/>
                        <a:ext cx="3859213" cy="417513"/>
                      </a:xfrm>
                      <a:prstGeom prst="rect">
                        <a:avLst/>
                      </a:prstGeom>
                      <a:noFill/>
                      <a:ln w="38100">
                        <a:noFill/>
                        <a:miter/>
                      </a:ln>
                    </p:spPr>
                  </p:pic>
                </p:oleObj>
              </mc:Fallback>
            </mc:AlternateContent>
          </a:graphicData>
        </a:graphic>
      </p:graphicFrame>
      <p:grpSp>
        <p:nvGrpSpPr>
          <p:cNvPr id="33796" name="组合 35843"/>
          <p:cNvGrpSpPr/>
          <p:nvPr/>
        </p:nvGrpSpPr>
        <p:grpSpPr>
          <a:xfrm>
            <a:off x="1592263" y="1236663"/>
            <a:ext cx="6362700" cy="3957637"/>
            <a:chOff x="0" y="0"/>
            <a:chExt cx="4008" cy="2493"/>
          </a:xfrm>
        </p:grpSpPr>
        <p:pic>
          <p:nvPicPr>
            <p:cNvPr id="33805" name="图片 35844"/>
            <p:cNvPicPr>
              <a:picLocks noChangeAspect="1"/>
            </p:cNvPicPr>
            <p:nvPr/>
          </p:nvPicPr>
          <p:blipFill>
            <a:blip r:embed="rId3">
              <a:clrChange>
                <a:clrFrom>
                  <a:srgbClr val="FFFFFF"/>
                </a:clrFrom>
                <a:clrTo>
                  <a:srgbClr val="FFFFFF">
                    <a:alpha val="0"/>
                  </a:srgbClr>
                </a:clrTo>
              </a:clrChange>
            </a:blip>
            <a:srcRect l="32645" t="9410" r="10905" b="15317"/>
            <a:stretch>
              <a:fillRect/>
            </a:stretch>
          </p:blipFill>
          <p:spPr>
            <a:xfrm>
              <a:off x="160" y="16"/>
              <a:ext cx="3645" cy="2477"/>
            </a:xfrm>
            <a:prstGeom prst="rect">
              <a:avLst/>
            </a:prstGeom>
            <a:noFill/>
            <a:ln w="9525">
              <a:noFill/>
            </a:ln>
          </p:spPr>
        </p:pic>
        <p:grpSp>
          <p:nvGrpSpPr>
            <p:cNvPr id="33806" name="组合 35845"/>
            <p:cNvGrpSpPr/>
            <p:nvPr/>
          </p:nvGrpSpPr>
          <p:grpSpPr>
            <a:xfrm>
              <a:off x="0" y="0"/>
              <a:ext cx="4008" cy="2477"/>
              <a:chOff x="0" y="0"/>
              <a:chExt cx="4008" cy="2477"/>
            </a:xfrm>
          </p:grpSpPr>
          <p:sp>
            <p:nvSpPr>
              <p:cNvPr id="33807" name="直接连接符 35846"/>
              <p:cNvSpPr/>
              <p:nvPr/>
            </p:nvSpPr>
            <p:spPr>
              <a:xfrm>
                <a:off x="0" y="1245"/>
                <a:ext cx="4008" cy="0"/>
              </a:xfrm>
              <a:prstGeom prst="line">
                <a:avLst/>
              </a:prstGeom>
              <a:ln w="19050" cap="flat" cmpd="sng">
                <a:solidFill>
                  <a:schemeClr val="tx1"/>
                </a:solidFill>
                <a:prstDash val="solid"/>
                <a:headEnd type="none" w="med" len="med"/>
                <a:tailEnd type="triangle" w="lg" len="lg"/>
              </a:ln>
            </p:spPr>
          </p:sp>
          <p:sp>
            <p:nvSpPr>
              <p:cNvPr id="33808" name="直接连接符 35847"/>
              <p:cNvSpPr/>
              <p:nvPr/>
            </p:nvSpPr>
            <p:spPr>
              <a:xfrm flipV="1">
                <a:off x="1343" y="0"/>
                <a:ext cx="0" cy="2477"/>
              </a:xfrm>
              <a:prstGeom prst="line">
                <a:avLst/>
              </a:prstGeom>
              <a:ln w="19050" cap="flat" cmpd="sng">
                <a:solidFill>
                  <a:schemeClr val="tx1"/>
                </a:solidFill>
                <a:prstDash val="solid"/>
                <a:headEnd type="none" w="med" len="med"/>
                <a:tailEnd type="triangle" w="lg" len="lg"/>
              </a:ln>
            </p:spPr>
          </p:sp>
        </p:grpSp>
      </p:grpSp>
      <p:sp>
        <p:nvSpPr>
          <p:cNvPr id="33797" name="文本框 35848"/>
          <p:cNvSpPr txBox="1"/>
          <p:nvPr/>
        </p:nvSpPr>
        <p:spPr>
          <a:xfrm>
            <a:off x="3387725" y="3330575"/>
            <a:ext cx="336550" cy="457200"/>
          </a:xfrm>
          <a:prstGeom prst="rect">
            <a:avLst/>
          </a:prstGeom>
          <a:noFill/>
          <a:ln w="9525">
            <a:noFill/>
          </a:ln>
        </p:spPr>
        <p:txBody>
          <a:bodyPr>
            <a:spAutoFit/>
          </a:bodyPr>
          <a:p>
            <a:pPr>
              <a:spcBef>
                <a:spcPct val="50000"/>
              </a:spcBef>
            </a:pPr>
            <a:r>
              <a:rPr lang="en-US" altLang="zh-CN" sz="2400" dirty="0">
                <a:latin typeface="Times New Roman" panose="02020603050405020304" pitchFamily="18" charset="0"/>
              </a:rPr>
              <a:t>0</a:t>
            </a:r>
            <a:endParaRPr lang="en-US" altLang="zh-CN" sz="2400" dirty="0">
              <a:latin typeface="Times New Roman" panose="02020603050405020304" pitchFamily="18" charset="0"/>
            </a:endParaRPr>
          </a:p>
        </p:txBody>
      </p:sp>
      <p:graphicFrame>
        <p:nvGraphicFramePr>
          <p:cNvPr id="33798" name="对象 35849"/>
          <p:cNvGraphicFramePr>
            <a:graphicFrameLocks noChangeAspect="1"/>
          </p:cNvGraphicFramePr>
          <p:nvPr/>
        </p:nvGraphicFramePr>
        <p:xfrm>
          <a:off x="7735888" y="3330575"/>
          <a:ext cx="436562" cy="333375"/>
        </p:xfrm>
        <a:graphic>
          <a:graphicData uri="http://schemas.openxmlformats.org/presentationml/2006/ole">
            <mc:AlternateContent xmlns:mc="http://schemas.openxmlformats.org/markup-compatibility/2006">
              <mc:Choice xmlns:v="urn:schemas-microsoft-com:vml" Requires="v">
                <p:oleObj spid="_x0000_s3103" name="" r:id="rId4" imgW="269240" imgH="205105" progId="">
                  <p:embed/>
                </p:oleObj>
              </mc:Choice>
              <mc:Fallback>
                <p:oleObj name="" r:id="rId4" imgW="269240" imgH="205105" progId="">
                  <p:embed/>
                  <p:pic>
                    <p:nvPicPr>
                      <p:cNvPr id="0" name="图片 3102"/>
                      <p:cNvPicPr/>
                      <p:nvPr/>
                    </p:nvPicPr>
                    <p:blipFill>
                      <a:blip r:embed="rId5"/>
                      <a:stretch>
                        <a:fillRect/>
                      </a:stretch>
                    </p:blipFill>
                    <p:spPr>
                      <a:xfrm>
                        <a:off x="7735888" y="3330575"/>
                        <a:ext cx="436562" cy="333375"/>
                      </a:xfrm>
                      <a:prstGeom prst="rect">
                        <a:avLst/>
                      </a:prstGeom>
                      <a:noFill/>
                      <a:ln w="38100">
                        <a:noFill/>
                        <a:miter/>
                      </a:ln>
                    </p:spPr>
                  </p:pic>
                </p:oleObj>
              </mc:Fallback>
            </mc:AlternateContent>
          </a:graphicData>
        </a:graphic>
      </p:graphicFrame>
      <p:graphicFrame>
        <p:nvGraphicFramePr>
          <p:cNvPr id="33799" name="对象 35850"/>
          <p:cNvGraphicFramePr>
            <a:graphicFrameLocks noChangeAspect="1"/>
          </p:cNvGraphicFramePr>
          <p:nvPr/>
        </p:nvGraphicFramePr>
        <p:xfrm>
          <a:off x="3387725" y="1112838"/>
          <a:ext cx="174625" cy="349250"/>
        </p:xfrm>
        <a:graphic>
          <a:graphicData uri="http://schemas.openxmlformats.org/presentationml/2006/ole">
            <mc:AlternateContent xmlns:mc="http://schemas.openxmlformats.org/markup-compatibility/2006">
              <mc:Choice xmlns:v="urn:schemas-microsoft-com:vml" Requires="v">
                <p:oleObj spid="_x0000_s3102" name="" r:id="rId6" imgW="115570" imgH="231140" progId="">
                  <p:embed/>
                </p:oleObj>
              </mc:Choice>
              <mc:Fallback>
                <p:oleObj name="" r:id="rId6" imgW="115570" imgH="231140" progId="">
                  <p:embed/>
                  <p:pic>
                    <p:nvPicPr>
                      <p:cNvPr id="0" name="图片 3101"/>
                      <p:cNvPicPr/>
                      <p:nvPr/>
                    </p:nvPicPr>
                    <p:blipFill>
                      <a:blip r:embed="rId7"/>
                      <a:stretch>
                        <a:fillRect/>
                      </a:stretch>
                    </p:blipFill>
                    <p:spPr>
                      <a:xfrm>
                        <a:off x="3387725" y="1112838"/>
                        <a:ext cx="174625" cy="349250"/>
                      </a:xfrm>
                      <a:prstGeom prst="rect">
                        <a:avLst/>
                      </a:prstGeom>
                      <a:noFill/>
                      <a:ln w="38100">
                        <a:noFill/>
                        <a:miter/>
                      </a:ln>
                    </p:spPr>
                  </p:pic>
                </p:oleObj>
              </mc:Fallback>
            </mc:AlternateContent>
          </a:graphicData>
        </a:graphic>
      </p:graphicFrame>
      <p:sp>
        <p:nvSpPr>
          <p:cNvPr id="35852" name="直接连接符 35851"/>
          <p:cNvSpPr/>
          <p:nvPr/>
        </p:nvSpPr>
        <p:spPr>
          <a:xfrm>
            <a:off x="3413125" y="1236663"/>
            <a:ext cx="0" cy="3906837"/>
          </a:xfrm>
          <a:prstGeom prst="line">
            <a:avLst/>
          </a:prstGeom>
          <a:ln w="9525" cap="flat" cmpd="sng">
            <a:solidFill>
              <a:schemeClr val="tx1"/>
            </a:solidFill>
            <a:prstDash val="dash"/>
            <a:headEnd type="none" w="med" len="med"/>
            <a:tailEnd type="none" w="med" len="med"/>
          </a:ln>
        </p:spPr>
      </p:sp>
      <p:sp>
        <p:nvSpPr>
          <p:cNvPr id="35853" name="直接连接符 35852"/>
          <p:cNvSpPr/>
          <p:nvPr/>
        </p:nvSpPr>
        <p:spPr>
          <a:xfrm>
            <a:off x="4048125" y="1262063"/>
            <a:ext cx="0" cy="3906837"/>
          </a:xfrm>
          <a:prstGeom prst="line">
            <a:avLst/>
          </a:prstGeom>
          <a:ln w="9525" cap="flat" cmpd="sng">
            <a:solidFill>
              <a:schemeClr val="tx1"/>
            </a:solidFill>
            <a:prstDash val="dash"/>
            <a:headEnd type="none" w="med" len="med"/>
            <a:tailEnd type="none" w="med" len="med"/>
          </a:ln>
        </p:spPr>
      </p:sp>
      <p:sp>
        <p:nvSpPr>
          <p:cNvPr id="35854" name="直接连接符 35853"/>
          <p:cNvSpPr/>
          <p:nvPr/>
        </p:nvSpPr>
        <p:spPr>
          <a:xfrm>
            <a:off x="4365625" y="1262063"/>
            <a:ext cx="0" cy="3906837"/>
          </a:xfrm>
          <a:prstGeom prst="line">
            <a:avLst/>
          </a:prstGeom>
          <a:ln w="9525" cap="flat" cmpd="sng">
            <a:solidFill>
              <a:schemeClr val="tx1"/>
            </a:solidFill>
            <a:prstDash val="dash"/>
            <a:headEnd type="none" w="med" len="med"/>
            <a:tailEnd type="none" w="med" len="med"/>
          </a:ln>
        </p:spPr>
      </p:sp>
      <p:sp>
        <p:nvSpPr>
          <p:cNvPr id="33803" name="文本框 35854"/>
          <p:cNvSpPr txBox="1"/>
          <p:nvPr/>
        </p:nvSpPr>
        <p:spPr>
          <a:xfrm>
            <a:off x="520700" y="558800"/>
            <a:ext cx="1549400" cy="579438"/>
          </a:xfrm>
          <a:prstGeom prst="rect">
            <a:avLst/>
          </a:prstGeom>
          <a:noFill/>
          <a:ln w="9525">
            <a:noFill/>
          </a:ln>
        </p:spPr>
        <p:txBody>
          <a:bodyPr>
            <a:spAutoFit/>
          </a:bodyPr>
          <a:p>
            <a:pPr>
              <a:spcBef>
                <a:spcPct val="50000"/>
              </a:spcBef>
            </a:pPr>
            <a:r>
              <a:rPr lang="zh-CN" altLang="en-US" sz="3200" dirty="0">
                <a:latin typeface="Times New Roman" panose="02020603050405020304" pitchFamily="18" charset="0"/>
              </a:rPr>
              <a:t>波形图</a:t>
            </a:r>
            <a:endParaRPr lang="zh-CN" altLang="en-US" sz="3200" dirty="0">
              <a:latin typeface="Times New Roman" panose="02020603050405020304" pitchFamily="18" charset="0"/>
            </a:endParaRPr>
          </a:p>
        </p:txBody>
      </p:sp>
      <p:sp>
        <p:nvSpPr>
          <p:cNvPr id="33804"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852"/>
                                        </p:tgtEl>
                                        <p:attrNameLst>
                                          <p:attrName>style.visibility</p:attrName>
                                        </p:attrNameLst>
                                      </p:cBhvr>
                                      <p:to>
                                        <p:strVal val="visible"/>
                                      </p:to>
                                    </p:set>
                                    <p:anim calcmode="lin" valueType="num">
                                      <p:cBhvr additive="base">
                                        <p:cTn id="7" dur="500" fill="hold"/>
                                        <p:tgtEl>
                                          <p:spTgt spid="35852"/>
                                        </p:tgtEl>
                                        <p:attrNameLst>
                                          <p:attrName>ppt_x</p:attrName>
                                        </p:attrNameLst>
                                      </p:cBhvr>
                                      <p:tavLst>
                                        <p:tav tm="0">
                                          <p:val>
                                            <p:strVal val="#ppt_x"/>
                                          </p:val>
                                        </p:tav>
                                        <p:tav tm="100000">
                                          <p:val>
                                            <p:strVal val="#ppt_x"/>
                                          </p:val>
                                        </p:tav>
                                      </p:tavLst>
                                    </p:anim>
                                    <p:anim calcmode="lin" valueType="num">
                                      <p:cBhvr additive="base">
                                        <p:cTn id="8" dur="500" fill="hold"/>
                                        <p:tgtEl>
                                          <p:spTgt spid="3585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5853"/>
                                        </p:tgtEl>
                                        <p:attrNameLst>
                                          <p:attrName>style.visibility</p:attrName>
                                        </p:attrNameLst>
                                      </p:cBhvr>
                                      <p:to>
                                        <p:strVal val="visible"/>
                                      </p:to>
                                    </p:set>
                                    <p:anim calcmode="lin" valueType="num">
                                      <p:cBhvr additive="base">
                                        <p:cTn id="11" dur="500" fill="hold"/>
                                        <p:tgtEl>
                                          <p:spTgt spid="35853"/>
                                        </p:tgtEl>
                                        <p:attrNameLst>
                                          <p:attrName>ppt_x</p:attrName>
                                        </p:attrNameLst>
                                      </p:cBhvr>
                                      <p:tavLst>
                                        <p:tav tm="0">
                                          <p:val>
                                            <p:strVal val="#ppt_x"/>
                                          </p:val>
                                        </p:tav>
                                        <p:tav tm="100000">
                                          <p:val>
                                            <p:strVal val="#ppt_x"/>
                                          </p:val>
                                        </p:tav>
                                      </p:tavLst>
                                    </p:anim>
                                    <p:anim calcmode="lin" valueType="num">
                                      <p:cBhvr additive="base">
                                        <p:cTn id="12" dur="500" fill="hold"/>
                                        <p:tgtEl>
                                          <p:spTgt spid="3585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5854"/>
                                        </p:tgtEl>
                                        <p:attrNameLst>
                                          <p:attrName>style.visibility</p:attrName>
                                        </p:attrNameLst>
                                      </p:cBhvr>
                                      <p:to>
                                        <p:strVal val="visible"/>
                                      </p:to>
                                    </p:set>
                                    <p:anim calcmode="lin" valueType="num">
                                      <p:cBhvr additive="base">
                                        <p:cTn id="15" dur="500" fill="hold"/>
                                        <p:tgtEl>
                                          <p:spTgt spid="35854"/>
                                        </p:tgtEl>
                                        <p:attrNameLst>
                                          <p:attrName>ppt_x</p:attrName>
                                        </p:attrNameLst>
                                      </p:cBhvr>
                                      <p:tavLst>
                                        <p:tav tm="0">
                                          <p:val>
                                            <p:strVal val="#ppt_x"/>
                                          </p:val>
                                        </p:tav>
                                        <p:tav tm="100000">
                                          <p:val>
                                            <p:strVal val="#ppt_x"/>
                                          </p:val>
                                        </p:tav>
                                      </p:tavLst>
                                    </p:anim>
                                    <p:anim calcmode="lin" valueType="num">
                                      <p:cBhvr additive="base">
                                        <p:cTn id="16" dur="500" fill="hold"/>
                                        <p:tgtEl>
                                          <p:spTgt spid="358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文本框 36865"/>
          <p:cNvSpPr txBox="1"/>
          <p:nvPr/>
        </p:nvSpPr>
        <p:spPr>
          <a:xfrm>
            <a:off x="736600" y="304800"/>
            <a:ext cx="1792288" cy="457200"/>
          </a:xfrm>
          <a:prstGeom prst="rect">
            <a:avLst/>
          </a:prstGeom>
          <a:noFill/>
          <a:ln w="9525">
            <a:noFill/>
          </a:ln>
        </p:spPr>
        <p:txBody>
          <a:bodyPr wrap="none">
            <a:spAutoFit/>
          </a:bodyPr>
          <a:p>
            <a:pPr eaLnBrk="1" hangingPunct="1"/>
            <a:r>
              <a:rPr lang="zh-CN" altLang="en-US" sz="2400" i="1" dirty="0">
                <a:solidFill>
                  <a:srgbClr val="FF0000"/>
                </a:solidFill>
                <a:latin typeface="Times New Roman" panose="02020603050405020304" pitchFamily="18" charset="0"/>
              </a:rPr>
              <a:t>正弦量 特点</a:t>
            </a:r>
            <a:endParaRPr lang="zh-CN" altLang="en-US" sz="2400" i="1" dirty="0">
              <a:solidFill>
                <a:srgbClr val="FF0000"/>
              </a:solidFill>
              <a:latin typeface="Times New Roman" panose="02020603050405020304" pitchFamily="18" charset="0"/>
            </a:endParaRPr>
          </a:p>
        </p:txBody>
      </p:sp>
      <p:sp>
        <p:nvSpPr>
          <p:cNvPr id="36867" name="文本框 36866"/>
          <p:cNvSpPr txBox="1"/>
          <p:nvPr/>
        </p:nvSpPr>
        <p:spPr>
          <a:xfrm>
            <a:off x="914400" y="685800"/>
            <a:ext cx="2955925" cy="457200"/>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主要考虑以下几点：</a:t>
            </a:r>
            <a:endParaRPr lang="zh-CN" altLang="en-US" sz="2400" dirty="0">
              <a:latin typeface="Times New Roman" panose="02020603050405020304" pitchFamily="18" charset="0"/>
            </a:endParaRPr>
          </a:p>
        </p:txBody>
      </p:sp>
      <p:sp>
        <p:nvSpPr>
          <p:cNvPr id="36868" name="文本框 36867"/>
          <p:cNvSpPr txBox="1"/>
          <p:nvPr/>
        </p:nvSpPr>
        <p:spPr>
          <a:xfrm>
            <a:off x="990600" y="1143000"/>
            <a:ext cx="7620000" cy="822325"/>
          </a:xfrm>
          <a:prstGeom prst="rect">
            <a:avLst/>
          </a:prstGeom>
          <a:noFill/>
          <a:ln w="9525">
            <a:noFill/>
          </a:ln>
        </p:spPr>
        <p:txBody>
          <a:bodyPr>
            <a:spAutoFit/>
          </a:bodyPr>
          <a:p>
            <a:pPr marL="285750" indent="-285750" algn="just" eaLnBrk="1" hangingPunct="1"/>
            <a:r>
              <a:rPr lang="en-US" altLang="zh-CN" sz="2400" dirty="0">
                <a:latin typeface="Times New Roman" panose="02020603050405020304" pitchFamily="18" charset="0"/>
              </a:rPr>
              <a:t>1. </a:t>
            </a:r>
            <a:r>
              <a:rPr lang="zh-CN" altLang="en-US" sz="2400" dirty="0">
                <a:latin typeface="Times New Roman" panose="02020603050405020304" pitchFamily="18" charset="0"/>
              </a:rPr>
              <a:t>正弦量是最简单的周期量之一，</a:t>
            </a:r>
            <a:r>
              <a:rPr lang="zh-CN" altLang="en-US" sz="2400" dirty="0">
                <a:solidFill>
                  <a:srgbClr val="FF0000"/>
                </a:solidFill>
                <a:latin typeface="Times New Roman" panose="02020603050405020304" pitchFamily="18" charset="0"/>
              </a:rPr>
              <a:t>同频</a:t>
            </a:r>
            <a:r>
              <a:rPr lang="zh-CN" altLang="en-US" sz="2400" dirty="0">
                <a:latin typeface="Times New Roman" panose="02020603050405020304" pitchFamily="18" charset="0"/>
              </a:rPr>
              <a:t>正弦量在加、减、微分、积分运算后得到的仍为</a:t>
            </a:r>
            <a:r>
              <a:rPr lang="zh-CN" altLang="en-US" sz="2400" dirty="0">
                <a:solidFill>
                  <a:srgbClr val="FF0000"/>
                </a:solidFill>
                <a:latin typeface="Times New Roman" panose="02020603050405020304" pitchFamily="18" charset="0"/>
              </a:rPr>
              <a:t>同频</a:t>
            </a:r>
            <a:r>
              <a:rPr lang="zh-CN" altLang="en-US" sz="2400" dirty="0">
                <a:latin typeface="Times New Roman" panose="02020603050405020304" pitchFamily="18" charset="0"/>
              </a:rPr>
              <a:t>正弦量；</a:t>
            </a:r>
            <a:endParaRPr lang="zh-CN" altLang="en-US" sz="2400" dirty="0">
              <a:latin typeface="Times New Roman" panose="02020603050405020304" pitchFamily="18" charset="0"/>
            </a:endParaRPr>
          </a:p>
        </p:txBody>
      </p:sp>
      <p:sp>
        <p:nvSpPr>
          <p:cNvPr id="36869" name="文本框 36868"/>
          <p:cNvSpPr txBox="1"/>
          <p:nvPr/>
        </p:nvSpPr>
        <p:spPr>
          <a:xfrm>
            <a:off x="1066800" y="2016125"/>
            <a:ext cx="2028825" cy="457200"/>
          </a:xfrm>
          <a:prstGeom prst="rect">
            <a:avLst/>
          </a:prstGeom>
          <a:noFill/>
          <a:ln w="9525">
            <a:noFill/>
          </a:ln>
        </p:spPr>
        <p:txBody>
          <a:bodyPr wrap="none">
            <a:spAutoFit/>
          </a:bodyPr>
          <a:p>
            <a:pPr eaLnBrk="1" hangingPunct="1"/>
            <a:r>
              <a:rPr lang="en-US" altLang="zh-CN" sz="2400" dirty="0">
                <a:latin typeface="Times New Roman" panose="02020603050405020304" pitchFamily="18" charset="0"/>
              </a:rPr>
              <a:t>2. </a:t>
            </a:r>
            <a:r>
              <a:rPr lang="zh-CN" altLang="en-US" sz="2400" dirty="0">
                <a:latin typeface="Times New Roman" panose="02020603050405020304" pitchFamily="18" charset="0"/>
              </a:rPr>
              <a:t>应用广泛；</a:t>
            </a:r>
            <a:endParaRPr lang="zh-CN" altLang="en-US" sz="2400" dirty="0">
              <a:latin typeface="Times New Roman" panose="02020603050405020304" pitchFamily="18" charset="0"/>
            </a:endParaRPr>
          </a:p>
        </p:txBody>
      </p:sp>
      <p:sp>
        <p:nvSpPr>
          <p:cNvPr id="36870" name="文本框 36869"/>
          <p:cNvSpPr txBox="1"/>
          <p:nvPr/>
        </p:nvSpPr>
        <p:spPr>
          <a:xfrm>
            <a:off x="1066800" y="2473325"/>
            <a:ext cx="7572375" cy="457200"/>
          </a:xfrm>
          <a:prstGeom prst="rect">
            <a:avLst/>
          </a:prstGeom>
          <a:noFill/>
          <a:ln w="9525">
            <a:noFill/>
          </a:ln>
        </p:spPr>
        <p:txBody>
          <a:bodyPr wrap="none">
            <a:spAutoFit/>
          </a:bodyPr>
          <a:p>
            <a:pPr eaLnBrk="1" hangingPunct="1"/>
            <a:r>
              <a:rPr lang="en-US" altLang="zh-CN" sz="2400" dirty="0">
                <a:latin typeface="Times New Roman" panose="02020603050405020304" pitchFamily="18" charset="0"/>
              </a:rPr>
              <a:t>3. </a:t>
            </a:r>
            <a:r>
              <a:rPr lang="zh-CN" altLang="en-US" sz="2400" dirty="0">
                <a:latin typeface="Times New Roman" panose="02020603050405020304" pitchFamily="18" charset="0"/>
              </a:rPr>
              <a:t>非正弦量用傅立叶级数展开后得到一系列正弦函数。</a:t>
            </a:r>
            <a:endParaRPr lang="zh-CN" altLang="en-US" sz="2400" dirty="0">
              <a:latin typeface="Times New Roman" panose="02020603050405020304" pitchFamily="18" charset="0"/>
            </a:endParaRPr>
          </a:p>
        </p:txBody>
      </p:sp>
      <p:sp>
        <p:nvSpPr>
          <p:cNvPr id="36871" name="文本框 36870"/>
          <p:cNvSpPr txBox="1"/>
          <p:nvPr/>
        </p:nvSpPr>
        <p:spPr>
          <a:xfrm>
            <a:off x="577850" y="3276600"/>
            <a:ext cx="2492375" cy="457200"/>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例</a:t>
            </a:r>
            <a:r>
              <a:rPr lang="en-US" altLang="zh-CN" sz="2400" dirty="0">
                <a:latin typeface="Times New Roman" panose="02020603050405020304" pitchFamily="18" charset="0"/>
              </a:rPr>
              <a:t>. </a:t>
            </a:r>
            <a:r>
              <a:rPr lang="zh-CN" altLang="en-US" sz="2400" dirty="0">
                <a:latin typeface="Times New Roman" panose="02020603050405020304" pitchFamily="18" charset="0"/>
              </a:rPr>
              <a:t>同频方波相加</a:t>
            </a:r>
            <a:endParaRPr lang="zh-CN" altLang="en-US" sz="2400" dirty="0">
              <a:latin typeface="Times New Roman" panose="02020603050405020304" pitchFamily="18" charset="0"/>
            </a:endParaRPr>
          </a:p>
        </p:txBody>
      </p:sp>
      <p:grpSp>
        <p:nvGrpSpPr>
          <p:cNvPr id="2" name="组合 36871"/>
          <p:cNvGrpSpPr/>
          <p:nvPr/>
        </p:nvGrpSpPr>
        <p:grpSpPr>
          <a:xfrm>
            <a:off x="3352800" y="2971800"/>
            <a:ext cx="3276600" cy="3276600"/>
            <a:chOff x="0" y="0"/>
            <a:chExt cx="2064" cy="2064"/>
          </a:xfrm>
        </p:grpSpPr>
        <p:sp>
          <p:nvSpPr>
            <p:cNvPr id="34871" name="直接连接符 36872"/>
            <p:cNvSpPr/>
            <p:nvPr/>
          </p:nvSpPr>
          <p:spPr>
            <a:xfrm>
              <a:off x="0" y="384"/>
              <a:ext cx="2064" cy="0"/>
            </a:xfrm>
            <a:prstGeom prst="line">
              <a:avLst/>
            </a:prstGeom>
            <a:ln w="9525" cap="flat" cmpd="sng">
              <a:solidFill>
                <a:schemeClr val="tx1"/>
              </a:solidFill>
              <a:prstDash val="solid"/>
              <a:headEnd type="none" w="med" len="med"/>
              <a:tailEnd type="triangle" w="med" len="med"/>
            </a:ln>
          </p:spPr>
        </p:sp>
        <p:sp>
          <p:nvSpPr>
            <p:cNvPr id="34872" name="直接连接符 36873"/>
            <p:cNvSpPr/>
            <p:nvPr/>
          </p:nvSpPr>
          <p:spPr>
            <a:xfrm>
              <a:off x="0" y="960"/>
              <a:ext cx="2064" cy="0"/>
            </a:xfrm>
            <a:prstGeom prst="line">
              <a:avLst/>
            </a:prstGeom>
            <a:ln w="9525" cap="flat" cmpd="sng">
              <a:solidFill>
                <a:schemeClr val="tx1"/>
              </a:solidFill>
              <a:prstDash val="solid"/>
              <a:headEnd type="none" w="med" len="med"/>
              <a:tailEnd type="triangle" w="med" len="med"/>
            </a:ln>
          </p:spPr>
        </p:sp>
        <p:sp>
          <p:nvSpPr>
            <p:cNvPr id="34873" name="直接连接符 36874"/>
            <p:cNvSpPr/>
            <p:nvPr/>
          </p:nvSpPr>
          <p:spPr>
            <a:xfrm>
              <a:off x="0" y="1680"/>
              <a:ext cx="2064" cy="0"/>
            </a:xfrm>
            <a:prstGeom prst="line">
              <a:avLst/>
            </a:prstGeom>
            <a:ln w="9525" cap="flat" cmpd="sng">
              <a:solidFill>
                <a:schemeClr val="tx1"/>
              </a:solidFill>
              <a:prstDash val="solid"/>
              <a:headEnd type="none" w="med" len="med"/>
              <a:tailEnd type="triangle" w="med" len="med"/>
            </a:ln>
          </p:spPr>
        </p:sp>
        <p:sp>
          <p:nvSpPr>
            <p:cNvPr id="34874" name="直接连接符 36875"/>
            <p:cNvSpPr/>
            <p:nvPr/>
          </p:nvSpPr>
          <p:spPr>
            <a:xfrm flipV="1">
              <a:off x="228" y="0"/>
              <a:ext cx="0" cy="2064"/>
            </a:xfrm>
            <a:prstGeom prst="line">
              <a:avLst/>
            </a:prstGeom>
            <a:ln w="9525" cap="flat" cmpd="sng">
              <a:solidFill>
                <a:schemeClr val="tx1"/>
              </a:solidFill>
              <a:prstDash val="solid"/>
              <a:headEnd type="none" w="med" len="med"/>
              <a:tailEnd type="triangle" w="med" len="med"/>
            </a:ln>
          </p:spPr>
        </p:sp>
      </p:grpSp>
      <p:grpSp>
        <p:nvGrpSpPr>
          <p:cNvPr id="3" name="组合 36876"/>
          <p:cNvGrpSpPr/>
          <p:nvPr/>
        </p:nvGrpSpPr>
        <p:grpSpPr>
          <a:xfrm>
            <a:off x="3733800" y="3124200"/>
            <a:ext cx="3848100" cy="704850"/>
            <a:chOff x="0" y="0"/>
            <a:chExt cx="2424" cy="444"/>
          </a:xfrm>
        </p:grpSpPr>
        <p:grpSp>
          <p:nvGrpSpPr>
            <p:cNvPr id="34861" name="组合 36877"/>
            <p:cNvGrpSpPr/>
            <p:nvPr/>
          </p:nvGrpSpPr>
          <p:grpSpPr>
            <a:xfrm>
              <a:off x="0" y="108"/>
              <a:ext cx="1152" cy="336"/>
              <a:chOff x="0" y="0"/>
              <a:chExt cx="1152" cy="480"/>
            </a:xfrm>
          </p:grpSpPr>
          <p:sp>
            <p:nvSpPr>
              <p:cNvPr id="34863" name="直接连接符 36878"/>
              <p:cNvSpPr/>
              <p:nvPr/>
            </p:nvSpPr>
            <p:spPr>
              <a:xfrm>
                <a:off x="0" y="0"/>
                <a:ext cx="288" cy="0"/>
              </a:xfrm>
              <a:prstGeom prst="line">
                <a:avLst/>
              </a:prstGeom>
              <a:ln w="9525" cap="flat" cmpd="sng">
                <a:solidFill>
                  <a:srgbClr val="FF0000"/>
                </a:solidFill>
                <a:prstDash val="solid"/>
                <a:headEnd type="none" w="med" len="med"/>
                <a:tailEnd type="none" w="med" len="med"/>
              </a:ln>
            </p:spPr>
          </p:sp>
          <p:sp>
            <p:nvSpPr>
              <p:cNvPr id="34864" name="直接连接符 36879"/>
              <p:cNvSpPr/>
              <p:nvPr/>
            </p:nvSpPr>
            <p:spPr>
              <a:xfrm>
                <a:off x="288" y="0"/>
                <a:ext cx="0" cy="480"/>
              </a:xfrm>
              <a:prstGeom prst="line">
                <a:avLst/>
              </a:prstGeom>
              <a:ln w="9525" cap="flat" cmpd="sng">
                <a:solidFill>
                  <a:srgbClr val="FF0000"/>
                </a:solidFill>
                <a:prstDash val="solid"/>
                <a:headEnd type="none" w="med" len="med"/>
                <a:tailEnd type="none" w="med" len="med"/>
              </a:ln>
            </p:spPr>
          </p:sp>
          <p:sp>
            <p:nvSpPr>
              <p:cNvPr id="34865" name="直接连接符 36880"/>
              <p:cNvSpPr/>
              <p:nvPr/>
            </p:nvSpPr>
            <p:spPr>
              <a:xfrm>
                <a:off x="288" y="480"/>
                <a:ext cx="288" cy="0"/>
              </a:xfrm>
              <a:prstGeom prst="line">
                <a:avLst/>
              </a:prstGeom>
              <a:ln w="9525" cap="flat" cmpd="sng">
                <a:solidFill>
                  <a:srgbClr val="FF0000"/>
                </a:solidFill>
                <a:prstDash val="solid"/>
                <a:headEnd type="none" w="med" len="med"/>
                <a:tailEnd type="none" w="med" len="med"/>
              </a:ln>
            </p:spPr>
          </p:sp>
          <p:sp>
            <p:nvSpPr>
              <p:cNvPr id="34866" name="直接连接符 36881"/>
              <p:cNvSpPr/>
              <p:nvPr/>
            </p:nvSpPr>
            <p:spPr>
              <a:xfrm>
                <a:off x="576" y="0"/>
                <a:ext cx="0" cy="480"/>
              </a:xfrm>
              <a:prstGeom prst="line">
                <a:avLst/>
              </a:prstGeom>
              <a:ln w="9525" cap="flat" cmpd="sng">
                <a:solidFill>
                  <a:srgbClr val="FF0000"/>
                </a:solidFill>
                <a:prstDash val="solid"/>
                <a:headEnd type="none" w="med" len="med"/>
                <a:tailEnd type="none" w="med" len="med"/>
              </a:ln>
            </p:spPr>
          </p:sp>
          <p:sp>
            <p:nvSpPr>
              <p:cNvPr id="34867" name="直接连接符 36882"/>
              <p:cNvSpPr/>
              <p:nvPr/>
            </p:nvSpPr>
            <p:spPr>
              <a:xfrm>
                <a:off x="576" y="0"/>
                <a:ext cx="288" cy="0"/>
              </a:xfrm>
              <a:prstGeom prst="line">
                <a:avLst/>
              </a:prstGeom>
              <a:ln w="9525" cap="flat" cmpd="sng">
                <a:solidFill>
                  <a:srgbClr val="FF0000"/>
                </a:solidFill>
                <a:prstDash val="solid"/>
                <a:headEnd type="none" w="med" len="med"/>
                <a:tailEnd type="none" w="med" len="med"/>
              </a:ln>
            </p:spPr>
          </p:sp>
          <p:sp>
            <p:nvSpPr>
              <p:cNvPr id="34868" name="直接连接符 36883"/>
              <p:cNvSpPr/>
              <p:nvPr/>
            </p:nvSpPr>
            <p:spPr>
              <a:xfrm>
                <a:off x="864" y="0"/>
                <a:ext cx="0" cy="480"/>
              </a:xfrm>
              <a:prstGeom prst="line">
                <a:avLst/>
              </a:prstGeom>
              <a:ln w="9525" cap="flat" cmpd="sng">
                <a:solidFill>
                  <a:srgbClr val="FF0000"/>
                </a:solidFill>
                <a:prstDash val="solid"/>
                <a:headEnd type="none" w="med" len="med"/>
                <a:tailEnd type="none" w="med" len="med"/>
              </a:ln>
            </p:spPr>
          </p:sp>
          <p:sp>
            <p:nvSpPr>
              <p:cNvPr id="34869" name="直接连接符 36884"/>
              <p:cNvSpPr/>
              <p:nvPr/>
            </p:nvSpPr>
            <p:spPr>
              <a:xfrm>
                <a:off x="864" y="480"/>
                <a:ext cx="288" cy="0"/>
              </a:xfrm>
              <a:prstGeom prst="line">
                <a:avLst/>
              </a:prstGeom>
              <a:ln w="9525" cap="flat" cmpd="sng">
                <a:solidFill>
                  <a:srgbClr val="FF0000"/>
                </a:solidFill>
                <a:prstDash val="solid"/>
                <a:headEnd type="none" w="med" len="med"/>
                <a:tailEnd type="none" w="med" len="med"/>
              </a:ln>
            </p:spPr>
          </p:sp>
          <p:sp>
            <p:nvSpPr>
              <p:cNvPr id="34870" name="直接连接符 36885"/>
              <p:cNvSpPr/>
              <p:nvPr/>
            </p:nvSpPr>
            <p:spPr>
              <a:xfrm>
                <a:off x="1152" y="0"/>
                <a:ext cx="0" cy="480"/>
              </a:xfrm>
              <a:prstGeom prst="line">
                <a:avLst/>
              </a:prstGeom>
              <a:ln w="9525" cap="flat" cmpd="sng">
                <a:solidFill>
                  <a:srgbClr val="FF0000"/>
                </a:solidFill>
                <a:prstDash val="solid"/>
                <a:headEnd type="none" w="med" len="med"/>
                <a:tailEnd type="none" w="med" len="med"/>
              </a:ln>
            </p:spPr>
          </p:sp>
        </p:grpSp>
        <p:sp>
          <p:nvSpPr>
            <p:cNvPr id="34862" name="矩形 36886"/>
            <p:cNvSpPr/>
            <p:nvPr/>
          </p:nvSpPr>
          <p:spPr>
            <a:xfrm>
              <a:off x="1920" y="0"/>
              <a:ext cx="504" cy="288"/>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方波</a:t>
              </a:r>
              <a:endParaRPr lang="zh-CN" altLang="en-US" sz="2400" dirty="0">
                <a:latin typeface="Times New Roman" panose="02020603050405020304" pitchFamily="18" charset="0"/>
              </a:endParaRPr>
            </a:p>
          </p:txBody>
        </p:sp>
      </p:grpSp>
      <p:grpSp>
        <p:nvGrpSpPr>
          <p:cNvPr id="5" name="组合 36887"/>
          <p:cNvGrpSpPr/>
          <p:nvPr/>
        </p:nvGrpSpPr>
        <p:grpSpPr>
          <a:xfrm>
            <a:off x="3505200" y="4191000"/>
            <a:ext cx="4076700" cy="571500"/>
            <a:chOff x="0" y="0"/>
            <a:chExt cx="2568" cy="360"/>
          </a:xfrm>
        </p:grpSpPr>
        <p:grpSp>
          <p:nvGrpSpPr>
            <p:cNvPr id="34849" name="组合 36888"/>
            <p:cNvGrpSpPr/>
            <p:nvPr/>
          </p:nvGrpSpPr>
          <p:grpSpPr>
            <a:xfrm>
              <a:off x="0" y="12"/>
              <a:ext cx="1440" cy="348"/>
              <a:chOff x="0" y="0"/>
              <a:chExt cx="1440" cy="348"/>
            </a:xfrm>
          </p:grpSpPr>
          <p:sp>
            <p:nvSpPr>
              <p:cNvPr id="34851" name="直接连接符 36889"/>
              <p:cNvSpPr/>
              <p:nvPr/>
            </p:nvSpPr>
            <p:spPr>
              <a:xfrm>
                <a:off x="288" y="0"/>
                <a:ext cx="288" cy="0"/>
              </a:xfrm>
              <a:prstGeom prst="line">
                <a:avLst/>
              </a:prstGeom>
              <a:ln w="9525" cap="flat" cmpd="sng">
                <a:solidFill>
                  <a:schemeClr val="accent2"/>
                </a:solidFill>
                <a:prstDash val="solid"/>
                <a:headEnd type="none" w="med" len="med"/>
                <a:tailEnd type="none" w="med" len="med"/>
              </a:ln>
            </p:spPr>
          </p:sp>
          <p:sp>
            <p:nvSpPr>
              <p:cNvPr id="34852" name="直接连接符 36890"/>
              <p:cNvSpPr/>
              <p:nvPr/>
            </p:nvSpPr>
            <p:spPr>
              <a:xfrm>
                <a:off x="576" y="0"/>
                <a:ext cx="0" cy="336"/>
              </a:xfrm>
              <a:prstGeom prst="line">
                <a:avLst/>
              </a:prstGeom>
              <a:ln w="9525" cap="flat" cmpd="sng">
                <a:solidFill>
                  <a:schemeClr val="accent2"/>
                </a:solidFill>
                <a:prstDash val="solid"/>
                <a:headEnd type="none" w="med" len="med"/>
                <a:tailEnd type="none" w="med" len="med"/>
              </a:ln>
            </p:spPr>
          </p:sp>
          <p:sp>
            <p:nvSpPr>
              <p:cNvPr id="34853" name="直接连接符 36891"/>
              <p:cNvSpPr/>
              <p:nvPr/>
            </p:nvSpPr>
            <p:spPr>
              <a:xfrm>
                <a:off x="576" y="336"/>
                <a:ext cx="288" cy="0"/>
              </a:xfrm>
              <a:prstGeom prst="line">
                <a:avLst/>
              </a:prstGeom>
              <a:ln w="9525" cap="flat" cmpd="sng">
                <a:solidFill>
                  <a:schemeClr val="accent2"/>
                </a:solidFill>
                <a:prstDash val="solid"/>
                <a:headEnd type="none" w="med" len="med"/>
                <a:tailEnd type="none" w="med" len="med"/>
              </a:ln>
            </p:spPr>
          </p:sp>
          <p:sp>
            <p:nvSpPr>
              <p:cNvPr id="34854" name="直接连接符 36892"/>
              <p:cNvSpPr/>
              <p:nvPr/>
            </p:nvSpPr>
            <p:spPr>
              <a:xfrm>
                <a:off x="864" y="0"/>
                <a:ext cx="0" cy="336"/>
              </a:xfrm>
              <a:prstGeom prst="line">
                <a:avLst/>
              </a:prstGeom>
              <a:ln w="9525" cap="flat" cmpd="sng">
                <a:solidFill>
                  <a:schemeClr val="accent2"/>
                </a:solidFill>
                <a:prstDash val="solid"/>
                <a:headEnd type="none" w="med" len="med"/>
                <a:tailEnd type="none" w="med" len="med"/>
              </a:ln>
            </p:spPr>
          </p:sp>
          <p:sp>
            <p:nvSpPr>
              <p:cNvPr id="34855" name="直接连接符 36893"/>
              <p:cNvSpPr/>
              <p:nvPr/>
            </p:nvSpPr>
            <p:spPr>
              <a:xfrm>
                <a:off x="864" y="0"/>
                <a:ext cx="288" cy="0"/>
              </a:xfrm>
              <a:prstGeom prst="line">
                <a:avLst/>
              </a:prstGeom>
              <a:ln w="9525" cap="flat" cmpd="sng">
                <a:solidFill>
                  <a:schemeClr val="accent2"/>
                </a:solidFill>
                <a:prstDash val="solid"/>
                <a:headEnd type="none" w="med" len="med"/>
                <a:tailEnd type="none" w="med" len="med"/>
              </a:ln>
            </p:spPr>
          </p:sp>
          <p:sp>
            <p:nvSpPr>
              <p:cNvPr id="34856" name="直接连接符 36894"/>
              <p:cNvSpPr/>
              <p:nvPr/>
            </p:nvSpPr>
            <p:spPr>
              <a:xfrm>
                <a:off x="1152" y="0"/>
                <a:ext cx="0" cy="336"/>
              </a:xfrm>
              <a:prstGeom prst="line">
                <a:avLst/>
              </a:prstGeom>
              <a:ln w="9525" cap="flat" cmpd="sng">
                <a:solidFill>
                  <a:schemeClr val="accent2"/>
                </a:solidFill>
                <a:prstDash val="solid"/>
                <a:headEnd type="none" w="med" len="med"/>
                <a:tailEnd type="none" w="med" len="med"/>
              </a:ln>
            </p:spPr>
          </p:sp>
          <p:sp>
            <p:nvSpPr>
              <p:cNvPr id="34857" name="直接连接符 36895"/>
              <p:cNvSpPr/>
              <p:nvPr/>
            </p:nvSpPr>
            <p:spPr>
              <a:xfrm>
                <a:off x="1152" y="336"/>
                <a:ext cx="288" cy="0"/>
              </a:xfrm>
              <a:prstGeom prst="line">
                <a:avLst/>
              </a:prstGeom>
              <a:ln w="9525" cap="flat" cmpd="sng">
                <a:solidFill>
                  <a:schemeClr val="accent2"/>
                </a:solidFill>
                <a:prstDash val="solid"/>
                <a:headEnd type="none" w="med" len="med"/>
                <a:tailEnd type="none" w="med" len="med"/>
              </a:ln>
            </p:spPr>
          </p:sp>
          <p:sp>
            <p:nvSpPr>
              <p:cNvPr id="34858" name="直接连接符 36896"/>
              <p:cNvSpPr/>
              <p:nvPr/>
            </p:nvSpPr>
            <p:spPr>
              <a:xfrm>
                <a:off x="1440" y="0"/>
                <a:ext cx="0" cy="336"/>
              </a:xfrm>
              <a:prstGeom prst="line">
                <a:avLst/>
              </a:prstGeom>
              <a:ln w="9525" cap="flat" cmpd="sng">
                <a:solidFill>
                  <a:schemeClr val="accent2"/>
                </a:solidFill>
                <a:prstDash val="solid"/>
                <a:headEnd type="none" w="med" len="med"/>
                <a:tailEnd type="none" w="med" len="med"/>
              </a:ln>
            </p:spPr>
          </p:sp>
          <p:sp>
            <p:nvSpPr>
              <p:cNvPr id="34859" name="直接连接符 36897"/>
              <p:cNvSpPr/>
              <p:nvPr/>
            </p:nvSpPr>
            <p:spPr>
              <a:xfrm>
                <a:off x="288" y="12"/>
                <a:ext cx="0" cy="336"/>
              </a:xfrm>
              <a:prstGeom prst="line">
                <a:avLst/>
              </a:prstGeom>
              <a:ln w="9525" cap="flat" cmpd="sng">
                <a:solidFill>
                  <a:schemeClr val="accent2"/>
                </a:solidFill>
                <a:prstDash val="solid"/>
                <a:headEnd type="none" w="med" len="med"/>
                <a:tailEnd type="none" w="med" len="med"/>
              </a:ln>
            </p:spPr>
          </p:sp>
          <p:sp>
            <p:nvSpPr>
              <p:cNvPr id="34860" name="直接连接符 36898"/>
              <p:cNvSpPr/>
              <p:nvPr/>
            </p:nvSpPr>
            <p:spPr>
              <a:xfrm>
                <a:off x="0" y="348"/>
                <a:ext cx="288" cy="0"/>
              </a:xfrm>
              <a:prstGeom prst="line">
                <a:avLst/>
              </a:prstGeom>
              <a:ln w="9525" cap="flat" cmpd="sng">
                <a:solidFill>
                  <a:schemeClr val="accent2"/>
                </a:solidFill>
                <a:prstDash val="solid"/>
                <a:headEnd type="none" w="med" len="med"/>
                <a:tailEnd type="none" w="med" len="med"/>
              </a:ln>
            </p:spPr>
          </p:sp>
        </p:grpSp>
        <p:sp>
          <p:nvSpPr>
            <p:cNvPr id="34850" name="矩形 36899"/>
            <p:cNvSpPr/>
            <p:nvPr/>
          </p:nvSpPr>
          <p:spPr>
            <a:xfrm>
              <a:off x="2064" y="0"/>
              <a:ext cx="504" cy="288"/>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方波</a:t>
              </a:r>
              <a:endParaRPr lang="zh-CN" altLang="en-US" sz="2400" dirty="0">
                <a:latin typeface="Times New Roman" panose="02020603050405020304" pitchFamily="18" charset="0"/>
              </a:endParaRPr>
            </a:p>
          </p:txBody>
        </p:sp>
      </p:grpSp>
      <p:grpSp>
        <p:nvGrpSpPr>
          <p:cNvPr id="7" name="组合 36900"/>
          <p:cNvGrpSpPr/>
          <p:nvPr/>
        </p:nvGrpSpPr>
        <p:grpSpPr>
          <a:xfrm>
            <a:off x="3733800" y="4953000"/>
            <a:ext cx="4464050" cy="1371600"/>
            <a:chOff x="0" y="0"/>
            <a:chExt cx="2812" cy="864"/>
          </a:xfrm>
        </p:grpSpPr>
        <p:grpSp>
          <p:nvGrpSpPr>
            <p:cNvPr id="34830" name="组合 36901"/>
            <p:cNvGrpSpPr/>
            <p:nvPr/>
          </p:nvGrpSpPr>
          <p:grpSpPr>
            <a:xfrm>
              <a:off x="0" y="0"/>
              <a:ext cx="1296" cy="864"/>
              <a:chOff x="0" y="0"/>
              <a:chExt cx="1296" cy="864"/>
            </a:xfrm>
          </p:grpSpPr>
          <p:sp>
            <p:nvSpPr>
              <p:cNvPr id="34832" name="直接连接符 36902"/>
              <p:cNvSpPr/>
              <p:nvPr/>
            </p:nvSpPr>
            <p:spPr>
              <a:xfrm>
                <a:off x="0" y="432"/>
                <a:ext cx="144" cy="0"/>
              </a:xfrm>
              <a:prstGeom prst="line">
                <a:avLst/>
              </a:prstGeom>
              <a:ln w="9525" cap="flat" cmpd="sng">
                <a:solidFill>
                  <a:srgbClr val="FF0000"/>
                </a:solidFill>
                <a:prstDash val="solid"/>
                <a:headEnd type="none" w="med" len="med"/>
                <a:tailEnd type="none" w="med" len="med"/>
              </a:ln>
            </p:spPr>
          </p:sp>
          <p:sp>
            <p:nvSpPr>
              <p:cNvPr id="34833" name="直接连接符 36903"/>
              <p:cNvSpPr/>
              <p:nvPr/>
            </p:nvSpPr>
            <p:spPr>
              <a:xfrm flipV="1">
                <a:off x="144" y="0"/>
                <a:ext cx="0" cy="432"/>
              </a:xfrm>
              <a:prstGeom prst="line">
                <a:avLst/>
              </a:prstGeom>
              <a:ln w="9525" cap="flat" cmpd="sng">
                <a:solidFill>
                  <a:srgbClr val="FF0000"/>
                </a:solidFill>
                <a:prstDash val="solid"/>
                <a:headEnd type="none" w="med" len="med"/>
                <a:tailEnd type="none" w="med" len="med"/>
              </a:ln>
            </p:spPr>
          </p:sp>
          <p:sp>
            <p:nvSpPr>
              <p:cNvPr id="34834" name="直接连接符 36904"/>
              <p:cNvSpPr/>
              <p:nvPr/>
            </p:nvSpPr>
            <p:spPr>
              <a:xfrm>
                <a:off x="144" y="0"/>
                <a:ext cx="144" cy="0"/>
              </a:xfrm>
              <a:prstGeom prst="line">
                <a:avLst/>
              </a:prstGeom>
              <a:ln w="9525" cap="flat" cmpd="sng">
                <a:solidFill>
                  <a:srgbClr val="FF0000"/>
                </a:solidFill>
                <a:prstDash val="solid"/>
                <a:headEnd type="none" w="med" len="med"/>
                <a:tailEnd type="none" w="med" len="med"/>
              </a:ln>
            </p:spPr>
          </p:sp>
          <p:sp>
            <p:nvSpPr>
              <p:cNvPr id="34835" name="直接连接符 36905"/>
              <p:cNvSpPr/>
              <p:nvPr/>
            </p:nvSpPr>
            <p:spPr>
              <a:xfrm flipV="1">
                <a:off x="288" y="0"/>
                <a:ext cx="0" cy="432"/>
              </a:xfrm>
              <a:prstGeom prst="line">
                <a:avLst/>
              </a:prstGeom>
              <a:ln w="9525" cap="flat" cmpd="sng">
                <a:solidFill>
                  <a:srgbClr val="FF0000"/>
                </a:solidFill>
                <a:prstDash val="solid"/>
                <a:headEnd type="none" w="med" len="med"/>
                <a:tailEnd type="none" w="med" len="med"/>
              </a:ln>
            </p:spPr>
          </p:sp>
          <p:sp>
            <p:nvSpPr>
              <p:cNvPr id="34836" name="直接连接符 36906"/>
              <p:cNvSpPr/>
              <p:nvPr/>
            </p:nvSpPr>
            <p:spPr>
              <a:xfrm>
                <a:off x="288" y="432"/>
                <a:ext cx="144" cy="0"/>
              </a:xfrm>
              <a:prstGeom prst="line">
                <a:avLst/>
              </a:prstGeom>
              <a:ln w="9525" cap="flat" cmpd="sng">
                <a:solidFill>
                  <a:srgbClr val="FF0000"/>
                </a:solidFill>
                <a:prstDash val="solid"/>
                <a:headEnd type="none" w="med" len="med"/>
                <a:tailEnd type="none" w="med" len="med"/>
              </a:ln>
            </p:spPr>
          </p:sp>
          <p:sp>
            <p:nvSpPr>
              <p:cNvPr id="34837" name="直接连接符 36907"/>
              <p:cNvSpPr/>
              <p:nvPr/>
            </p:nvSpPr>
            <p:spPr>
              <a:xfrm flipV="1">
                <a:off x="432" y="432"/>
                <a:ext cx="0" cy="432"/>
              </a:xfrm>
              <a:prstGeom prst="line">
                <a:avLst/>
              </a:prstGeom>
              <a:ln w="9525" cap="flat" cmpd="sng">
                <a:solidFill>
                  <a:srgbClr val="FF0000"/>
                </a:solidFill>
                <a:prstDash val="solid"/>
                <a:headEnd type="none" w="med" len="med"/>
                <a:tailEnd type="none" w="med" len="med"/>
              </a:ln>
            </p:spPr>
          </p:sp>
          <p:sp>
            <p:nvSpPr>
              <p:cNvPr id="34838" name="直接连接符 36908"/>
              <p:cNvSpPr/>
              <p:nvPr/>
            </p:nvSpPr>
            <p:spPr>
              <a:xfrm>
                <a:off x="432" y="864"/>
                <a:ext cx="144" cy="0"/>
              </a:xfrm>
              <a:prstGeom prst="line">
                <a:avLst/>
              </a:prstGeom>
              <a:ln w="9525" cap="flat" cmpd="sng">
                <a:solidFill>
                  <a:srgbClr val="FF0000"/>
                </a:solidFill>
                <a:prstDash val="solid"/>
                <a:headEnd type="none" w="med" len="med"/>
                <a:tailEnd type="none" w="med" len="med"/>
              </a:ln>
            </p:spPr>
          </p:sp>
          <p:sp>
            <p:nvSpPr>
              <p:cNvPr id="34839" name="直接连接符 36909"/>
              <p:cNvSpPr/>
              <p:nvPr/>
            </p:nvSpPr>
            <p:spPr>
              <a:xfrm flipV="1">
                <a:off x="576" y="432"/>
                <a:ext cx="0" cy="432"/>
              </a:xfrm>
              <a:prstGeom prst="line">
                <a:avLst/>
              </a:prstGeom>
              <a:ln w="9525" cap="flat" cmpd="sng">
                <a:solidFill>
                  <a:srgbClr val="FF0000"/>
                </a:solidFill>
                <a:prstDash val="solid"/>
                <a:headEnd type="none" w="med" len="med"/>
                <a:tailEnd type="none" w="med" len="med"/>
              </a:ln>
            </p:spPr>
          </p:sp>
          <p:sp>
            <p:nvSpPr>
              <p:cNvPr id="34840" name="直接连接符 36910"/>
              <p:cNvSpPr/>
              <p:nvPr/>
            </p:nvSpPr>
            <p:spPr>
              <a:xfrm>
                <a:off x="576" y="432"/>
                <a:ext cx="144" cy="0"/>
              </a:xfrm>
              <a:prstGeom prst="line">
                <a:avLst/>
              </a:prstGeom>
              <a:ln w="9525" cap="flat" cmpd="sng">
                <a:solidFill>
                  <a:srgbClr val="FF0000"/>
                </a:solidFill>
                <a:prstDash val="solid"/>
                <a:headEnd type="none" w="med" len="med"/>
                <a:tailEnd type="none" w="med" len="med"/>
              </a:ln>
            </p:spPr>
          </p:sp>
          <p:sp>
            <p:nvSpPr>
              <p:cNvPr id="34841" name="直接连接符 36911"/>
              <p:cNvSpPr/>
              <p:nvPr/>
            </p:nvSpPr>
            <p:spPr>
              <a:xfrm flipV="1">
                <a:off x="720" y="0"/>
                <a:ext cx="0" cy="432"/>
              </a:xfrm>
              <a:prstGeom prst="line">
                <a:avLst/>
              </a:prstGeom>
              <a:ln w="9525" cap="flat" cmpd="sng">
                <a:solidFill>
                  <a:srgbClr val="FF0000"/>
                </a:solidFill>
                <a:prstDash val="solid"/>
                <a:headEnd type="none" w="med" len="med"/>
                <a:tailEnd type="none" w="med" len="med"/>
              </a:ln>
            </p:spPr>
          </p:sp>
          <p:sp>
            <p:nvSpPr>
              <p:cNvPr id="34842" name="直接连接符 36912"/>
              <p:cNvSpPr/>
              <p:nvPr/>
            </p:nvSpPr>
            <p:spPr>
              <a:xfrm>
                <a:off x="720" y="0"/>
                <a:ext cx="144" cy="0"/>
              </a:xfrm>
              <a:prstGeom prst="line">
                <a:avLst/>
              </a:prstGeom>
              <a:ln w="9525" cap="flat" cmpd="sng">
                <a:solidFill>
                  <a:srgbClr val="FF0000"/>
                </a:solidFill>
                <a:prstDash val="solid"/>
                <a:headEnd type="none" w="med" len="med"/>
                <a:tailEnd type="none" w="med" len="med"/>
              </a:ln>
            </p:spPr>
          </p:sp>
          <p:sp>
            <p:nvSpPr>
              <p:cNvPr id="34843" name="直接连接符 36913"/>
              <p:cNvSpPr/>
              <p:nvPr/>
            </p:nvSpPr>
            <p:spPr>
              <a:xfrm flipV="1">
                <a:off x="864" y="0"/>
                <a:ext cx="0" cy="432"/>
              </a:xfrm>
              <a:prstGeom prst="line">
                <a:avLst/>
              </a:prstGeom>
              <a:ln w="9525" cap="flat" cmpd="sng">
                <a:solidFill>
                  <a:srgbClr val="FF0000"/>
                </a:solidFill>
                <a:prstDash val="solid"/>
                <a:headEnd type="none" w="med" len="med"/>
                <a:tailEnd type="none" w="med" len="med"/>
              </a:ln>
            </p:spPr>
          </p:sp>
          <p:sp>
            <p:nvSpPr>
              <p:cNvPr id="34844" name="直接连接符 36914"/>
              <p:cNvSpPr/>
              <p:nvPr/>
            </p:nvSpPr>
            <p:spPr>
              <a:xfrm>
                <a:off x="864" y="432"/>
                <a:ext cx="144" cy="0"/>
              </a:xfrm>
              <a:prstGeom prst="line">
                <a:avLst/>
              </a:prstGeom>
              <a:ln w="9525" cap="flat" cmpd="sng">
                <a:solidFill>
                  <a:srgbClr val="FF0000"/>
                </a:solidFill>
                <a:prstDash val="solid"/>
                <a:headEnd type="none" w="med" len="med"/>
                <a:tailEnd type="none" w="med" len="med"/>
              </a:ln>
            </p:spPr>
          </p:sp>
          <p:sp>
            <p:nvSpPr>
              <p:cNvPr id="34845" name="直接连接符 36915"/>
              <p:cNvSpPr/>
              <p:nvPr/>
            </p:nvSpPr>
            <p:spPr>
              <a:xfrm flipV="1">
                <a:off x="1008" y="432"/>
                <a:ext cx="0" cy="432"/>
              </a:xfrm>
              <a:prstGeom prst="line">
                <a:avLst/>
              </a:prstGeom>
              <a:ln w="9525" cap="flat" cmpd="sng">
                <a:solidFill>
                  <a:srgbClr val="FF0000"/>
                </a:solidFill>
                <a:prstDash val="solid"/>
                <a:headEnd type="none" w="med" len="med"/>
                <a:tailEnd type="none" w="med" len="med"/>
              </a:ln>
            </p:spPr>
          </p:sp>
          <p:sp>
            <p:nvSpPr>
              <p:cNvPr id="34846" name="直接连接符 36916"/>
              <p:cNvSpPr/>
              <p:nvPr/>
            </p:nvSpPr>
            <p:spPr>
              <a:xfrm>
                <a:off x="1008" y="864"/>
                <a:ext cx="144" cy="0"/>
              </a:xfrm>
              <a:prstGeom prst="line">
                <a:avLst/>
              </a:prstGeom>
              <a:ln w="9525" cap="flat" cmpd="sng">
                <a:solidFill>
                  <a:srgbClr val="FF0000"/>
                </a:solidFill>
                <a:prstDash val="solid"/>
                <a:headEnd type="none" w="med" len="med"/>
                <a:tailEnd type="none" w="med" len="med"/>
              </a:ln>
            </p:spPr>
          </p:sp>
          <p:sp>
            <p:nvSpPr>
              <p:cNvPr id="34847" name="直接连接符 36917"/>
              <p:cNvSpPr/>
              <p:nvPr/>
            </p:nvSpPr>
            <p:spPr>
              <a:xfrm flipV="1">
                <a:off x="1152" y="432"/>
                <a:ext cx="0" cy="432"/>
              </a:xfrm>
              <a:prstGeom prst="line">
                <a:avLst/>
              </a:prstGeom>
              <a:ln w="9525" cap="flat" cmpd="sng">
                <a:solidFill>
                  <a:srgbClr val="FF0000"/>
                </a:solidFill>
                <a:prstDash val="solid"/>
                <a:headEnd type="none" w="med" len="med"/>
                <a:tailEnd type="none" w="med" len="med"/>
              </a:ln>
            </p:spPr>
          </p:sp>
          <p:sp>
            <p:nvSpPr>
              <p:cNvPr id="34848" name="直接连接符 36918"/>
              <p:cNvSpPr/>
              <p:nvPr/>
            </p:nvSpPr>
            <p:spPr>
              <a:xfrm>
                <a:off x="1152" y="432"/>
                <a:ext cx="144" cy="0"/>
              </a:xfrm>
              <a:prstGeom prst="line">
                <a:avLst/>
              </a:prstGeom>
              <a:ln w="9525" cap="flat" cmpd="sng">
                <a:solidFill>
                  <a:srgbClr val="FF0000"/>
                </a:solidFill>
                <a:prstDash val="solid"/>
                <a:headEnd type="none" w="med" len="med"/>
                <a:tailEnd type="none" w="med" len="med"/>
              </a:ln>
            </p:spPr>
          </p:sp>
        </p:grpSp>
        <p:sp>
          <p:nvSpPr>
            <p:cNvPr id="34831" name="文本框 36919"/>
            <p:cNvSpPr txBox="1"/>
            <p:nvPr/>
          </p:nvSpPr>
          <p:spPr>
            <a:xfrm>
              <a:off x="1920" y="205"/>
              <a:ext cx="892" cy="288"/>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不是方波</a:t>
              </a:r>
              <a:endParaRPr lang="zh-CN" altLang="en-US" sz="2400" dirty="0">
                <a:latin typeface="Times New Roman" panose="02020603050405020304" pitchFamily="18" charset="0"/>
              </a:endParaRPr>
            </a:p>
          </p:txBody>
        </p:sp>
      </p:grpSp>
      <p:sp>
        <p:nvSpPr>
          <p:cNvPr id="34828"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
        <p:nvSpPr>
          <p:cNvPr id="58" name="文本框 19459"/>
          <p:cNvSpPr txBox="1"/>
          <p:nvPr/>
        </p:nvSpPr>
        <p:spPr>
          <a:xfrm>
            <a:off x="4191000" y="115888"/>
            <a:ext cx="3506788" cy="660400"/>
          </a:xfrm>
          <a:prstGeom prst="rect">
            <a:avLst/>
          </a:prstGeom>
          <a:noFill/>
          <a:ln w="9525">
            <a:noFill/>
          </a:ln>
        </p:spPr>
        <p:txBody>
          <a:bodyPr>
            <a:spAutoFit/>
          </a:bodyPr>
          <a:p>
            <a:pPr eaLnBrk="1" hangingPunct="1"/>
            <a:r>
              <a:rPr lang="en-US" altLang="zh-CN" sz="3200" i="1" dirty="0">
                <a:latin typeface="Times New Roman" panose="02020603050405020304" pitchFamily="18" charset="0"/>
              </a:rPr>
              <a:t>i</a:t>
            </a:r>
            <a:r>
              <a:rPr lang="en-US" altLang="zh-CN" sz="3200" dirty="0">
                <a:latin typeface="Times New Roman" panose="02020603050405020304" pitchFamily="18" charset="0"/>
              </a:rPr>
              <a:t>(</a:t>
            </a:r>
            <a:r>
              <a:rPr lang="en-US" altLang="zh-CN" sz="3200" i="1" dirty="0">
                <a:latin typeface="Times New Roman" panose="02020603050405020304" pitchFamily="18" charset="0"/>
              </a:rPr>
              <a:t>t</a:t>
            </a:r>
            <a:r>
              <a:rPr lang="en-US" altLang="zh-CN" sz="3200" dirty="0">
                <a:latin typeface="Times New Roman" panose="02020603050405020304" pitchFamily="18" charset="0"/>
              </a:rPr>
              <a:t>)=</a:t>
            </a:r>
            <a:r>
              <a:rPr lang="en-US" altLang="zh-CN" sz="3200" i="1" dirty="0">
                <a:latin typeface="Times New Roman" panose="02020603050405020304" pitchFamily="18" charset="0"/>
              </a:rPr>
              <a:t>I</a:t>
            </a:r>
            <a:r>
              <a:rPr lang="en-US" altLang="zh-CN" sz="3200" baseline="-25000" dirty="0">
                <a:latin typeface="Times New Roman" panose="02020603050405020304" pitchFamily="18" charset="0"/>
              </a:rPr>
              <a:t>m</a:t>
            </a:r>
            <a:r>
              <a:rPr lang="en-US" altLang="zh-CN" sz="3200" dirty="0">
                <a:latin typeface="Times New Roman" panose="02020603050405020304" pitchFamily="18" charset="0"/>
              </a:rPr>
              <a:t>cos(</a:t>
            </a:r>
            <a:r>
              <a:rPr lang="en-US" altLang="zh-CN" sz="3200" i="1" dirty="0">
                <a:latin typeface="Symbol" panose="05050102010706020507" pitchFamily="18" charset="2"/>
              </a:rPr>
              <a:t>w </a:t>
            </a:r>
            <a:r>
              <a:rPr lang="en-US" altLang="zh-CN" sz="3200" i="1" dirty="0">
                <a:latin typeface="Times New Roman" panose="02020603050405020304" pitchFamily="18" charset="0"/>
              </a:rPr>
              <a:t>t </a:t>
            </a:r>
            <a:r>
              <a:rPr lang="en-US" altLang="zh-CN" sz="3200" dirty="0">
                <a:latin typeface="Times New Roman" panose="02020603050405020304" pitchFamily="18" charset="0"/>
              </a:rPr>
              <a:t>+ </a:t>
            </a:r>
            <a:r>
              <a:rPr lang="en-US" altLang="zh-CN" sz="3200" dirty="0">
                <a:latin typeface="宋体" panose="02010600030101010101" pitchFamily="2" charset="-122"/>
                <a:sym typeface="Symbol" panose="05050102010706020507" pitchFamily="18" charset="2"/>
              </a:rPr>
              <a:t></a:t>
            </a:r>
            <a:r>
              <a:rPr lang="en-US" altLang="zh-CN" sz="3200" i="1" baseline="-25000" dirty="0">
                <a:latin typeface="Times New Roman" panose="02020603050405020304" pitchFamily="18" charset="0"/>
                <a:sym typeface="Symbol" panose="05050102010706020507" pitchFamily="18" charset="2"/>
              </a:rPr>
              <a:t>i</a:t>
            </a:r>
            <a:r>
              <a:rPr lang="en-US" altLang="zh-CN" sz="3200" i="1" dirty="0">
                <a:latin typeface="Symbol" panose="05050102010706020507" pitchFamily="18" charset="2"/>
              </a:rPr>
              <a:t> </a:t>
            </a:r>
            <a:r>
              <a:rPr lang="en-US" altLang="zh-CN" sz="3200" dirty="0">
                <a:latin typeface="Times New Roman" panose="02020603050405020304" pitchFamily="18" charset="0"/>
              </a:rPr>
              <a:t>)</a:t>
            </a:r>
            <a:endParaRPr lang="en-US" altLang="zh-CN" sz="3200"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afterEffect">
                                  <p:stCondLst>
                                    <p:cond delay="0"/>
                                  </p:stCondLst>
                                  <p:iterate type="wd">
                                    <p:tmPct val="100000"/>
                                  </p:iterate>
                                  <p:childTnLst>
                                    <p:set>
                                      <p:cBhvr>
                                        <p:cTn id="6" dur="1" fill="hold">
                                          <p:stCondLst>
                                            <p:cond delay="0"/>
                                          </p:stCondLst>
                                        </p:cTn>
                                        <p:tgtEl>
                                          <p:spTgt spid="36866"/>
                                        </p:tgtEl>
                                        <p:attrNameLst>
                                          <p:attrName>style.visibility</p:attrName>
                                        </p:attrNameLst>
                                      </p:cBhvr>
                                      <p:to>
                                        <p:strVal val="visible"/>
                                      </p:to>
                                    </p:set>
                                    <p:anim calcmode="lin" valueType="num">
                                      <p:cBhvr>
                                        <p:cTn id="7" dur="1000" fill="hold"/>
                                        <p:tgtEl>
                                          <p:spTgt spid="36866"/>
                                        </p:tgtEl>
                                        <p:attrNameLst>
                                          <p:attrName>ppt_w</p:attrName>
                                        </p:attrNameLst>
                                      </p:cBhvr>
                                      <p:tavLst>
                                        <p:tav tm="0" fmla="#ppt_w*sin(2.5*pi*$)">
                                          <p:val>
                                            <p:fltVal val="0.000000"/>
                                          </p:val>
                                        </p:tav>
                                        <p:tav tm="100000">
                                          <p:val>
                                            <p:fltVal val="1.000000"/>
                                          </p:val>
                                        </p:tav>
                                      </p:tavLst>
                                    </p:anim>
                                    <p:anim calcmode="lin" valueType="num">
                                      <p:cBhvr>
                                        <p:cTn id="8" dur="1000" fill="hold"/>
                                        <p:tgtEl>
                                          <p:spTgt spid="36866"/>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6867"/>
                                        </p:tgtEl>
                                        <p:attrNameLst>
                                          <p:attrName>style.visibility</p:attrName>
                                        </p:attrNameLst>
                                      </p:cBhvr>
                                      <p:to>
                                        <p:strVal val="visible"/>
                                      </p:to>
                                    </p:set>
                                    <p:anim calcmode="lin" valueType="num">
                                      <p:cBhvr additive="base">
                                        <p:cTn id="13" dur="500" fill="hold"/>
                                        <p:tgtEl>
                                          <p:spTgt spid="36867"/>
                                        </p:tgtEl>
                                        <p:attrNameLst>
                                          <p:attrName>ppt_x</p:attrName>
                                        </p:attrNameLst>
                                      </p:cBhvr>
                                      <p:tavLst>
                                        <p:tav tm="0">
                                          <p:val>
                                            <p:strVal val="0-#ppt_w/2"/>
                                          </p:val>
                                        </p:tav>
                                        <p:tav tm="100000">
                                          <p:val>
                                            <p:strVal val="#ppt_x"/>
                                          </p:val>
                                        </p:tav>
                                      </p:tavLst>
                                    </p:anim>
                                    <p:anim calcmode="lin" valueType="num">
                                      <p:cBhvr additive="base">
                                        <p:cTn id="14" dur="500" fill="hold"/>
                                        <p:tgtEl>
                                          <p:spTgt spid="3686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36868"/>
                                        </p:tgtEl>
                                        <p:attrNameLst>
                                          <p:attrName>style.visibility</p:attrName>
                                        </p:attrNameLst>
                                      </p:cBhvr>
                                      <p:to>
                                        <p:strVal val="visible"/>
                                      </p:to>
                                    </p:set>
                                    <p:animEffect transition="in" filter="slide(fromBottom)">
                                      <p:cBhvr>
                                        <p:cTn id="19" dur="500"/>
                                        <p:tgtEl>
                                          <p:spTgt spid="36868"/>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36869"/>
                                        </p:tgtEl>
                                        <p:attrNameLst>
                                          <p:attrName>style.visibility</p:attrName>
                                        </p:attrNameLst>
                                      </p:cBhvr>
                                      <p:to>
                                        <p:strVal val="visible"/>
                                      </p:to>
                                    </p:set>
                                    <p:animEffect transition="in" filter="slide(fromBottom)">
                                      <p:cBhvr>
                                        <p:cTn id="24" dur="500"/>
                                        <p:tgtEl>
                                          <p:spTgt spid="36869"/>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36870"/>
                                        </p:tgtEl>
                                        <p:attrNameLst>
                                          <p:attrName>style.visibility</p:attrName>
                                        </p:attrNameLst>
                                      </p:cBhvr>
                                      <p:to>
                                        <p:strVal val="visible"/>
                                      </p:to>
                                    </p:set>
                                    <p:animEffect transition="in" filter="slide(fromBottom)">
                                      <p:cBhvr>
                                        <p:cTn id="29" dur="500"/>
                                        <p:tgtEl>
                                          <p:spTgt spid="36870"/>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grpId="0" nodeType="clickEffect">
                                  <p:stCondLst>
                                    <p:cond delay="0"/>
                                  </p:stCondLst>
                                  <p:childTnLst>
                                    <p:set>
                                      <p:cBhvr>
                                        <p:cTn id="33" dur="1" fill="hold">
                                          <p:stCondLst>
                                            <p:cond delay="0"/>
                                          </p:stCondLst>
                                        </p:cTn>
                                        <p:tgtEl>
                                          <p:spTgt spid="36871"/>
                                        </p:tgtEl>
                                        <p:attrNameLst>
                                          <p:attrName>style.visibility</p:attrName>
                                        </p:attrNameLst>
                                      </p:cBhvr>
                                      <p:to>
                                        <p:strVal val="visible"/>
                                      </p:to>
                                    </p:set>
                                    <p:anim calcmode="lin" valueType="num">
                                      <p:cBhvr additive="base">
                                        <p:cTn id="34" dur="500" fill="hold"/>
                                        <p:tgtEl>
                                          <p:spTgt spid="36871"/>
                                        </p:tgtEl>
                                        <p:attrNameLst>
                                          <p:attrName>ppt_x</p:attrName>
                                        </p:attrNameLst>
                                      </p:cBhvr>
                                      <p:tavLst>
                                        <p:tav tm="0">
                                          <p:val>
                                            <p:strVal val="0-#ppt_w/2"/>
                                          </p:val>
                                        </p:tav>
                                        <p:tav tm="100000">
                                          <p:val>
                                            <p:strVal val="#ppt_x"/>
                                          </p:val>
                                        </p:tav>
                                      </p:tavLst>
                                    </p:anim>
                                    <p:anim calcmode="lin" valueType="num">
                                      <p:cBhvr additive="base">
                                        <p:cTn id="35" dur="500" fill="hold"/>
                                        <p:tgtEl>
                                          <p:spTgt spid="36871"/>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499"/>
                                          </p:stCondLst>
                                        </p:cTn>
                                        <p:tgtEl>
                                          <p:spTgt spid="2"/>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wipe(left)">
                                      <p:cBhvr>
                                        <p:cTn id="44" dur="500"/>
                                        <p:tgtEl>
                                          <p:spTgt spid="3"/>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wipe(left)">
                                      <p:cBhvr>
                                        <p:cTn id="49" dur="500"/>
                                        <p:tgtEl>
                                          <p:spTgt spid="5"/>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wipe(left)">
                                      <p:cBhvr>
                                        <p:cTn id="54" dur="500"/>
                                        <p:tgtEl>
                                          <p:spTgt spid="7"/>
                                        </p:tgtEl>
                                      </p:cBhvr>
                                    </p:animEffect>
                                  </p:childTnLst>
                                </p:cTn>
                              </p:par>
                            </p:childTnLst>
                          </p:cTn>
                        </p:par>
                      </p:childTnLst>
                    </p:cTn>
                  </p:par>
                  <p:par>
                    <p:cTn id="55" fill="hold">
                      <p:stCondLst>
                        <p:cond delay="indefinite"/>
                      </p:stCondLst>
                      <p:childTnLst>
                        <p:par>
                          <p:cTn id="56" fill="hold">
                            <p:stCondLst>
                              <p:cond delay="0"/>
                            </p:stCondLst>
                            <p:childTnLst>
                              <p:par>
                                <p:cTn id="57" presetID="12" presetClass="entr" presetSubtype="4" fill="hold" grpId="0" nodeType="clickEffect">
                                  <p:stCondLst>
                                    <p:cond delay="0"/>
                                  </p:stCondLst>
                                  <p:childTnLst>
                                    <p:set>
                                      <p:cBhvr>
                                        <p:cTn id="58" dur="1" fill="hold">
                                          <p:stCondLst>
                                            <p:cond delay="0"/>
                                          </p:stCondLst>
                                        </p:cTn>
                                        <p:tgtEl>
                                          <p:spTgt spid="58"/>
                                        </p:tgtEl>
                                        <p:attrNameLst>
                                          <p:attrName>style.visibility</p:attrName>
                                        </p:attrNameLst>
                                      </p:cBhvr>
                                      <p:to>
                                        <p:strVal val="visible"/>
                                      </p:to>
                                    </p:set>
                                    <p:animEffect transition="in" filter="slide(fromBottom)">
                                      <p:cBhvr>
                                        <p:cTn id="59"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P spid="36867" grpId="0"/>
      <p:bldP spid="36868" grpId="0"/>
      <p:bldP spid="36869" grpId="0"/>
      <p:bldP spid="36870" grpId="0"/>
      <p:bldP spid="36871" grpId="0"/>
      <p:bldP spid="5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10" name="文本框 43009"/>
          <p:cNvSpPr txBox="1"/>
          <p:nvPr/>
        </p:nvSpPr>
        <p:spPr>
          <a:xfrm>
            <a:off x="512763" y="1219200"/>
            <a:ext cx="1706562" cy="457200"/>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两个正弦量</a:t>
            </a:r>
            <a:endParaRPr lang="zh-CN" altLang="en-US" sz="2400" dirty="0">
              <a:latin typeface="Times New Roman" panose="02020603050405020304" pitchFamily="18" charset="0"/>
            </a:endParaRPr>
          </a:p>
        </p:txBody>
      </p:sp>
      <p:sp>
        <p:nvSpPr>
          <p:cNvPr id="43011" name="文本框 43010"/>
          <p:cNvSpPr txBox="1"/>
          <p:nvPr/>
        </p:nvSpPr>
        <p:spPr>
          <a:xfrm>
            <a:off x="3649663" y="1558925"/>
            <a:ext cx="376237" cy="517525"/>
          </a:xfrm>
          <a:prstGeom prst="rect">
            <a:avLst/>
          </a:prstGeom>
          <a:noFill/>
          <a:ln w="9525">
            <a:noFill/>
          </a:ln>
        </p:spPr>
        <p:txBody>
          <a:bodyPr wrap="none">
            <a:spAutoFit/>
          </a:bodyPr>
          <a:p>
            <a:pPr eaLnBrk="1" hangingPunct="1"/>
            <a:r>
              <a:rPr lang="en-US" altLang="zh-CN" sz="2400" i="1" dirty="0">
                <a:solidFill>
                  <a:srgbClr val="3333FF"/>
                </a:solidFill>
                <a:latin typeface="Times New Roman" panose="02020603050405020304" pitchFamily="18" charset="0"/>
              </a:rPr>
              <a:t>i</a:t>
            </a:r>
            <a:r>
              <a:rPr lang="en-US" altLang="zh-CN" sz="2400" baseline="-25000" dirty="0">
                <a:solidFill>
                  <a:srgbClr val="3333FF"/>
                </a:solidFill>
                <a:latin typeface="Times New Roman" panose="02020603050405020304" pitchFamily="18" charset="0"/>
              </a:rPr>
              <a:t>1</a:t>
            </a:r>
            <a:endParaRPr lang="en-US" altLang="zh-CN" sz="2400" dirty="0">
              <a:solidFill>
                <a:srgbClr val="3333FF"/>
              </a:solidFill>
              <a:latin typeface="Times New Roman" panose="02020603050405020304" pitchFamily="18" charset="0"/>
            </a:endParaRPr>
          </a:p>
        </p:txBody>
      </p:sp>
      <p:sp>
        <p:nvSpPr>
          <p:cNvPr id="43012" name="文本框 43011"/>
          <p:cNvSpPr txBox="1"/>
          <p:nvPr/>
        </p:nvSpPr>
        <p:spPr>
          <a:xfrm>
            <a:off x="5108575" y="1539875"/>
            <a:ext cx="376238" cy="517525"/>
          </a:xfrm>
          <a:prstGeom prst="rect">
            <a:avLst/>
          </a:prstGeom>
          <a:noFill/>
          <a:ln w="9525">
            <a:noFill/>
          </a:ln>
        </p:spPr>
        <p:txBody>
          <a:bodyPr wrap="none">
            <a:spAutoFit/>
          </a:bodyPr>
          <a:p>
            <a:pPr eaLnBrk="1" hangingPunct="1"/>
            <a:r>
              <a:rPr lang="en-US" altLang="zh-CN" sz="2400" i="1" dirty="0">
                <a:solidFill>
                  <a:srgbClr val="3333FF"/>
                </a:solidFill>
                <a:latin typeface="Times New Roman" panose="02020603050405020304" pitchFamily="18" charset="0"/>
              </a:rPr>
              <a:t>i</a:t>
            </a:r>
            <a:r>
              <a:rPr lang="en-US" altLang="zh-CN" sz="2400" baseline="-25000" dirty="0">
                <a:solidFill>
                  <a:srgbClr val="3333FF"/>
                </a:solidFill>
                <a:latin typeface="Times New Roman" panose="02020603050405020304" pitchFamily="18" charset="0"/>
              </a:rPr>
              <a:t>2</a:t>
            </a:r>
            <a:endParaRPr lang="en-US" altLang="zh-CN" sz="2400" dirty="0">
              <a:solidFill>
                <a:srgbClr val="3333FF"/>
              </a:solidFill>
              <a:latin typeface="Times New Roman" panose="02020603050405020304" pitchFamily="18" charset="0"/>
            </a:endParaRPr>
          </a:p>
        </p:txBody>
      </p:sp>
      <p:sp>
        <p:nvSpPr>
          <p:cNvPr id="43013" name="文本框 43012"/>
          <p:cNvSpPr txBox="1"/>
          <p:nvPr/>
        </p:nvSpPr>
        <p:spPr>
          <a:xfrm>
            <a:off x="6370638" y="1539875"/>
            <a:ext cx="1296987" cy="517525"/>
          </a:xfrm>
          <a:prstGeom prst="rect">
            <a:avLst/>
          </a:prstGeom>
          <a:noFill/>
          <a:ln w="9525">
            <a:noFill/>
          </a:ln>
        </p:spPr>
        <p:txBody>
          <a:bodyPr wrap="none">
            <a:spAutoFit/>
          </a:bodyPr>
          <a:p>
            <a:pPr eaLnBrk="1" hangingPunct="1"/>
            <a:r>
              <a:rPr lang="en-US" altLang="zh-CN" sz="2400" i="1" dirty="0">
                <a:solidFill>
                  <a:srgbClr val="3333FF"/>
                </a:solidFill>
                <a:latin typeface="Times New Roman" panose="02020603050405020304" pitchFamily="18" charset="0"/>
              </a:rPr>
              <a:t>i</a:t>
            </a:r>
            <a:r>
              <a:rPr lang="en-US" altLang="zh-CN" sz="2400" baseline="-25000" dirty="0">
                <a:solidFill>
                  <a:srgbClr val="3333FF"/>
                </a:solidFill>
                <a:latin typeface="Times New Roman" panose="02020603050405020304" pitchFamily="18" charset="0"/>
              </a:rPr>
              <a:t>1</a:t>
            </a:r>
            <a:r>
              <a:rPr lang="en-US" altLang="zh-CN" sz="2400" i="1" dirty="0">
                <a:solidFill>
                  <a:srgbClr val="3333FF"/>
                </a:solidFill>
                <a:latin typeface="Times New Roman" panose="02020603050405020304" pitchFamily="18" charset="0"/>
              </a:rPr>
              <a:t>+i</a:t>
            </a:r>
            <a:r>
              <a:rPr lang="en-US" altLang="zh-CN" sz="2400" baseline="-25000" dirty="0">
                <a:solidFill>
                  <a:srgbClr val="3333FF"/>
                </a:solidFill>
                <a:latin typeface="Times New Roman" panose="02020603050405020304" pitchFamily="18" charset="0"/>
              </a:rPr>
              <a:t>2 </a:t>
            </a:r>
            <a:r>
              <a:rPr lang="en-US" altLang="zh-CN" sz="2400" dirty="0">
                <a:solidFill>
                  <a:srgbClr val="3333FF"/>
                </a:solidFill>
                <a:latin typeface="Times New Roman" panose="02020603050405020304" pitchFamily="18" charset="0"/>
                <a:sym typeface="Symbol" panose="05050102010706020507" pitchFamily="18" charset="2"/>
              </a:rPr>
              <a:t></a:t>
            </a:r>
            <a:r>
              <a:rPr lang="en-US" altLang="zh-CN" sz="2400" i="1" dirty="0">
                <a:solidFill>
                  <a:srgbClr val="3333FF"/>
                </a:solidFill>
                <a:latin typeface="Times New Roman" panose="02020603050405020304" pitchFamily="18" charset="0"/>
              </a:rPr>
              <a:t>i</a:t>
            </a:r>
            <a:r>
              <a:rPr lang="en-US" altLang="zh-CN" sz="2400" baseline="-25000" dirty="0">
                <a:solidFill>
                  <a:srgbClr val="3333FF"/>
                </a:solidFill>
                <a:latin typeface="Times New Roman" panose="02020603050405020304" pitchFamily="18" charset="0"/>
              </a:rPr>
              <a:t>3</a:t>
            </a:r>
            <a:endParaRPr lang="en-US" altLang="zh-CN" sz="2400" dirty="0">
              <a:solidFill>
                <a:srgbClr val="3333FF"/>
              </a:solidFill>
              <a:latin typeface="Times New Roman" panose="02020603050405020304" pitchFamily="18" charset="0"/>
            </a:endParaRPr>
          </a:p>
        </p:txBody>
      </p:sp>
      <p:sp>
        <p:nvSpPr>
          <p:cNvPr id="43014" name="文本框 43013"/>
          <p:cNvSpPr txBox="1"/>
          <p:nvPr/>
        </p:nvSpPr>
        <p:spPr>
          <a:xfrm>
            <a:off x="3649663" y="2066925"/>
            <a:ext cx="392112" cy="457200"/>
          </a:xfrm>
          <a:prstGeom prst="rect">
            <a:avLst/>
          </a:prstGeom>
          <a:noFill/>
          <a:ln w="9525">
            <a:noFill/>
          </a:ln>
        </p:spPr>
        <p:txBody>
          <a:bodyPr wrap="none">
            <a:spAutoFit/>
          </a:bodyPr>
          <a:p>
            <a:pPr eaLnBrk="1" hangingPunct="1"/>
            <a:r>
              <a:rPr lang="en-US" altLang="zh-CN" sz="2400" i="1" dirty="0">
                <a:latin typeface="Symbol" panose="05050102010706020507" pitchFamily="18" charset="2"/>
              </a:rPr>
              <a:t>w</a:t>
            </a:r>
            <a:endParaRPr lang="en-US" altLang="zh-CN" sz="2400" i="1" dirty="0">
              <a:latin typeface="Symbol" panose="05050102010706020507" pitchFamily="18" charset="2"/>
            </a:endParaRPr>
          </a:p>
        </p:txBody>
      </p:sp>
      <p:sp>
        <p:nvSpPr>
          <p:cNvPr id="43015" name="文本框 43014"/>
          <p:cNvSpPr txBox="1"/>
          <p:nvPr/>
        </p:nvSpPr>
        <p:spPr>
          <a:xfrm>
            <a:off x="5113338" y="2066925"/>
            <a:ext cx="392112" cy="457200"/>
          </a:xfrm>
          <a:prstGeom prst="rect">
            <a:avLst/>
          </a:prstGeom>
          <a:noFill/>
          <a:ln w="9525">
            <a:noFill/>
          </a:ln>
        </p:spPr>
        <p:txBody>
          <a:bodyPr wrap="none">
            <a:spAutoFit/>
          </a:bodyPr>
          <a:p>
            <a:pPr eaLnBrk="1" hangingPunct="1"/>
            <a:r>
              <a:rPr lang="en-US" altLang="zh-CN" sz="2400" i="1" dirty="0">
                <a:latin typeface="Symbol" panose="05050102010706020507" pitchFamily="18" charset="2"/>
              </a:rPr>
              <a:t>w</a:t>
            </a:r>
            <a:endParaRPr lang="en-US" altLang="zh-CN" sz="2400" i="1" dirty="0">
              <a:latin typeface="Symbol" panose="05050102010706020507" pitchFamily="18" charset="2"/>
            </a:endParaRPr>
          </a:p>
        </p:txBody>
      </p:sp>
      <p:sp>
        <p:nvSpPr>
          <p:cNvPr id="43016" name="文本框 43015"/>
          <p:cNvSpPr txBox="1"/>
          <p:nvPr/>
        </p:nvSpPr>
        <p:spPr>
          <a:xfrm>
            <a:off x="7229475" y="2066925"/>
            <a:ext cx="392113" cy="457200"/>
          </a:xfrm>
          <a:prstGeom prst="rect">
            <a:avLst/>
          </a:prstGeom>
          <a:noFill/>
          <a:ln w="9525">
            <a:noFill/>
          </a:ln>
        </p:spPr>
        <p:txBody>
          <a:bodyPr wrap="none">
            <a:spAutoFit/>
          </a:bodyPr>
          <a:p>
            <a:pPr eaLnBrk="1" hangingPunct="1"/>
            <a:r>
              <a:rPr lang="en-US" altLang="zh-CN" sz="2400" i="1" dirty="0">
                <a:latin typeface="Symbol" panose="05050102010706020507" pitchFamily="18" charset="2"/>
              </a:rPr>
              <a:t>w</a:t>
            </a:r>
            <a:endParaRPr lang="en-US" altLang="zh-CN" sz="2400" i="1" dirty="0">
              <a:latin typeface="Symbol" panose="05050102010706020507" pitchFamily="18" charset="2"/>
            </a:endParaRPr>
          </a:p>
        </p:txBody>
      </p:sp>
      <p:sp>
        <p:nvSpPr>
          <p:cNvPr id="43017" name="文本框 43016"/>
          <p:cNvSpPr txBox="1"/>
          <p:nvPr/>
        </p:nvSpPr>
        <p:spPr>
          <a:xfrm>
            <a:off x="3649663" y="2524125"/>
            <a:ext cx="552450" cy="517525"/>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I</a:t>
            </a:r>
            <a:r>
              <a:rPr lang="en-US" altLang="zh-CN" sz="2400" baseline="-25000" dirty="0">
                <a:latin typeface="Times New Roman" panose="02020603050405020304" pitchFamily="18" charset="0"/>
              </a:rPr>
              <a:t>m1</a:t>
            </a:r>
            <a:endParaRPr lang="en-US" altLang="zh-CN" sz="2400" dirty="0">
              <a:latin typeface="Times New Roman" panose="02020603050405020304" pitchFamily="18" charset="0"/>
            </a:endParaRPr>
          </a:p>
        </p:txBody>
      </p:sp>
      <p:sp>
        <p:nvSpPr>
          <p:cNvPr id="43018" name="文本框 43017"/>
          <p:cNvSpPr txBox="1"/>
          <p:nvPr/>
        </p:nvSpPr>
        <p:spPr>
          <a:xfrm>
            <a:off x="5113338" y="2524125"/>
            <a:ext cx="552450" cy="517525"/>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I</a:t>
            </a:r>
            <a:r>
              <a:rPr lang="en-US" altLang="zh-CN" sz="2400" baseline="-25000" dirty="0">
                <a:latin typeface="Times New Roman" panose="02020603050405020304" pitchFamily="18" charset="0"/>
              </a:rPr>
              <a:t>m2</a:t>
            </a:r>
            <a:endParaRPr lang="en-US" altLang="zh-CN" sz="2400" dirty="0">
              <a:latin typeface="Times New Roman" panose="02020603050405020304" pitchFamily="18" charset="0"/>
            </a:endParaRPr>
          </a:p>
        </p:txBody>
      </p:sp>
      <p:sp>
        <p:nvSpPr>
          <p:cNvPr id="43019" name="文本框 43018"/>
          <p:cNvSpPr txBox="1"/>
          <p:nvPr/>
        </p:nvSpPr>
        <p:spPr>
          <a:xfrm>
            <a:off x="7229475" y="2524125"/>
            <a:ext cx="552450" cy="517525"/>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I</a:t>
            </a:r>
            <a:r>
              <a:rPr lang="en-US" altLang="zh-CN" sz="2400" baseline="-25000" dirty="0">
                <a:latin typeface="Times New Roman" panose="02020603050405020304" pitchFamily="18" charset="0"/>
              </a:rPr>
              <a:t>m3</a:t>
            </a:r>
            <a:endParaRPr lang="en-US" altLang="zh-CN" sz="2400" dirty="0">
              <a:latin typeface="Times New Roman" panose="02020603050405020304" pitchFamily="18" charset="0"/>
            </a:endParaRPr>
          </a:p>
        </p:txBody>
      </p:sp>
      <p:sp>
        <p:nvSpPr>
          <p:cNvPr id="43020" name="文本框 43019"/>
          <p:cNvSpPr txBox="1"/>
          <p:nvPr/>
        </p:nvSpPr>
        <p:spPr>
          <a:xfrm>
            <a:off x="3644900" y="3076575"/>
            <a:ext cx="611188" cy="517525"/>
          </a:xfrm>
          <a:prstGeom prst="rect">
            <a:avLst/>
          </a:prstGeom>
          <a:noFill/>
          <a:ln w="9525">
            <a:noFill/>
          </a:ln>
        </p:spPr>
        <p:txBody>
          <a:bodyPr wrap="none">
            <a:spAutoFit/>
          </a:bodyPr>
          <a:p>
            <a:pPr eaLnBrk="1" hangingPunct="1"/>
            <a:r>
              <a:rPr lang="zh-CN" altLang="en-US" sz="2400" i="1" dirty="0">
                <a:latin typeface="Symbol" panose="05050102010706020507" pitchFamily="18" charset="2"/>
                <a:sym typeface="Symbol" panose="05050102010706020507" pitchFamily="18" charset="2"/>
              </a:rPr>
              <a:t> </a:t>
            </a:r>
            <a:r>
              <a:rPr lang="en-US" altLang="zh-CN" sz="2400" baseline="-25000" dirty="0">
                <a:latin typeface="Times New Roman" panose="02020603050405020304" pitchFamily="18" charset="0"/>
              </a:rPr>
              <a:t>1</a:t>
            </a:r>
            <a:endParaRPr lang="en-US" altLang="zh-CN" sz="2400" dirty="0">
              <a:latin typeface="Times New Roman" panose="02020603050405020304" pitchFamily="18" charset="0"/>
            </a:endParaRPr>
          </a:p>
        </p:txBody>
      </p:sp>
      <p:sp>
        <p:nvSpPr>
          <p:cNvPr id="43021" name="文本框 43020"/>
          <p:cNvSpPr txBox="1"/>
          <p:nvPr/>
        </p:nvSpPr>
        <p:spPr>
          <a:xfrm>
            <a:off x="5108575" y="3076575"/>
            <a:ext cx="590550" cy="517525"/>
          </a:xfrm>
          <a:prstGeom prst="rect">
            <a:avLst/>
          </a:prstGeom>
          <a:noFill/>
          <a:ln w="9525">
            <a:noFill/>
          </a:ln>
        </p:spPr>
        <p:txBody>
          <a:bodyPr wrap="none">
            <a:spAutoFit/>
          </a:bodyPr>
          <a:p>
            <a:pPr eaLnBrk="1" hangingPunct="1"/>
            <a:r>
              <a:rPr lang="zh-CN" altLang="en-US" sz="2400" i="1" dirty="0">
                <a:latin typeface="Symbol" panose="05050102010706020507" pitchFamily="18" charset="2"/>
                <a:sym typeface="Symbol" panose="05050102010706020507" pitchFamily="18" charset="2"/>
              </a:rPr>
              <a:t></a:t>
            </a:r>
            <a:r>
              <a:rPr lang="zh-CN" altLang="en-US" sz="2400" baseline="-25000" dirty="0">
                <a:latin typeface="Times New Roman" panose="02020603050405020304" pitchFamily="18" charset="0"/>
              </a:rPr>
              <a:t> </a:t>
            </a:r>
            <a:r>
              <a:rPr lang="en-US" altLang="zh-CN" sz="2400" baseline="-25000" dirty="0">
                <a:latin typeface="Times New Roman" panose="02020603050405020304" pitchFamily="18" charset="0"/>
              </a:rPr>
              <a:t>2</a:t>
            </a:r>
            <a:endParaRPr lang="en-US" altLang="zh-CN" sz="2400" baseline="-25000" dirty="0">
              <a:latin typeface="Times New Roman" panose="02020603050405020304" pitchFamily="18" charset="0"/>
            </a:endParaRPr>
          </a:p>
        </p:txBody>
      </p:sp>
      <p:sp>
        <p:nvSpPr>
          <p:cNvPr id="43022" name="文本框 43021"/>
          <p:cNvSpPr txBox="1"/>
          <p:nvPr/>
        </p:nvSpPr>
        <p:spPr>
          <a:xfrm>
            <a:off x="7224713" y="3076575"/>
            <a:ext cx="590550" cy="517525"/>
          </a:xfrm>
          <a:prstGeom prst="rect">
            <a:avLst/>
          </a:prstGeom>
          <a:noFill/>
          <a:ln w="9525">
            <a:noFill/>
          </a:ln>
        </p:spPr>
        <p:txBody>
          <a:bodyPr wrap="none">
            <a:spAutoFit/>
          </a:bodyPr>
          <a:p>
            <a:pPr eaLnBrk="1" hangingPunct="1"/>
            <a:r>
              <a:rPr lang="zh-CN" altLang="en-US" sz="2400" i="1" dirty="0">
                <a:latin typeface="Symbol" panose="05050102010706020507" pitchFamily="18" charset="2"/>
                <a:sym typeface="Symbol" panose="05050102010706020507" pitchFamily="18" charset="2"/>
              </a:rPr>
              <a:t></a:t>
            </a:r>
            <a:r>
              <a:rPr lang="zh-CN" altLang="en-US" sz="2400" baseline="-25000" dirty="0">
                <a:latin typeface="Times New Roman" panose="02020603050405020304" pitchFamily="18" charset="0"/>
              </a:rPr>
              <a:t> </a:t>
            </a:r>
            <a:r>
              <a:rPr lang="en-US" altLang="zh-CN" sz="2400" baseline="-25000" dirty="0">
                <a:latin typeface="Times New Roman" panose="02020603050405020304" pitchFamily="18" charset="0"/>
              </a:rPr>
              <a:t>3</a:t>
            </a:r>
            <a:endParaRPr lang="en-US" altLang="zh-CN" sz="2400" baseline="-25000" dirty="0">
              <a:latin typeface="Times New Roman" panose="02020603050405020304" pitchFamily="18" charset="0"/>
            </a:endParaRPr>
          </a:p>
        </p:txBody>
      </p:sp>
      <p:sp>
        <p:nvSpPr>
          <p:cNvPr id="43023" name="文本框 43022"/>
          <p:cNvSpPr txBox="1"/>
          <p:nvPr/>
        </p:nvSpPr>
        <p:spPr>
          <a:xfrm>
            <a:off x="1114425" y="4057650"/>
            <a:ext cx="6888163" cy="457200"/>
          </a:xfrm>
          <a:prstGeom prst="rect">
            <a:avLst/>
          </a:prstGeom>
          <a:noFill/>
          <a:ln w="9525">
            <a:noFill/>
          </a:ln>
        </p:spPr>
        <p:txBody>
          <a:bodyPr wrap="none">
            <a:spAutoFit/>
          </a:bodyPr>
          <a:p>
            <a:pPr eaLnBrk="1" hangingPunct="1"/>
            <a:r>
              <a:rPr lang="zh-CN" altLang="en-US" sz="2400" dirty="0">
                <a:solidFill>
                  <a:srgbClr val="339933"/>
                </a:solidFill>
                <a:latin typeface="Times New Roman" panose="02020603050405020304" pitchFamily="18" charset="0"/>
              </a:rPr>
              <a:t>无论是波形图逐点相加，或用三角函数做都很繁。</a:t>
            </a:r>
            <a:endParaRPr lang="zh-CN" altLang="en-US" sz="2400" dirty="0">
              <a:solidFill>
                <a:srgbClr val="339933"/>
              </a:solidFill>
              <a:latin typeface="Times New Roman" panose="02020603050405020304" pitchFamily="18" charset="0"/>
            </a:endParaRPr>
          </a:p>
        </p:txBody>
      </p:sp>
      <p:sp>
        <p:nvSpPr>
          <p:cNvPr id="43024" name="文本框 43023"/>
          <p:cNvSpPr txBox="1"/>
          <p:nvPr/>
        </p:nvSpPr>
        <p:spPr>
          <a:xfrm>
            <a:off x="582613" y="4597400"/>
            <a:ext cx="7924800" cy="969963"/>
          </a:xfrm>
          <a:prstGeom prst="rect">
            <a:avLst/>
          </a:prstGeom>
          <a:noFill/>
          <a:ln w="9525">
            <a:noFill/>
          </a:ln>
        </p:spPr>
        <p:txBody>
          <a:bodyPr>
            <a:spAutoFit/>
          </a:bodyPr>
          <a:p>
            <a:pPr indent="666750" algn="just" eaLnBrk="1" hangingPunct="1">
              <a:lnSpc>
                <a:spcPct val="120000"/>
              </a:lnSpc>
            </a:pPr>
            <a:r>
              <a:rPr lang="zh-CN" altLang="en-US" sz="2400" dirty="0">
                <a:latin typeface="Times New Roman" panose="02020603050405020304" pitchFamily="18" charset="0"/>
              </a:rPr>
              <a:t>因同频的正弦量相加仍得到同频的正弦量，所以，只要确定</a:t>
            </a:r>
            <a:r>
              <a:rPr lang="zh-CN" altLang="en-US" sz="2400" dirty="0">
                <a:solidFill>
                  <a:srgbClr val="FF3300"/>
                </a:solidFill>
                <a:latin typeface="Times New Roman" panose="02020603050405020304" pitchFamily="18" charset="0"/>
              </a:rPr>
              <a:t>初相位</a:t>
            </a:r>
            <a:r>
              <a:rPr lang="zh-CN" altLang="en-US" sz="2400" dirty="0">
                <a:latin typeface="Times New Roman" panose="02020603050405020304" pitchFamily="18" charset="0"/>
              </a:rPr>
              <a:t>和</a:t>
            </a:r>
            <a:r>
              <a:rPr lang="zh-CN" altLang="en-US" sz="2400" dirty="0">
                <a:solidFill>
                  <a:srgbClr val="FF3300"/>
                </a:solidFill>
                <a:latin typeface="Times New Roman" panose="02020603050405020304" pitchFamily="18" charset="0"/>
              </a:rPr>
              <a:t>最大值</a:t>
            </a:r>
            <a:r>
              <a:rPr lang="en-US" altLang="zh-CN" sz="2400" dirty="0">
                <a:latin typeface="Times New Roman" panose="02020603050405020304" pitchFamily="18" charset="0"/>
              </a:rPr>
              <a:t>(</a:t>
            </a:r>
            <a:r>
              <a:rPr lang="zh-CN" altLang="en-US" sz="2400" dirty="0">
                <a:latin typeface="Times New Roman" panose="02020603050405020304" pitchFamily="18" charset="0"/>
              </a:rPr>
              <a:t>或</a:t>
            </a:r>
            <a:r>
              <a:rPr lang="zh-CN" altLang="en-US" sz="2400" dirty="0">
                <a:solidFill>
                  <a:srgbClr val="FF3300"/>
                </a:solidFill>
                <a:latin typeface="Times New Roman" panose="02020603050405020304" pitchFamily="18" charset="0"/>
              </a:rPr>
              <a:t>有效值</a:t>
            </a:r>
            <a:r>
              <a:rPr lang="en-US" altLang="zh-CN" sz="2400" dirty="0">
                <a:latin typeface="Times New Roman" panose="02020603050405020304" pitchFamily="18" charset="0"/>
              </a:rPr>
              <a:t>)</a:t>
            </a:r>
            <a:r>
              <a:rPr lang="zh-CN" altLang="en-US" sz="2400" dirty="0">
                <a:latin typeface="Times New Roman" panose="02020603050405020304" pitchFamily="18" charset="0"/>
              </a:rPr>
              <a:t>就行了。</a:t>
            </a:r>
            <a:endParaRPr lang="zh-CN" altLang="en-US" sz="2400" dirty="0">
              <a:latin typeface="Times New Roman" panose="02020603050405020304" pitchFamily="18" charset="0"/>
            </a:endParaRPr>
          </a:p>
        </p:txBody>
      </p:sp>
      <p:sp>
        <p:nvSpPr>
          <p:cNvPr id="43025" name="文本框 43024"/>
          <p:cNvSpPr txBox="1"/>
          <p:nvPr/>
        </p:nvSpPr>
        <p:spPr>
          <a:xfrm>
            <a:off x="512763" y="1997075"/>
            <a:ext cx="2781300" cy="517525"/>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i</a:t>
            </a:r>
            <a:r>
              <a:rPr lang="en-US" altLang="zh-CN" sz="2400" baseline="-25000" dirty="0">
                <a:latin typeface="Times New Roman" panose="02020603050405020304" pitchFamily="18" charset="0"/>
              </a:rPr>
              <a:t>1</a:t>
            </a:r>
            <a:r>
              <a:rPr lang="en-US" altLang="zh-CN" sz="2400" dirty="0">
                <a:latin typeface="Times New Roman" panose="02020603050405020304" pitchFamily="18" charset="0"/>
              </a:rPr>
              <a:t>=</a:t>
            </a:r>
            <a:r>
              <a:rPr lang="en-US" altLang="zh-CN" sz="2400" i="1" dirty="0">
                <a:latin typeface="Times New Roman" panose="02020603050405020304" pitchFamily="18" charset="0"/>
              </a:rPr>
              <a:t>I</a:t>
            </a:r>
            <a:r>
              <a:rPr lang="en-US" altLang="zh-CN" sz="2400" baseline="-25000" dirty="0">
                <a:latin typeface="Times New Roman" panose="02020603050405020304" pitchFamily="18" charset="0"/>
              </a:rPr>
              <a:t>m1</a:t>
            </a:r>
            <a:r>
              <a:rPr lang="en-US" altLang="zh-CN" sz="2400" dirty="0">
                <a:latin typeface="Times New Roman" panose="02020603050405020304" pitchFamily="18" charset="0"/>
              </a:rPr>
              <a:t>cos(</a:t>
            </a:r>
            <a:r>
              <a:rPr lang="en-US" altLang="zh-CN" sz="2400" i="1" dirty="0">
                <a:latin typeface="Symbol" panose="05050102010706020507" pitchFamily="18" charset="2"/>
              </a:rPr>
              <a:t>w </a:t>
            </a:r>
            <a:r>
              <a:rPr lang="en-US" altLang="zh-CN" sz="2400" i="1" dirty="0">
                <a:latin typeface="Times New Roman" panose="02020603050405020304" pitchFamily="18" charset="0"/>
              </a:rPr>
              <a:t>t </a:t>
            </a:r>
            <a:r>
              <a:rPr lang="en-US" altLang="zh-CN" sz="2400" dirty="0">
                <a:latin typeface="Times New Roman" panose="02020603050405020304" pitchFamily="18" charset="0"/>
              </a:rPr>
              <a:t>+ </a:t>
            </a:r>
            <a:r>
              <a:rPr lang="en-US" altLang="zh-CN" sz="2400" i="1" dirty="0">
                <a:latin typeface="宋体" panose="02010600030101010101" pitchFamily="2" charset="-122"/>
                <a:sym typeface="Symbol" panose="05050102010706020507" pitchFamily="18" charset="2"/>
              </a:rPr>
              <a:t></a:t>
            </a:r>
            <a:r>
              <a:rPr lang="en-US" altLang="zh-CN" sz="2400" baseline="-25000" dirty="0">
                <a:latin typeface="Times New Roman" panose="02020603050405020304" pitchFamily="18" charset="0"/>
                <a:sym typeface="Symbol" panose="05050102010706020507" pitchFamily="18" charset="2"/>
              </a:rPr>
              <a:t>1</a:t>
            </a:r>
            <a:r>
              <a:rPr lang="en-US" altLang="zh-CN" sz="2400" dirty="0">
                <a:latin typeface="Symbol" panose="05050102010706020507" pitchFamily="18" charset="2"/>
              </a:rPr>
              <a:t> </a:t>
            </a:r>
            <a:r>
              <a:rPr lang="en-US" altLang="zh-CN" sz="2400" dirty="0">
                <a:latin typeface="Times New Roman" panose="02020603050405020304" pitchFamily="18" charset="0"/>
              </a:rPr>
              <a:t>)</a:t>
            </a:r>
            <a:endParaRPr lang="en-US" altLang="zh-CN" sz="2400" dirty="0">
              <a:latin typeface="Times New Roman" panose="02020603050405020304" pitchFamily="18" charset="0"/>
            </a:endParaRPr>
          </a:p>
        </p:txBody>
      </p:sp>
      <p:sp>
        <p:nvSpPr>
          <p:cNvPr id="43026" name="文本框 43025"/>
          <p:cNvSpPr txBox="1"/>
          <p:nvPr/>
        </p:nvSpPr>
        <p:spPr>
          <a:xfrm>
            <a:off x="512763" y="2619375"/>
            <a:ext cx="2781300" cy="517525"/>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i</a:t>
            </a:r>
            <a:r>
              <a:rPr lang="en-US" altLang="zh-CN" sz="2400" baseline="-25000" dirty="0">
                <a:latin typeface="Times New Roman" panose="02020603050405020304" pitchFamily="18" charset="0"/>
              </a:rPr>
              <a:t>2</a:t>
            </a:r>
            <a:r>
              <a:rPr lang="en-US" altLang="zh-CN" sz="2400" dirty="0">
                <a:latin typeface="Times New Roman" panose="02020603050405020304" pitchFamily="18" charset="0"/>
              </a:rPr>
              <a:t>=</a:t>
            </a:r>
            <a:r>
              <a:rPr lang="en-US" altLang="zh-CN" sz="2400" i="1" dirty="0">
                <a:latin typeface="Times New Roman" panose="02020603050405020304" pitchFamily="18" charset="0"/>
              </a:rPr>
              <a:t>I</a:t>
            </a:r>
            <a:r>
              <a:rPr lang="en-US" altLang="zh-CN" sz="2400" baseline="-25000" dirty="0">
                <a:latin typeface="Times New Roman" panose="02020603050405020304" pitchFamily="18" charset="0"/>
              </a:rPr>
              <a:t>m2</a:t>
            </a:r>
            <a:r>
              <a:rPr lang="en-US" altLang="zh-CN" sz="2400" dirty="0">
                <a:latin typeface="Times New Roman" panose="02020603050405020304" pitchFamily="18" charset="0"/>
              </a:rPr>
              <a:t>cos(</a:t>
            </a:r>
            <a:r>
              <a:rPr lang="en-US" altLang="zh-CN" sz="2400" i="1" dirty="0">
                <a:latin typeface="Symbol" panose="05050102010706020507" pitchFamily="18" charset="2"/>
              </a:rPr>
              <a:t>w </a:t>
            </a:r>
            <a:r>
              <a:rPr lang="en-US" altLang="zh-CN" sz="2400" i="1" dirty="0">
                <a:latin typeface="Times New Roman" panose="02020603050405020304" pitchFamily="18" charset="0"/>
              </a:rPr>
              <a:t>t </a:t>
            </a:r>
            <a:r>
              <a:rPr lang="en-US" altLang="zh-CN" sz="2400" dirty="0">
                <a:latin typeface="Times New Roman" panose="02020603050405020304" pitchFamily="18" charset="0"/>
              </a:rPr>
              <a:t>+ </a:t>
            </a:r>
            <a:r>
              <a:rPr lang="en-US" altLang="zh-CN" sz="2400" i="1" dirty="0">
                <a:latin typeface="宋体" panose="02010600030101010101" pitchFamily="2" charset="-122"/>
                <a:sym typeface="Symbol" panose="05050102010706020507" pitchFamily="18" charset="2"/>
              </a:rPr>
              <a:t></a:t>
            </a:r>
            <a:r>
              <a:rPr lang="en-US" altLang="zh-CN" sz="2400" baseline="-25000" dirty="0">
                <a:latin typeface="Times New Roman" panose="02020603050405020304" pitchFamily="18" charset="0"/>
                <a:sym typeface="Symbol" panose="05050102010706020507" pitchFamily="18" charset="2"/>
              </a:rPr>
              <a:t>2</a:t>
            </a:r>
            <a:r>
              <a:rPr lang="en-US" altLang="zh-CN" sz="2400" dirty="0">
                <a:latin typeface="Symbol" panose="05050102010706020507" pitchFamily="18" charset="2"/>
              </a:rPr>
              <a:t> </a:t>
            </a:r>
            <a:r>
              <a:rPr lang="en-US" altLang="zh-CN" sz="2400" dirty="0">
                <a:latin typeface="Times New Roman" panose="02020603050405020304" pitchFamily="18" charset="0"/>
              </a:rPr>
              <a:t>)</a:t>
            </a:r>
            <a:endParaRPr lang="en-US" altLang="zh-CN" sz="2400" dirty="0">
              <a:latin typeface="Times New Roman" panose="02020603050405020304" pitchFamily="18" charset="0"/>
            </a:endParaRPr>
          </a:p>
        </p:txBody>
      </p:sp>
      <p:sp>
        <p:nvSpPr>
          <p:cNvPr id="43027" name="文本框 43026"/>
          <p:cNvSpPr txBox="1"/>
          <p:nvPr/>
        </p:nvSpPr>
        <p:spPr>
          <a:xfrm>
            <a:off x="595313" y="3540125"/>
            <a:ext cx="1203325" cy="517525"/>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i</a:t>
            </a:r>
            <a:r>
              <a:rPr lang="en-US" altLang="zh-CN" sz="2400" baseline="-25000" dirty="0">
                <a:latin typeface="Times New Roman" panose="02020603050405020304" pitchFamily="18" charset="0"/>
              </a:rPr>
              <a:t>3</a:t>
            </a:r>
            <a:r>
              <a:rPr lang="en-US" altLang="zh-CN" sz="2400" dirty="0">
                <a:latin typeface="Times New Roman" panose="02020603050405020304" pitchFamily="18" charset="0"/>
              </a:rPr>
              <a:t>= </a:t>
            </a:r>
            <a:r>
              <a:rPr lang="en-US" altLang="zh-CN" sz="2400" i="1" dirty="0">
                <a:solidFill>
                  <a:srgbClr val="3333FF"/>
                </a:solidFill>
                <a:latin typeface="Times New Roman" panose="02020603050405020304" pitchFamily="18" charset="0"/>
              </a:rPr>
              <a:t>i</a:t>
            </a:r>
            <a:r>
              <a:rPr lang="en-US" altLang="zh-CN" sz="2400" baseline="-25000" dirty="0">
                <a:solidFill>
                  <a:srgbClr val="3333FF"/>
                </a:solidFill>
                <a:latin typeface="Times New Roman" panose="02020603050405020304" pitchFamily="18" charset="0"/>
              </a:rPr>
              <a:t>1</a:t>
            </a:r>
            <a:r>
              <a:rPr lang="en-US" altLang="zh-CN" sz="2400" i="1" dirty="0">
                <a:solidFill>
                  <a:srgbClr val="3333FF"/>
                </a:solidFill>
                <a:latin typeface="Times New Roman" panose="02020603050405020304" pitchFamily="18" charset="0"/>
              </a:rPr>
              <a:t>+i</a:t>
            </a:r>
            <a:r>
              <a:rPr lang="en-US" altLang="zh-CN" sz="2400" baseline="-25000" dirty="0">
                <a:solidFill>
                  <a:srgbClr val="3333FF"/>
                </a:solidFill>
                <a:latin typeface="Times New Roman" panose="02020603050405020304" pitchFamily="18" charset="0"/>
              </a:rPr>
              <a:t>2</a:t>
            </a:r>
            <a:endParaRPr lang="en-US" altLang="zh-CN" sz="2400" dirty="0">
              <a:latin typeface="Times New Roman" panose="02020603050405020304" pitchFamily="18" charset="0"/>
            </a:endParaRPr>
          </a:p>
        </p:txBody>
      </p:sp>
      <p:sp>
        <p:nvSpPr>
          <p:cNvPr id="43028" name="矩形 43027"/>
          <p:cNvSpPr/>
          <p:nvPr/>
        </p:nvSpPr>
        <p:spPr>
          <a:xfrm>
            <a:off x="1758950" y="3540125"/>
            <a:ext cx="2587625" cy="517525"/>
          </a:xfrm>
          <a:prstGeom prst="rect">
            <a:avLst/>
          </a:prstGeom>
          <a:noFill/>
          <a:ln w="9525">
            <a:noFill/>
          </a:ln>
        </p:spPr>
        <p:txBody>
          <a:bodyPr wrap="none">
            <a:spAutoFit/>
          </a:bodyPr>
          <a:p>
            <a:pPr>
              <a:spcBef>
                <a:spcPct val="50000"/>
              </a:spcBef>
            </a:pPr>
            <a:r>
              <a:rPr lang="en-US" altLang="zh-CN" sz="2400" i="1" dirty="0">
                <a:latin typeface="Times New Roman" panose="02020603050405020304" pitchFamily="18" charset="0"/>
              </a:rPr>
              <a:t>=I</a:t>
            </a:r>
            <a:r>
              <a:rPr lang="en-US" altLang="zh-CN" sz="2400" baseline="-25000" dirty="0">
                <a:latin typeface="Times New Roman" panose="02020603050405020304" pitchFamily="18" charset="0"/>
              </a:rPr>
              <a:t>m3</a:t>
            </a:r>
            <a:r>
              <a:rPr lang="en-US" altLang="zh-CN" sz="2400" dirty="0">
                <a:latin typeface="Times New Roman" panose="02020603050405020304" pitchFamily="18" charset="0"/>
              </a:rPr>
              <a:t>cos(</a:t>
            </a:r>
            <a:r>
              <a:rPr lang="en-US" altLang="zh-CN" sz="2400" i="1" dirty="0">
                <a:latin typeface="Symbol" panose="05050102010706020507" pitchFamily="18" charset="2"/>
              </a:rPr>
              <a:t>w </a:t>
            </a:r>
            <a:r>
              <a:rPr lang="en-US" altLang="zh-CN" sz="2400" i="1" dirty="0">
                <a:latin typeface="Times New Roman" panose="02020603050405020304" pitchFamily="18" charset="0"/>
              </a:rPr>
              <a:t>t </a:t>
            </a:r>
            <a:r>
              <a:rPr lang="en-US" altLang="zh-CN" sz="2400" dirty="0">
                <a:latin typeface="Times New Roman" panose="02020603050405020304" pitchFamily="18" charset="0"/>
              </a:rPr>
              <a:t>+ </a:t>
            </a:r>
            <a:r>
              <a:rPr lang="en-US" altLang="zh-CN" sz="2400" i="1" dirty="0">
                <a:latin typeface="宋体" panose="02010600030101010101" pitchFamily="2" charset="-122"/>
                <a:sym typeface="Symbol" panose="05050102010706020507" pitchFamily="18" charset="2"/>
              </a:rPr>
              <a:t></a:t>
            </a:r>
            <a:r>
              <a:rPr lang="en-US" altLang="zh-CN" sz="2400" i="1" baseline="-25000" dirty="0">
                <a:latin typeface="Times New Roman" panose="02020603050405020304" pitchFamily="18" charset="0"/>
                <a:sym typeface="Symbol" panose="05050102010706020507" pitchFamily="18" charset="2"/>
              </a:rPr>
              <a:t>3</a:t>
            </a:r>
            <a:r>
              <a:rPr lang="en-US" altLang="zh-CN" sz="2400" dirty="0">
                <a:latin typeface="Symbol" panose="05050102010706020507" pitchFamily="18" charset="2"/>
              </a:rPr>
              <a:t> </a:t>
            </a:r>
            <a:r>
              <a:rPr lang="en-US" altLang="zh-CN" sz="2400" dirty="0">
                <a:latin typeface="Times New Roman" panose="02020603050405020304" pitchFamily="18" charset="0"/>
              </a:rPr>
              <a:t>)</a:t>
            </a:r>
            <a:endParaRPr lang="en-US" altLang="zh-CN" sz="2400" dirty="0">
              <a:latin typeface="Times New Roman" panose="02020603050405020304" pitchFamily="18" charset="0"/>
            </a:endParaRPr>
          </a:p>
        </p:txBody>
      </p:sp>
      <p:sp>
        <p:nvSpPr>
          <p:cNvPr id="43029" name="矩形 43028"/>
          <p:cNvSpPr/>
          <p:nvPr/>
        </p:nvSpPr>
        <p:spPr>
          <a:xfrm>
            <a:off x="639763" y="5441950"/>
            <a:ext cx="7718425" cy="1408113"/>
          </a:xfrm>
          <a:prstGeom prst="rect">
            <a:avLst/>
          </a:prstGeom>
          <a:noFill/>
          <a:ln w="9525">
            <a:noFill/>
          </a:ln>
        </p:spPr>
        <p:txBody>
          <a:bodyPr>
            <a:spAutoFit/>
          </a:bodyPr>
          <a:p>
            <a:pPr eaLnBrk="1" hangingPunct="1">
              <a:lnSpc>
                <a:spcPct val="120000"/>
              </a:lnSpc>
            </a:pPr>
            <a:r>
              <a:rPr lang="zh-CN" altLang="en-US" sz="2400" dirty="0">
                <a:solidFill>
                  <a:schemeClr val="accent2"/>
                </a:solidFill>
                <a:latin typeface="Times New Roman" panose="02020603050405020304" pitchFamily="18" charset="0"/>
              </a:rPr>
              <a:t>       复数向量也是一个大小、一个幅角，因此，我们可以把正弦量与复数对应起来，以复数计算来代替正弦量的计算，使计算变得较简单。</a:t>
            </a:r>
            <a:endParaRPr lang="zh-CN" altLang="en-US" sz="2400" dirty="0">
              <a:solidFill>
                <a:schemeClr val="accent2"/>
              </a:solidFill>
              <a:latin typeface="Times New Roman" panose="02020603050405020304" pitchFamily="18" charset="0"/>
            </a:endParaRPr>
          </a:p>
        </p:txBody>
      </p:sp>
      <p:sp>
        <p:nvSpPr>
          <p:cNvPr id="36886" name="文本框 43029"/>
          <p:cNvSpPr txBox="1"/>
          <p:nvPr/>
        </p:nvSpPr>
        <p:spPr>
          <a:xfrm>
            <a:off x="333375" y="612775"/>
            <a:ext cx="1885950" cy="517525"/>
          </a:xfrm>
          <a:prstGeom prst="rect">
            <a:avLst/>
          </a:prstGeom>
          <a:noFill/>
          <a:ln w="9525">
            <a:noFill/>
          </a:ln>
        </p:spPr>
        <p:txBody>
          <a:bodyPr>
            <a:spAutoFit/>
          </a:bodyPr>
          <a:p>
            <a:pPr eaLnBrk="1" hangingPunct="1"/>
            <a:r>
              <a:rPr lang="zh-CN" altLang="en-US" dirty="0">
                <a:solidFill>
                  <a:srgbClr val="FF3300"/>
                </a:solidFill>
                <a:latin typeface="Times New Roman" panose="02020603050405020304" pitchFamily="18" charset="0"/>
              </a:rPr>
              <a:t>1、why？</a:t>
            </a:r>
            <a:endParaRPr lang="zh-CN" altLang="en-US" dirty="0">
              <a:solidFill>
                <a:srgbClr val="FF3300"/>
              </a:solidFill>
              <a:latin typeface="Times New Roman" panose="02020603050405020304" pitchFamily="18" charset="0"/>
            </a:endParaRPr>
          </a:p>
        </p:txBody>
      </p:sp>
      <p:sp>
        <p:nvSpPr>
          <p:cNvPr id="36887" name="文本框 43030"/>
          <p:cNvSpPr txBox="1"/>
          <p:nvPr/>
        </p:nvSpPr>
        <p:spPr>
          <a:xfrm>
            <a:off x="454025" y="25400"/>
            <a:ext cx="3913188" cy="581025"/>
          </a:xfrm>
          <a:prstGeom prst="rect">
            <a:avLst/>
          </a:prstGeom>
          <a:noFill/>
          <a:ln w="9525">
            <a:noFill/>
          </a:ln>
        </p:spPr>
        <p:txBody>
          <a:bodyPr>
            <a:spAutoFit/>
          </a:bodyPr>
          <a:p>
            <a:pPr>
              <a:spcBef>
                <a:spcPct val="50000"/>
              </a:spcBef>
            </a:pPr>
            <a:r>
              <a:rPr lang="zh-CN" altLang="en-US" sz="3200" dirty="0">
                <a:solidFill>
                  <a:srgbClr val="FF0000"/>
                </a:solidFill>
                <a:latin typeface="楷体_GB2312" pitchFamily="49" charset="-122"/>
                <a:ea typeface="楷体_GB2312" pitchFamily="49" charset="-122"/>
              </a:rPr>
              <a:t>四、 复数</a:t>
            </a:r>
            <a:endParaRPr lang="zh-CN" altLang="en-US" sz="3200" dirty="0">
              <a:solidFill>
                <a:srgbClr val="FF0000"/>
              </a:solidFill>
              <a:latin typeface="楷体_GB2312" pitchFamily="49" charset="-122"/>
              <a:ea typeface="楷体_GB2312" pitchFamily="49" charset="-122"/>
            </a:endParaRPr>
          </a:p>
        </p:txBody>
      </p:sp>
      <p:sp>
        <p:nvSpPr>
          <p:cNvPr id="36888"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3010"/>
                                        </p:tgtEl>
                                        <p:attrNameLst>
                                          <p:attrName>style.visibility</p:attrName>
                                        </p:attrNameLst>
                                      </p:cBhvr>
                                      <p:to>
                                        <p:strVal val="visible"/>
                                      </p:to>
                                    </p:set>
                                    <p:anim calcmode="lin" valueType="num">
                                      <p:cBhvr additive="base">
                                        <p:cTn id="7" dur="500" fill="hold"/>
                                        <p:tgtEl>
                                          <p:spTgt spid="43010"/>
                                        </p:tgtEl>
                                        <p:attrNameLst>
                                          <p:attrName>ppt_x</p:attrName>
                                        </p:attrNameLst>
                                      </p:cBhvr>
                                      <p:tavLst>
                                        <p:tav tm="0">
                                          <p:val>
                                            <p:strVal val="0-#ppt_w/2"/>
                                          </p:val>
                                        </p:tav>
                                        <p:tav tm="100000">
                                          <p:val>
                                            <p:strVal val="#ppt_x"/>
                                          </p:val>
                                        </p:tav>
                                      </p:tavLst>
                                    </p:anim>
                                    <p:anim calcmode="lin" valueType="num">
                                      <p:cBhvr additive="base">
                                        <p:cTn id="8" dur="500" fill="hold"/>
                                        <p:tgtEl>
                                          <p:spTgt spid="430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43025"/>
                                        </p:tgtEl>
                                        <p:attrNameLst>
                                          <p:attrName>style.visibility</p:attrName>
                                        </p:attrNameLst>
                                      </p:cBhvr>
                                      <p:to>
                                        <p:strVal val="visible"/>
                                      </p:to>
                                    </p:set>
                                    <p:animEffect transition="in" filter="slide(fromBottom)">
                                      <p:cBhvr>
                                        <p:cTn id="13" dur="500"/>
                                        <p:tgtEl>
                                          <p:spTgt spid="43025"/>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43026"/>
                                        </p:tgtEl>
                                        <p:attrNameLst>
                                          <p:attrName>style.visibility</p:attrName>
                                        </p:attrNameLst>
                                      </p:cBhvr>
                                      <p:to>
                                        <p:strVal val="visible"/>
                                      </p:to>
                                    </p:set>
                                    <p:animEffect transition="in" filter="slide(fromBottom)">
                                      <p:cBhvr>
                                        <p:cTn id="17" dur="500"/>
                                        <p:tgtEl>
                                          <p:spTgt spid="43026"/>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43011"/>
                                        </p:tgtEl>
                                        <p:attrNameLst>
                                          <p:attrName>style.visibility</p:attrName>
                                        </p:attrNameLst>
                                      </p:cBhvr>
                                      <p:to>
                                        <p:strVal val="visible"/>
                                      </p:to>
                                    </p:set>
                                    <p:anim calcmode="lin" valueType="num">
                                      <p:cBhvr additive="base">
                                        <p:cTn id="22" dur="500" fill="hold"/>
                                        <p:tgtEl>
                                          <p:spTgt spid="43011"/>
                                        </p:tgtEl>
                                        <p:attrNameLst>
                                          <p:attrName>ppt_x</p:attrName>
                                        </p:attrNameLst>
                                      </p:cBhvr>
                                      <p:tavLst>
                                        <p:tav tm="0">
                                          <p:val>
                                            <p:strVal val="0-#ppt_w/2"/>
                                          </p:val>
                                        </p:tav>
                                        <p:tav tm="100000">
                                          <p:val>
                                            <p:strVal val="#ppt_x"/>
                                          </p:val>
                                        </p:tav>
                                      </p:tavLst>
                                    </p:anim>
                                    <p:anim calcmode="lin" valueType="num">
                                      <p:cBhvr additive="base">
                                        <p:cTn id="23" dur="500" fill="hold"/>
                                        <p:tgtEl>
                                          <p:spTgt spid="43011"/>
                                        </p:tgtEl>
                                        <p:attrNameLst>
                                          <p:attrName>ppt_y</p:attrName>
                                        </p:attrNameLst>
                                      </p:cBhvr>
                                      <p:tavLst>
                                        <p:tav tm="0">
                                          <p:val>
                                            <p:strVal val="#ppt_y"/>
                                          </p:val>
                                        </p:tav>
                                        <p:tav tm="100000">
                                          <p:val>
                                            <p:strVal val="#ppt_y"/>
                                          </p:val>
                                        </p:tav>
                                      </p:tavLst>
                                    </p:anim>
                                  </p:childTnLst>
                                </p:cTn>
                              </p:par>
                            </p:childTnLst>
                          </p:cTn>
                        </p:par>
                        <p:par>
                          <p:cTn id="24" fill="hold">
                            <p:stCondLst>
                              <p:cond delay="500"/>
                            </p:stCondLst>
                            <p:childTnLst>
                              <p:par>
                                <p:cTn id="25" presetID="2" presetClass="entr" presetSubtype="8" fill="hold" grpId="0" nodeType="afterEffect">
                                  <p:stCondLst>
                                    <p:cond delay="0"/>
                                  </p:stCondLst>
                                  <p:childTnLst>
                                    <p:set>
                                      <p:cBhvr>
                                        <p:cTn id="26" dur="1" fill="hold">
                                          <p:stCondLst>
                                            <p:cond delay="0"/>
                                          </p:stCondLst>
                                        </p:cTn>
                                        <p:tgtEl>
                                          <p:spTgt spid="43014"/>
                                        </p:tgtEl>
                                        <p:attrNameLst>
                                          <p:attrName>style.visibility</p:attrName>
                                        </p:attrNameLst>
                                      </p:cBhvr>
                                      <p:to>
                                        <p:strVal val="visible"/>
                                      </p:to>
                                    </p:set>
                                    <p:anim calcmode="lin" valueType="num">
                                      <p:cBhvr additive="base">
                                        <p:cTn id="27" dur="500" fill="hold"/>
                                        <p:tgtEl>
                                          <p:spTgt spid="43014"/>
                                        </p:tgtEl>
                                        <p:attrNameLst>
                                          <p:attrName>ppt_x</p:attrName>
                                        </p:attrNameLst>
                                      </p:cBhvr>
                                      <p:tavLst>
                                        <p:tav tm="0">
                                          <p:val>
                                            <p:strVal val="0-#ppt_w/2"/>
                                          </p:val>
                                        </p:tav>
                                        <p:tav tm="100000">
                                          <p:val>
                                            <p:strVal val="#ppt_x"/>
                                          </p:val>
                                        </p:tav>
                                      </p:tavLst>
                                    </p:anim>
                                    <p:anim calcmode="lin" valueType="num">
                                      <p:cBhvr additive="base">
                                        <p:cTn id="28" dur="500" fill="hold"/>
                                        <p:tgtEl>
                                          <p:spTgt spid="43014"/>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2" presetClass="entr" presetSubtype="8" fill="hold" grpId="0" nodeType="afterEffect">
                                  <p:stCondLst>
                                    <p:cond delay="0"/>
                                  </p:stCondLst>
                                  <p:childTnLst>
                                    <p:set>
                                      <p:cBhvr>
                                        <p:cTn id="31" dur="1" fill="hold">
                                          <p:stCondLst>
                                            <p:cond delay="0"/>
                                          </p:stCondLst>
                                        </p:cTn>
                                        <p:tgtEl>
                                          <p:spTgt spid="43017"/>
                                        </p:tgtEl>
                                        <p:attrNameLst>
                                          <p:attrName>style.visibility</p:attrName>
                                        </p:attrNameLst>
                                      </p:cBhvr>
                                      <p:to>
                                        <p:strVal val="visible"/>
                                      </p:to>
                                    </p:set>
                                    <p:anim calcmode="lin" valueType="num">
                                      <p:cBhvr additive="base">
                                        <p:cTn id="32" dur="500" fill="hold"/>
                                        <p:tgtEl>
                                          <p:spTgt spid="43017"/>
                                        </p:tgtEl>
                                        <p:attrNameLst>
                                          <p:attrName>ppt_x</p:attrName>
                                        </p:attrNameLst>
                                      </p:cBhvr>
                                      <p:tavLst>
                                        <p:tav tm="0">
                                          <p:val>
                                            <p:strVal val="0-#ppt_w/2"/>
                                          </p:val>
                                        </p:tav>
                                        <p:tav tm="100000">
                                          <p:val>
                                            <p:strVal val="#ppt_x"/>
                                          </p:val>
                                        </p:tav>
                                      </p:tavLst>
                                    </p:anim>
                                    <p:anim calcmode="lin" valueType="num">
                                      <p:cBhvr additive="base">
                                        <p:cTn id="33" dur="500" fill="hold"/>
                                        <p:tgtEl>
                                          <p:spTgt spid="43017"/>
                                        </p:tgtEl>
                                        <p:attrNameLst>
                                          <p:attrName>ppt_y</p:attrName>
                                        </p:attrNameLst>
                                      </p:cBhvr>
                                      <p:tavLst>
                                        <p:tav tm="0">
                                          <p:val>
                                            <p:strVal val="#ppt_y"/>
                                          </p:val>
                                        </p:tav>
                                        <p:tav tm="100000">
                                          <p:val>
                                            <p:strVal val="#ppt_y"/>
                                          </p:val>
                                        </p:tav>
                                      </p:tavLst>
                                    </p:anim>
                                  </p:childTnLst>
                                </p:cTn>
                              </p:par>
                            </p:childTnLst>
                          </p:cTn>
                        </p:par>
                        <p:par>
                          <p:cTn id="34" fill="hold">
                            <p:stCondLst>
                              <p:cond delay="1500"/>
                            </p:stCondLst>
                            <p:childTnLst>
                              <p:par>
                                <p:cTn id="35" presetID="2" presetClass="entr" presetSubtype="8" fill="hold" grpId="0" nodeType="afterEffect">
                                  <p:stCondLst>
                                    <p:cond delay="0"/>
                                  </p:stCondLst>
                                  <p:childTnLst>
                                    <p:set>
                                      <p:cBhvr>
                                        <p:cTn id="36" dur="1" fill="hold">
                                          <p:stCondLst>
                                            <p:cond delay="0"/>
                                          </p:stCondLst>
                                        </p:cTn>
                                        <p:tgtEl>
                                          <p:spTgt spid="43020"/>
                                        </p:tgtEl>
                                        <p:attrNameLst>
                                          <p:attrName>style.visibility</p:attrName>
                                        </p:attrNameLst>
                                      </p:cBhvr>
                                      <p:to>
                                        <p:strVal val="visible"/>
                                      </p:to>
                                    </p:set>
                                    <p:anim calcmode="lin" valueType="num">
                                      <p:cBhvr additive="base">
                                        <p:cTn id="37" dur="500" fill="hold"/>
                                        <p:tgtEl>
                                          <p:spTgt spid="43020"/>
                                        </p:tgtEl>
                                        <p:attrNameLst>
                                          <p:attrName>ppt_x</p:attrName>
                                        </p:attrNameLst>
                                      </p:cBhvr>
                                      <p:tavLst>
                                        <p:tav tm="0">
                                          <p:val>
                                            <p:strVal val="0-#ppt_w/2"/>
                                          </p:val>
                                        </p:tav>
                                        <p:tav tm="100000">
                                          <p:val>
                                            <p:strVal val="#ppt_x"/>
                                          </p:val>
                                        </p:tav>
                                      </p:tavLst>
                                    </p:anim>
                                    <p:anim calcmode="lin" valueType="num">
                                      <p:cBhvr additive="base">
                                        <p:cTn id="38" dur="500" fill="hold"/>
                                        <p:tgtEl>
                                          <p:spTgt spid="43020"/>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43012"/>
                                        </p:tgtEl>
                                        <p:attrNameLst>
                                          <p:attrName>style.visibility</p:attrName>
                                        </p:attrNameLst>
                                      </p:cBhvr>
                                      <p:to>
                                        <p:strVal val="visible"/>
                                      </p:to>
                                    </p:set>
                                    <p:anim calcmode="lin" valueType="num">
                                      <p:cBhvr additive="base">
                                        <p:cTn id="43" dur="500" fill="hold"/>
                                        <p:tgtEl>
                                          <p:spTgt spid="43012"/>
                                        </p:tgtEl>
                                        <p:attrNameLst>
                                          <p:attrName>ppt_x</p:attrName>
                                        </p:attrNameLst>
                                      </p:cBhvr>
                                      <p:tavLst>
                                        <p:tav tm="0">
                                          <p:val>
                                            <p:strVal val="0-#ppt_w/2"/>
                                          </p:val>
                                        </p:tav>
                                        <p:tav tm="100000">
                                          <p:val>
                                            <p:strVal val="#ppt_x"/>
                                          </p:val>
                                        </p:tav>
                                      </p:tavLst>
                                    </p:anim>
                                    <p:anim calcmode="lin" valueType="num">
                                      <p:cBhvr additive="base">
                                        <p:cTn id="44" dur="500" fill="hold"/>
                                        <p:tgtEl>
                                          <p:spTgt spid="43012"/>
                                        </p:tgtEl>
                                        <p:attrNameLst>
                                          <p:attrName>ppt_y</p:attrName>
                                        </p:attrNameLst>
                                      </p:cBhvr>
                                      <p:tavLst>
                                        <p:tav tm="0">
                                          <p:val>
                                            <p:strVal val="#ppt_y"/>
                                          </p:val>
                                        </p:tav>
                                        <p:tav tm="100000">
                                          <p:val>
                                            <p:strVal val="#ppt_y"/>
                                          </p:val>
                                        </p:tav>
                                      </p:tavLst>
                                    </p:anim>
                                  </p:childTnLst>
                                </p:cTn>
                              </p:par>
                            </p:childTnLst>
                          </p:cTn>
                        </p:par>
                        <p:par>
                          <p:cTn id="45" fill="hold">
                            <p:stCondLst>
                              <p:cond delay="500"/>
                            </p:stCondLst>
                            <p:childTnLst>
                              <p:par>
                                <p:cTn id="46" presetID="2" presetClass="entr" presetSubtype="8" fill="hold" grpId="0" nodeType="afterEffect">
                                  <p:stCondLst>
                                    <p:cond delay="0"/>
                                  </p:stCondLst>
                                  <p:childTnLst>
                                    <p:set>
                                      <p:cBhvr>
                                        <p:cTn id="47" dur="1" fill="hold">
                                          <p:stCondLst>
                                            <p:cond delay="0"/>
                                          </p:stCondLst>
                                        </p:cTn>
                                        <p:tgtEl>
                                          <p:spTgt spid="43015"/>
                                        </p:tgtEl>
                                        <p:attrNameLst>
                                          <p:attrName>style.visibility</p:attrName>
                                        </p:attrNameLst>
                                      </p:cBhvr>
                                      <p:to>
                                        <p:strVal val="visible"/>
                                      </p:to>
                                    </p:set>
                                    <p:anim calcmode="lin" valueType="num">
                                      <p:cBhvr additive="base">
                                        <p:cTn id="48" dur="500" fill="hold"/>
                                        <p:tgtEl>
                                          <p:spTgt spid="43015"/>
                                        </p:tgtEl>
                                        <p:attrNameLst>
                                          <p:attrName>ppt_x</p:attrName>
                                        </p:attrNameLst>
                                      </p:cBhvr>
                                      <p:tavLst>
                                        <p:tav tm="0">
                                          <p:val>
                                            <p:strVal val="0-#ppt_w/2"/>
                                          </p:val>
                                        </p:tav>
                                        <p:tav tm="100000">
                                          <p:val>
                                            <p:strVal val="#ppt_x"/>
                                          </p:val>
                                        </p:tav>
                                      </p:tavLst>
                                    </p:anim>
                                    <p:anim calcmode="lin" valueType="num">
                                      <p:cBhvr additive="base">
                                        <p:cTn id="49" dur="500" fill="hold"/>
                                        <p:tgtEl>
                                          <p:spTgt spid="43015"/>
                                        </p:tgtEl>
                                        <p:attrNameLst>
                                          <p:attrName>ppt_y</p:attrName>
                                        </p:attrNameLst>
                                      </p:cBhvr>
                                      <p:tavLst>
                                        <p:tav tm="0">
                                          <p:val>
                                            <p:strVal val="#ppt_y"/>
                                          </p:val>
                                        </p:tav>
                                        <p:tav tm="100000">
                                          <p:val>
                                            <p:strVal val="#ppt_y"/>
                                          </p:val>
                                        </p:tav>
                                      </p:tavLst>
                                    </p:anim>
                                  </p:childTnLst>
                                </p:cTn>
                              </p:par>
                            </p:childTnLst>
                          </p:cTn>
                        </p:par>
                        <p:par>
                          <p:cTn id="50" fill="hold">
                            <p:stCondLst>
                              <p:cond delay="1000"/>
                            </p:stCondLst>
                            <p:childTnLst>
                              <p:par>
                                <p:cTn id="51" presetID="2" presetClass="entr" presetSubtype="8" fill="hold" grpId="0" nodeType="afterEffect">
                                  <p:stCondLst>
                                    <p:cond delay="0"/>
                                  </p:stCondLst>
                                  <p:childTnLst>
                                    <p:set>
                                      <p:cBhvr>
                                        <p:cTn id="52" dur="1" fill="hold">
                                          <p:stCondLst>
                                            <p:cond delay="0"/>
                                          </p:stCondLst>
                                        </p:cTn>
                                        <p:tgtEl>
                                          <p:spTgt spid="43018"/>
                                        </p:tgtEl>
                                        <p:attrNameLst>
                                          <p:attrName>style.visibility</p:attrName>
                                        </p:attrNameLst>
                                      </p:cBhvr>
                                      <p:to>
                                        <p:strVal val="visible"/>
                                      </p:to>
                                    </p:set>
                                    <p:anim calcmode="lin" valueType="num">
                                      <p:cBhvr additive="base">
                                        <p:cTn id="53" dur="500" fill="hold"/>
                                        <p:tgtEl>
                                          <p:spTgt spid="43018"/>
                                        </p:tgtEl>
                                        <p:attrNameLst>
                                          <p:attrName>ppt_x</p:attrName>
                                        </p:attrNameLst>
                                      </p:cBhvr>
                                      <p:tavLst>
                                        <p:tav tm="0">
                                          <p:val>
                                            <p:strVal val="0-#ppt_w/2"/>
                                          </p:val>
                                        </p:tav>
                                        <p:tav tm="100000">
                                          <p:val>
                                            <p:strVal val="#ppt_x"/>
                                          </p:val>
                                        </p:tav>
                                      </p:tavLst>
                                    </p:anim>
                                    <p:anim calcmode="lin" valueType="num">
                                      <p:cBhvr additive="base">
                                        <p:cTn id="54" dur="500" fill="hold"/>
                                        <p:tgtEl>
                                          <p:spTgt spid="43018"/>
                                        </p:tgtEl>
                                        <p:attrNameLst>
                                          <p:attrName>ppt_y</p:attrName>
                                        </p:attrNameLst>
                                      </p:cBhvr>
                                      <p:tavLst>
                                        <p:tav tm="0">
                                          <p:val>
                                            <p:strVal val="#ppt_y"/>
                                          </p:val>
                                        </p:tav>
                                        <p:tav tm="100000">
                                          <p:val>
                                            <p:strVal val="#ppt_y"/>
                                          </p:val>
                                        </p:tav>
                                      </p:tavLst>
                                    </p:anim>
                                  </p:childTnLst>
                                </p:cTn>
                              </p:par>
                            </p:childTnLst>
                          </p:cTn>
                        </p:par>
                        <p:par>
                          <p:cTn id="55" fill="hold">
                            <p:stCondLst>
                              <p:cond delay="1500"/>
                            </p:stCondLst>
                            <p:childTnLst>
                              <p:par>
                                <p:cTn id="56" presetID="2" presetClass="entr" presetSubtype="8" fill="hold" grpId="0" nodeType="afterEffect">
                                  <p:stCondLst>
                                    <p:cond delay="0"/>
                                  </p:stCondLst>
                                  <p:childTnLst>
                                    <p:set>
                                      <p:cBhvr>
                                        <p:cTn id="57" dur="1" fill="hold">
                                          <p:stCondLst>
                                            <p:cond delay="0"/>
                                          </p:stCondLst>
                                        </p:cTn>
                                        <p:tgtEl>
                                          <p:spTgt spid="43021"/>
                                        </p:tgtEl>
                                        <p:attrNameLst>
                                          <p:attrName>style.visibility</p:attrName>
                                        </p:attrNameLst>
                                      </p:cBhvr>
                                      <p:to>
                                        <p:strVal val="visible"/>
                                      </p:to>
                                    </p:set>
                                    <p:anim calcmode="lin" valueType="num">
                                      <p:cBhvr additive="base">
                                        <p:cTn id="58" dur="500" fill="hold"/>
                                        <p:tgtEl>
                                          <p:spTgt spid="43021"/>
                                        </p:tgtEl>
                                        <p:attrNameLst>
                                          <p:attrName>ppt_x</p:attrName>
                                        </p:attrNameLst>
                                      </p:cBhvr>
                                      <p:tavLst>
                                        <p:tav tm="0">
                                          <p:val>
                                            <p:strVal val="0-#ppt_w/2"/>
                                          </p:val>
                                        </p:tav>
                                        <p:tav tm="100000">
                                          <p:val>
                                            <p:strVal val="#ppt_x"/>
                                          </p:val>
                                        </p:tav>
                                      </p:tavLst>
                                    </p:anim>
                                    <p:anim calcmode="lin" valueType="num">
                                      <p:cBhvr additive="base">
                                        <p:cTn id="59" dur="500" fill="hold"/>
                                        <p:tgtEl>
                                          <p:spTgt spid="43021"/>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12" presetClass="entr" presetSubtype="4" fill="hold" grpId="0" nodeType="clickEffect">
                                  <p:stCondLst>
                                    <p:cond delay="0"/>
                                  </p:stCondLst>
                                  <p:childTnLst>
                                    <p:set>
                                      <p:cBhvr>
                                        <p:cTn id="63" dur="1" fill="hold">
                                          <p:stCondLst>
                                            <p:cond delay="0"/>
                                          </p:stCondLst>
                                        </p:cTn>
                                        <p:tgtEl>
                                          <p:spTgt spid="43027"/>
                                        </p:tgtEl>
                                        <p:attrNameLst>
                                          <p:attrName>style.visibility</p:attrName>
                                        </p:attrNameLst>
                                      </p:cBhvr>
                                      <p:to>
                                        <p:strVal val="visible"/>
                                      </p:to>
                                    </p:set>
                                    <p:animEffect transition="in" filter="slide(fromBottom)">
                                      <p:cBhvr>
                                        <p:cTn id="64" dur="500"/>
                                        <p:tgtEl>
                                          <p:spTgt spid="43027"/>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8" fill="hold" grpId="0" nodeType="clickEffect">
                                  <p:stCondLst>
                                    <p:cond delay="0"/>
                                  </p:stCondLst>
                                  <p:childTnLst>
                                    <p:set>
                                      <p:cBhvr>
                                        <p:cTn id="68" dur="1" fill="hold">
                                          <p:stCondLst>
                                            <p:cond delay="0"/>
                                          </p:stCondLst>
                                        </p:cTn>
                                        <p:tgtEl>
                                          <p:spTgt spid="43013"/>
                                        </p:tgtEl>
                                        <p:attrNameLst>
                                          <p:attrName>style.visibility</p:attrName>
                                        </p:attrNameLst>
                                      </p:cBhvr>
                                      <p:to>
                                        <p:strVal val="visible"/>
                                      </p:to>
                                    </p:set>
                                    <p:anim calcmode="lin" valueType="num">
                                      <p:cBhvr additive="base">
                                        <p:cTn id="69" dur="500" fill="hold"/>
                                        <p:tgtEl>
                                          <p:spTgt spid="43013"/>
                                        </p:tgtEl>
                                        <p:attrNameLst>
                                          <p:attrName>ppt_x</p:attrName>
                                        </p:attrNameLst>
                                      </p:cBhvr>
                                      <p:tavLst>
                                        <p:tav tm="0">
                                          <p:val>
                                            <p:strVal val="0-#ppt_w/2"/>
                                          </p:val>
                                        </p:tav>
                                        <p:tav tm="100000">
                                          <p:val>
                                            <p:strVal val="#ppt_x"/>
                                          </p:val>
                                        </p:tav>
                                      </p:tavLst>
                                    </p:anim>
                                    <p:anim calcmode="lin" valueType="num">
                                      <p:cBhvr additive="base">
                                        <p:cTn id="70" dur="500" fill="hold"/>
                                        <p:tgtEl>
                                          <p:spTgt spid="43013"/>
                                        </p:tgtEl>
                                        <p:attrNameLst>
                                          <p:attrName>ppt_y</p:attrName>
                                        </p:attrNameLst>
                                      </p:cBhvr>
                                      <p:tavLst>
                                        <p:tav tm="0">
                                          <p:val>
                                            <p:strVal val="#ppt_y"/>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8" fill="hold" grpId="0" nodeType="clickEffect">
                                  <p:stCondLst>
                                    <p:cond delay="0"/>
                                  </p:stCondLst>
                                  <p:childTnLst>
                                    <p:set>
                                      <p:cBhvr>
                                        <p:cTn id="74" dur="1" fill="hold">
                                          <p:stCondLst>
                                            <p:cond delay="0"/>
                                          </p:stCondLst>
                                        </p:cTn>
                                        <p:tgtEl>
                                          <p:spTgt spid="43016"/>
                                        </p:tgtEl>
                                        <p:attrNameLst>
                                          <p:attrName>style.visibility</p:attrName>
                                        </p:attrNameLst>
                                      </p:cBhvr>
                                      <p:to>
                                        <p:strVal val="visible"/>
                                      </p:to>
                                    </p:set>
                                    <p:anim calcmode="lin" valueType="num">
                                      <p:cBhvr additive="base">
                                        <p:cTn id="75" dur="500" fill="hold"/>
                                        <p:tgtEl>
                                          <p:spTgt spid="43016"/>
                                        </p:tgtEl>
                                        <p:attrNameLst>
                                          <p:attrName>ppt_x</p:attrName>
                                        </p:attrNameLst>
                                      </p:cBhvr>
                                      <p:tavLst>
                                        <p:tav tm="0">
                                          <p:val>
                                            <p:strVal val="0-#ppt_w/2"/>
                                          </p:val>
                                        </p:tav>
                                        <p:tav tm="100000">
                                          <p:val>
                                            <p:strVal val="#ppt_x"/>
                                          </p:val>
                                        </p:tav>
                                      </p:tavLst>
                                    </p:anim>
                                    <p:anim calcmode="lin" valueType="num">
                                      <p:cBhvr additive="base">
                                        <p:cTn id="76" dur="500" fill="hold"/>
                                        <p:tgtEl>
                                          <p:spTgt spid="43016"/>
                                        </p:tgtEl>
                                        <p:attrNameLst>
                                          <p:attrName>ppt_y</p:attrName>
                                        </p:attrNameLst>
                                      </p:cBhvr>
                                      <p:tavLst>
                                        <p:tav tm="0">
                                          <p:val>
                                            <p:strVal val="#ppt_y"/>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8" fill="hold" grpId="0" nodeType="clickEffect">
                                  <p:stCondLst>
                                    <p:cond delay="0"/>
                                  </p:stCondLst>
                                  <p:childTnLst>
                                    <p:set>
                                      <p:cBhvr>
                                        <p:cTn id="80" dur="1" fill="hold">
                                          <p:stCondLst>
                                            <p:cond delay="0"/>
                                          </p:stCondLst>
                                        </p:cTn>
                                        <p:tgtEl>
                                          <p:spTgt spid="43019"/>
                                        </p:tgtEl>
                                        <p:attrNameLst>
                                          <p:attrName>style.visibility</p:attrName>
                                        </p:attrNameLst>
                                      </p:cBhvr>
                                      <p:to>
                                        <p:strVal val="visible"/>
                                      </p:to>
                                    </p:set>
                                    <p:anim calcmode="lin" valueType="num">
                                      <p:cBhvr additive="base">
                                        <p:cTn id="81" dur="500" fill="hold"/>
                                        <p:tgtEl>
                                          <p:spTgt spid="43019"/>
                                        </p:tgtEl>
                                        <p:attrNameLst>
                                          <p:attrName>ppt_x</p:attrName>
                                        </p:attrNameLst>
                                      </p:cBhvr>
                                      <p:tavLst>
                                        <p:tav tm="0">
                                          <p:val>
                                            <p:strVal val="0-#ppt_w/2"/>
                                          </p:val>
                                        </p:tav>
                                        <p:tav tm="100000">
                                          <p:val>
                                            <p:strVal val="#ppt_x"/>
                                          </p:val>
                                        </p:tav>
                                      </p:tavLst>
                                    </p:anim>
                                    <p:anim calcmode="lin" valueType="num">
                                      <p:cBhvr additive="base">
                                        <p:cTn id="82" dur="500" fill="hold"/>
                                        <p:tgtEl>
                                          <p:spTgt spid="43019"/>
                                        </p:tgtEl>
                                        <p:attrNameLst>
                                          <p:attrName>ppt_y</p:attrName>
                                        </p:attrNameLst>
                                      </p:cBhvr>
                                      <p:tavLst>
                                        <p:tav tm="0">
                                          <p:val>
                                            <p:strVal val="#ppt_y"/>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8" fill="hold" grpId="0" nodeType="clickEffect">
                                  <p:stCondLst>
                                    <p:cond delay="0"/>
                                  </p:stCondLst>
                                  <p:childTnLst>
                                    <p:set>
                                      <p:cBhvr>
                                        <p:cTn id="86" dur="1" fill="hold">
                                          <p:stCondLst>
                                            <p:cond delay="0"/>
                                          </p:stCondLst>
                                        </p:cTn>
                                        <p:tgtEl>
                                          <p:spTgt spid="43022"/>
                                        </p:tgtEl>
                                        <p:attrNameLst>
                                          <p:attrName>style.visibility</p:attrName>
                                        </p:attrNameLst>
                                      </p:cBhvr>
                                      <p:to>
                                        <p:strVal val="visible"/>
                                      </p:to>
                                    </p:set>
                                    <p:anim calcmode="lin" valueType="num">
                                      <p:cBhvr additive="base">
                                        <p:cTn id="87" dur="500" fill="hold"/>
                                        <p:tgtEl>
                                          <p:spTgt spid="43022"/>
                                        </p:tgtEl>
                                        <p:attrNameLst>
                                          <p:attrName>ppt_x</p:attrName>
                                        </p:attrNameLst>
                                      </p:cBhvr>
                                      <p:tavLst>
                                        <p:tav tm="0">
                                          <p:val>
                                            <p:strVal val="0-#ppt_w/2"/>
                                          </p:val>
                                        </p:tav>
                                        <p:tav tm="100000">
                                          <p:val>
                                            <p:strVal val="#ppt_x"/>
                                          </p:val>
                                        </p:tav>
                                      </p:tavLst>
                                    </p:anim>
                                    <p:anim calcmode="lin" valueType="num">
                                      <p:cBhvr additive="base">
                                        <p:cTn id="88" dur="500" fill="hold"/>
                                        <p:tgtEl>
                                          <p:spTgt spid="43022"/>
                                        </p:tgtEl>
                                        <p:attrNameLst>
                                          <p:attrName>ppt_y</p:attrName>
                                        </p:attrNameLst>
                                      </p:cBhvr>
                                      <p:tavLst>
                                        <p:tav tm="0">
                                          <p:val>
                                            <p:strVal val="#ppt_y"/>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8" fill="hold" grpId="0" nodeType="clickEffect">
                                  <p:stCondLst>
                                    <p:cond delay="0"/>
                                  </p:stCondLst>
                                  <p:childTnLst>
                                    <p:set>
                                      <p:cBhvr>
                                        <p:cTn id="92" dur="1" fill="hold">
                                          <p:stCondLst>
                                            <p:cond delay="0"/>
                                          </p:stCondLst>
                                        </p:cTn>
                                        <p:tgtEl>
                                          <p:spTgt spid="43028"/>
                                        </p:tgtEl>
                                        <p:attrNameLst>
                                          <p:attrName>style.visibility</p:attrName>
                                        </p:attrNameLst>
                                      </p:cBhvr>
                                      <p:to>
                                        <p:strVal val="visible"/>
                                      </p:to>
                                    </p:set>
                                    <p:anim calcmode="lin" valueType="num">
                                      <p:cBhvr additive="base">
                                        <p:cTn id="93" dur="500" fill="hold"/>
                                        <p:tgtEl>
                                          <p:spTgt spid="43028"/>
                                        </p:tgtEl>
                                        <p:attrNameLst>
                                          <p:attrName>ppt_x</p:attrName>
                                        </p:attrNameLst>
                                      </p:cBhvr>
                                      <p:tavLst>
                                        <p:tav tm="0">
                                          <p:val>
                                            <p:strVal val="0-#ppt_w/2"/>
                                          </p:val>
                                        </p:tav>
                                        <p:tav tm="100000">
                                          <p:val>
                                            <p:strVal val="#ppt_x"/>
                                          </p:val>
                                        </p:tav>
                                      </p:tavLst>
                                    </p:anim>
                                    <p:anim calcmode="lin" valueType="num">
                                      <p:cBhvr additive="base">
                                        <p:cTn id="94" dur="500" fill="hold"/>
                                        <p:tgtEl>
                                          <p:spTgt spid="43028"/>
                                        </p:tgtEl>
                                        <p:attrNameLst>
                                          <p:attrName>ppt_y</p:attrName>
                                        </p:attrNameLst>
                                      </p:cBhvr>
                                      <p:tavLst>
                                        <p:tav tm="0">
                                          <p:val>
                                            <p:strVal val="#ppt_y"/>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grpId="0" nodeType="clickEffect">
                                  <p:stCondLst>
                                    <p:cond delay="0"/>
                                  </p:stCondLst>
                                  <p:childTnLst>
                                    <p:set>
                                      <p:cBhvr>
                                        <p:cTn id="98" dur="1" fill="hold">
                                          <p:stCondLst>
                                            <p:cond delay="0"/>
                                          </p:stCondLst>
                                        </p:cTn>
                                        <p:tgtEl>
                                          <p:spTgt spid="43023"/>
                                        </p:tgtEl>
                                        <p:attrNameLst>
                                          <p:attrName>style.visibility</p:attrName>
                                        </p:attrNameLst>
                                      </p:cBhvr>
                                      <p:to>
                                        <p:strVal val="visible"/>
                                      </p:to>
                                    </p:set>
                                    <p:anim calcmode="lin" valueType="num">
                                      <p:cBhvr additive="base">
                                        <p:cTn id="99" dur="500" fill="hold"/>
                                        <p:tgtEl>
                                          <p:spTgt spid="43023"/>
                                        </p:tgtEl>
                                        <p:attrNameLst>
                                          <p:attrName>ppt_x</p:attrName>
                                        </p:attrNameLst>
                                      </p:cBhvr>
                                      <p:tavLst>
                                        <p:tav tm="0">
                                          <p:val>
                                            <p:strVal val="#ppt_x"/>
                                          </p:val>
                                        </p:tav>
                                        <p:tav tm="100000">
                                          <p:val>
                                            <p:strVal val="#ppt_x"/>
                                          </p:val>
                                        </p:tav>
                                      </p:tavLst>
                                    </p:anim>
                                    <p:anim calcmode="lin" valueType="num">
                                      <p:cBhvr additive="base">
                                        <p:cTn id="100" dur="500" fill="hold"/>
                                        <p:tgtEl>
                                          <p:spTgt spid="43023"/>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4" fill="hold" grpId="0" nodeType="clickEffect">
                                  <p:stCondLst>
                                    <p:cond delay="0"/>
                                  </p:stCondLst>
                                  <p:childTnLst>
                                    <p:set>
                                      <p:cBhvr>
                                        <p:cTn id="104" dur="1" fill="hold">
                                          <p:stCondLst>
                                            <p:cond delay="0"/>
                                          </p:stCondLst>
                                        </p:cTn>
                                        <p:tgtEl>
                                          <p:spTgt spid="43024"/>
                                        </p:tgtEl>
                                        <p:attrNameLst>
                                          <p:attrName>style.visibility</p:attrName>
                                        </p:attrNameLst>
                                      </p:cBhvr>
                                      <p:to>
                                        <p:strVal val="visible"/>
                                      </p:to>
                                    </p:set>
                                    <p:anim calcmode="lin" valueType="num">
                                      <p:cBhvr additive="base">
                                        <p:cTn id="105" dur="500" fill="hold"/>
                                        <p:tgtEl>
                                          <p:spTgt spid="43024"/>
                                        </p:tgtEl>
                                        <p:attrNameLst>
                                          <p:attrName>ppt_x</p:attrName>
                                        </p:attrNameLst>
                                      </p:cBhvr>
                                      <p:tavLst>
                                        <p:tav tm="0">
                                          <p:val>
                                            <p:strVal val="#ppt_x"/>
                                          </p:val>
                                        </p:tav>
                                        <p:tav tm="100000">
                                          <p:val>
                                            <p:strVal val="#ppt_x"/>
                                          </p:val>
                                        </p:tav>
                                      </p:tavLst>
                                    </p:anim>
                                    <p:anim calcmode="lin" valueType="num">
                                      <p:cBhvr additive="base">
                                        <p:cTn id="106" dur="500" fill="hold"/>
                                        <p:tgtEl>
                                          <p:spTgt spid="43024"/>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 presetClass="entr" presetSubtype="8" fill="hold" grpId="0" nodeType="clickEffect">
                                  <p:stCondLst>
                                    <p:cond delay="0"/>
                                  </p:stCondLst>
                                  <p:childTnLst>
                                    <p:set>
                                      <p:cBhvr>
                                        <p:cTn id="110" dur="1" fill="hold">
                                          <p:stCondLst>
                                            <p:cond delay="0"/>
                                          </p:stCondLst>
                                        </p:cTn>
                                        <p:tgtEl>
                                          <p:spTgt spid="43029"/>
                                        </p:tgtEl>
                                        <p:attrNameLst>
                                          <p:attrName>style.visibility</p:attrName>
                                        </p:attrNameLst>
                                      </p:cBhvr>
                                      <p:to>
                                        <p:strVal val="visible"/>
                                      </p:to>
                                    </p:set>
                                    <p:anim calcmode="lin" valueType="num">
                                      <p:cBhvr additive="base">
                                        <p:cTn id="111" dur="500" fill="hold"/>
                                        <p:tgtEl>
                                          <p:spTgt spid="43029"/>
                                        </p:tgtEl>
                                        <p:attrNameLst>
                                          <p:attrName>ppt_x</p:attrName>
                                        </p:attrNameLst>
                                      </p:cBhvr>
                                      <p:tavLst>
                                        <p:tav tm="0">
                                          <p:val>
                                            <p:strVal val="0-#ppt_w/2"/>
                                          </p:val>
                                        </p:tav>
                                        <p:tav tm="100000">
                                          <p:val>
                                            <p:strVal val="#ppt_x"/>
                                          </p:val>
                                        </p:tav>
                                      </p:tavLst>
                                    </p:anim>
                                    <p:anim calcmode="lin" valueType="num">
                                      <p:cBhvr additive="base">
                                        <p:cTn id="112" dur="500" fill="hold"/>
                                        <p:tgtEl>
                                          <p:spTgt spid="430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p:bldP spid="43011" grpId="0"/>
      <p:bldP spid="43012" grpId="0"/>
      <p:bldP spid="43013" grpId="0"/>
      <p:bldP spid="43014" grpId="0"/>
      <p:bldP spid="43015" grpId="0"/>
      <p:bldP spid="43016" grpId="0"/>
      <p:bldP spid="43017" grpId="0"/>
      <p:bldP spid="43018" grpId="0"/>
      <p:bldP spid="43019" grpId="0"/>
      <p:bldP spid="43020" grpId="0"/>
      <p:bldP spid="43021" grpId="0"/>
      <p:bldP spid="43022" grpId="0"/>
      <p:bldP spid="43023" grpId="0"/>
      <p:bldP spid="43024" grpId="0"/>
      <p:bldP spid="43025" grpId="0"/>
      <p:bldP spid="43026" grpId="0"/>
      <p:bldP spid="43027" grpId="0"/>
      <p:bldP spid="43028" grpId="0"/>
      <p:bldP spid="4302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组合 44033"/>
          <p:cNvGrpSpPr/>
          <p:nvPr/>
        </p:nvGrpSpPr>
        <p:grpSpPr>
          <a:xfrm>
            <a:off x="6516688" y="549275"/>
            <a:ext cx="2338387" cy="2179638"/>
            <a:chOff x="0" y="0"/>
            <a:chExt cx="1473" cy="1373"/>
          </a:xfrm>
        </p:grpSpPr>
        <p:sp>
          <p:nvSpPr>
            <p:cNvPr id="37912" name="直接连接符 44034"/>
            <p:cNvSpPr/>
            <p:nvPr/>
          </p:nvSpPr>
          <p:spPr>
            <a:xfrm flipH="1" flipV="1">
              <a:off x="192" y="144"/>
              <a:ext cx="0" cy="1056"/>
            </a:xfrm>
            <a:prstGeom prst="line">
              <a:avLst/>
            </a:prstGeom>
            <a:ln w="38100" cap="flat" cmpd="sng">
              <a:solidFill>
                <a:schemeClr val="tx1"/>
              </a:solidFill>
              <a:prstDash val="solid"/>
              <a:headEnd type="none" w="med" len="med"/>
              <a:tailEnd type="triangle" w="sm" len="lg"/>
            </a:ln>
          </p:spPr>
        </p:sp>
        <p:sp>
          <p:nvSpPr>
            <p:cNvPr id="37913" name="文本框 44035"/>
            <p:cNvSpPr txBox="1"/>
            <p:nvPr/>
          </p:nvSpPr>
          <p:spPr>
            <a:xfrm>
              <a:off x="192" y="0"/>
              <a:ext cx="289" cy="288"/>
            </a:xfrm>
            <a:prstGeom prst="rect">
              <a:avLst/>
            </a:prstGeom>
            <a:noFill/>
            <a:ln w="9525">
              <a:noFill/>
            </a:ln>
          </p:spPr>
          <p:txBody>
            <a:bodyPr wrap="none">
              <a:spAutoFit/>
            </a:bodyPr>
            <a:p>
              <a:r>
                <a:rPr lang="en-US" altLang="zh-CN" sz="2400" dirty="0">
                  <a:latin typeface="Times New Roman" panose="02020603050405020304" pitchFamily="18" charset="0"/>
                </a:rPr>
                <a:t>+j</a:t>
              </a:r>
              <a:endParaRPr lang="en-US" altLang="zh-CN" sz="2400" dirty="0">
                <a:latin typeface="Times New Roman" panose="02020603050405020304" pitchFamily="18" charset="0"/>
              </a:endParaRPr>
            </a:p>
          </p:txBody>
        </p:sp>
        <p:sp>
          <p:nvSpPr>
            <p:cNvPr id="37914" name="矩形 44036"/>
            <p:cNvSpPr/>
            <p:nvPr/>
          </p:nvSpPr>
          <p:spPr>
            <a:xfrm>
              <a:off x="1152" y="960"/>
              <a:ext cx="321" cy="288"/>
            </a:xfrm>
            <a:prstGeom prst="rect">
              <a:avLst/>
            </a:prstGeom>
            <a:noFill/>
            <a:ln w="9525">
              <a:noFill/>
            </a:ln>
          </p:spPr>
          <p:txBody>
            <a:bodyPr wrap="none">
              <a:spAutoFit/>
            </a:bodyPr>
            <a:p>
              <a:r>
                <a:rPr lang="zh-CN" altLang="en-US" sz="2400" dirty="0">
                  <a:latin typeface="Times New Roman" panose="02020603050405020304" pitchFamily="18" charset="0"/>
                </a:rPr>
                <a:t>+1</a:t>
              </a:r>
              <a:endParaRPr lang="zh-CN" altLang="en-US" sz="2400" dirty="0">
                <a:latin typeface="Times New Roman" panose="02020603050405020304" pitchFamily="18" charset="0"/>
              </a:endParaRPr>
            </a:p>
          </p:txBody>
        </p:sp>
        <p:sp>
          <p:nvSpPr>
            <p:cNvPr id="37915" name="文本框 44037"/>
            <p:cNvSpPr txBox="1"/>
            <p:nvPr/>
          </p:nvSpPr>
          <p:spPr>
            <a:xfrm>
              <a:off x="960" y="288"/>
              <a:ext cx="265" cy="327"/>
            </a:xfrm>
            <a:prstGeom prst="rect">
              <a:avLst/>
            </a:prstGeom>
            <a:noFill/>
            <a:ln w="9525">
              <a:noFill/>
            </a:ln>
          </p:spPr>
          <p:txBody>
            <a:bodyPr wrap="none">
              <a:spAutoFit/>
            </a:bodyPr>
            <a:p>
              <a:r>
                <a:rPr lang="en-US" altLang="zh-CN" i="1" dirty="0">
                  <a:solidFill>
                    <a:srgbClr val="FF3300"/>
                  </a:solidFill>
                  <a:latin typeface="Times New Roman" panose="02020603050405020304" pitchFamily="18" charset="0"/>
                </a:rPr>
                <a:t>A</a:t>
              </a:r>
              <a:endParaRPr lang="en-US" altLang="zh-CN" sz="2400" b="0" i="1" dirty="0">
                <a:solidFill>
                  <a:srgbClr val="FF3300"/>
                </a:solidFill>
                <a:latin typeface="Times New Roman" panose="02020603050405020304" pitchFamily="18" charset="0"/>
              </a:endParaRPr>
            </a:p>
          </p:txBody>
        </p:sp>
        <p:sp>
          <p:nvSpPr>
            <p:cNvPr id="37916" name="直接连接符 44038"/>
            <p:cNvSpPr/>
            <p:nvPr/>
          </p:nvSpPr>
          <p:spPr>
            <a:xfrm>
              <a:off x="1008" y="528"/>
              <a:ext cx="0" cy="576"/>
            </a:xfrm>
            <a:prstGeom prst="line">
              <a:avLst/>
            </a:prstGeom>
            <a:ln w="28575" cap="flat" cmpd="sng">
              <a:solidFill>
                <a:srgbClr val="0000FF"/>
              </a:solidFill>
              <a:prstDash val="dash"/>
              <a:headEnd type="none" w="med" len="med"/>
              <a:tailEnd type="none" w="med" len="med"/>
            </a:ln>
          </p:spPr>
        </p:sp>
        <p:sp>
          <p:nvSpPr>
            <p:cNvPr id="37917" name="直接连接符 44039"/>
            <p:cNvSpPr/>
            <p:nvPr/>
          </p:nvSpPr>
          <p:spPr>
            <a:xfrm>
              <a:off x="192" y="480"/>
              <a:ext cx="816" cy="0"/>
            </a:xfrm>
            <a:prstGeom prst="line">
              <a:avLst/>
            </a:prstGeom>
            <a:ln w="28575" cap="flat" cmpd="sng">
              <a:solidFill>
                <a:srgbClr val="0000FF"/>
              </a:solidFill>
              <a:prstDash val="dash"/>
              <a:headEnd type="none" w="med" len="med"/>
              <a:tailEnd type="none" w="med" len="med"/>
            </a:ln>
          </p:spPr>
        </p:sp>
        <p:sp>
          <p:nvSpPr>
            <p:cNvPr id="37918" name="矩形 44040"/>
            <p:cNvSpPr/>
            <p:nvPr/>
          </p:nvSpPr>
          <p:spPr>
            <a:xfrm>
              <a:off x="0" y="288"/>
              <a:ext cx="241" cy="327"/>
            </a:xfrm>
            <a:prstGeom prst="rect">
              <a:avLst/>
            </a:prstGeom>
            <a:noFill/>
            <a:ln w="9525">
              <a:noFill/>
            </a:ln>
          </p:spPr>
          <p:txBody>
            <a:bodyPr>
              <a:spAutoFit/>
            </a:bodyPr>
            <a:p>
              <a:r>
                <a:rPr lang="en-US" altLang="zh-CN" i="1" dirty="0">
                  <a:solidFill>
                    <a:srgbClr val="0000FF"/>
                  </a:solidFill>
                  <a:latin typeface="Times New Roman" panose="02020603050405020304" pitchFamily="18" charset="0"/>
                </a:rPr>
                <a:t>b</a:t>
              </a:r>
              <a:endParaRPr lang="en-US" altLang="zh-CN" i="1" dirty="0">
                <a:solidFill>
                  <a:srgbClr val="0000FF"/>
                </a:solidFill>
                <a:latin typeface="Times New Roman" panose="02020603050405020304" pitchFamily="18" charset="0"/>
              </a:endParaRPr>
            </a:p>
          </p:txBody>
        </p:sp>
        <p:sp>
          <p:nvSpPr>
            <p:cNvPr id="37919" name="矩形 44041"/>
            <p:cNvSpPr/>
            <p:nvPr/>
          </p:nvSpPr>
          <p:spPr>
            <a:xfrm>
              <a:off x="864" y="1008"/>
              <a:ext cx="244" cy="365"/>
            </a:xfrm>
            <a:prstGeom prst="rect">
              <a:avLst/>
            </a:prstGeom>
            <a:noFill/>
            <a:ln w="9525">
              <a:noFill/>
            </a:ln>
          </p:spPr>
          <p:txBody>
            <a:bodyPr>
              <a:spAutoFit/>
            </a:bodyPr>
            <a:p>
              <a:r>
                <a:rPr lang="en-US" altLang="zh-CN" sz="3200" i="1" dirty="0">
                  <a:solidFill>
                    <a:srgbClr val="0000FF"/>
                  </a:solidFill>
                  <a:latin typeface="Times New Roman" panose="02020603050405020304" pitchFamily="18" charset="0"/>
                </a:rPr>
                <a:t>a</a:t>
              </a:r>
              <a:endParaRPr lang="en-US" altLang="zh-CN" sz="3200" i="1" dirty="0">
                <a:solidFill>
                  <a:srgbClr val="0000FF"/>
                </a:solidFill>
                <a:latin typeface="Times New Roman" panose="02020603050405020304" pitchFamily="18" charset="0"/>
              </a:endParaRPr>
            </a:p>
          </p:txBody>
        </p:sp>
        <p:sp>
          <p:nvSpPr>
            <p:cNvPr id="37920" name="直接连接符 44042"/>
            <p:cNvSpPr/>
            <p:nvPr/>
          </p:nvSpPr>
          <p:spPr>
            <a:xfrm>
              <a:off x="96" y="1104"/>
              <a:ext cx="1104" cy="0"/>
            </a:xfrm>
            <a:prstGeom prst="line">
              <a:avLst/>
            </a:prstGeom>
            <a:ln w="38100" cap="flat" cmpd="sng">
              <a:solidFill>
                <a:schemeClr val="tx1"/>
              </a:solidFill>
              <a:prstDash val="solid"/>
              <a:headEnd type="none" w="med" len="med"/>
              <a:tailEnd type="triangle" w="sm" len="lg"/>
            </a:ln>
          </p:spPr>
        </p:sp>
        <p:sp>
          <p:nvSpPr>
            <p:cNvPr id="37921" name="文本框 44043"/>
            <p:cNvSpPr txBox="1"/>
            <p:nvPr/>
          </p:nvSpPr>
          <p:spPr>
            <a:xfrm>
              <a:off x="432" y="528"/>
              <a:ext cx="240" cy="365"/>
            </a:xfrm>
            <a:prstGeom prst="rect">
              <a:avLst/>
            </a:prstGeom>
            <a:noFill/>
            <a:ln w="9525">
              <a:noFill/>
            </a:ln>
          </p:spPr>
          <p:txBody>
            <a:bodyPr>
              <a:spAutoFit/>
            </a:bodyPr>
            <a:p>
              <a:pPr algn="ctr">
                <a:spcBef>
                  <a:spcPct val="50000"/>
                </a:spcBef>
              </a:pPr>
              <a:r>
                <a:rPr lang="en-US" altLang="zh-CN" sz="3200" i="1" dirty="0">
                  <a:solidFill>
                    <a:srgbClr val="FF0000"/>
                  </a:solidFill>
                  <a:latin typeface="Times New Roman" panose="02020603050405020304" pitchFamily="18" charset="0"/>
                  <a:ea typeface="楷体_GB2312" pitchFamily="49" charset="-122"/>
                </a:rPr>
                <a:t>r</a:t>
              </a:r>
              <a:endParaRPr lang="en-US" altLang="zh-CN" sz="3200" i="1" dirty="0">
                <a:solidFill>
                  <a:srgbClr val="FF0000"/>
                </a:solidFill>
                <a:latin typeface="Times New Roman" panose="02020603050405020304" pitchFamily="18" charset="0"/>
                <a:ea typeface="楷体_GB2312" pitchFamily="49" charset="-122"/>
              </a:endParaRPr>
            </a:p>
          </p:txBody>
        </p:sp>
        <p:graphicFrame>
          <p:nvGraphicFramePr>
            <p:cNvPr id="37922" name="对象 44044"/>
            <p:cNvGraphicFramePr>
              <a:graphicFrameLocks noChangeAspect="1"/>
            </p:cNvGraphicFramePr>
            <p:nvPr/>
          </p:nvGraphicFramePr>
          <p:xfrm>
            <a:off x="432" y="912"/>
            <a:ext cx="288" cy="225"/>
          </p:xfrm>
          <a:graphic>
            <a:graphicData uri="http://schemas.openxmlformats.org/presentationml/2006/ole">
              <mc:AlternateContent xmlns:mc="http://schemas.openxmlformats.org/markup-compatibility/2006">
                <mc:Choice xmlns:v="urn:schemas-microsoft-com:vml" Requires="v">
                  <p:oleObj spid="_x0000_s3223" name="" r:id="rId1" imgW="179070" imgH="179070" progId="">
                    <p:embed/>
                  </p:oleObj>
                </mc:Choice>
                <mc:Fallback>
                  <p:oleObj name="" r:id="rId1" imgW="179070" imgH="179070" progId="">
                    <p:embed/>
                    <p:pic>
                      <p:nvPicPr>
                        <p:cNvPr id="0" name="图片 3222"/>
                        <p:cNvPicPr/>
                        <p:nvPr/>
                      </p:nvPicPr>
                      <p:blipFill>
                        <a:blip r:embed="rId2"/>
                        <a:stretch>
                          <a:fillRect/>
                        </a:stretch>
                      </p:blipFill>
                      <p:spPr>
                        <a:xfrm>
                          <a:off x="432" y="912"/>
                          <a:ext cx="288" cy="225"/>
                        </a:xfrm>
                        <a:prstGeom prst="rect">
                          <a:avLst/>
                        </a:prstGeom>
                        <a:noFill/>
                        <a:ln w="38100">
                          <a:noFill/>
                          <a:miter/>
                        </a:ln>
                      </p:spPr>
                    </p:pic>
                  </p:oleObj>
                </mc:Fallback>
              </mc:AlternateContent>
            </a:graphicData>
          </a:graphic>
        </p:graphicFrame>
        <p:sp>
          <p:nvSpPr>
            <p:cNvPr id="37923" name="直接连接符 44045"/>
            <p:cNvSpPr/>
            <p:nvPr/>
          </p:nvSpPr>
          <p:spPr>
            <a:xfrm flipV="1">
              <a:off x="192" y="480"/>
              <a:ext cx="816" cy="624"/>
            </a:xfrm>
            <a:prstGeom prst="line">
              <a:avLst/>
            </a:prstGeom>
            <a:ln w="38100" cap="flat" cmpd="sng">
              <a:solidFill>
                <a:srgbClr val="FF0000"/>
              </a:solidFill>
              <a:prstDash val="solid"/>
              <a:headEnd type="none" w="med" len="med"/>
              <a:tailEnd type="triangle" w="sm" len="lg"/>
            </a:ln>
          </p:spPr>
        </p:sp>
        <p:sp>
          <p:nvSpPr>
            <p:cNvPr id="37924" name="未知"/>
            <p:cNvSpPr/>
            <p:nvPr/>
          </p:nvSpPr>
          <p:spPr>
            <a:xfrm>
              <a:off x="385" y="963"/>
              <a:ext cx="39" cy="142"/>
            </a:xfrm>
            <a:custGeom>
              <a:avLst/>
              <a:gdLst>
                <a:gd name="txL" fmla="*/ 0 w 39"/>
                <a:gd name="txT" fmla="*/ 0 h 142"/>
                <a:gd name="txR" fmla="*/ 39 w 39"/>
                <a:gd name="txB" fmla="*/ 142 h 142"/>
              </a:gdLst>
              <a:ahLst/>
              <a:cxnLst>
                <a:cxn ang="0">
                  <a:pos x="0" y="0"/>
                </a:cxn>
                <a:cxn ang="0">
                  <a:pos x="39" y="142"/>
                </a:cxn>
              </a:cxnLst>
              <a:rect l="txL" t="txT" r="txR" b="txB"/>
              <a:pathLst>
                <a:path w="39" h="142">
                  <a:moveTo>
                    <a:pt x="0" y="0"/>
                  </a:moveTo>
                  <a:cubicBezTo>
                    <a:pt x="31" y="47"/>
                    <a:pt x="39" y="88"/>
                    <a:pt x="39" y="142"/>
                  </a:cubicBezTo>
                </a:path>
              </a:pathLst>
            </a:custGeom>
            <a:noFill/>
            <a:ln w="38100" cap="flat" cmpd="sng">
              <a:solidFill>
                <a:srgbClr val="FF0000">
                  <a:alpha val="100000"/>
                </a:srgbClr>
              </a:solidFill>
              <a:prstDash val="solid"/>
              <a:round/>
              <a:headEnd type="none" w="med" len="med"/>
              <a:tailEnd type="none" w="med" len="med"/>
            </a:ln>
          </p:spPr>
          <p:txBody>
            <a:bodyPr/>
            <a:p>
              <a:endParaRPr lang="zh-CN" altLang="en-US"/>
            </a:p>
          </p:txBody>
        </p:sp>
        <p:sp>
          <p:nvSpPr>
            <p:cNvPr id="37925" name="矩形 44047"/>
            <p:cNvSpPr/>
            <p:nvPr/>
          </p:nvSpPr>
          <p:spPr>
            <a:xfrm>
              <a:off x="0" y="1056"/>
              <a:ext cx="212" cy="288"/>
            </a:xfrm>
            <a:prstGeom prst="rect">
              <a:avLst/>
            </a:prstGeom>
            <a:noFill/>
            <a:ln w="9525">
              <a:noFill/>
            </a:ln>
          </p:spPr>
          <p:txBody>
            <a:bodyPr wrap="none">
              <a:spAutoFit/>
            </a:bodyPr>
            <a:p>
              <a:r>
                <a:rPr lang="en-US" altLang="zh-CN" sz="2400" dirty="0">
                  <a:latin typeface="Times New Roman" panose="02020603050405020304" pitchFamily="18" charset="0"/>
                </a:rPr>
                <a:t>0</a:t>
              </a:r>
              <a:endParaRPr lang="en-US" altLang="zh-CN" sz="2400" dirty="0">
                <a:latin typeface="Times New Roman" panose="02020603050405020304" pitchFamily="18" charset="0"/>
              </a:endParaRPr>
            </a:p>
          </p:txBody>
        </p:sp>
      </p:grpSp>
      <p:grpSp>
        <p:nvGrpSpPr>
          <p:cNvPr id="3" name="组合 44048"/>
          <p:cNvGrpSpPr/>
          <p:nvPr/>
        </p:nvGrpSpPr>
        <p:grpSpPr>
          <a:xfrm>
            <a:off x="827088" y="1989138"/>
            <a:ext cx="3294062" cy="542925"/>
            <a:chOff x="0" y="0"/>
            <a:chExt cx="2075" cy="342"/>
          </a:xfrm>
        </p:grpSpPr>
        <p:sp>
          <p:nvSpPr>
            <p:cNvPr id="44050" name="文本框 44049"/>
            <p:cNvSpPr txBox="1"/>
            <p:nvPr/>
          </p:nvSpPr>
          <p:spPr>
            <a:xfrm>
              <a:off x="0" y="0"/>
              <a:ext cx="1106" cy="327"/>
            </a:xfrm>
            <a:prstGeom prst="rect">
              <a:avLst/>
            </a:prstGeom>
            <a:noFill/>
            <a:ln w="9525">
              <a:noFill/>
              <a:miter/>
            </a:ln>
          </p:spPr>
          <p:txBody>
            <a:bodyPr wrap="none">
              <a:spAutoFit/>
            </a:bodyPr>
            <a:lstStyle>
              <a:lvl1pPr marL="495300" indent="-495300">
                <a:defRPr sz="2800" b="1">
                  <a:solidFill>
                    <a:schemeClr val="tx1"/>
                  </a:solidFill>
                  <a:latin typeface="Times New Roman" panose="02020603050405020304" pitchFamily="18" charset="0"/>
                  <a:ea typeface="宋体" panose="02010600030101010101" pitchFamily="2" charset="-122"/>
                </a:defRPr>
              </a:lvl1pPr>
              <a:lvl2pPr>
                <a:defRPr sz="2800" b="1">
                  <a:solidFill>
                    <a:schemeClr val="tx1"/>
                  </a:solidFill>
                  <a:latin typeface="Times New Roman" panose="02020603050405020304" pitchFamily="18" charset="0"/>
                  <a:ea typeface="宋体" panose="02010600030101010101" pitchFamily="2" charset="-122"/>
                </a:defRPr>
              </a:lvl2pPr>
              <a:lvl3pPr>
                <a:defRPr sz="2800" b="1">
                  <a:solidFill>
                    <a:schemeClr val="tx1"/>
                  </a:solidFill>
                  <a:latin typeface="Times New Roman" panose="02020603050405020304" pitchFamily="18" charset="0"/>
                  <a:ea typeface="宋体" panose="02010600030101010101" pitchFamily="2" charset="-122"/>
                </a:defRPr>
              </a:lvl3pPr>
              <a:lvl4pPr>
                <a:defRPr sz="2800" b="1">
                  <a:solidFill>
                    <a:schemeClr val="tx1"/>
                  </a:solidFill>
                  <a:latin typeface="Times New Roman" panose="02020603050405020304" pitchFamily="18" charset="0"/>
                  <a:ea typeface="宋体" panose="02010600030101010101" pitchFamily="2" charset="-122"/>
                </a:defRPr>
              </a:lvl4pPr>
              <a:lvl5pPr>
                <a:defRPr sz="2800" b="1">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buFont typeface="Arial" panose="020B0604020202020204" pitchFamily="34" charset="0"/>
                <a:defRPr sz="2800" b="1">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buFont typeface="Arial" panose="020B0604020202020204" pitchFamily="34" charset="0"/>
                <a:defRPr sz="2800" b="1">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buFont typeface="Arial" panose="020B0604020202020204" pitchFamily="34" charset="0"/>
                <a:defRPr sz="2800" b="1">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buFont typeface="Arial" panose="020B0604020202020204" pitchFamily="34" charset="0"/>
                <a:defRPr sz="2800" b="1">
                  <a:solidFill>
                    <a:schemeClr val="tx1"/>
                  </a:solidFill>
                  <a:latin typeface="Times New Roman" panose="02020603050405020304" pitchFamily="18" charset="0"/>
                  <a:ea typeface="宋体" panose="02010600030101010101" pitchFamily="2" charset="-122"/>
                </a:defRPr>
              </a:lvl9pPr>
            </a:lstStyle>
            <a:p>
              <a:pPr marL="495300" marR="0" lvl="0" indent="-495300" algn="l" defTabSz="914400" rtl="0" eaLnBrk="1" fontAlgn="base" latinLnBrk="0" hangingPunct="1">
                <a:lnSpc>
                  <a:spcPct val="100000"/>
                </a:lnSpc>
                <a:spcBef>
                  <a:spcPct val="0"/>
                </a:spcBef>
                <a:spcAft>
                  <a:spcPct val="0"/>
                </a:spcAft>
                <a:buClr>
                  <a:srgbClr val="FF3300"/>
                </a:buClr>
                <a:buSzTx/>
                <a:buFont typeface="Arial" panose="020B0604020202020204" pitchFamily="34" charset="0"/>
                <a:buNone/>
                <a:defRPr/>
              </a:pPr>
              <a:r>
                <a:rPr kumimoji="0" lang="en-US" altLang="zh-CN" sz="2800" b="1" i="0" u="none" strike="noStrike" kern="1200" cap="none" spc="0" normalizeH="0" baseline="0" noProof="0" smtClean="0">
                  <a:ln>
                    <a:noFill/>
                  </a:ln>
                  <a:solidFill>
                    <a:schemeClr val="accent2"/>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(1) </a:t>
              </a:r>
              <a:r>
                <a:rPr kumimoji="0" lang="zh-CN" altLang="en-US" sz="2800" b="1" i="0" u="none" strike="noStrike" kern="1200" cap="none" spc="0" normalizeH="0" baseline="0" noProof="0" smtClean="0">
                  <a:ln>
                    <a:noFill/>
                  </a:ln>
                  <a:solidFill>
                    <a:schemeClr val="accent2"/>
                  </a:solidFill>
                  <a:effectLst>
                    <a:outerShdw blurRad="38100" dist="38100" dir="2700000" algn="tl">
                      <a:srgbClr val="C0C0C0"/>
                    </a:outerShdw>
                  </a:effectLst>
                  <a:uLnTx/>
                  <a:uFillTx/>
                  <a:latin typeface="Times New Roman" panose="02020603050405020304" pitchFamily="18" charset="0"/>
                  <a:ea typeface="楷体_GB2312" pitchFamily="49" charset="-122"/>
                  <a:cs typeface="+mn-cs"/>
                </a:rPr>
                <a:t>代数式</a:t>
              </a:r>
              <a:endParaRPr kumimoji="0" lang="zh-CN" altLang="en-US" sz="2800" b="1" i="0" u="none" strike="noStrike" kern="1200" cap="none" spc="0" normalizeH="0" baseline="0" noProof="0" smtClean="0">
                <a:ln>
                  <a:noFill/>
                </a:ln>
                <a:solidFill>
                  <a:schemeClr val="accent2"/>
                </a:solidFill>
                <a:effectLst>
                  <a:outerShdw blurRad="38100" dist="38100" dir="2700000" algn="tl">
                    <a:srgbClr val="C0C0C0"/>
                  </a:outerShdw>
                </a:effectLst>
                <a:uLnTx/>
                <a:uFillTx/>
                <a:latin typeface="Times New Roman" panose="02020603050405020304" pitchFamily="18" charset="0"/>
                <a:ea typeface="楷体_GB2312" pitchFamily="49" charset="-122"/>
                <a:cs typeface="+mn-cs"/>
              </a:endParaRPr>
            </a:p>
          </p:txBody>
        </p:sp>
        <p:grpSp>
          <p:nvGrpSpPr>
            <p:cNvPr id="37909" name="组合 44050"/>
            <p:cNvGrpSpPr/>
            <p:nvPr/>
          </p:nvGrpSpPr>
          <p:grpSpPr>
            <a:xfrm>
              <a:off x="1062" y="9"/>
              <a:ext cx="1013" cy="333"/>
              <a:chOff x="0" y="0"/>
              <a:chExt cx="1013" cy="333"/>
            </a:xfrm>
          </p:grpSpPr>
          <p:sp>
            <p:nvSpPr>
              <p:cNvPr id="37910" name="文本框 44051"/>
              <p:cNvSpPr txBox="1"/>
              <p:nvPr/>
            </p:nvSpPr>
            <p:spPr>
              <a:xfrm>
                <a:off x="0" y="6"/>
                <a:ext cx="265" cy="327"/>
              </a:xfrm>
              <a:prstGeom prst="rect">
                <a:avLst/>
              </a:prstGeom>
              <a:noFill/>
              <a:ln w="9525">
                <a:noFill/>
              </a:ln>
            </p:spPr>
            <p:txBody>
              <a:bodyPr wrap="none">
                <a:spAutoFit/>
              </a:bodyPr>
              <a:p>
                <a:r>
                  <a:rPr lang="en-US" altLang="zh-CN" i="1" dirty="0">
                    <a:latin typeface="Times New Roman" panose="02020603050405020304" pitchFamily="18" charset="0"/>
                  </a:rPr>
                  <a:t>A</a:t>
                </a:r>
                <a:endParaRPr lang="en-US" altLang="zh-CN" b="0" i="1" dirty="0">
                  <a:latin typeface="Times New Roman" panose="02020603050405020304" pitchFamily="18" charset="0"/>
                </a:endParaRPr>
              </a:p>
            </p:txBody>
          </p:sp>
          <p:sp>
            <p:nvSpPr>
              <p:cNvPr id="37911" name="文本框 44052"/>
              <p:cNvSpPr txBox="1"/>
              <p:nvPr/>
            </p:nvSpPr>
            <p:spPr>
              <a:xfrm>
                <a:off x="230" y="0"/>
                <a:ext cx="783" cy="327"/>
              </a:xfrm>
              <a:prstGeom prst="rect">
                <a:avLst/>
              </a:prstGeom>
              <a:noFill/>
              <a:ln w="9525">
                <a:noFill/>
              </a:ln>
            </p:spPr>
            <p:txBody>
              <a:bodyPr wrap="none">
                <a:spAutoFit/>
              </a:bodyPr>
              <a:p>
                <a:r>
                  <a:rPr lang="en-US" altLang="zh-CN" dirty="0">
                    <a:latin typeface="Times New Roman" panose="02020603050405020304" pitchFamily="18" charset="0"/>
                  </a:rPr>
                  <a:t>=</a:t>
                </a:r>
                <a:r>
                  <a:rPr lang="en-US" altLang="zh-CN" i="1" dirty="0">
                    <a:latin typeface="Times New Roman" panose="02020603050405020304" pitchFamily="18" charset="0"/>
                  </a:rPr>
                  <a:t>a + </a:t>
                </a:r>
                <a:r>
                  <a:rPr lang="en-US" altLang="zh-CN" dirty="0">
                    <a:latin typeface="Times New Roman" panose="02020603050405020304" pitchFamily="18" charset="0"/>
                  </a:rPr>
                  <a:t>j</a:t>
                </a:r>
                <a:r>
                  <a:rPr lang="en-US" altLang="zh-CN" i="1" dirty="0">
                    <a:latin typeface="Times New Roman" panose="02020603050405020304" pitchFamily="18" charset="0"/>
                  </a:rPr>
                  <a:t>b</a:t>
                </a:r>
                <a:endParaRPr lang="en-US" altLang="zh-CN" i="1" dirty="0">
                  <a:latin typeface="Times New Roman" panose="02020603050405020304" pitchFamily="18" charset="0"/>
                </a:endParaRPr>
              </a:p>
            </p:txBody>
          </p:sp>
        </p:grpSp>
      </p:grpSp>
      <p:grpSp>
        <p:nvGrpSpPr>
          <p:cNvPr id="5" name="组合 44053"/>
          <p:cNvGrpSpPr/>
          <p:nvPr/>
        </p:nvGrpSpPr>
        <p:grpSpPr>
          <a:xfrm>
            <a:off x="3779838" y="2781300"/>
            <a:ext cx="2605087" cy="1371600"/>
            <a:chOff x="0" y="0"/>
            <a:chExt cx="1641" cy="864"/>
          </a:xfrm>
        </p:grpSpPr>
        <p:sp>
          <p:nvSpPr>
            <p:cNvPr id="37904" name="左大括号 44054"/>
            <p:cNvSpPr/>
            <p:nvPr/>
          </p:nvSpPr>
          <p:spPr>
            <a:xfrm>
              <a:off x="0" y="192"/>
              <a:ext cx="144" cy="427"/>
            </a:xfrm>
            <a:prstGeom prst="leftBrace">
              <a:avLst>
                <a:gd name="adj1" fmla="val 24683"/>
                <a:gd name="adj2" fmla="val 50000"/>
              </a:avLst>
            </a:prstGeom>
            <a:noFill/>
            <a:ln w="38100" cap="flat" cmpd="sng">
              <a:solidFill>
                <a:srgbClr val="FF3300"/>
              </a:solidFill>
              <a:prstDash val="solid"/>
              <a:headEnd type="none" w="med" len="med"/>
              <a:tailEnd type="none" w="med" len="med"/>
            </a:ln>
          </p:spPr>
          <p:txBody>
            <a:bodyPr/>
            <a:p>
              <a:endParaRPr lang="zh-CN" altLang="en-US" dirty="0">
                <a:latin typeface="Times New Roman" panose="02020603050405020304" pitchFamily="18" charset="0"/>
              </a:endParaRPr>
            </a:p>
          </p:txBody>
        </p:sp>
        <p:grpSp>
          <p:nvGrpSpPr>
            <p:cNvPr id="37905" name="组合 44055"/>
            <p:cNvGrpSpPr>
              <a:grpSpLocks noChangeAspect="1"/>
            </p:cNvGrpSpPr>
            <p:nvPr/>
          </p:nvGrpSpPr>
          <p:grpSpPr>
            <a:xfrm>
              <a:off x="144" y="0"/>
              <a:ext cx="1497" cy="864"/>
              <a:chOff x="0" y="0"/>
              <a:chExt cx="1497" cy="864"/>
            </a:xfrm>
          </p:grpSpPr>
          <p:graphicFrame>
            <p:nvGraphicFramePr>
              <p:cNvPr id="37906" name="对象 44056"/>
              <p:cNvGraphicFramePr>
                <a:graphicFrameLocks noChangeAspect="1"/>
              </p:cNvGraphicFramePr>
              <p:nvPr/>
            </p:nvGraphicFramePr>
            <p:xfrm>
              <a:off x="0" y="240"/>
              <a:ext cx="1497" cy="624"/>
            </p:xfrm>
            <a:graphic>
              <a:graphicData uri="http://schemas.openxmlformats.org/presentationml/2006/ole">
                <mc:AlternateContent xmlns:mc="http://schemas.openxmlformats.org/markup-compatibility/2006">
                  <mc:Choice xmlns:v="urn:schemas-microsoft-com:vml" Requires="v">
                    <p:oleObj spid="_x0000_s3227" name="" r:id="rId3" imgW="867410" imgH="401320" progId="">
                      <p:embed/>
                    </p:oleObj>
                  </mc:Choice>
                  <mc:Fallback>
                    <p:oleObj name="" r:id="rId3" imgW="867410" imgH="401320" progId="">
                      <p:embed/>
                      <p:pic>
                        <p:nvPicPr>
                          <p:cNvPr id="0" name="图片 3226"/>
                          <p:cNvPicPr/>
                          <p:nvPr/>
                        </p:nvPicPr>
                        <p:blipFill>
                          <a:blip r:embed="rId4"/>
                          <a:stretch>
                            <a:fillRect/>
                          </a:stretch>
                        </p:blipFill>
                        <p:spPr>
                          <a:xfrm>
                            <a:off x="0" y="240"/>
                            <a:ext cx="1497" cy="624"/>
                          </a:xfrm>
                          <a:prstGeom prst="rect">
                            <a:avLst/>
                          </a:prstGeom>
                          <a:noFill/>
                          <a:ln w="38100">
                            <a:noFill/>
                            <a:miter/>
                          </a:ln>
                        </p:spPr>
                      </p:pic>
                    </p:oleObj>
                  </mc:Fallback>
                </mc:AlternateContent>
              </a:graphicData>
            </a:graphic>
          </p:graphicFrame>
          <p:graphicFrame>
            <p:nvGraphicFramePr>
              <p:cNvPr id="37907" name="对象 44057"/>
              <p:cNvGraphicFramePr>
                <a:graphicFrameLocks noChangeAspect="1"/>
              </p:cNvGraphicFramePr>
              <p:nvPr/>
            </p:nvGraphicFramePr>
            <p:xfrm>
              <a:off x="40" y="0"/>
              <a:ext cx="1312" cy="401"/>
            </p:xfrm>
            <a:graphic>
              <a:graphicData uri="http://schemas.openxmlformats.org/presentationml/2006/ole">
                <mc:AlternateContent xmlns:mc="http://schemas.openxmlformats.org/markup-compatibility/2006">
                  <mc:Choice xmlns:v="urn:schemas-microsoft-com:vml" Requires="v">
                    <p:oleObj spid="_x0000_s3225" name="" r:id="rId5" imgW="841375" imgH="259080" progId="">
                      <p:embed/>
                    </p:oleObj>
                  </mc:Choice>
                  <mc:Fallback>
                    <p:oleObj name="" r:id="rId5" imgW="841375" imgH="259080" progId="">
                      <p:embed/>
                      <p:pic>
                        <p:nvPicPr>
                          <p:cNvPr id="0" name="图片 3224"/>
                          <p:cNvPicPr/>
                          <p:nvPr/>
                        </p:nvPicPr>
                        <p:blipFill>
                          <a:blip r:embed="rId6"/>
                          <a:stretch>
                            <a:fillRect/>
                          </a:stretch>
                        </p:blipFill>
                        <p:spPr>
                          <a:xfrm>
                            <a:off x="40" y="0"/>
                            <a:ext cx="1312" cy="401"/>
                          </a:xfrm>
                          <a:prstGeom prst="rect">
                            <a:avLst/>
                          </a:prstGeom>
                          <a:noFill/>
                          <a:ln w="38100">
                            <a:noFill/>
                            <a:miter/>
                          </a:ln>
                        </p:spPr>
                      </p:pic>
                    </p:oleObj>
                  </mc:Fallback>
                </mc:AlternateContent>
              </a:graphicData>
            </a:graphic>
          </p:graphicFrame>
        </p:grpSp>
      </p:grpSp>
      <p:sp>
        <p:nvSpPr>
          <p:cNvPr id="44059" name="文本框 44058"/>
          <p:cNvSpPr txBox="1"/>
          <p:nvPr/>
        </p:nvSpPr>
        <p:spPr>
          <a:xfrm>
            <a:off x="6300788" y="2781300"/>
            <a:ext cx="1943100" cy="519113"/>
          </a:xfrm>
          <a:prstGeom prst="rect">
            <a:avLst/>
          </a:prstGeom>
          <a:noFill/>
          <a:ln w="9525">
            <a:noFill/>
          </a:ln>
        </p:spPr>
        <p:txBody>
          <a:bodyPr>
            <a:spAutoFit/>
          </a:bodyPr>
          <a:p>
            <a:r>
              <a:rPr lang="zh-CN" altLang="en-US" dirty="0">
                <a:solidFill>
                  <a:srgbClr val="000066"/>
                </a:solidFill>
                <a:latin typeface="Times New Roman" panose="02020603050405020304" pitchFamily="18" charset="0"/>
                <a:ea typeface="楷体_GB2312" pitchFamily="49" charset="-122"/>
              </a:rPr>
              <a:t>复数的模</a:t>
            </a:r>
            <a:endParaRPr lang="zh-CN" altLang="en-US" dirty="0">
              <a:solidFill>
                <a:srgbClr val="000066"/>
              </a:solidFill>
              <a:latin typeface="Times New Roman" panose="02020603050405020304" pitchFamily="18" charset="0"/>
              <a:ea typeface="楷体_GB2312" pitchFamily="49" charset="-122"/>
            </a:endParaRPr>
          </a:p>
        </p:txBody>
      </p:sp>
      <p:sp>
        <p:nvSpPr>
          <p:cNvPr id="44060" name="矩形 44059"/>
          <p:cNvSpPr/>
          <p:nvPr/>
        </p:nvSpPr>
        <p:spPr>
          <a:xfrm>
            <a:off x="6443663" y="3430588"/>
            <a:ext cx="2305050" cy="519112"/>
          </a:xfrm>
          <a:prstGeom prst="rect">
            <a:avLst/>
          </a:prstGeom>
          <a:noFill/>
          <a:ln w="9525">
            <a:noFill/>
          </a:ln>
        </p:spPr>
        <p:txBody>
          <a:bodyPr>
            <a:spAutoFit/>
          </a:bodyPr>
          <a:p>
            <a:r>
              <a:rPr lang="zh-CN" altLang="en-US" dirty="0">
                <a:solidFill>
                  <a:srgbClr val="000066"/>
                </a:solidFill>
                <a:latin typeface="Times New Roman" panose="02020603050405020304" pitchFamily="18" charset="0"/>
                <a:ea typeface="楷体_GB2312" pitchFamily="49" charset="-122"/>
              </a:rPr>
              <a:t>复数的辐角</a:t>
            </a:r>
            <a:endParaRPr lang="zh-CN" altLang="en-US" dirty="0">
              <a:solidFill>
                <a:srgbClr val="000066"/>
              </a:solidFill>
              <a:latin typeface="Times New Roman" panose="02020603050405020304" pitchFamily="18" charset="0"/>
              <a:ea typeface="楷体_GB2312" pitchFamily="49" charset="-122"/>
            </a:endParaRPr>
          </a:p>
        </p:txBody>
      </p:sp>
      <p:grpSp>
        <p:nvGrpSpPr>
          <p:cNvPr id="7" name="组合 44060"/>
          <p:cNvGrpSpPr/>
          <p:nvPr/>
        </p:nvGrpSpPr>
        <p:grpSpPr>
          <a:xfrm>
            <a:off x="755650" y="2925763"/>
            <a:ext cx="2671763" cy="977900"/>
            <a:chOff x="0" y="0"/>
            <a:chExt cx="1683" cy="616"/>
          </a:xfrm>
        </p:grpSpPr>
        <p:sp>
          <p:nvSpPr>
            <p:cNvPr id="37901" name="文本框 44061"/>
            <p:cNvSpPr txBox="1"/>
            <p:nvPr/>
          </p:nvSpPr>
          <p:spPr>
            <a:xfrm>
              <a:off x="0" y="0"/>
              <a:ext cx="720" cy="381"/>
            </a:xfrm>
            <a:prstGeom prst="rect">
              <a:avLst/>
            </a:prstGeom>
            <a:noFill/>
            <a:ln w="9525">
              <a:noFill/>
            </a:ln>
          </p:spPr>
          <p:txBody>
            <a:bodyPr>
              <a:spAutoFit/>
            </a:bodyPr>
            <a:p>
              <a:pPr>
                <a:lnSpc>
                  <a:spcPct val="120000"/>
                </a:lnSpc>
              </a:pPr>
              <a:r>
                <a:rPr lang="zh-CN" altLang="en-US" dirty="0">
                  <a:latin typeface="Times New Roman" panose="02020603050405020304" pitchFamily="18" charset="0"/>
                  <a:ea typeface="楷体_GB2312" pitchFamily="49" charset="-122"/>
                </a:rPr>
                <a:t>式中</a:t>
              </a:r>
              <a:r>
                <a:rPr lang="en-US" altLang="zh-CN" dirty="0">
                  <a:latin typeface="Times New Roman" panose="02020603050405020304" pitchFamily="18" charset="0"/>
                </a:rPr>
                <a:t>:</a:t>
              </a:r>
              <a:endParaRPr lang="en-US" altLang="zh-CN" dirty="0">
                <a:latin typeface="Times New Roman" panose="02020603050405020304" pitchFamily="18" charset="0"/>
              </a:endParaRPr>
            </a:p>
          </p:txBody>
        </p:sp>
        <p:graphicFrame>
          <p:nvGraphicFramePr>
            <p:cNvPr id="37902" name="对象 44062"/>
            <p:cNvGraphicFramePr>
              <a:graphicFrameLocks noChangeAspect="1"/>
            </p:cNvGraphicFramePr>
            <p:nvPr/>
          </p:nvGraphicFramePr>
          <p:xfrm>
            <a:off x="586" y="110"/>
            <a:ext cx="1097" cy="267"/>
          </p:xfrm>
          <a:graphic>
            <a:graphicData uri="http://schemas.openxmlformats.org/presentationml/2006/ole">
              <mc:AlternateContent xmlns:mc="http://schemas.openxmlformats.org/markup-compatibility/2006">
                <mc:Choice xmlns:v="urn:schemas-microsoft-com:vml" Requires="v">
                  <p:oleObj spid="_x0000_s3228" name="" r:id="rId7" imgW="737870" imgH="168275" progId="">
                    <p:embed/>
                  </p:oleObj>
                </mc:Choice>
                <mc:Fallback>
                  <p:oleObj name="" r:id="rId7" imgW="737870" imgH="168275" progId="">
                    <p:embed/>
                    <p:pic>
                      <p:nvPicPr>
                        <p:cNvPr id="0" name="图片 3227"/>
                        <p:cNvPicPr/>
                        <p:nvPr/>
                      </p:nvPicPr>
                      <p:blipFill>
                        <a:blip r:embed="rId8"/>
                        <a:stretch>
                          <a:fillRect/>
                        </a:stretch>
                      </p:blipFill>
                      <p:spPr>
                        <a:xfrm>
                          <a:off x="586" y="110"/>
                          <a:ext cx="1097" cy="267"/>
                        </a:xfrm>
                        <a:prstGeom prst="rect">
                          <a:avLst/>
                        </a:prstGeom>
                        <a:noFill/>
                        <a:ln w="38100">
                          <a:noFill/>
                          <a:miter/>
                        </a:ln>
                      </p:spPr>
                    </p:pic>
                  </p:oleObj>
                </mc:Fallback>
              </mc:AlternateContent>
            </a:graphicData>
          </a:graphic>
        </p:graphicFrame>
        <p:graphicFrame>
          <p:nvGraphicFramePr>
            <p:cNvPr id="37903" name="对象 44063"/>
            <p:cNvGraphicFramePr>
              <a:graphicFrameLocks noChangeAspect="1"/>
            </p:cNvGraphicFramePr>
            <p:nvPr/>
          </p:nvGraphicFramePr>
          <p:xfrm>
            <a:off x="576" y="288"/>
            <a:ext cx="1058" cy="328"/>
          </p:xfrm>
          <a:graphic>
            <a:graphicData uri="http://schemas.openxmlformats.org/presentationml/2006/ole">
              <mc:AlternateContent xmlns:mc="http://schemas.openxmlformats.org/markup-compatibility/2006">
                <mc:Choice xmlns:v="urn:schemas-microsoft-com:vml" Requires="v">
                  <p:oleObj spid="_x0000_s3224" name="" r:id="rId9" imgW="711835" imgH="207010" progId="">
                    <p:embed/>
                  </p:oleObj>
                </mc:Choice>
                <mc:Fallback>
                  <p:oleObj name="" r:id="rId9" imgW="711835" imgH="207010" progId="">
                    <p:embed/>
                    <p:pic>
                      <p:nvPicPr>
                        <p:cNvPr id="0" name="图片 3223"/>
                        <p:cNvPicPr/>
                        <p:nvPr/>
                      </p:nvPicPr>
                      <p:blipFill>
                        <a:blip r:embed="rId10"/>
                        <a:stretch>
                          <a:fillRect/>
                        </a:stretch>
                      </p:blipFill>
                      <p:spPr>
                        <a:xfrm>
                          <a:off x="576" y="288"/>
                          <a:ext cx="1058" cy="328"/>
                        </a:xfrm>
                        <a:prstGeom prst="rect">
                          <a:avLst/>
                        </a:prstGeom>
                        <a:noFill/>
                        <a:ln w="38100">
                          <a:noFill/>
                          <a:miter/>
                        </a:ln>
                      </p:spPr>
                    </p:pic>
                  </p:oleObj>
                </mc:Fallback>
              </mc:AlternateContent>
            </a:graphicData>
          </a:graphic>
        </p:graphicFrame>
      </p:grpSp>
      <p:sp>
        <p:nvSpPr>
          <p:cNvPr id="44065" name="文本框 44064"/>
          <p:cNvSpPr txBox="1"/>
          <p:nvPr/>
        </p:nvSpPr>
        <p:spPr>
          <a:xfrm>
            <a:off x="1042988" y="4437063"/>
            <a:ext cx="1760538" cy="519113"/>
          </a:xfrm>
          <a:prstGeom prst="rect">
            <a:avLst/>
          </a:prstGeom>
          <a:noFill/>
          <a:ln w="9525">
            <a:noFill/>
            <a:miter/>
          </a:ln>
        </p:spPr>
        <p:txBody>
          <a:bodyPr wrap="none">
            <a:spAutoFit/>
          </a:bodyPr>
          <a:lstStyle/>
          <a:p>
            <a:pPr marR="0" defTabSz="914400" eaLnBrk="1" hangingPunct="1">
              <a:buClrTx/>
              <a:buSzTx/>
              <a:buFont typeface="Arial" panose="020B0604020202020204" pitchFamily="34" charset="0"/>
              <a:buNone/>
              <a:defRPr/>
            </a:pPr>
            <a:r>
              <a:rPr kumimoji="0" lang="en-US" altLang="zh-CN" kern="1200" cap="none" spc="0" normalizeH="0" baseline="0" noProof="0">
                <a:solidFill>
                  <a:schemeClr val="accent2"/>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(2) </a:t>
            </a:r>
            <a:r>
              <a:rPr kumimoji="0" lang="zh-CN" altLang="en-US" kern="1200" cap="none" spc="0" normalizeH="0" baseline="0" noProof="0">
                <a:solidFill>
                  <a:schemeClr val="accent2"/>
                </a:solidFill>
                <a:effectLst>
                  <a:outerShdw blurRad="38100" dist="38100" dir="2700000" algn="tl">
                    <a:srgbClr val="C0C0C0"/>
                  </a:outerShdw>
                </a:effectLst>
                <a:latin typeface="Times New Roman" panose="02020603050405020304" pitchFamily="18" charset="0"/>
                <a:ea typeface="楷体_GB2312" pitchFamily="49" charset="-122"/>
                <a:cs typeface="+mn-cs"/>
              </a:rPr>
              <a:t>三角式</a:t>
            </a:r>
            <a:endParaRPr kumimoji="0" lang="zh-CN" altLang="en-US" kern="1200" cap="none" spc="0" normalizeH="0" baseline="0" noProof="0">
              <a:solidFill>
                <a:schemeClr val="accent2"/>
              </a:solidFill>
              <a:effectLst>
                <a:outerShdw blurRad="38100" dist="38100" dir="2700000" algn="tl">
                  <a:srgbClr val="C0C0C0"/>
                </a:outerShdw>
              </a:effectLst>
              <a:latin typeface="Times New Roman" panose="02020603050405020304" pitchFamily="18" charset="0"/>
              <a:ea typeface="楷体_GB2312" pitchFamily="49" charset="-122"/>
              <a:cs typeface="+mn-cs"/>
            </a:endParaRPr>
          </a:p>
        </p:txBody>
      </p:sp>
      <p:graphicFrame>
        <p:nvGraphicFramePr>
          <p:cNvPr id="44066" name="对象 44065"/>
          <p:cNvGraphicFramePr>
            <a:graphicFrameLocks noChangeAspect="1"/>
          </p:cNvGraphicFramePr>
          <p:nvPr/>
        </p:nvGraphicFramePr>
        <p:xfrm>
          <a:off x="1403350" y="4940300"/>
          <a:ext cx="6389688" cy="595313"/>
        </p:xfrm>
        <a:graphic>
          <a:graphicData uri="http://schemas.openxmlformats.org/presentationml/2006/ole">
            <mc:AlternateContent xmlns:mc="http://schemas.openxmlformats.org/markup-compatibility/2006">
              <mc:Choice xmlns:v="urn:schemas-microsoft-com:vml" Requires="v">
                <p:oleObj spid="_x0000_s3226" name="" r:id="rId11" imgW="2716530" imgH="203200" progId="">
                  <p:embed/>
                </p:oleObj>
              </mc:Choice>
              <mc:Fallback>
                <p:oleObj name="" r:id="rId11" imgW="2716530" imgH="203200" progId="">
                  <p:embed/>
                  <p:pic>
                    <p:nvPicPr>
                      <p:cNvPr id="0" name="图片 3225"/>
                      <p:cNvPicPr/>
                      <p:nvPr/>
                    </p:nvPicPr>
                    <p:blipFill>
                      <a:blip r:embed="rId12"/>
                      <a:stretch>
                        <a:fillRect/>
                      </a:stretch>
                    </p:blipFill>
                    <p:spPr>
                      <a:xfrm>
                        <a:off x="1403350" y="4940300"/>
                        <a:ext cx="6389688" cy="595313"/>
                      </a:xfrm>
                      <a:prstGeom prst="rect">
                        <a:avLst/>
                      </a:prstGeom>
                      <a:noFill/>
                      <a:ln w="38100">
                        <a:noFill/>
                        <a:miter/>
                      </a:ln>
                    </p:spPr>
                  </p:pic>
                </p:oleObj>
              </mc:Fallback>
            </mc:AlternateContent>
          </a:graphicData>
        </a:graphic>
      </p:graphicFrame>
      <p:sp>
        <p:nvSpPr>
          <p:cNvPr id="37898" name="文本框 44066"/>
          <p:cNvSpPr txBox="1"/>
          <p:nvPr/>
        </p:nvSpPr>
        <p:spPr>
          <a:xfrm>
            <a:off x="493713" y="1123950"/>
            <a:ext cx="6022975" cy="519113"/>
          </a:xfrm>
          <a:prstGeom prst="rect">
            <a:avLst/>
          </a:prstGeom>
          <a:noFill/>
          <a:ln w="9525">
            <a:noFill/>
          </a:ln>
        </p:spPr>
        <p:txBody>
          <a:bodyPr>
            <a:spAutoFit/>
          </a:bodyPr>
          <a:p>
            <a:pPr>
              <a:spcBef>
                <a:spcPct val="50000"/>
              </a:spcBef>
            </a:pPr>
            <a:r>
              <a:rPr lang="zh-CN" altLang="en-US" dirty="0">
                <a:latin typeface="楷体_GB2312" pitchFamily="49" charset="-122"/>
                <a:ea typeface="楷体_GB2312" pitchFamily="49" charset="-122"/>
              </a:rPr>
              <a:t>1、复数</a:t>
            </a:r>
            <a:r>
              <a:rPr lang="zh-CN" altLang="en-US" dirty="0">
                <a:latin typeface="Times New Roman" panose="02020603050405020304" pitchFamily="18" charset="0"/>
                <a:ea typeface="楷体_GB2312" pitchFamily="49" charset="-122"/>
              </a:rPr>
              <a:t>表示</a:t>
            </a:r>
            <a:r>
              <a:rPr lang="zh-CN" altLang="en-US" dirty="0">
                <a:latin typeface="楷体_GB2312" pitchFamily="49" charset="-122"/>
                <a:ea typeface="楷体_GB2312" pitchFamily="49" charset="-122"/>
              </a:rPr>
              <a:t>形式：</a:t>
            </a:r>
            <a:endParaRPr lang="zh-CN" altLang="en-US" dirty="0">
              <a:latin typeface="楷体_GB2312" pitchFamily="49" charset="-122"/>
              <a:ea typeface="楷体_GB2312" pitchFamily="49" charset="-122"/>
            </a:endParaRPr>
          </a:p>
        </p:txBody>
      </p:sp>
      <p:sp>
        <p:nvSpPr>
          <p:cNvPr id="37899" name="文本框 44067"/>
          <p:cNvSpPr txBox="1"/>
          <p:nvPr/>
        </p:nvSpPr>
        <p:spPr>
          <a:xfrm>
            <a:off x="454025" y="473075"/>
            <a:ext cx="3913188" cy="579438"/>
          </a:xfrm>
          <a:prstGeom prst="rect">
            <a:avLst/>
          </a:prstGeom>
          <a:noFill/>
          <a:ln w="9525">
            <a:noFill/>
          </a:ln>
        </p:spPr>
        <p:txBody>
          <a:bodyPr>
            <a:spAutoFit/>
          </a:bodyPr>
          <a:p>
            <a:pPr>
              <a:spcBef>
                <a:spcPct val="50000"/>
              </a:spcBef>
            </a:pPr>
            <a:r>
              <a:rPr lang="zh-CN" altLang="en-US" sz="3200" dirty="0">
                <a:solidFill>
                  <a:srgbClr val="FF0000"/>
                </a:solidFill>
                <a:latin typeface="楷体_GB2312" pitchFamily="49" charset="-122"/>
                <a:ea typeface="楷体_GB2312" pitchFamily="49" charset="-122"/>
              </a:rPr>
              <a:t>四、 复数</a:t>
            </a:r>
            <a:endParaRPr lang="zh-CN" altLang="en-US" sz="3200" dirty="0">
              <a:solidFill>
                <a:srgbClr val="FF0000"/>
              </a:solidFill>
              <a:latin typeface="楷体_GB2312" pitchFamily="49" charset="-122"/>
              <a:ea typeface="楷体_GB2312" pitchFamily="49" charset="-122"/>
            </a:endParaRPr>
          </a:p>
        </p:txBody>
      </p:sp>
      <p:sp>
        <p:nvSpPr>
          <p:cNvPr id="37900"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272"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strVal val="2/3*#ppt_w"/>
                                          </p:val>
                                        </p:tav>
                                        <p:tav tm="100000">
                                          <p:val>
                                            <p:strVal val="#ppt_w"/>
                                          </p:val>
                                        </p:tav>
                                      </p:tavLst>
                                    </p:anim>
                                    <p:anim calcmode="lin" valueType="num">
                                      <p:cBhvr>
                                        <p:cTn id="13" dur="500" fill="hold"/>
                                        <p:tgtEl>
                                          <p:spTgt spid="2"/>
                                        </p:tgtEl>
                                        <p:attrNameLst>
                                          <p:attrName>ppt_h</p:attrName>
                                        </p:attrNameLst>
                                      </p:cBhvr>
                                      <p:tavLst>
                                        <p:tav tm="0">
                                          <p:val>
                                            <p:strVal val="2/3*#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up)">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44059"/>
                                        </p:tgtEl>
                                        <p:attrNameLst>
                                          <p:attrName>style.visibility</p:attrName>
                                        </p:attrNameLst>
                                      </p:cBhvr>
                                      <p:to>
                                        <p:strVal val="visible"/>
                                      </p:to>
                                    </p:set>
                                    <p:animEffect transition="in" filter="wipe(left)">
                                      <p:cBhvr>
                                        <p:cTn id="28" dur="500"/>
                                        <p:tgtEl>
                                          <p:spTgt spid="44059"/>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44060"/>
                                        </p:tgtEl>
                                        <p:attrNameLst>
                                          <p:attrName>style.visibility</p:attrName>
                                        </p:attrNameLst>
                                      </p:cBhvr>
                                      <p:to>
                                        <p:strVal val="visible"/>
                                      </p:to>
                                    </p:set>
                                    <p:animEffect transition="in" filter="wipe(left)">
                                      <p:cBhvr>
                                        <p:cTn id="33" dur="500"/>
                                        <p:tgtEl>
                                          <p:spTgt spid="44060"/>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44065"/>
                                        </p:tgtEl>
                                        <p:attrNameLst>
                                          <p:attrName>style.visibility</p:attrName>
                                        </p:attrNameLst>
                                      </p:cBhvr>
                                      <p:to>
                                        <p:strVal val="visible"/>
                                      </p:to>
                                    </p:set>
                                    <p:animEffect transition="in" filter="wipe(left)">
                                      <p:cBhvr>
                                        <p:cTn id="38" dur="500"/>
                                        <p:tgtEl>
                                          <p:spTgt spid="44065"/>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44066"/>
                                        </p:tgtEl>
                                        <p:attrNameLst>
                                          <p:attrName>style.visibility</p:attrName>
                                        </p:attrNameLst>
                                      </p:cBhvr>
                                      <p:to>
                                        <p:strVal val="visible"/>
                                      </p:to>
                                    </p:set>
                                    <p:animEffect transition="in" filter="wipe(left)">
                                      <p:cBhvr>
                                        <p:cTn id="43" dur="2000"/>
                                        <p:tgtEl>
                                          <p:spTgt spid="440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59" grpId="0"/>
      <p:bldP spid="44060" grpId="0"/>
      <p:bldP spid="4406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组合 45057"/>
          <p:cNvGrpSpPr/>
          <p:nvPr/>
        </p:nvGrpSpPr>
        <p:grpSpPr>
          <a:xfrm>
            <a:off x="1547813" y="2708275"/>
            <a:ext cx="3830637" cy="631825"/>
            <a:chOff x="0" y="0"/>
            <a:chExt cx="2413" cy="398"/>
          </a:xfrm>
        </p:grpSpPr>
        <p:sp>
          <p:nvSpPr>
            <p:cNvPr id="45059" name="文本框 45058"/>
            <p:cNvSpPr txBox="1"/>
            <p:nvPr/>
          </p:nvSpPr>
          <p:spPr>
            <a:xfrm>
              <a:off x="0" y="23"/>
              <a:ext cx="1218" cy="327"/>
            </a:xfrm>
            <a:prstGeom prst="rect">
              <a:avLst/>
            </a:prstGeom>
            <a:noFill/>
            <a:ln w="9525">
              <a:noFill/>
              <a:miter/>
            </a:ln>
          </p:spPr>
          <p:txBody>
            <a:bodyPr wrap="none">
              <a:spAutoFit/>
            </a:bodyPr>
            <a:lstStyle/>
            <a:p>
              <a:pPr marR="0" defTabSz="914400" eaLnBrk="1" hangingPunct="1">
                <a:buClrTx/>
                <a:buSzTx/>
                <a:buFont typeface="Arial" panose="020B0604020202020204" pitchFamily="34" charset="0"/>
                <a:buNone/>
                <a:defRPr/>
              </a:pPr>
              <a:r>
                <a:rPr kumimoji="0" lang="en-US" altLang="zh-CN" kern="1200" cap="none" spc="0" normalizeH="0" baseline="0" noProof="0">
                  <a:solidFill>
                    <a:schemeClr val="accent2"/>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(3)  </a:t>
              </a:r>
              <a:r>
                <a:rPr kumimoji="0" lang="zh-CN" altLang="en-US" kern="1200" cap="none" spc="0" normalizeH="0" baseline="0" noProof="0">
                  <a:solidFill>
                    <a:schemeClr val="accent2"/>
                  </a:solidFill>
                  <a:effectLst>
                    <a:outerShdw blurRad="38100" dist="38100" dir="2700000" algn="tl">
                      <a:srgbClr val="C0C0C0"/>
                    </a:outerShdw>
                  </a:effectLst>
                  <a:latin typeface="Times New Roman" panose="02020603050405020304" pitchFamily="18" charset="0"/>
                  <a:ea typeface="楷体_GB2312" pitchFamily="49" charset="-122"/>
                  <a:cs typeface="+mn-cs"/>
                </a:rPr>
                <a:t>指数式</a:t>
              </a:r>
              <a:r>
                <a:rPr kumimoji="0" lang="zh-CN" altLang="en-US" kern="1200" cap="none" spc="0" normalizeH="0" baseline="0" noProof="0">
                  <a:solidFill>
                    <a:srgbClr val="FF3300"/>
                  </a:solidFill>
                  <a:latin typeface="Times New Roman" panose="02020603050405020304" pitchFamily="18" charset="0"/>
                  <a:ea typeface="宋体" panose="02010600030101010101" pitchFamily="2" charset="-122"/>
                  <a:cs typeface="+mn-cs"/>
                </a:rPr>
                <a:t> </a:t>
              </a:r>
              <a:endParaRPr kumimoji="0" lang="zh-CN" altLang="en-US" kern="1200" cap="none" spc="0" normalizeH="0" baseline="0" noProof="0">
                <a:solidFill>
                  <a:srgbClr val="FF3300"/>
                </a:solidFill>
                <a:latin typeface="Times New Roman" panose="02020603050405020304" pitchFamily="18" charset="0"/>
                <a:ea typeface="宋体" panose="02010600030101010101" pitchFamily="2" charset="-122"/>
                <a:cs typeface="+mn-cs"/>
              </a:endParaRPr>
            </a:p>
          </p:txBody>
        </p:sp>
        <p:graphicFrame>
          <p:nvGraphicFramePr>
            <p:cNvPr id="38937" name="对象 45059"/>
            <p:cNvGraphicFramePr>
              <a:graphicFrameLocks noChangeAspect="1"/>
            </p:cNvGraphicFramePr>
            <p:nvPr/>
          </p:nvGraphicFramePr>
          <p:xfrm>
            <a:off x="1216" y="0"/>
            <a:ext cx="1197" cy="398"/>
          </p:xfrm>
          <a:graphic>
            <a:graphicData uri="http://schemas.openxmlformats.org/presentationml/2006/ole">
              <mc:AlternateContent xmlns:mc="http://schemas.openxmlformats.org/markup-compatibility/2006">
                <mc:Choice xmlns:v="urn:schemas-microsoft-com:vml" Requires="v">
                  <p:oleObj spid="_x0000_s3109" name="" r:id="rId1" imgW="608965" imgH="233045" progId="">
                    <p:embed/>
                  </p:oleObj>
                </mc:Choice>
                <mc:Fallback>
                  <p:oleObj name="" r:id="rId1" imgW="608965" imgH="233045" progId="">
                    <p:embed/>
                    <p:pic>
                      <p:nvPicPr>
                        <p:cNvPr id="0" name="图片 3108"/>
                        <p:cNvPicPr/>
                        <p:nvPr/>
                      </p:nvPicPr>
                      <p:blipFill>
                        <a:blip r:embed="rId2"/>
                        <a:stretch>
                          <a:fillRect/>
                        </a:stretch>
                      </p:blipFill>
                      <p:spPr>
                        <a:xfrm>
                          <a:off x="1216" y="0"/>
                          <a:ext cx="1197" cy="398"/>
                        </a:xfrm>
                        <a:prstGeom prst="rect">
                          <a:avLst/>
                        </a:prstGeom>
                        <a:noFill/>
                        <a:ln w="38100">
                          <a:noFill/>
                          <a:miter/>
                        </a:ln>
                      </p:spPr>
                    </p:pic>
                  </p:oleObj>
                </mc:Fallback>
              </mc:AlternateContent>
            </a:graphicData>
          </a:graphic>
        </p:graphicFrame>
      </p:grpSp>
      <p:grpSp>
        <p:nvGrpSpPr>
          <p:cNvPr id="3" name="组合 45060"/>
          <p:cNvGrpSpPr/>
          <p:nvPr/>
        </p:nvGrpSpPr>
        <p:grpSpPr>
          <a:xfrm>
            <a:off x="755650" y="4581525"/>
            <a:ext cx="7251700" cy="668338"/>
            <a:chOff x="0" y="0"/>
            <a:chExt cx="4568" cy="421"/>
          </a:xfrm>
        </p:grpSpPr>
        <p:graphicFrame>
          <p:nvGraphicFramePr>
            <p:cNvPr id="38932" name="对象 45061"/>
            <p:cNvGraphicFramePr>
              <a:graphicFrameLocks noChangeAspect="1"/>
            </p:cNvGraphicFramePr>
            <p:nvPr/>
          </p:nvGraphicFramePr>
          <p:xfrm>
            <a:off x="0" y="0"/>
            <a:ext cx="4568" cy="421"/>
          </p:xfrm>
          <a:graphic>
            <a:graphicData uri="http://schemas.openxmlformats.org/presentationml/2006/ole">
              <mc:AlternateContent xmlns:mc="http://schemas.openxmlformats.org/markup-compatibility/2006">
                <mc:Choice xmlns:v="urn:schemas-microsoft-com:vml" Requires="v">
                  <p:oleObj spid="_x0000_s3110" name="" r:id="rId3" imgW="2717800" imgH="228600" progId="">
                    <p:embed/>
                  </p:oleObj>
                </mc:Choice>
                <mc:Fallback>
                  <p:oleObj name="" r:id="rId3" imgW="2717800" imgH="228600" progId="">
                    <p:embed/>
                    <p:pic>
                      <p:nvPicPr>
                        <p:cNvPr id="0" name="图片 3109"/>
                        <p:cNvPicPr/>
                        <p:nvPr/>
                      </p:nvPicPr>
                      <p:blipFill>
                        <a:blip r:embed="rId4"/>
                        <a:stretch>
                          <a:fillRect/>
                        </a:stretch>
                      </p:blipFill>
                      <p:spPr>
                        <a:xfrm>
                          <a:off x="0" y="0"/>
                          <a:ext cx="4568" cy="421"/>
                        </a:xfrm>
                        <a:prstGeom prst="rect">
                          <a:avLst/>
                        </a:prstGeom>
                        <a:pattFill prst="pct40">
                          <a:fgClr>
                            <a:srgbClr val="FF9900"/>
                          </a:fgClr>
                          <a:bgClr>
                            <a:srgbClr val="FFFFFF"/>
                          </a:bgClr>
                        </a:pattFill>
                        <a:ln w="38100" cap="flat" cmpd="sng">
                          <a:solidFill>
                            <a:srgbClr val="FF3300"/>
                          </a:solidFill>
                          <a:prstDash val="solid"/>
                          <a:miter/>
                          <a:headEnd type="none" w="med" len="med"/>
                          <a:tailEnd type="none" w="med" len="med"/>
                        </a:ln>
                      </p:spPr>
                    </p:pic>
                  </p:oleObj>
                </mc:Fallback>
              </mc:AlternateContent>
            </a:graphicData>
          </a:graphic>
        </p:graphicFrame>
        <p:grpSp>
          <p:nvGrpSpPr>
            <p:cNvPr id="38933" name="组合 45062"/>
            <p:cNvGrpSpPr/>
            <p:nvPr/>
          </p:nvGrpSpPr>
          <p:grpSpPr>
            <a:xfrm>
              <a:off x="4165" y="144"/>
              <a:ext cx="384" cy="240"/>
              <a:chOff x="0" y="0"/>
              <a:chExt cx="384" cy="240"/>
            </a:xfrm>
          </p:grpSpPr>
          <p:sp>
            <p:nvSpPr>
              <p:cNvPr id="38934" name="直接连接符 45063"/>
              <p:cNvSpPr/>
              <p:nvPr/>
            </p:nvSpPr>
            <p:spPr>
              <a:xfrm flipH="1">
                <a:off x="0" y="0"/>
                <a:ext cx="144" cy="240"/>
              </a:xfrm>
              <a:prstGeom prst="line">
                <a:avLst/>
              </a:prstGeom>
              <a:ln w="28575" cap="flat" cmpd="sng">
                <a:solidFill>
                  <a:schemeClr val="tx1"/>
                </a:solidFill>
                <a:prstDash val="solid"/>
                <a:headEnd type="none" w="med" len="med"/>
                <a:tailEnd type="none" w="med" len="med"/>
              </a:ln>
            </p:spPr>
          </p:sp>
          <p:sp>
            <p:nvSpPr>
              <p:cNvPr id="38935" name="直接连接符 45064"/>
              <p:cNvSpPr/>
              <p:nvPr/>
            </p:nvSpPr>
            <p:spPr>
              <a:xfrm>
                <a:off x="0" y="240"/>
                <a:ext cx="384" cy="0"/>
              </a:xfrm>
              <a:prstGeom prst="line">
                <a:avLst/>
              </a:prstGeom>
              <a:ln w="28575" cap="flat" cmpd="sng">
                <a:solidFill>
                  <a:schemeClr val="tx1"/>
                </a:solidFill>
                <a:prstDash val="solid"/>
                <a:headEnd type="none" w="med" len="med"/>
                <a:tailEnd type="none" w="med" len="med"/>
              </a:ln>
            </p:spPr>
          </p:sp>
        </p:grpSp>
      </p:grpSp>
      <p:grpSp>
        <p:nvGrpSpPr>
          <p:cNvPr id="5" name="组合 45065"/>
          <p:cNvGrpSpPr/>
          <p:nvPr/>
        </p:nvGrpSpPr>
        <p:grpSpPr>
          <a:xfrm>
            <a:off x="1547813" y="3571875"/>
            <a:ext cx="3784600" cy="608013"/>
            <a:chOff x="0" y="0"/>
            <a:chExt cx="2384" cy="383"/>
          </a:xfrm>
        </p:grpSpPr>
        <p:sp>
          <p:nvSpPr>
            <p:cNvPr id="38926" name="文本框 45066"/>
            <p:cNvSpPr txBox="1"/>
            <p:nvPr/>
          </p:nvSpPr>
          <p:spPr>
            <a:xfrm>
              <a:off x="0" y="0"/>
              <a:ext cx="116" cy="365"/>
            </a:xfrm>
            <a:prstGeom prst="rect">
              <a:avLst/>
            </a:prstGeom>
            <a:noFill/>
            <a:ln w="9525">
              <a:noFill/>
            </a:ln>
          </p:spPr>
          <p:txBody>
            <a:bodyPr wrap="none">
              <a:spAutoFit/>
            </a:bodyPr>
            <a:p>
              <a:endParaRPr lang="en-US" altLang="zh-CN" sz="3200" dirty="0">
                <a:latin typeface="Times New Roman" panose="02020603050405020304" pitchFamily="18" charset="0"/>
              </a:endParaRPr>
            </a:p>
          </p:txBody>
        </p:sp>
        <p:sp>
          <p:nvSpPr>
            <p:cNvPr id="45068" name="矩形 45067"/>
            <p:cNvSpPr/>
            <p:nvPr/>
          </p:nvSpPr>
          <p:spPr>
            <a:xfrm>
              <a:off x="10" y="5"/>
              <a:ext cx="1386" cy="327"/>
            </a:xfrm>
            <a:prstGeom prst="rect">
              <a:avLst/>
            </a:prstGeom>
            <a:noFill/>
            <a:ln w="9525">
              <a:noFill/>
              <a:miter/>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a:ln>
                    <a:noFill/>
                  </a:ln>
                  <a:solidFill>
                    <a:schemeClr val="accent2"/>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(4)  </a:t>
              </a:r>
              <a:r>
                <a:rPr kumimoji="0" lang="zh-CN" altLang="en-US" sz="2800" b="1" i="0" u="none" strike="noStrike" kern="1200" cap="none" spc="0" normalizeH="0" baseline="0" noProof="0">
                  <a:ln>
                    <a:noFill/>
                  </a:ln>
                  <a:solidFill>
                    <a:schemeClr val="accent2"/>
                  </a:solidFill>
                  <a:effectLst>
                    <a:outerShdw blurRad="38100" dist="38100" dir="2700000" algn="tl">
                      <a:srgbClr val="C0C0C0"/>
                    </a:outerShdw>
                  </a:effectLst>
                  <a:uLnTx/>
                  <a:uFillTx/>
                  <a:latin typeface="Times New Roman" panose="02020603050405020304" pitchFamily="18" charset="0"/>
                  <a:ea typeface="楷体_GB2312" pitchFamily="49" charset="-122"/>
                  <a:cs typeface="+mn-cs"/>
                </a:rPr>
                <a:t>极坐标式</a:t>
              </a:r>
              <a:endParaRPr kumimoji="0" lang="zh-CN" altLang="en-US" sz="2800" b="1" i="0" u="none" strike="noStrike" kern="1200" cap="none" spc="0" normalizeH="0" baseline="0" noProof="0">
                <a:ln>
                  <a:noFill/>
                </a:ln>
                <a:solidFill>
                  <a:schemeClr val="accent2"/>
                </a:solidFill>
                <a:effectLst>
                  <a:outerShdw blurRad="38100" dist="38100" dir="2700000" algn="tl">
                    <a:srgbClr val="C0C0C0"/>
                  </a:outerShdw>
                </a:effectLst>
                <a:uLnTx/>
                <a:uFillTx/>
                <a:latin typeface="Times New Roman" panose="02020603050405020304" pitchFamily="18" charset="0"/>
                <a:ea typeface="楷体_GB2312" pitchFamily="49" charset="-122"/>
                <a:cs typeface="+mn-cs"/>
              </a:endParaRPr>
            </a:p>
          </p:txBody>
        </p:sp>
        <p:graphicFrame>
          <p:nvGraphicFramePr>
            <p:cNvPr id="38928" name="对象 45068"/>
            <p:cNvGraphicFramePr>
              <a:graphicFrameLocks noChangeAspect="1"/>
            </p:cNvGraphicFramePr>
            <p:nvPr/>
          </p:nvGraphicFramePr>
          <p:xfrm>
            <a:off x="1400" y="32"/>
            <a:ext cx="984" cy="351"/>
          </p:xfrm>
          <a:graphic>
            <a:graphicData uri="http://schemas.openxmlformats.org/presentationml/2006/ole">
              <mc:AlternateContent xmlns:mc="http://schemas.openxmlformats.org/markup-compatibility/2006">
                <mc:Choice xmlns:v="urn:schemas-microsoft-com:vml" Requires="v">
                  <p:oleObj spid="_x0000_s3106" name="" r:id="rId5" imgW="582930" imgH="207010" progId="">
                    <p:embed/>
                  </p:oleObj>
                </mc:Choice>
                <mc:Fallback>
                  <p:oleObj name="" r:id="rId5" imgW="582930" imgH="207010" progId="">
                    <p:embed/>
                    <p:pic>
                      <p:nvPicPr>
                        <p:cNvPr id="0" name="图片 3105"/>
                        <p:cNvPicPr/>
                        <p:nvPr/>
                      </p:nvPicPr>
                      <p:blipFill>
                        <a:blip r:embed="rId6"/>
                        <a:stretch>
                          <a:fillRect/>
                        </a:stretch>
                      </p:blipFill>
                      <p:spPr>
                        <a:xfrm>
                          <a:off x="1400" y="32"/>
                          <a:ext cx="984" cy="351"/>
                        </a:xfrm>
                        <a:prstGeom prst="rect">
                          <a:avLst/>
                        </a:prstGeom>
                        <a:noFill/>
                        <a:ln w="38100">
                          <a:noFill/>
                          <a:miter/>
                        </a:ln>
                      </p:spPr>
                    </p:pic>
                  </p:oleObj>
                </mc:Fallback>
              </mc:AlternateContent>
            </a:graphicData>
          </a:graphic>
        </p:graphicFrame>
        <p:grpSp>
          <p:nvGrpSpPr>
            <p:cNvPr id="38929" name="组合 45069"/>
            <p:cNvGrpSpPr/>
            <p:nvPr/>
          </p:nvGrpSpPr>
          <p:grpSpPr>
            <a:xfrm>
              <a:off x="2000" y="89"/>
              <a:ext cx="384" cy="240"/>
              <a:chOff x="0" y="0"/>
              <a:chExt cx="384" cy="240"/>
            </a:xfrm>
          </p:grpSpPr>
          <p:sp>
            <p:nvSpPr>
              <p:cNvPr id="38930" name="直接连接符 45070"/>
              <p:cNvSpPr/>
              <p:nvPr/>
            </p:nvSpPr>
            <p:spPr>
              <a:xfrm flipH="1">
                <a:off x="0" y="0"/>
                <a:ext cx="144" cy="240"/>
              </a:xfrm>
              <a:prstGeom prst="line">
                <a:avLst/>
              </a:prstGeom>
              <a:ln w="28575" cap="flat" cmpd="sng">
                <a:solidFill>
                  <a:schemeClr val="tx1"/>
                </a:solidFill>
                <a:prstDash val="solid"/>
                <a:headEnd type="none" w="med" len="med"/>
                <a:tailEnd type="none" w="med" len="med"/>
              </a:ln>
            </p:spPr>
          </p:sp>
          <p:sp>
            <p:nvSpPr>
              <p:cNvPr id="38931" name="直接连接符 45071"/>
              <p:cNvSpPr/>
              <p:nvPr/>
            </p:nvSpPr>
            <p:spPr>
              <a:xfrm>
                <a:off x="0" y="240"/>
                <a:ext cx="384" cy="0"/>
              </a:xfrm>
              <a:prstGeom prst="line">
                <a:avLst/>
              </a:prstGeom>
              <a:ln w="28575" cap="flat" cmpd="sng">
                <a:solidFill>
                  <a:schemeClr val="tx1"/>
                </a:solidFill>
                <a:prstDash val="solid"/>
                <a:headEnd type="none" w="med" len="med"/>
                <a:tailEnd type="none" w="med" len="med"/>
              </a:ln>
            </p:spPr>
          </p:sp>
        </p:grpSp>
      </p:grpSp>
      <p:grpSp>
        <p:nvGrpSpPr>
          <p:cNvPr id="7" name="组合 45072"/>
          <p:cNvGrpSpPr/>
          <p:nvPr/>
        </p:nvGrpSpPr>
        <p:grpSpPr>
          <a:xfrm>
            <a:off x="395288" y="549275"/>
            <a:ext cx="7664450" cy="1063625"/>
            <a:chOff x="0" y="0"/>
            <a:chExt cx="4913" cy="720"/>
          </a:xfrm>
        </p:grpSpPr>
        <p:sp>
          <p:nvSpPr>
            <p:cNvPr id="38923" name="文本框 45073"/>
            <p:cNvSpPr txBox="1"/>
            <p:nvPr/>
          </p:nvSpPr>
          <p:spPr>
            <a:xfrm>
              <a:off x="0" y="48"/>
              <a:ext cx="1339" cy="352"/>
            </a:xfrm>
            <a:prstGeom prst="rect">
              <a:avLst/>
            </a:prstGeom>
            <a:noFill/>
            <a:ln w="9525">
              <a:noFill/>
            </a:ln>
          </p:spPr>
          <p:txBody>
            <a:bodyPr wrap="none">
              <a:spAutoFit/>
            </a:bodyPr>
            <a:p>
              <a:r>
                <a:rPr lang="zh-CN" altLang="en-US" dirty="0">
                  <a:latin typeface="Times New Roman" panose="02020603050405020304" pitchFamily="18" charset="0"/>
                  <a:ea typeface="楷体_GB2312" pitchFamily="49" charset="-122"/>
                </a:rPr>
                <a:t>由欧拉公式</a:t>
              </a:r>
              <a:r>
                <a:rPr lang="en-US" altLang="zh-CN" dirty="0">
                  <a:latin typeface="Times New Roman" panose="02020603050405020304" pitchFamily="18" charset="0"/>
                </a:rPr>
                <a:t>:</a:t>
              </a:r>
              <a:endParaRPr lang="en-US" altLang="zh-CN" dirty="0">
                <a:latin typeface="Times New Roman" panose="02020603050405020304" pitchFamily="18" charset="0"/>
              </a:endParaRPr>
            </a:p>
          </p:txBody>
        </p:sp>
        <p:graphicFrame>
          <p:nvGraphicFramePr>
            <p:cNvPr id="38924" name="对象 45074"/>
            <p:cNvGraphicFramePr>
              <a:graphicFrameLocks noChangeAspect="1"/>
            </p:cNvGraphicFramePr>
            <p:nvPr/>
          </p:nvGraphicFramePr>
          <p:xfrm>
            <a:off x="3264" y="0"/>
            <a:ext cx="1649" cy="720"/>
          </p:xfrm>
          <a:graphic>
            <a:graphicData uri="http://schemas.openxmlformats.org/presentationml/2006/ole">
              <mc:AlternateContent xmlns:mc="http://schemas.openxmlformats.org/markup-compatibility/2006">
                <mc:Choice xmlns:v="urn:schemas-microsoft-com:vml" Requires="v">
                  <p:oleObj spid="_x0000_s3115" name="" r:id="rId7" imgW="1217295" imgH="453390" progId="">
                    <p:embed/>
                  </p:oleObj>
                </mc:Choice>
                <mc:Fallback>
                  <p:oleObj name="" r:id="rId7" imgW="1217295" imgH="453390" progId="">
                    <p:embed/>
                    <p:pic>
                      <p:nvPicPr>
                        <p:cNvPr id="0" name="图片 3114"/>
                        <p:cNvPicPr/>
                        <p:nvPr/>
                      </p:nvPicPr>
                      <p:blipFill>
                        <a:blip r:embed="rId8"/>
                        <a:stretch>
                          <a:fillRect/>
                        </a:stretch>
                      </p:blipFill>
                      <p:spPr>
                        <a:xfrm>
                          <a:off x="3264" y="0"/>
                          <a:ext cx="1649" cy="720"/>
                        </a:xfrm>
                        <a:prstGeom prst="rect">
                          <a:avLst/>
                        </a:prstGeom>
                        <a:noFill/>
                        <a:ln w="38100">
                          <a:noFill/>
                          <a:miter/>
                        </a:ln>
                      </p:spPr>
                    </p:pic>
                  </p:oleObj>
                </mc:Fallback>
              </mc:AlternateContent>
            </a:graphicData>
          </a:graphic>
        </p:graphicFrame>
        <p:graphicFrame>
          <p:nvGraphicFramePr>
            <p:cNvPr id="38925" name="对象 45075"/>
            <p:cNvGraphicFramePr>
              <a:graphicFrameLocks noChangeAspect="1"/>
            </p:cNvGraphicFramePr>
            <p:nvPr/>
          </p:nvGraphicFramePr>
          <p:xfrm>
            <a:off x="1307" y="48"/>
            <a:ext cx="1881" cy="672"/>
          </p:xfrm>
          <a:graphic>
            <a:graphicData uri="http://schemas.openxmlformats.org/presentationml/2006/ole">
              <mc:AlternateContent xmlns:mc="http://schemas.openxmlformats.org/markup-compatibility/2006">
                <mc:Choice xmlns:v="urn:schemas-microsoft-com:vml" Requires="v">
                  <p:oleObj spid="_x0000_s3113" name="" r:id="rId9" imgW="1294765" imgH="427355" progId="">
                    <p:embed/>
                  </p:oleObj>
                </mc:Choice>
                <mc:Fallback>
                  <p:oleObj name="" r:id="rId9" imgW="1294765" imgH="427355" progId="">
                    <p:embed/>
                    <p:pic>
                      <p:nvPicPr>
                        <p:cNvPr id="0" name="图片 3112"/>
                        <p:cNvPicPr/>
                        <p:nvPr/>
                      </p:nvPicPr>
                      <p:blipFill>
                        <a:blip r:embed="rId10"/>
                        <a:stretch>
                          <a:fillRect/>
                        </a:stretch>
                      </p:blipFill>
                      <p:spPr>
                        <a:xfrm>
                          <a:off x="1307" y="48"/>
                          <a:ext cx="1881" cy="672"/>
                        </a:xfrm>
                        <a:prstGeom prst="rect">
                          <a:avLst/>
                        </a:prstGeom>
                        <a:noFill/>
                        <a:ln w="38100">
                          <a:noFill/>
                          <a:miter/>
                        </a:ln>
                      </p:spPr>
                    </p:pic>
                  </p:oleObj>
                </mc:Fallback>
              </mc:AlternateContent>
            </a:graphicData>
          </a:graphic>
        </p:graphicFrame>
      </p:grpSp>
      <p:grpSp>
        <p:nvGrpSpPr>
          <p:cNvPr id="8" name="组合 45076"/>
          <p:cNvGrpSpPr/>
          <p:nvPr/>
        </p:nvGrpSpPr>
        <p:grpSpPr>
          <a:xfrm>
            <a:off x="1187450" y="1844675"/>
            <a:ext cx="4857750" cy="655638"/>
            <a:chOff x="0" y="0"/>
            <a:chExt cx="3060" cy="413"/>
          </a:xfrm>
        </p:grpSpPr>
        <p:graphicFrame>
          <p:nvGraphicFramePr>
            <p:cNvPr id="38921" name="对象 45077"/>
            <p:cNvGraphicFramePr>
              <a:graphicFrameLocks noChangeAspect="1"/>
            </p:cNvGraphicFramePr>
            <p:nvPr/>
          </p:nvGraphicFramePr>
          <p:xfrm>
            <a:off x="683" y="0"/>
            <a:ext cx="2377" cy="413"/>
          </p:xfrm>
          <a:graphic>
            <a:graphicData uri="http://schemas.openxmlformats.org/presentationml/2006/ole">
              <mc:AlternateContent xmlns:mc="http://schemas.openxmlformats.org/markup-compatibility/2006">
                <mc:Choice xmlns:v="urn:schemas-microsoft-com:vml" Requires="v">
                  <p:oleObj spid="_x0000_s3123" name="" r:id="rId11" imgW="1308100" imgH="233045" progId="">
                    <p:embed/>
                  </p:oleObj>
                </mc:Choice>
                <mc:Fallback>
                  <p:oleObj name="" r:id="rId11" imgW="1308100" imgH="233045" progId="">
                    <p:embed/>
                    <p:pic>
                      <p:nvPicPr>
                        <p:cNvPr id="0" name="图片 3122"/>
                        <p:cNvPicPr/>
                        <p:nvPr/>
                      </p:nvPicPr>
                      <p:blipFill>
                        <a:blip r:embed="rId12"/>
                        <a:stretch>
                          <a:fillRect/>
                        </a:stretch>
                      </p:blipFill>
                      <p:spPr>
                        <a:xfrm>
                          <a:off x="683" y="0"/>
                          <a:ext cx="2377" cy="413"/>
                        </a:xfrm>
                        <a:prstGeom prst="rect">
                          <a:avLst/>
                        </a:prstGeom>
                        <a:noFill/>
                        <a:ln w="38100">
                          <a:noFill/>
                          <a:miter/>
                        </a:ln>
                      </p:spPr>
                    </p:pic>
                  </p:oleObj>
                </mc:Fallback>
              </mc:AlternateContent>
            </a:graphicData>
          </a:graphic>
        </p:graphicFrame>
        <p:sp>
          <p:nvSpPr>
            <p:cNvPr id="38922" name="文本框 45078"/>
            <p:cNvSpPr txBox="1"/>
            <p:nvPr/>
          </p:nvSpPr>
          <p:spPr>
            <a:xfrm>
              <a:off x="0" y="48"/>
              <a:ext cx="809" cy="327"/>
            </a:xfrm>
            <a:prstGeom prst="rect">
              <a:avLst/>
            </a:prstGeom>
            <a:noFill/>
            <a:ln w="9525">
              <a:noFill/>
            </a:ln>
          </p:spPr>
          <p:txBody>
            <a:bodyPr wrap="none">
              <a:spAutoFit/>
            </a:bodyPr>
            <a:p>
              <a:r>
                <a:rPr lang="zh-CN" altLang="en-US" dirty="0">
                  <a:latin typeface="Times New Roman" panose="02020603050405020304" pitchFamily="18" charset="0"/>
                </a:rPr>
                <a:t>可得</a:t>
              </a:r>
              <a:r>
                <a:rPr lang="en-US" altLang="zh-CN" dirty="0">
                  <a:latin typeface="Times New Roman" panose="02020603050405020304" pitchFamily="18" charset="0"/>
                </a:rPr>
                <a:t>:</a:t>
              </a:r>
              <a:r>
                <a:rPr lang="en-US" altLang="zh-CN" dirty="0">
                  <a:solidFill>
                    <a:schemeClr val="bg1"/>
                  </a:solidFill>
                  <a:latin typeface="Times New Roman" panose="02020603050405020304" pitchFamily="18" charset="0"/>
                </a:rPr>
                <a:t>   </a:t>
              </a:r>
              <a:endParaRPr lang="en-US" altLang="zh-CN" dirty="0">
                <a:solidFill>
                  <a:schemeClr val="bg1"/>
                </a:solidFill>
                <a:latin typeface="Times New Roman" panose="02020603050405020304" pitchFamily="18" charset="0"/>
              </a:endParaRPr>
            </a:p>
          </p:txBody>
        </p:sp>
      </p:grpSp>
      <p:sp>
        <p:nvSpPr>
          <p:cNvPr id="45080" name="文本框 45079"/>
          <p:cNvSpPr txBox="1"/>
          <p:nvPr/>
        </p:nvSpPr>
        <p:spPr>
          <a:xfrm>
            <a:off x="258763" y="5641975"/>
            <a:ext cx="8626475" cy="954088"/>
          </a:xfrm>
          <a:prstGeom prst="rect">
            <a:avLst/>
          </a:prstGeom>
          <a:noFill/>
          <a:ln w="9525" cap="flat" cmpd="sng">
            <a:solidFill>
              <a:srgbClr val="FF0000"/>
            </a:solidFill>
            <a:prstDash val="solid"/>
            <a:miter/>
            <a:headEnd type="none" w="med" len="med"/>
            <a:tailEnd type="none" w="med" len="med"/>
          </a:ln>
        </p:spPr>
        <p:txBody>
          <a:bodyPr>
            <a:spAutoFit/>
          </a:bodyPr>
          <a:p>
            <a:pPr>
              <a:spcBef>
                <a:spcPct val="50000"/>
              </a:spcBef>
            </a:pPr>
            <a:r>
              <a:rPr lang="zh-CN" altLang="en-US" dirty="0">
                <a:latin typeface="楷体_GB2312" pitchFamily="49" charset="-122"/>
                <a:ea typeface="楷体_GB2312" pitchFamily="49" charset="-122"/>
              </a:rPr>
              <a:t>    </a:t>
            </a:r>
            <a:r>
              <a:rPr lang="zh-CN" altLang="en-US" dirty="0">
                <a:solidFill>
                  <a:schemeClr val="accent2"/>
                </a:solidFill>
                <a:latin typeface="楷体_GB2312" pitchFamily="49" charset="-122"/>
                <a:ea typeface="楷体_GB2312" pitchFamily="49" charset="-122"/>
              </a:rPr>
              <a:t>复数的加减运算可用代数式，乘除法运算可用指数式或极坐标式。</a:t>
            </a:r>
            <a:endParaRPr lang="zh-CN" altLang="en-US" dirty="0">
              <a:solidFill>
                <a:schemeClr val="accent2"/>
              </a:solidFill>
              <a:latin typeface="楷体_GB2312" pitchFamily="49" charset="-122"/>
              <a:ea typeface="楷体_GB2312" pitchFamily="49" charset="-122"/>
            </a:endParaRPr>
          </a:p>
        </p:txBody>
      </p:sp>
      <p:sp>
        <p:nvSpPr>
          <p:cNvPr id="38920"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45080"/>
                                        </p:tgtEl>
                                        <p:attrNameLst>
                                          <p:attrName>style.visibility</p:attrName>
                                        </p:attrNameLst>
                                      </p:cBhvr>
                                      <p:to>
                                        <p:strVal val="visible"/>
                                      </p:to>
                                    </p:set>
                                    <p:animEffect transition="in" filter="blinds(horizontal)">
                                      <p:cBhvr>
                                        <p:cTn id="29" dur="500"/>
                                        <p:tgtEl>
                                          <p:spTgt spid="450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80" grpId="0" bldLvl="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8" name="文本框 46081"/>
          <p:cNvSpPr txBox="1"/>
          <p:nvPr/>
        </p:nvSpPr>
        <p:spPr>
          <a:xfrm>
            <a:off x="546100" y="557213"/>
            <a:ext cx="2528888" cy="579437"/>
          </a:xfrm>
          <a:prstGeom prst="rect">
            <a:avLst/>
          </a:prstGeom>
          <a:noFill/>
          <a:ln w="9525">
            <a:noFill/>
          </a:ln>
        </p:spPr>
        <p:txBody>
          <a:bodyPr wrap="none">
            <a:spAutoFit/>
          </a:bodyPr>
          <a:p>
            <a:pPr eaLnBrk="1" hangingPunct="1"/>
            <a:r>
              <a:rPr lang="en-US" altLang="zh-CN" sz="3200" dirty="0">
                <a:latin typeface="Times New Roman" panose="02020603050405020304" pitchFamily="18" charset="0"/>
              </a:rPr>
              <a:t>2</a:t>
            </a:r>
            <a:r>
              <a:rPr lang="zh-CN" altLang="en-US" sz="3200" dirty="0">
                <a:latin typeface="Times New Roman" panose="02020603050405020304" pitchFamily="18" charset="0"/>
              </a:rPr>
              <a:t>、 复数运算</a:t>
            </a:r>
            <a:endParaRPr lang="zh-CN" altLang="en-US" sz="2400" dirty="0">
              <a:latin typeface="Times New Roman" panose="02020603050405020304" pitchFamily="18" charset="0"/>
            </a:endParaRPr>
          </a:p>
        </p:txBody>
      </p:sp>
      <p:sp>
        <p:nvSpPr>
          <p:cNvPr id="46083" name="文本框 46082"/>
          <p:cNvSpPr txBox="1"/>
          <p:nvPr/>
        </p:nvSpPr>
        <p:spPr>
          <a:xfrm>
            <a:off x="209550" y="3070225"/>
            <a:ext cx="5694363" cy="579438"/>
          </a:xfrm>
          <a:prstGeom prst="rect">
            <a:avLst/>
          </a:prstGeom>
          <a:noFill/>
          <a:ln w="9525">
            <a:noFill/>
          </a:ln>
        </p:spPr>
        <p:txBody>
          <a:bodyPr wrap="none">
            <a:spAutoFit/>
          </a:bodyPr>
          <a:p>
            <a:pPr eaLnBrk="1" hangingPunct="1"/>
            <a:r>
              <a:rPr lang="zh-CN" altLang="en-US" sz="2400" dirty="0">
                <a:solidFill>
                  <a:srgbClr val="3333FF"/>
                </a:solidFill>
                <a:latin typeface="Times New Roman" panose="02020603050405020304" pitchFamily="18" charset="0"/>
              </a:rPr>
              <a:t>则     </a:t>
            </a:r>
            <a:r>
              <a:rPr lang="en-US" altLang="zh-CN" sz="3200" i="1" dirty="0">
                <a:solidFill>
                  <a:srgbClr val="3333FF"/>
                </a:solidFill>
                <a:latin typeface="Times New Roman" panose="02020603050405020304" pitchFamily="18" charset="0"/>
              </a:rPr>
              <a:t>F</a:t>
            </a:r>
            <a:r>
              <a:rPr lang="en-US" altLang="zh-CN" sz="3200" baseline="-25000" dirty="0">
                <a:solidFill>
                  <a:srgbClr val="3333FF"/>
                </a:solidFill>
                <a:latin typeface="Times New Roman" panose="02020603050405020304" pitchFamily="18" charset="0"/>
              </a:rPr>
              <a:t>1</a:t>
            </a:r>
            <a:r>
              <a:rPr lang="en-US" altLang="zh-CN" sz="3200" dirty="0">
                <a:solidFill>
                  <a:srgbClr val="3333FF"/>
                </a:solidFill>
                <a:latin typeface="Times New Roman" panose="02020603050405020304" pitchFamily="18" charset="0"/>
              </a:rPr>
              <a:t>±</a:t>
            </a:r>
            <a:r>
              <a:rPr lang="en-US" altLang="zh-CN" sz="3200" i="1" dirty="0">
                <a:solidFill>
                  <a:srgbClr val="3333FF"/>
                </a:solidFill>
                <a:latin typeface="Times New Roman" panose="02020603050405020304" pitchFamily="18" charset="0"/>
              </a:rPr>
              <a:t>F</a:t>
            </a:r>
            <a:r>
              <a:rPr lang="en-US" altLang="zh-CN" sz="3200" baseline="-25000" dirty="0">
                <a:solidFill>
                  <a:srgbClr val="3333FF"/>
                </a:solidFill>
                <a:latin typeface="Times New Roman" panose="02020603050405020304" pitchFamily="18" charset="0"/>
              </a:rPr>
              <a:t>2</a:t>
            </a:r>
            <a:r>
              <a:rPr lang="en-US" altLang="zh-CN" sz="3200" dirty="0">
                <a:solidFill>
                  <a:srgbClr val="3333FF"/>
                </a:solidFill>
                <a:latin typeface="Times New Roman" panose="02020603050405020304" pitchFamily="18" charset="0"/>
              </a:rPr>
              <a:t>= (</a:t>
            </a:r>
            <a:r>
              <a:rPr lang="en-US" altLang="zh-CN" sz="3200" i="1" dirty="0">
                <a:solidFill>
                  <a:srgbClr val="3333FF"/>
                </a:solidFill>
                <a:latin typeface="Times New Roman" panose="02020603050405020304" pitchFamily="18" charset="0"/>
              </a:rPr>
              <a:t>a</a:t>
            </a:r>
            <a:r>
              <a:rPr lang="en-US" altLang="zh-CN" sz="3200" baseline="-25000" dirty="0">
                <a:solidFill>
                  <a:srgbClr val="3333FF"/>
                </a:solidFill>
                <a:latin typeface="Times New Roman" panose="02020603050405020304" pitchFamily="18" charset="0"/>
              </a:rPr>
              <a:t>1</a:t>
            </a:r>
            <a:r>
              <a:rPr lang="en-US" altLang="zh-CN" sz="3200" dirty="0">
                <a:solidFill>
                  <a:srgbClr val="3333FF"/>
                </a:solidFill>
                <a:latin typeface="Times New Roman" panose="02020603050405020304" pitchFamily="18" charset="0"/>
              </a:rPr>
              <a:t>±</a:t>
            </a:r>
            <a:r>
              <a:rPr lang="en-US" altLang="zh-CN" sz="3200" i="1" dirty="0">
                <a:solidFill>
                  <a:srgbClr val="3333FF"/>
                </a:solidFill>
                <a:latin typeface="Times New Roman" panose="02020603050405020304" pitchFamily="18" charset="0"/>
              </a:rPr>
              <a:t>a</a:t>
            </a:r>
            <a:r>
              <a:rPr lang="en-US" altLang="zh-CN" sz="3200" baseline="-25000" dirty="0">
                <a:solidFill>
                  <a:srgbClr val="3333FF"/>
                </a:solidFill>
                <a:latin typeface="Times New Roman" panose="02020603050405020304" pitchFamily="18" charset="0"/>
              </a:rPr>
              <a:t>2</a:t>
            </a:r>
            <a:r>
              <a:rPr lang="en-US" altLang="zh-CN" sz="3200" dirty="0">
                <a:solidFill>
                  <a:srgbClr val="3333FF"/>
                </a:solidFill>
                <a:latin typeface="Times New Roman" panose="02020603050405020304" pitchFamily="18" charset="0"/>
              </a:rPr>
              <a:t>) +j (</a:t>
            </a:r>
            <a:r>
              <a:rPr lang="en-US" altLang="zh-CN" sz="3200" i="1" dirty="0">
                <a:solidFill>
                  <a:srgbClr val="3333FF"/>
                </a:solidFill>
                <a:latin typeface="Times New Roman" panose="02020603050405020304" pitchFamily="18" charset="0"/>
              </a:rPr>
              <a:t>b</a:t>
            </a:r>
            <a:r>
              <a:rPr lang="en-US" altLang="zh-CN" sz="3200" baseline="-25000" dirty="0">
                <a:solidFill>
                  <a:srgbClr val="3333FF"/>
                </a:solidFill>
                <a:latin typeface="Times New Roman" panose="02020603050405020304" pitchFamily="18" charset="0"/>
              </a:rPr>
              <a:t>1</a:t>
            </a:r>
            <a:r>
              <a:rPr lang="en-US" altLang="zh-CN" sz="3200" dirty="0">
                <a:solidFill>
                  <a:srgbClr val="3333FF"/>
                </a:solidFill>
                <a:latin typeface="Times New Roman" panose="02020603050405020304" pitchFamily="18" charset="0"/>
              </a:rPr>
              <a:t>±</a:t>
            </a:r>
            <a:r>
              <a:rPr lang="en-US" altLang="zh-CN" sz="3200" i="1" dirty="0">
                <a:solidFill>
                  <a:srgbClr val="3333FF"/>
                </a:solidFill>
                <a:latin typeface="Times New Roman" panose="02020603050405020304" pitchFamily="18" charset="0"/>
              </a:rPr>
              <a:t>b</a:t>
            </a:r>
            <a:r>
              <a:rPr lang="en-US" altLang="zh-CN" sz="3200" baseline="-25000" dirty="0">
                <a:solidFill>
                  <a:srgbClr val="3333FF"/>
                </a:solidFill>
                <a:latin typeface="Times New Roman" panose="02020603050405020304" pitchFamily="18" charset="0"/>
              </a:rPr>
              <a:t>2</a:t>
            </a:r>
            <a:r>
              <a:rPr lang="en-US" altLang="zh-CN" sz="3200" dirty="0">
                <a:solidFill>
                  <a:srgbClr val="3333FF"/>
                </a:solidFill>
                <a:latin typeface="Times New Roman" panose="02020603050405020304" pitchFamily="18" charset="0"/>
              </a:rPr>
              <a:t>)</a:t>
            </a:r>
            <a:endParaRPr lang="en-US" altLang="zh-CN" sz="2400" dirty="0">
              <a:latin typeface="Times New Roman" panose="02020603050405020304" pitchFamily="18" charset="0"/>
            </a:endParaRPr>
          </a:p>
        </p:txBody>
      </p:sp>
      <p:sp>
        <p:nvSpPr>
          <p:cNvPr id="39940" name="文本框 46083"/>
          <p:cNvSpPr txBox="1"/>
          <p:nvPr/>
        </p:nvSpPr>
        <p:spPr>
          <a:xfrm>
            <a:off x="457200" y="1392238"/>
            <a:ext cx="3600450" cy="457200"/>
          </a:xfrm>
          <a:prstGeom prst="rect">
            <a:avLst/>
          </a:prstGeom>
          <a:noFill/>
          <a:ln w="9525">
            <a:noFill/>
          </a:ln>
        </p:spPr>
        <p:txBody>
          <a:bodyPr wrap="none">
            <a:spAutoFit/>
          </a:bodyPr>
          <a:p>
            <a:pPr eaLnBrk="1" hangingPunct="1"/>
            <a:r>
              <a:rPr lang="en-US" altLang="zh-CN" sz="2400" dirty="0">
                <a:latin typeface="Times New Roman" panose="02020603050405020304" pitchFamily="18" charset="0"/>
              </a:rPr>
              <a:t>(1)</a:t>
            </a:r>
            <a:r>
              <a:rPr lang="zh-CN" altLang="en-US" sz="2400" dirty="0">
                <a:latin typeface="Times New Roman" panose="02020603050405020304" pitchFamily="18" charset="0"/>
              </a:rPr>
              <a:t>加减运算</a:t>
            </a:r>
            <a:r>
              <a:rPr lang="en-US" altLang="zh-CN" sz="2400" dirty="0">
                <a:latin typeface="Times New Roman" panose="02020603050405020304" pitchFamily="18" charset="0"/>
              </a:rPr>
              <a:t>——</a:t>
            </a:r>
            <a:r>
              <a:rPr lang="zh-CN" altLang="en-US" sz="2400" dirty="0">
                <a:latin typeface="Times New Roman" panose="02020603050405020304" pitchFamily="18" charset="0"/>
              </a:rPr>
              <a:t>代数形式</a:t>
            </a:r>
            <a:endParaRPr lang="zh-CN" altLang="en-US" sz="2400" dirty="0">
              <a:latin typeface="Times New Roman" panose="02020603050405020304" pitchFamily="18" charset="0"/>
            </a:endParaRPr>
          </a:p>
        </p:txBody>
      </p:sp>
      <p:sp>
        <p:nvSpPr>
          <p:cNvPr id="46085" name="直接连接符 46084"/>
          <p:cNvSpPr/>
          <p:nvPr/>
        </p:nvSpPr>
        <p:spPr>
          <a:xfrm flipV="1">
            <a:off x="6511925" y="1905000"/>
            <a:ext cx="336550" cy="609600"/>
          </a:xfrm>
          <a:prstGeom prst="line">
            <a:avLst/>
          </a:prstGeom>
          <a:ln w="28575" cap="flat" cmpd="sng">
            <a:solidFill>
              <a:srgbClr val="3333FF"/>
            </a:solidFill>
            <a:prstDash val="solid"/>
            <a:headEnd type="none" w="med" len="med"/>
            <a:tailEnd type="stealth" w="sm" len="med"/>
          </a:ln>
        </p:spPr>
      </p:sp>
      <p:sp>
        <p:nvSpPr>
          <p:cNvPr id="46086" name="直接连接符 46085"/>
          <p:cNvSpPr/>
          <p:nvPr/>
        </p:nvSpPr>
        <p:spPr>
          <a:xfrm flipV="1">
            <a:off x="6562725" y="2209800"/>
            <a:ext cx="1347788" cy="304800"/>
          </a:xfrm>
          <a:prstGeom prst="line">
            <a:avLst/>
          </a:prstGeom>
          <a:ln w="28575" cap="flat" cmpd="sng">
            <a:solidFill>
              <a:srgbClr val="3333FF"/>
            </a:solidFill>
            <a:prstDash val="solid"/>
            <a:headEnd type="none" w="med" len="med"/>
            <a:tailEnd type="stealth" w="sm" len="med"/>
          </a:ln>
        </p:spPr>
      </p:sp>
      <p:sp>
        <p:nvSpPr>
          <p:cNvPr id="46087" name="直接连接符 46086"/>
          <p:cNvSpPr/>
          <p:nvPr/>
        </p:nvSpPr>
        <p:spPr>
          <a:xfrm flipV="1">
            <a:off x="6848475" y="1524000"/>
            <a:ext cx="1431925" cy="381000"/>
          </a:xfrm>
          <a:prstGeom prst="line">
            <a:avLst/>
          </a:prstGeom>
          <a:ln w="25400" cap="flat" cmpd="sng">
            <a:solidFill>
              <a:srgbClr val="FF66FF"/>
            </a:solidFill>
            <a:prstDash val="sysDot"/>
            <a:headEnd type="none" w="med" len="med"/>
            <a:tailEnd type="none" w="med" len="med"/>
          </a:ln>
        </p:spPr>
      </p:sp>
      <p:sp>
        <p:nvSpPr>
          <p:cNvPr id="46088" name="直接连接符 46087"/>
          <p:cNvSpPr/>
          <p:nvPr/>
        </p:nvSpPr>
        <p:spPr>
          <a:xfrm flipV="1">
            <a:off x="7910513" y="1489075"/>
            <a:ext cx="420687" cy="685800"/>
          </a:xfrm>
          <a:prstGeom prst="line">
            <a:avLst/>
          </a:prstGeom>
          <a:ln w="25400" cap="flat" cmpd="sng">
            <a:solidFill>
              <a:srgbClr val="FF66FF"/>
            </a:solidFill>
            <a:prstDash val="sysDot"/>
            <a:headEnd type="none" w="med" len="med"/>
            <a:tailEnd type="none" w="med" len="med"/>
          </a:ln>
        </p:spPr>
      </p:sp>
      <p:sp>
        <p:nvSpPr>
          <p:cNvPr id="46089" name="直接连接符 46088"/>
          <p:cNvSpPr/>
          <p:nvPr/>
        </p:nvSpPr>
        <p:spPr>
          <a:xfrm flipV="1">
            <a:off x="6562725" y="1489075"/>
            <a:ext cx="1768475" cy="990600"/>
          </a:xfrm>
          <a:prstGeom prst="line">
            <a:avLst/>
          </a:prstGeom>
          <a:ln w="28575" cap="flat" cmpd="sng">
            <a:solidFill>
              <a:srgbClr val="FF0000"/>
            </a:solidFill>
            <a:prstDash val="solid"/>
            <a:headEnd type="none" w="med" len="med"/>
            <a:tailEnd type="stealth" w="sm" len="med"/>
          </a:ln>
        </p:spPr>
      </p:sp>
      <p:sp>
        <p:nvSpPr>
          <p:cNvPr id="46090" name="文本框 46089"/>
          <p:cNvSpPr txBox="1"/>
          <p:nvPr/>
        </p:nvSpPr>
        <p:spPr>
          <a:xfrm>
            <a:off x="7942263" y="1981200"/>
            <a:ext cx="488950" cy="457200"/>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F</a:t>
            </a:r>
            <a:r>
              <a:rPr lang="en-US" altLang="zh-CN" sz="2400" baseline="-25000" dirty="0">
                <a:latin typeface="Times New Roman" panose="02020603050405020304" pitchFamily="18" charset="0"/>
              </a:rPr>
              <a:t>1</a:t>
            </a:r>
            <a:endParaRPr lang="en-US" altLang="zh-CN" sz="2400" dirty="0">
              <a:latin typeface="Times New Roman" panose="02020603050405020304" pitchFamily="18" charset="0"/>
            </a:endParaRPr>
          </a:p>
        </p:txBody>
      </p:sp>
      <p:sp>
        <p:nvSpPr>
          <p:cNvPr id="46091" name="文本框 46090"/>
          <p:cNvSpPr txBox="1"/>
          <p:nvPr/>
        </p:nvSpPr>
        <p:spPr>
          <a:xfrm>
            <a:off x="6496050" y="1447800"/>
            <a:ext cx="520700" cy="457200"/>
          </a:xfrm>
          <a:prstGeom prst="rect">
            <a:avLst/>
          </a:prstGeom>
          <a:noFill/>
          <a:ln w="9525">
            <a:noFill/>
          </a:ln>
        </p:spPr>
        <p:txBody>
          <a:bodyPr>
            <a:spAutoFit/>
          </a:bodyPr>
          <a:p>
            <a:pPr eaLnBrk="1" hangingPunct="1"/>
            <a:r>
              <a:rPr lang="en-US" altLang="zh-CN" sz="2400" i="1" dirty="0">
                <a:latin typeface="Times New Roman" panose="02020603050405020304" pitchFamily="18" charset="0"/>
              </a:rPr>
              <a:t>F</a:t>
            </a:r>
            <a:r>
              <a:rPr lang="en-US" altLang="zh-CN" sz="2400" baseline="-25000" dirty="0">
                <a:latin typeface="Times New Roman" panose="02020603050405020304" pitchFamily="18" charset="0"/>
              </a:rPr>
              <a:t>2</a:t>
            </a:r>
            <a:endParaRPr lang="en-US" altLang="zh-CN" sz="2400" dirty="0">
              <a:latin typeface="Times New Roman" panose="02020603050405020304" pitchFamily="18" charset="0"/>
            </a:endParaRPr>
          </a:p>
        </p:txBody>
      </p:sp>
      <p:grpSp>
        <p:nvGrpSpPr>
          <p:cNvPr id="2" name="组合 46091"/>
          <p:cNvGrpSpPr/>
          <p:nvPr/>
        </p:nvGrpSpPr>
        <p:grpSpPr>
          <a:xfrm>
            <a:off x="5903913" y="914400"/>
            <a:ext cx="3036887" cy="2022475"/>
            <a:chOff x="0" y="0"/>
            <a:chExt cx="1913" cy="1274"/>
          </a:xfrm>
        </p:grpSpPr>
        <p:sp>
          <p:nvSpPr>
            <p:cNvPr id="39973" name="直接连接符 46092"/>
            <p:cNvSpPr/>
            <p:nvPr/>
          </p:nvSpPr>
          <p:spPr>
            <a:xfrm>
              <a:off x="170" y="1008"/>
              <a:ext cx="1699" cy="0"/>
            </a:xfrm>
            <a:prstGeom prst="line">
              <a:avLst/>
            </a:prstGeom>
            <a:ln w="19050" cap="flat" cmpd="sng">
              <a:solidFill>
                <a:schemeClr val="tx1"/>
              </a:solidFill>
              <a:prstDash val="solid"/>
              <a:headEnd type="none" w="med" len="med"/>
              <a:tailEnd type="stealth" w="sm" len="med"/>
            </a:ln>
          </p:spPr>
        </p:sp>
        <p:sp>
          <p:nvSpPr>
            <p:cNvPr id="39974" name="直接连接符 46093"/>
            <p:cNvSpPr/>
            <p:nvPr/>
          </p:nvSpPr>
          <p:spPr>
            <a:xfrm flipV="1">
              <a:off x="383" y="96"/>
              <a:ext cx="0" cy="1104"/>
            </a:xfrm>
            <a:prstGeom prst="line">
              <a:avLst/>
            </a:prstGeom>
            <a:ln w="19050" cap="flat" cmpd="sng">
              <a:solidFill>
                <a:schemeClr val="tx1"/>
              </a:solidFill>
              <a:prstDash val="solid"/>
              <a:headEnd type="none" w="med" len="med"/>
              <a:tailEnd type="stealth" w="sm" len="med"/>
            </a:ln>
          </p:spPr>
        </p:sp>
        <p:sp>
          <p:nvSpPr>
            <p:cNvPr id="39975" name="文本框 46094"/>
            <p:cNvSpPr txBox="1"/>
            <p:nvPr/>
          </p:nvSpPr>
          <p:spPr>
            <a:xfrm>
              <a:off x="1592" y="986"/>
              <a:ext cx="321" cy="288"/>
            </a:xfrm>
            <a:prstGeom prst="rect">
              <a:avLst/>
            </a:prstGeom>
            <a:noFill/>
            <a:ln w="9525">
              <a:noFill/>
            </a:ln>
          </p:spPr>
          <p:txBody>
            <a:bodyPr wrap="none">
              <a:spAutoFit/>
            </a:bodyPr>
            <a:p>
              <a:pPr eaLnBrk="1" hangingPunct="1"/>
              <a:r>
                <a:rPr lang="en-US" altLang="zh-CN" sz="2400" dirty="0">
                  <a:latin typeface="Times New Roman" panose="02020603050405020304" pitchFamily="18" charset="0"/>
                </a:rPr>
                <a:t>+1</a:t>
              </a:r>
              <a:endParaRPr lang="en-US" altLang="zh-CN" sz="2400" dirty="0">
                <a:latin typeface="Times New Roman" panose="02020603050405020304" pitchFamily="18" charset="0"/>
              </a:endParaRPr>
            </a:p>
          </p:txBody>
        </p:sp>
        <p:sp>
          <p:nvSpPr>
            <p:cNvPr id="39976" name="文本框 46095"/>
            <p:cNvSpPr txBox="1"/>
            <p:nvPr/>
          </p:nvSpPr>
          <p:spPr>
            <a:xfrm>
              <a:off x="0" y="0"/>
              <a:ext cx="289" cy="288"/>
            </a:xfrm>
            <a:prstGeom prst="rect">
              <a:avLst/>
            </a:prstGeom>
            <a:noFill/>
            <a:ln w="9525">
              <a:noFill/>
            </a:ln>
          </p:spPr>
          <p:txBody>
            <a:bodyPr wrap="none">
              <a:spAutoFit/>
            </a:bodyPr>
            <a:p>
              <a:pPr eaLnBrk="1" hangingPunct="1"/>
              <a:r>
                <a:rPr lang="en-US" altLang="zh-CN" sz="2400" dirty="0">
                  <a:latin typeface="Times New Roman" panose="02020603050405020304" pitchFamily="18" charset="0"/>
                </a:rPr>
                <a:t>+j</a:t>
              </a:r>
              <a:endParaRPr lang="en-US" altLang="zh-CN" sz="2400" dirty="0">
                <a:latin typeface="Times New Roman" panose="02020603050405020304" pitchFamily="18" charset="0"/>
              </a:endParaRPr>
            </a:p>
          </p:txBody>
        </p:sp>
        <p:sp>
          <p:nvSpPr>
            <p:cNvPr id="39977" name="文本框 46096"/>
            <p:cNvSpPr txBox="1"/>
            <p:nvPr/>
          </p:nvSpPr>
          <p:spPr>
            <a:xfrm>
              <a:off x="90" y="960"/>
              <a:ext cx="255" cy="288"/>
            </a:xfrm>
            <a:prstGeom prst="rect">
              <a:avLst/>
            </a:prstGeom>
            <a:noFill/>
            <a:ln w="9525">
              <a:noFill/>
            </a:ln>
          </p:spPr>
          <p:txBody>
            <a:bodyPr wrap="none">
              <a:spAutoFit/>
            </a:bodyPr>
            <a:p>
              <a:pPr eaLnBrk="1" hangingPunct="1">
                <a:spcBef>
                  <a:spcPct val="50000"/>
                </a:spcBef>
              </a:pPr>
              <a:r>
                <a:rPr lang="en-US" altLang="zh-CN" sz="2400" i="1" dirty="0">
                  <a:latin typeface="Times New Roman" panose="02020603050405020304" pitchFamily="18" charset="0"/>
                </a:rPr>
                <a:t>O</a:t>
              </a:r>
              <a:endParaRPr lang="en-US" altLang="zh-CN" sz="2400" dirty="0">
                <a:latin typeface="Times New Roman" panose="02020603050405020304" pitchFamily="18" charset="0"/>
              </a:endParaRPr>
            </a:p>
          </p:txBody>
        </p:sp>
      </p:grpSp>
      <p:grpSp>
        <p:nvGrpSpPr>
          <p:cNvPr id="3" name="组合 46097"/>
          <p:cNvGrpSpPr/>
          <p:nvPr/>
        </p:nvGrpSpPr>
        <p:grpSpPr>
          <a:xfrm>
            <a:off x="209550" y="2235200"/>
            <a:ext cx="5418138" cy="579438"/>
            <a:chOff x="0" y="0"/>
            <a:chExt cx="3413" cy="365"/>
          </a:xfrm>
        </p:grpSpPr>
        <p:sp>
          <p:nvSpPr>
            <p:cNvPr id="39970" name="文本框 46098"/>
            <p:cNvSpPr txBox="1"/>
            <p:nvPr/>
          </p:nvSpPr>
          <p:spPr>
            <a:xfrm>
              <a:off x="444" y="0"/>
              <a:ext cx="1241" cy="365"/>
            </a:xfrm>
            <a:prstGeom prst="rect">
              <a:avLst/>
            </a:prstGeom>
            <a:noFill/>
            <a:ln w="9525">
              <a:noFill/>
            </a:ln>
          </p:spPr>
          <p:txBody>
            <a:bodyPr>
              <a:spAutoFit/>
            </a:bodyPr>
            <a:p>
              <a:pPr eaLnBrk="1" hangingPunct="1">
                <a:spcBef>
                  <a:spcPct val="50000"/>
                </a:spcBef>
              </a:pPr>
              <a:r>
                <a:rPr lang="en-US" altLang="zh-CN" sz="3200" i="1" dirty="0">
                  <a:latin typeface="Times New Roman" panose="02020603050405020304" pitchFamily="18" charset="0"/>
                </a:rPr>
                <a:t>F</a:t>
              </a:r>
              <a:r>
                <a:rPr lang="en-US" altLang="zh-CN" sz="3200" baseline="-25000" dirty="0">
                  <a:latin typeface="Times New Roman" panose="02020603050405020304" pitchFamily="18" charset="0"/>
                </a:rPr>
                <a:t>1</a:t>
              </a:r>
              <a:r>
                <a:rPr lang="en-US" altLang="zh-CN" sz="3200" dirty="0">
                  <a:latin typeface="Times New Roman" panose="02020603050405020304" pitchFamily="18" charset="0"/>
                </a:rPr>
                <a:t>=</a:t>
              </a:r>
              <a:r>
                <a:rPr lang="en-US" altLang="zh-CN" sz="3200" i="1" dirty="0">
                  <a:latin typeface="Times New Roman" panose="02020603050405020304" pitchFamily="18" charset="0"/>
                </a:rPr>
                <a:t>a</a:t>
              </a:r>
              <a:r>
                <a:rPr lang="en-US" altLang="zh-CN" sz="3200" baseline="-25000" dirty="0">
                  <a:latin typeface="Times New Roman" panose="02020603050405020304" pitchFamily="18" charset="0"/>
                </a:rPr>
                <a:t>1</a:t>
              </a:r>
              <a:r>
                <a:rPr lang="en-US" altLang="zh-CN" sz="3200" dirty="0">
                  <a:latin typeface="Times New Roman" panose="02020603050405020304" pitchFamily="18" charset="0"/>
                </a:rPr>
                <a:t>+j</a:t>
              </a:r>
              <a:r>
                <a:rPr lang="en-US" altLang="zh-CN" sz="3200" i="1" dirty="0">
                  <a:latin typeface="Times New Roman" panose="02020603050405020304" pitchFamily="18" charset="0"/>
                </a:rPr>
                <a:t>b</a:t>
              </a:r>
              <a:r>
                <a:rPr lang="en-US" altLang="zh-CN" sz="3200" baseline="-25000" dirty="0">
                  <a:latin typeface="Times New Roman" panose="02020603050405020304" pitchFamily="18" charset="0"/>
                </a:rPr>
                <a:t>1</a:t>
              </a:r>
              <a:endParaRPr lang="en-US" altLang="zh-CN" sz="3200" i="1" dirty="0">
                <a:latin typeface="Times New Roman" panose="02020603050405020304" pitchFamily="18" charset="0"/>
              </a:endParaRPr>
            </a:p>
          </p:txBody>
        </p:sp>
        <p:sp>
          <p:nvSpPr>
            <p:cNvPr id="39971" name="文本框 46099"/>
            <p:cNvSpPr txBox="1"/>
            <p:nvPr/>
          </p:nvSpPr>
          <p:spPr>
            <a:xfrm>
              <a:off x="2172" y="0"/>
              <a:ext cx="1241" cy="365"/>
            </a:xfrm>
            <a:prstGeom prst="rect">
              <a:avLst/>
            </a:prstGeom>
            <a:noFill/>
            <a:ln w="9525">
              <a:noFill/>
            </a:ln>
          </p:spPr>
          <p:txBody>
            <a:bodyPr>
              <a:spAutoFit/>
            </a:bodyPr>
            <a:p>
              <a:pPr eaLnBrk="1" hangingPunct="1">
                <a:spcBef>
                  <a:spcPct val="50000"/>
                </a:spcBef>
              </a:pPr>
              <a:r>
                <a:rPr lang="en-US" altLang="zh-CN" sz="3200" i="1" dirty="0">
                  <a:latin typeface="Times New Roman" panose="02020603050405020304" pitchFamily="18" charset="0"/>
                </a:rPr>
                <a:t>F</a:t>
              </a:r>
              <a:r>
                <a:rPr lang="en-US" altLang="zh-CN" sz="3200" baseline="-25000" dirty="0">
                  <a:latin typeface="Times New Roman" panose="02020603050405020304" pitchFamily="18" charset="0"/>
                </a:rPr>
                <a:t>2</a:t>
              </a:r>
              <a:r>
                <a:rPr lang="en-US" altLang="zh-CN" sz="3200" dirty="0">
                  <a:latin typeface="Times New Roman" panose="02020603050405020304" pitchFamily="18" charset="0"/>
                </a:rPr>
                <a:t>=</a:t>
              </a:r>
              <a:r>
                <a:rPr lang="en-US" altLang="zh-CN" sz="3200" i="1" dirty="0">
                  <a:latin typeface="Times New Roman" panose="02020603050405020304" pitchFamily="18" charset="0"/>
                </a:rPr>
                <a:t>a</a:t>
              </a:r>
              <a:r>
                <a:rPr lang="en-US" altLang="zh-CN" sz="3200" baseline="-25000" dirty="0">
                  <a:latin typeface="Times New Roman" panose="02020603050405020304" pitchFamily="18" charset="0"/>
                </a:rPr>
                <a:t>2</a:t>
              </a:r>
              <a:r>
                <a:rPr lang="en-US" altLang="zh-CN" sz="3200" dirty="0">
                  <a:latin typeface="Times New Roman" panose="02020603050405020304" pitchFamily="18" charset="0"/>
                </a:rPr>
                <a:t>+j</a:t>
              </a:r>
              <a:r>
                <a:rPr lang="en-US" altLang="zh-CN" sz="3200" i="1" dirty="0">
                  <a:latin typeface="Times New Roman" panose="02020603050405020304" pitchFamily="18" charset="0"/>
                </a:rPr>
                <a:t>b</a:t>
              </a:r>
              <a:r>
                <a:rPr lang="en-US" altLang="zh-CN" sz="3200" baseline="-25000" dirty="0">
                  <a:latin typeface="Times New Roman" panose="02020603050405020304" pitchFamily="18" charset="0"/>
                </a:rPr>
                <a:t>2</a:t>
              </a:r>
              <a:endParaRPr lang="en-US" altLang="zh-CN" sz="3200" i="1" dirty="0">
                <a:latin typeface="Times New Roman" panose="02020603050405020304" pitchFamily="18" charset="0"/>
              </a:endParaRPr>
            </a:p>
          </p:txBody>
        </p:sp>
        <p:sp>
          <p:nvSpPr>
            <p:cNvPr id="39972" name="矩形 46100"/>
            <p:cNvSpPr/>
            <p:nvPr/>
          </p:nvSpPr>
          <p:spPr>
            <a:xfrm>
              <a:off x="0" y="0"/>
              <a:ext cx="309" cy="288"/>
            </a:xfrm>
            <a:prstGeom prst="rect">
              <a:avLst/>
            </a:prstGeom>
            <a:noFill/>
            <a:ln w="9525">
              <a:noFill/>
            </a:ln>
          </p:spPr>
          <p:txBody>
            <a:bodyPr wrap="none">
              <a:spAutoFit/>
            </a:bodyPr>
            <a:p>
              <a:pPr>
                <a:spcBef>
                  <a:spcPct val="50000"/>
                </a:spcBef>
              </a:pPr>
              <a:r>
                <a:rPr lang="zh-CN" altLang="en-US" sz="2400" dirty="0">
                  <a:latin typeface="Times New Roman" panose="02020603050405020304" pitchFamily="18" charset="0"/>
                </a:rPr>
                <a:t>若</a:t>
              </a:r>
              <a:endParaRPr lang="zh-CN" altLang="en-US" sz="2400" dirty="0">
                <a:latin typeface="Times New Roman" panose="02020603050405020304" pitchFamily="18" charset="0"/>
              </a:endParaRPr>
            </a:p>
          </p:txBody>
        </p:sp>
      </p:grpSp>
      <p:sp>
        <p:nvSpPr>
          <p:cNvPr id="46102" name="文本框 46101"/>
          <p:cNvSpPr txBox="1"/>
          <p:nvPr/>
        </p:nvSpPr>
        <p:spPr>
          <a:xfrm>
            <a:off x="322263" y="3962400"/>
            <a:ext cx="4167187" cy="1552575"/>
          </a:xfrm>
          <a:prstGeom prst="rect">
            <a:avLst/>
          </a:prstGeom>
          <a:noFill/>
          <a:ln w="9525">
            <a:noFill/>
          </a:ln>
        </p:spPr>
        <p:txBody>
          <a:bodyPr wrap="none">
            <a:spAutoFit/>
          </a:bodyPr>
          <a:p>
            <a:pPr eaLnBrk="1" hangingPunct="1">
              <a:spcBef>
                <a:spcPct val="50000"/>
              </a:spcBef>
            </a:pPr>
            <a:r>
              <a:rPr lang="zh-CN" altLang="en-US" sz="2400" dirty="0">
                <a:latin typeface="Times New Roman" panose="02020603050405020304" pitchFamily="18" charset="0"/>
              </a:rPr>
              <a:t>加减法运算可以用平行四边行</a:t>
            </a:r>
            <a:endParaRPr lang="zh-CN" altLang="en-US" sz="2400" dirty="0">
              <a:latin typeface="Times New Roman" panose="02020603050405020304" pitchFamily="18" charset="0"/>
            </a:endParaRPr>
          </a:p>
          <a:p>
            <a:pPr eaLnBrk="1" hangingPunct="1">
              <a:spcBef>
                <a:spcPct val="50000"/>
              </a:spcBef>
            </a:pPr>
            <a:r>
              <a:rPr lang="zh-CN" altLang="en-US" sz="2400" dirty="0">
                <a:latin typeface="Times New Roman" panose="02020603050405020304" pitchFamily="18" charset="0"/>
              </a:rPr>
              <a:t>法在复平面上用向量的相加和</a:t>
            </a:r>
            <a:endParaRPr lang="zh-CN" altLang="en-US" sz="2400" dirty="0">
              <a:latin typeface="Times New Roman" panose="02020603050405020304" pitchFamily="18" charset="0"/>
            </a:endParaRPr>
          </a:p>
          <a:p>
            <a:pPr eaLnBrk="1" hangingPunct="1">
              <a:spcBef>
                <a:spcPct val="50000"/>
              </a:spcBef>
            </a:pPr>
            <a:r>
              <a:rPr lang="zh-CN" altLang="en-US" sz="2400" dirty="0">
                <a:latin typeface="Times New Roman" panose="02020603050405020304" pitchFamily="18" charset="0"/>
              </a:rPr>
              <a:t>相减求得。</a:t>
            </a:r>
            <a:endParaRPr lang="zh-CN" altLang="en-US" sz="2400" dirty="0">
              <a:latin typeface="Times New Roman" panose="02020603050405020304" pitchFamily="18" charset="0"/>
            </a:endParaRPr>
          </a:p>
        </p:txBody>
      </p:sp>
      <p:grpSp>
        <p:nvGrpSpPr>
          <p:cNvPr id="4" name="组合 46102"/>
          <p:cNvGrpSpPr/>
          <p:nvPr/>
        </p:nvGrpSpPr>
        <p:grpSpPr>
          <a:xfrm>
            <a:off x="5097463" y="3962400"/>
            <a:ext cx="3322637" cy="2209800"/>
            <a:chOff x="0" y="0"/>
            <a:chExt cx="2093" cy="1392"/>
          </a:xfrm>
        </p:grpSpPr>
        <p:sp>
          <p:nvSpPr>
            <p:cNvPr id="39964" name="文本框 46103"/>
            <p:cNvSpPr txBox="1"/>
            <p:nvPr/>
          </p:nvSpPr>
          <p:spPr>
            <a:xfrm>
              <a:off x="1772" y="1104"/>
              <a:ext cx="321" cy="288"/>
            </a:xfrm>
            <a:prstGeom prst="rect">
              <a:avLst/>
            </a:prstGeom>
            <a:noFill/>
            <a:ln w="9525">
              <a:noFill/>
            </a:ln>
          </p:spPr>
          <p:txBody>
            <a:bodyPr wrap="none">
              <a:spAutoFit/>
            </a:bodyPr>
            <a:p>
              <a:pPr eaLnBrk="1" hangingPunct="1"/>
              <a:r>
                <a:rPr lang="en-US" altLang="zh-CN" sz="2400" dirty="0">
                  <a:latin typeface="Times New Roman" panose="02020603050405020304" pitchFamily="18" charset="0"/>
                </a:rPr>
                <a:t>+1</a:t>
              </a:r>
              <a:endParaRPr lang="en-US" altLang="zh-CN" sz="2400" dirty="0">
                <a:latin typeface="Times New Roman" panose="02020603050405020304" pitchFamily="18" charset="0"/>
              </a:endParaRPr>
            </a:p>
          </p:txBody>
        </p:sp>
        <p:grpSp>
          <p:nvGrpSpPr>
            <p:cNvPr id="39965" name="组合 46104"/>
            <p:cNvGrpSpPr/>
            <p:nvPr/>
          </p:nvGrpSpPr>
          <p:grpSpPr>
            <a:xfrm>
              <a:off x="0" y="0"/>
              <a:ext cx="1869" cy="1248"/>
              <a:chOff x="0" y="0"/>
              <a:chExt cx="1869" cy="1248"/>
            </a:xfrm>
          </p:grpSpPr>
          <p:sp>
            <p:nvSpPr>
              <p:cNvPr id="39966" name="直接连接符 46105"/>
              <p:cNvSpPr/>
              <p:nvPr/>
            </p:nvSpPr>
            <p:spPr>
              <a:xfrm>
                <a:off x="170" y="1008"/>
                <a:ext cx="1699" cy="0"/>
              </a:xfrm>
              <a:prstGeom prst="line">
                <a:avLst/>
              </a:prstGeom>
              <a:ln w="19050" cap="flat" cmpd="sng">
                <a:solidFill>
                  <a:schemeClr val="tx1"/>
                </a:solidFill>
                <a:prstDash val="solid"/>
                <a:headEnd type="none" w="med" len="med"/>
                <a:tailEnd type="stealth" w="sm" len="med"/>
              </a:ln>
            </p:spPr>
          </p:sp>
          <p:sp>
            <p:nvSpPr>
              <p:cNvPr id="39967" name="直接连接符 46106"/>
              <p:cNvSpPr/>
              <p:nvPr/>
            </p:nvSpPr>
            <p:spPr>
              <a:xfrm flipV="1">
                <a:off x="383" y="96"/>
                <a:ext cx="0" cy="1104"/>
              </a:xfrm>
              <a:prstGeom prst="line">
                <a:avLst/>
              </a:prstGeom>
              <a:ln w="19050" cap="flat" cmpd="sng">
                <a:solidFill>
                  <a:schemeClr val="tx1"/>
                </a:solidFill>
                <a:prstDash val="solid"/>
                <a:headEnd type="none" w="med" len="med"/>
                <a:tailEnd type="stealth" w="sm" len="med"/>
              </a:ln>
            </p:spPr>
          </p:sp>
          <p:sp>
            <p:nvSpPr>
              <p:cNvPr id="39968" name="文本框 46107"/>
              <p:cNvSpPr txBox="1"/>
              <p:nvPr/>
            </p:nvSpPr>
            <p:spPr>
              <a:xfrm>
                <a:off x="0" y="0"/>
                <a:ext cx="289" cy="288"/>
              </a:xfrm>
              <a:prstGeom prst="rect">
                <a:avLst/>
              </a:prstGeom>
              <a:noFill/>
              <a:ln w="9525">
                <a:noFill/>
              </a:ln>
            </p:spPr>
            <p:txBody>
              <a:bodyPr wrap="none">
                <a:spAutoFit/>
              </a:bodyPr>
              <a:p>
                <a:pPr eaLnBrk="1" hangingPunct="1"/>
                <a:r>
                  <a:rPr lang="en-US" altLang="zh-CN" sz="2400" dirty="0">
                    <a:latin typeface="Times New Roman" panose="02020603050405020304" pitchFamily="18" charset="0"/>
                  </a:rPr>
                  <a:t>+j</a:t>
                </a:r>
                <a:endParaRPr lang="en-US" altLang="zh-CN" sz="2400" dirty="0">
                  <a:latin typeface="Times New Roman" panose="02020603050405020304" pitchFamily="18" charset="0"/>
                </a:endParaRPr>
              </a:p>
            </p:txBody>
          </p:sp>
          <p:sp>
            <p:nvSpPr>
              <p:cNvPr id="39969" name="文本框 46108"/>
              <p:cNvSpPr txBox="1"/>
              <p:nvPr/>
            </p:nvSpPr>
            <p:spPr>
              <a:xfrm>
                <a:off x="90" y="960"/>
                <a:ext cx="255" cy="288"/>
              </a:xfrm>
              <a:prstGeom prst="rect">
                <a:avLst/>
              </a:prstGeom>
              <a:noFill/>
              <a:ln w="9525">
                <a:noFill/>
              </a:ln>
            </p:spPr>
            <p:txBody>
              <a:bodyPr wrap="none">
                <a:spAutoFit/>
              </a:bodyPr>
              <a:p>
                <a:pPr eaLnBrk="1" hangingPunct="1">
                  <a:spcBef>
                    <a:spcPct val="50000"/>
                  </a:spcBef>
                </a:pPr>
                <a:r>
                  <a:rPr lang="en-US" altLang="zh-CN" sz="2400" i="1" dirty="0">
                    <a:latin typeface="Times New Roman" panose="02020603050405020304" pitchFamily="18" charset="0"/>
                  </a:rPr>
                  <a:t>O</a:t>
                </a:r>
                <a:endParaRPr lang="en-US" altLang="zh-CN" sz="2400" dirty="0">
                  <a:latin typeface="Times New Roman" panose="02020603050405020304" pitchFamily="18" charset="0"/>
                </a:endParaRPr>
              </a:p>
            </p:txBody>
          </p:sp>
        </p:grpSp>
      </p:grpSp>
      <p:sp>
        <p:nvSpPr>
          <p:cNvPr id="46110" name="直接连接符 46109"/>
          <p:cNvSpPr/>
          <p:nvPr/>
        </p:nvSpPr>
        <p:spPr>
          <a:xfrm flipV="1">
            <a:off x="5705475" y="5257800"/>
            <a:ext cx="1347788" cy="304800"/>
          </a:xfrm>
          <a:prstGeom prst="line">
            <a:avLst/>
          </a:prstGeom>
          <a:ln w="28575" cap="flat" cmpd="sng">
            <a:solidFill>
              <a:srgbClr val="3333FF"/>
            </a:solidFill>
            <a:prstDash val="solid"/>
            <a:headEnd type="none" w="med" len="med"/>
            <a:tailEnd type="stealth" w="sm" len="med"/>
          </a:ln>
        </p:spPr>
      </p:sp>
      <p:sp>
        <p:nvSpPr>
          <p:cNvPr id="46111" name="直接连接符 46110"/>
          <p:cNvSpPr/>
          <p:nvPr/>
        </p:nvSpPr>
        <p:spPr>
          <a:xfrm flipV="1">
            <a:off x="5710238" y="4953000"/>
            <a:ext cx="336550" cy="609600"/>
          </a:xfrm>
          <a:prstGeom prst="line">
            <a:avLst/>
          </a:prstGeom>
          <a:ln w="28575" cap="flat" cmpd="sng">
            <a:solidFill>
              <a:srgbClr val="3333FF"/>
            </a:solidFill>
            <a:prstDash val="solid"/>
            <a:headEnd type="none" w="med" len="med"/>
            <a:tailEnd type="stealth" w="sm" len="med"/>
          </a:ln>
        </p:spPr>
      </p:sp>
      <p:sp>
        <p:nvSpPr>
          <p:cNvPr id="46112" name="文本框 46111"/>
          <p:cNvSpPr txBox="1"/>
          <p:nvPr/>
        </p:nvSpPr>
        <p:spPr>
          <a:xfrm>
            <a:off x="7053263" y="5029200"/>
            <a:ext cx="488950" cy="457200"/>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F</a:t>
            </a:r>
            <a:r>
              <a:rPr lang="en-US" altLang="zh-CN" sz="2400" baseline="-25000" dirty="0">
                <a:latin typeface="Times New Roman" panose="02020603050405020304" pitchFamily="18" charset="0"/>
              </a:rPr>
              <a:t>1</a:t>
            </a:r>
            <a:endParaRPr lang="en-US" altLang="zh-CN" sz="2400" dirty="0">
              <a:latin typeface="Times New Roman" panose="02020603050405020304" pitchFamily="18" charset="0"/>
            </a:endParaRPr>
          </a:p>
        </p:txBody>
      </p:sp>
      <p:sp>
        <p:nvSpPr>
          <p:cNvPr id="46113" name="文本框 46112"/>
          <p:cNvSpPr txBox="1"/>
          <p:nvPr/>
        </p:nvSpPr>
        <p:spPr>
          <a:xfrm>
            <a:off x="5842000" y="4419600"/>
            <a:ext cx="520700" cy="457200"/>
          </a:xfrm>
          <a:prstGeom prst="rect">
            <a:avLst/>
          </a:prstGeom>
          <a:noFill/>
          <a:ln w="9525">
            <a:noFill/>
          </a:ln>
        </p:spPr>
        <p:txBody>
          <a:bodyPr>
            <a:spAutoFit/>
          </a:bodyPr>
          <a:p>
            <a:pPr eaLnBrk="1" hangingPunct="1"/>
            <a:r>
              <a:rPr lang="en-US" altLang="zh-CN" sz="2400" i="1" dirty="0">
                <a:latin typeface="Times New Roman" panose="02020603050405020304" pitchFamily="18" charset="0"/>
              </a:rPr>
              <a:t>F</a:t>
            </a:r>
            <a:r>
              <a:rPr lang="en-US" altLang="zh-CN" sz="2400" baseline="-25000" dirty="0">
                <a:latin typeface="Times New Roman" panose="02020603050405020304" pitchFamily="18" charset="0"/>
              </a:rPr>
              <a:t>2</a:t>
            </a:r>
            <a:endParaRPr lang="en-US" altLang="zh-CN" sz="2400" dirty="0">
              <a:latin typeface="Times New Roman" panose="02020603050405020304" pitchFamily="18" charset="0"/>
            </a:endParaRPr>
          </a:p>
        </p:txBody>
      </p:sp>
      <p:sp>
        <p:nvSpPr>
          <p:cNvPr id="46114" name="直接连接符 46113"/>
          <p:cNvSpPr/>
          <p:nvPr/>
        </p:nvSpPr>
        <p:spPr>
          <a:xfrm rot="-10430793" flipV="1">
            <a:off x="5308600" y="5562600"/>
            <a:ext cx="336550" cy="609600"/>
          </a:xfrm>
          <a:prstGeom prst="line">
            <a:avLst/>
          </a:prstGeom>
          <a:ln w="28575" cap="flat" cmpd="sng">
            <a:solidFill>
              <a:srgbClr val="339966"/>
            </a:solidFill>
            <a:prstDash val="solid"/>
            <a:headEnd type="none" w="med" len="med"/>
            <a:tailEnd type="stealth" w="sm" len="med"/>
          </a:ln>
        </p:spPr>
      </p:sp>
      <p:sp>
        <p:nvSpPr>
          <p:cNvPr id="46115" name="文本框 46114"/>
          <p:cNvSpPr txBox="1"/>
          <p:nvPr/>
        </p:nvSpPr>
        <p:spPr>
          <a:xfrm>
            <a:off x="4473575" y="5810250"/>
            <a:ext cx="835025" cy="457200"/>
          </a:xfrm>
          <a:prstGeom prst="rect">
            <a:avLst/>
          </a:prstGeom>
          <a:noFill/>
          <a:ln w="9525">
            <a:noFill/>
          </a:ln>
        </p:spPr>
        <p:txBody>
          <a:bodyPr>
            <a:spAutoFit/>
          </a:bodyPr>
          <a:p>
            <a:pPr eaLnBrk="1" hangingPunct="1"/>
            <a:r>
              <a:rPr lang="en-US" altLang="zh-CN" sz="2400" dirty="0">
                <a:latin typeface="宋体" panose="02010600030101010101" pitchFamily="2" charset="-122"/>
                <a:sym typeface="Symbol" panose="05050102010706020507" pitchFamily="18" charset="2"/>
              </a:rPr>
              <a:t>-</a:t>
            </a:r>
            <a:r>
              <a:rPr lang="en-US" altLang="zh-CN" sz="2400" i="1" dirty="0">
                <a:latin typeface="Times New Roman" panose="02020603050405020304" pitchFamily="18" charset="0"/>
              </a:rPr>
              <a:t> F</a:t>
            </a:r>
            <a:r>
              <a:rPr lang="en-US" altLang="zh-CN" sz="2400" baseline="-25000" dirty="0">
                <a:latin typeface="Times New Roman" panose="02020603050405020304" pitchFamily="18" charset="0"/>
              </a:rPr>
              <a:t>2</a:t>
            </a:r>
            <a:endParaRPr lang="en-US" altLang="zh-CN" sz="2400" baseline="-25000" dirty="0">
              <a:latin typeface="Times New Roman" panose="02020603050405020304" pitchFamily="18" charset="0"/>
            </a:endParaRPr>
          </a:p>
        </p:txBody>
      </p:sp>
      <p:sp>
        <p:nvSpPr>
          <p:cNvPr id="46116" name="直接连接符 46115"/>
          <p:cNvSpPr/>
          <p:nvPr/>
        </p:nvSpPr>
        <p:spPr>
          <a:xfrm flipV="1">
            <a:off x="6675438" y="5257800"/>
            <a:ext cx="341312" cy="552450"/>
          </a:xfrm>
          <a:prstGeom prst="line">
            <a:avLst/>
          </a:prstGeom>
          <a:ln w="25400" cap="flat" cmpd="sng">
            <a:solidFill>
              <a:srgbClr val="FF66FF"/>
            </a:solidFill>
            <a:prstDash val="sysDot"/>
            <a:headEnd type="none" w="med" len="med"/>
            <a:tailEnd type="none" w="med" len="med"/>
          </a:ln>
        </p:spPr>
      </p:sp>
      <p:sp>
        <p:nvSpPr>
          <p:cNvPr id="46117" name="直接连接符 46116"/>
          <p:cNvSpPr/>
          <p:nvPr/>
        </p:nvSpPr>
        <p:spPr>
          <a:xfrm flipV="1">
            <a:off x="5308600" y="5791200"/>
            <a:ext cx="1431925" cy="381000"/>
          </a:xfrm>
          <a:prstGeom prst="line">
            <a:avLst/>
          </a:prstGeom>
          <a:ln w="25400" cap="flat" cmpd="sng">
            <a:solidFill>
              <a:srgbClr val="FF66FF"/>
            </a:solidFill>
            <a:prstDash val="sysDot"/>
            <a:headEnd type="none" w="med" len="med"/>
            <a:tailEnd type="none" w="med" len="med"/>
          </a:ln>
        </p:spPr>
      </p:sp>
      <p:sp>
        <p:nvSpPr>
          <p:cNvPr id="46118" name="直接连接符 46117"/>
          <p:cNvSpPr/>
          <p:nvPr/>
        </p:nvSpPr>
        <p:spPr>
          <a:xfrm rot="2802458" flipV="1">
            <a:off x="5794375" y="5413375"/>
            <a:ext cx="835025" cy="546100"/>
          </a:xfrm>
          <a:prstGeom prst="line">
            <a:avLst/>
          </a:prstGeom>
          <a:ln w="28575" cap="flat" cmpd="sng">
            <a:solidFill>
              <a:srgbClr val="FF0000"/>
            </a:solidFill>
            <a:prstDash val="solid"/>
            <a:headEnd type="none" w="med" len="med"/>
            <a:tailEnd type="stealth" w="sm" len="med"/>
          </a:ln>
        </p:spPr>
      </p:sp>
      <p:sp>
        <p:nvSpPr>
          <p:cNvPr id="46119" name="文本框 46118"/>
          <p:cNvSpPr txBox="1"/>
          <p:nvPr/>
        </p:nvSpPr>
        <p:spPr>
          <a:xfrm>
            <a:off x="6362700" y="5943600"/>
            <a:ext cx="1501775" cy="457200"/>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F= F</a:t>
            </a:r>
            <a:r>
              <a:rPr lang="en-US" altLang="zh-CN" sz="2400" baseline="-25000" dirty="0">
                <a:latin typeface="Times New Roman" panose="02020603050405020304" pitchFamily="18" charset="0"/>
              </a:rPr>
              <a:t>1 </a:t>
            </a:r>
            <a:r>
              <a:rPr lang="en-US" altLang="zh-CN" sz="2400" dirty="0">
                <a:latin typeface="宋体" panose="02010600030101010101" pitchFamily="2" charset="-122"/>
                <a:sym typeface="Symbol" panose="05050102010706020507" pitchFamily="18" charset="2"/>
              </a:rPr>
              <a:t>-</a:t>
            </a:r>
            <a:r>
              <a:rPr lang="en-US" altLang="zh-CN" sz="2400" baseline="-25000" dirty="0">
                <a:latin typeface="Times New Roman" panose="02020603050405020304" pitchFamily="18" charset="0"/>
              </a:rPr>
              <a:t> </a:t>
            </a:r>
            <a:r>
              <a:rPr lang="en-US" altLang="zh-CN" sz="2400" i="1" dirty="0">
                <a:latin typeface="Times New Roman" panose="02020603050405020304" pitchFamily="18" charset="0"/>
              </a:rPr>
              <a:t>F</a:t>
            </a:r>
            <a:r>
              <a:rPr lang="en-US" altLang="zh-CN" sz="2400" baseline="-25000" dirty="0">
                <a:latin typeface="Times New Roman" panose="02020603050405020304" pitchFamily="18" charset="0"/>
              </a:rPr>
              <a:t>2</a:t>
            </a:r>
            <a:endParaRPr lang="en-US" altLang="zh-CN" sz="2400" baseline="-25000" dirty="0">
              <a:latin typeface="Times New Roman" panose="02020603050405020304" pitchFamily="18" charset="0"/>
            </a:endParaRPr>
          </a:p>
        </p:txBody>
      </p:sp>
      <p:sp>
        <p:nvSpPr>
          <p:cNvPr id="46120" name="文本框 46119"/>
          <p:cNvSpPr txBox="1"/>
          <p:nvPr/>
        </p:nvSpPr>
        <p:spPr>
          <a:xfrm>
            <a:off x="7542213" y="990600"/>
            <a:ext cx="1470025" cy="457200"/>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F= F</a:t>
            </a:r>
            <a:r>
              <a:rPr lang="en-US" altLang="zh-CN" sz="2400" baseline="-25000" dirty="0">
                <a:latin typeface="Times New Roman" panose="02020603050405020304" pitchFamily="18" charset="0"/>
              </a:rPr>
              <a:t>1 </a:t>
            </a:r>
            <a:r>
              <a:rPr lang="en-US" altLang="zh-CN" sz="2400" i="1" dirty="0">
                <a:latin typeface="Times New Roman" panose="02020603050405020304" pitchFamily="18" charset="0"/>
              </a:rPr>
              <a:t>+F</a:t>
            </a:r>
            <a:r>
              <a:rPr lang="en-US" altLang="zh-CN" sz="2400" baseline="-25000" dirty="0">
                <a:latin typeface="Times New Roman" panose="02020603050405020304" pitchFamily="18" charset="0"/>
              </a:rPr>
              <a:t>1</a:t>
            </a:r>
            <a:endParaRPr lang="en-US" altLang="zh-CN" sz="2400" baseline="-25000" dirty="0">
              <a:latin typeface="Times New Roman" panose="02020603050405020304" pitchFamily="18" charset="0"/>
            </a:endParaRPr>
          </a:p>
        </p:txBody>
      </p:sp>
      <p:sp>
        <p:nvSpPr>
          <p:cNvPr id="39963"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 fill="hold" grpId="0" nodeType="clickEffect">
                                  <p:stCondLst>
                                    <p:cond delay="0"/>
                                  </p:stCondLst>
                                  <p:childTnLst>
                                    <p:set>
                                      <p:cBhvr>
                                        <p:cTn id="12" dur="1" fill="hold">
                                          <p:stCondLst>
                                            <p:cond delay="0"/>
                                          </p:stCondLst>
                                        </p:cTn>
                                        <p:tgtEl>
                                          <p:spTgt spid="46083"/>
                                        </p:tgtEl>
                                        <p:attrNameLst>
                                          <p:attrName>style.visibility</p:attrName>
                                        </p:attrNameLst>
                                      </p:cBhvr>
                                      <p:to>
                                        <p:strVal val="visible"/>
                                      </p:to>
                                    </p:set>
                                    <p:anim calcmode="lin" valueType="num">
                                      <p:cBhvr>
                                        <p:cTn id="13" dur="500" fill="hold"/>
                                        <p:tgtEl>
                                          <p:spTgt spid="46083"/>
                                        </p:tgtEl>
                                        <p:attrNameLst>
                                          <p:attrName>ppt_x</p:attrName>
                                        </p:attrNameLst>
                                      </p:cBhvr>
                                      <p:tavLst>
                                        <p:tav tm="0">
                                          <p:val>
                                            <p:strVal val="#ppt_x"/>
                                          </p:val>
                                        </p:tav>
                                        <p:tav tm="100000">
                                          <p:val>
                                            <p:strVal val="#ppt_x"/>
                                          </p:val>
                                        </p:tav>
                                      </p:tavLst>
                                    </p:anim>
                                    <p:anim calcmode="lin" valueType="num">
                                      <p:cBhvr>
                                        <p:cTn id="14" dur="500" fill="hold"/>
                                        <p:tgtEl>
                                          <p:spTgt spid="46083"/>
                                        </p:tgtEl>
                                        <p:attrNameLst>
                                          <p:attrName>ppt_y</p:attrName>
                                        </p:attrNameLst>
                                      </p:cBhvr>
                                      <p:tavLst>
                                        <p:tav tm="0">
                                          <p:val>
                                            <p:strVal val="#ppt_y-#ppt_h/2"/>
                                          </p:val>
                                        </p:tav>
                                        <p:tav tm="100000">
                                          <p:val>
                                            <p:strVal val="#ppt_y"/>
                                          </p:val>
                                        </p:tav>
                                      </p:tavLst>
                                    </p:anim>
                                    <p:anim calcmode="lin" valueType="num">
                                      <p:cBhvr>
                                        <p:cTn id="15" dur="500" fill="hold"/>
                                        <p:tgtEl>
                                          <p:spTgt spid="46083"/>
                                        </p:tgtEl>
                                        <p:attrNameLst>
                                          <p:attrName>ppt_w</p:attrName>
                                        </p:attrNameLst>
                                      </p:cBhvr>
                                      <p:tavLst>
                                        <p:tav tm="0">
                                          <p:val>
                                            <p:strVal val="#ppt_w"/>
                                          </p:val>
                                        </p:tav>
                                        <p:tav tm="100000">
                                          <p:val>
                                            <p:strVal val="#ppt_w"/>
                                          </p:val>
                                        </p:tav>
                                      </p:tavLst>
                                    </p:anim>
                                    <p:anim calcmode="lin" valueType="num">
                                      <p:cBhvr>
                                        <p:cTn id="16" dur="500" fill="hold"/>
                                        <p:tgtEl>
                                          <p:spTgt spid="46083"/>
                                        </p:tgtEl>
                                        <p:attrNameLst>
                                          <p:attrName>ppt_h</p:attrName>
                                        </p:attrNameLst>
                                      </p:cBhvr>
                                      <p:tavLst>
                                        <p:tav tm="0">
                                          <p:val>
                                            <p:fltVal val="0.00000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46102"/>
                                        </p:tgtEl>
                                        <p:attrNameLst>
                                          <p:attrName>style.visibility</p:attrName>
                                        </p:attrNameLst>
                                      </p:cBhvr>
                                      <p:to>
                                        <p:strVal val="visible"/>
                                      </p:to>
                                    </p:set>
                                    <p:anim calcmode="lin" valueType="num">
                                      <p:cBhvr additive="base">
                                        <p:cTn id="21" dur="500" fill="hold"/>
                                        <p:tgtEl>
                                          <p:spTgt spid="46102"/>
                                        </p:tgtEl>
                                        <p:attrNameLst>
                                          <p:attrName>ppt_x</p:attrName>
                                        </p:attrNameLst>
                                      </p:cBhvr>
                                      <p:tavLst>
                                        <p:tav tm="0">
                                          <p:val>
                                            <p:strVal val="#ppt_x"/>
                                          </p:val>
                                        </p:tav>
                                        <p:tav tm="100000">
                                          <p:val>
                                            <p:strVal val="#ppt_x"/>
                                          </p:val>
                                        </p:tav>
                                      </p:tavLst>
                                    </p:anim>
                                    <p:anim calcmode="lin" valueType="num">
                                      <p:cBhvr additive="base">
                                        <p:cTn id="22" dur="500" fill="hold"/>
                                        <p:tgtEl>
                                          <p:spTgt spid="46102"/>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0-#ppt_w/2"/>
                                          </p:val>
                                        </p:tav>
                                        <p:tav tm="100000">
                                          <p:val>
                                            <p:strVal val="#ppt_x"/>
                                          </p:val>
                                        </p:tav>
                                      </p:tavLst>
                                    </p:anim>
                                    <p:anim calcmode="lin" valueType="num">
                                      <p:cBhvr additive="base">
                                        <p:cTn id="2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nodeType="clickEffect">
                                  <p:stCondLst>
                                    <p:cond delay="0"/>
                                  </p:stCondLst>
                                  <p:childTnLst>
                                    <p:set>
                                      <p:cBhvr>
                                        <p:cTn id="32" dur="1" fill="hold">
                                          <p:stCondLst>
                                            <p:cond delay="0"/>
                                          </p:stCondLst>
                                        </p:cTn>
                                        <p:tgtEl>
                                          <p:spTgt spid="46086"/>
                                        </p:tgtEl>
                                        <p:attrNameLst>
                                          <p:attrName>style.visibility</p:attrName>
                                        </p:attrNameLst>
                                      </p:cBhvr>
                                      <p:to>
                                        <p:strVal val="visible"/>
                                      </p:to>
                                    </p:set>
                                    <p:anim calcmode="lin" valueType="num">
                                      <p:cBhvr additive="base">
                                        <p:cTn id="33" dur="500" fill="hold"/>
                                        <p:tgtEl>
                                          <p:spTgt spid="46086"/>
                                        </p:tgtEl>
                                        <p:attrNameLst>
                                          <p:attrName>ppt_x</p:attrName>
                                        </p:attrNameLst>
                                      </p:cBhvr>
                                      <p:tavLst>
                                        <p:tav tm="0">
                                          <p:val>
                                            <p:strVal val="0-#ppt_w/2"/>
                                          </p:val>
                                        </p:tav>
                                        <p:tav tm="100000">
                                          <p:val>
                                            <p:strVal val="#ppt_x"/>
                                          </p:val>
                                        </p:tav>
                                      </p:tavLst>
                                    </p:anim>
                                    <p:anim calcmode="lin" valueType="num">
                                      <p:cBhvr additive="base">
                                        <p:cTn id="34" dur="500" fill="hold"/>
                                        <p:tgtEl>
                                          <p:spTgt spid="46086"/>
                                        </p:tgtEl>
                                        <p:attrNameLst>
                                          <p:attrName>ppt_y</p:attrName>
                                        </p:attrNameLst>
                                      </p:cBhvr>
                                      <p:tavLst>
                                        <p:tav tm="0">
                                          <p:val>
                                            <p:strVal val="#ppt_y"/>
                                          </p:val>
                                        </p:tav>
                                        <p:tav tm="100000">
                                          <p:val>
                                            <p:strVal val="#ppt_y"/>
                                          </p:val>
                                        </p:tav>
                                      </p:tavLst>
                                    </p:anim>
                                  </p:childTnLst>
                                </p:cTn>
                              </p:par>
                            </p:childTnLst>
                          </p:cTn>
                        </p:par>
                        <p:par>
                          <p:cTn id="35" fill="hold">
                            <p:stCondLst>
                              <p:cond delay="500"/>
                            </p:stCondLst>
                            <p:childTnLst>
                              <p:par>
                                <p:cTn id="36" presetID="2" presetClass="entr" presetSubtype="8" fill="hold" grpId="0" nodeType="afterEffect">
                                  <p:stCondLst>
                                    <p:cond delay="0"/>
                                  </p:stCondLst>
                                  <p:childTnLst>
                                    <p:set>
                                      <p:cBhvr>
                                        <p:cTn id="37" dur="1" fill="hold">
                                          <p:stCondLst>
                                            <p:cond delay="0"/>
                                          </p:stCondLst>
                                        </p:cTn>
                                        <p:tgtEl>
                                          <p:spTgt spid="46090"/>
                                        </p:tgtEl>
                                        <p:attrNameLst>
                                          <p:attrName>style.visibility</p:attrName>
                                        </p:attrNameLst>
                                      </p:cBhvr>
                                      <p:to>
                                        <p:strVal val="visible"/>
                                      </p:to>
                                    </p:set>
                                    <p:anim calcmode="lin" valueType="num">
                                      <p:cBhvr additive="base">
                                        <p:cTn id="38" dur="500" fill="hold"/>
                                        <p:tgtEl>
                                          <p:spTgt spid="46090"/>
                                        </p:tgtEl>
                                        <p:attrNameLst>
                                          <p:attrName>ppt_x</p:attrName>
                                        </p:attrNameLst>
                                      </p:cBhvr>
                                      <p:tavLst>
                                        <p:tav tm="0">
                                          <p:val>
                                            <p:strVal val="0-#ppt_w/2"/>
                                          </p:val>
                                        </p:tav>
                                        <p:tav tm="100000">
                                          <p:val>
                                            <p:strVal val="#ppt_x"/>
                                          </p:val>
                                        </p:tav>
                                      </p:tavLst>
                                    </p:anim>
                                    <p:anim calcmode="lin" valueType="num">
                                      <p:cBhvr additive="base">
                                        <p:cTn id="39" dur="500" fill="hold"/>
                                        <p:tgtEl>
                                          <p:spTgt spid="46090"/>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8" fill="hold" nodeType="clickEffect">
                                  <p:stCondLst>
                                    <p:cond delay="0"/>
                                  </p:stCondLst>
                                  <p:childTnLst>
                                    <p:set>
                                      <p:cBhvr>
                                        <p:cTn id="43" dur="1" fill="hold">
                                          <p:stCondLst>
                                            <p:cond delay="0"/>
                                          </p:stCondLst>
                                        </p:cTn>
                                        <p:tgtEl>
                                          <p:spTgt spid="46085"/>
                                        </p:tgtEl>
                                        <p:attrNameLst>
                                          <p:attrName>style.visibility</p:attrName>
                                        </p:attrNameLst>
                                      </p:cBhvr>
                                      <p:to>
                                        <p:strVal val="visible"/>
                                      </p:to>
                                    </p:set>
                                    <p:anim calcmode="lin" valueType="num">
                                      <p:cBhvr additive="base">
                                        <p:cTn id="44" dur="500" fill="hold"/>
                                        <p:tgtEl>
                                          <p:spTgt spid="46085"/>
                                        </p:tgtEl>
                                        <p:attrNameLst>
                                          <p:attrName>ppt_x</p:attrName>
                                        </p:attrNameLst>
                                      </p:cBhvr>
                                      <p:tavLst>
                                        <p:tav tm="0">
                                          <p:val>
                                            <p:strVal val="0-#ppt_w/2"/>
                                          </p:val>
                                        </p:tav>
                                        <p:tav tm="100000">
                                          <p:val>
                                            <p:strVal val="#ppt_x"/>
                                          </p:val>
                                        </p:tav>
                                      </p:tavLst>
                                    </p:anim>
                                    <p:anim calcmode="lin" valueType="num">
                                      <p:cBhvr additive="base">
                                        <p:cTn id="45" dur="500" fill="hold"/>
                                        <p:tgtEl>
                                          <p:spTgt spid="46085"/>
                                        </p:tgtEl>
                                        <p:attrNameLst>
                                          <p:attrName>ppt_y</p:attrName>
                                        </p:attrNameLst>
                                      </p:cBhvr>
                                      <p:tavLst>
                                        <p:tav tm="0">
                                          <p:val>
                                            <p:strVal val="#ppt_y"/>
                                          </p:val>
                                        </p:tav>
                                        <p:tav tm="100000">
                                          <p:val>
                                            <p:strVal val="#ppt_y"/>
                                          </p:val>
                                        </p:tav>
                                      </p:tavLst>
                                    </p:anim>
                                  </p:childTnLst>
                                </p:cTn>
                              </p:par>
                            </p:childTnLst>
                          </p:cTn>
                        </p:par>
                        <p:par>
                          <p:cTn id="46" fill="hold">
                            <p:stCondLst>
                              <p:cond delay="500"/>
                            </p:stCondLst>
                            <p:childTnLst>
                              <p:par>
                                <p:cTn id="47" presetID="2" presetClass="entr" presetSubtype="8" fill="hold" grpId="0" nodeType="afterEffect">
                                  <p:stCondLst>
                                    <p:cond delay="0"/>
                                  </p:stCondLst>
                                  <p:childTnLst>
                                    <p:set>
                                      <p:cBhvr>
                                        <p:cTn id="48" dur="1" fill="hold">
                                          <p:stCondLst>
                                            <p:cond delay="0"/>
                                          </p:stCondLst>
                                        </p:cTn>
                                        <p:tgtEl>
                                          <p:spTgt spid="46091"/>
                                        </p:tgtEl>
                                        <p:attrNameLst>
                                          <p:attrName>style.visibility</p:attrName>
                                        </p:attrNameLst>
                                      </p:cBhvr>
                                      <p:to>
                                        <p:strVal val="visible"/>
                                      </p:to>
                                    </p:set>
                                    <p:anim calcmode="lin" valueType="num">
                                      <p:cBhvr additive="base">
                                        <p:cTn id="49" dur="500" fill="hold"/>
                                        <p:tgtEl>
                                          <p:spTgt spid="46091"/>
                                        </p:tgtEl>
                                        <p:attrNameLst>
                                          <p:attrName>ppt_x</p:attrName>
                                        </p:attrNameLst>
                                      </p:cBhvr>
                                      <p:tavLst>
                                        <p:tav tm="0">
                                          <p:val>
                                            <p:strVal val="0-#ppt_w/2"/>
                                          </p:val>
                                        </p:tav>
                                        <p:tav tm="100000">
                                          <p:val>
                                            <p:strVal val="#ppt_x"/>
                                          </p:val>
                                        </p:tav>
                                      </p:tavLst>
                                    </p:anim>
                                    <p:anim calcmode="lin" valueType="num">
                                      <p:cBhvr additive="base">
                                        <p:cTn id="50" dur="500" fill="hold"/>
                                        <p:tgtEl>
                                          <p:spTgt spid="46091"/>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nodeType="clickEffect">
                                  <p:stCondLst>
                                    <p:cond delay="0"/>
                                  </p:stCondLst>
                                  <p:childTnLst>
                                    <p:set>
                                      <p:cBhvr>
                                        <p:cTn id="54" dur="1" fill="hold">
                                          <p:stCondLst>
                                            <p:cond delay="0"/>
                                          </p:stCondLst>
                                        </p:cTn>
                                        <p:tgtEl>
                                          <p:spTgt spid="46087"/>
                                        </p:tgtEl>
                                        <p:attrNameLst>
                                          <p:attrName>style.visibility</p:attrName>
                                        </p:attrNameLst>
                                      </p:cBhvr>
                                      <p:to>
                                        <p:strVal val="visible"/>
                                      </p:to>
                                    </p:set>
                                    <p:anim calcmode="lin" valueType="num">
                                      <p:cBhvr additive="base">
                                        <p:cTn id="55" dur="500" fill="hold"/>
                                        <p:tgtEl>
                                          <p:spTgt spid="46087"/>
                                        </p:tgtEl>
                                        <p:attrNameLst>
                                          <p:attrName>ppt_x</p:attrName>
                                        </p:attrNameLst>
                                      </p:cBhvr>
                                      <p:tavLst>
                                        <p:tav tm="0">
                                          <p:val>
                                            <p:strVal val="0-#ppt_w/2"/>
                                          </p:val>
                                        </p:tav>
                                        <p:tav tm="100000">
                                          <p:val>
                                            <p:strVal val="#ppt_x"/>
                                          </p:val>
                                        </p:tav>
                                      </p:tavLst>
                                    </p:anim>
                                    <p:anim calcmode="lin" valueType="num">
                                      <p:cBhvr additive="base">
                                        <p:cTn id="56" dur="500" fill="hold"/>
                                        <p:tgtEl>
                                          <p:spTgt spid="46087"/>
                                        </p:tgtEl>
                                        <p:attrNameLst>
                                          <p:attrName>ppt_y</p:attrName>
                                        </p:attrNameLst>
                                      </p:cBhvr>
                                      <p:tavLst>
                                        <p:tav tm="0">
                                          <p:val>
                                            <p:strVal val="#ppt_y"/>
                                          </p:val>
                                        </p:tav>
                                        <p:tav tm="100000">
                                          <p:val>
                                            <p:strVal val="#ppt_y"/>
                                          </p:val>
                                        </p:tav>
                                      </p:tavLst>
                                    </p:anim>
                                  </p:childTnLst>
                                </p:cTn>
                              </p:par>
                            </p:childTnLst>
                          </p:cTn>
                        </p:par>
                        <p:par>
                          <p:cTn id="57" fill="hold">
                            <p:stCondLst>
                              <p:cond delay="500"/>
                            </p:stCondLst>
                            <p:childTnLst>
                              <p:par>
                                <p:cTn id="58" presetID="2" presetClass="entr" presetSubtype="8" fill="hold" nodeType="afterEffect">
                                  <p:stCondLst>
                                    <p:cond delay="0"/>
                                  </p:stCondLst>
                                  <p:childTnLst>
                                    <p:set>
                                      <p:cBhvr>
                                        <p:cTn id="59" dur="1" fill="hold">
                                          <p:stCondLst>
                                            <p:cond delay="0"/>
                                          </p:stCondLst>
                                        </p:cTn>
                                        <p:tgtEl>
                                          <p:spTgt spid="46088"/>
                                        </p:tgtEl>
                                        <p:attrNameLst>
                                          <p:attrName>style.visibility</p:attrName>
                                        </p:attrNameLst>
                                      </p:cBhvr>
                                      <p:to>
                                        <p:strVal val="visible"/>
                                      </p:to>
                                    </p:set>
                                    <p:anim calcmode="lin" valueType="num">
                                      <p:cBhvr additive="base">
                                        <p:cTn id="60" dur="500" fill="hold"/>
                                        <p:tgtEl>
                                          <p:spTgt spid="46088"/>
                                        </p:tgtEl>
                                        <p:attrNameLst>
                                          <p:attrName>ppt_x</p:attrName>
                                        </p:attrNameLst>
                                      </p:cBhvr>
                                      <p:tavLst>
                                        <p:tav tm="0">
                                          <p:val>
                                            <p:strVal val="0-#ppt_w/2"/>
                                          </p:val>
                                        </p:tav>
                                        <p:tav tm="100000">
                                          <p:val>
                                            <p:strVal val="#ppt_x"/>
                                          </p:val>
                                        </p:tav>
                                      </p:tavLst>
                                    </p:anim>
                                    <p:anim calcmode="lin" valueType="num">
                                      <p:cBhvr additive="base">
                                        <p:cTn id="61" dur="500" fill="hold"/>
                                        <p:tgtEl>
                                          <p:spTgt spid="46088"/>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8" fill="hold" nodeType="clickEffect">
                                  <p:stCondLst>
                                    <p:cond delay="0"/>
                                  </p:stCondLst>
                                  <p:childTnLst>
                                    <p:set>
                                      <p:cBhvr>
                                        <p:cTn id="65" dur="1" fill="hold">
                                          <p:stCondLst>
                                            <p:cond delay="0"/>
                                          </p:stCondLst>
                                        </p:cTn>
                                        <p:tgtEl>
                                          <p:spTgt spid="46089"/>
                                        </p:tgtEl>
                                        <p:attrNameLst>
                                          <p:attrName>style.visibility</p:attrName>
                                        </p:attrNameLst>
                                      </p:cBhvr>
                                      <p:to>
                                        <p:strVal val="visible"/>
                                      </p:to>
                                    </p:set>
                                    <p:anim calcmode="lin" valueType="num">
                                      <p:cBhvr additive="base">
                                        <p:cTn id="66" dur="500" fill="hold"/>
                                        <p:tgtEl>
                                          <p:spTgt spid="46089"/>
                                        </p:tgtEl>
                                        <p:attrNameLst>
                                          <p:attrName>ppt_x</p:attrName>
                                        </p:attrNameLst>
                                      </p:cBhvr>
                                      <p:tavLst>
                                        <p:tav tm="0">
                                          <p:val>
                                            <p:strVal val="0-#ppt_w/2"/>
                                          </p:val>
                                        </p:tav>
                                        <p:tav tm="100000">
                                          <p:val>
                                            <p:strVal val="#ppt_x"/>
                                          </p:val>
                                        </p:tav>
                                      </p:tavLst>
                                    </p:anim>
                                    <p:anim calcmode="lin" valueType="num">
                                      <p:cBhvr additive="base">
                                        <p:cTn id="67" dur="500" fill="hold"/>
                                        <p:tgtEl>
                                          <p:spTgt spid="46089"/>
                                        </p:tgtEl>
                                        <p:attrNameLst>
                                          <p:attrName>ppt_y</p:attrName>
                                        </p:attrNameLst>
                                      </p:cBhvr>
                                      <p:tavLst>
                                        <p:tav tm="0">
                                          <p:val>
                                            <p:strVal val="#ppt_y"/>
                                          </p:val>
                                        </p:tav>
                                        <p:tav tm="100000">
                                          <p:val>
                                            <p:strVal val="#ppt_y"/>
                                          </p:val>
                                        </p:tav>
                                      </p:tavLst>
                                    </p:anim>
                                  </p:childTnLst>
                                </p:cTn>
                              </p:par>
                            </p:childTnLst>
                          </p:cTn>
                        </p:par>
                        <p:par>
                          <p:cTn id="68" fill="hold">
                            <p:stCondLst>
                              <p:cond delay="500"/>
                            </p:stCondLst>
                            <p:childTnLst>
                              <p:par>
                                <p:cTn id="69" presetID="2" presetClass="entr" presetSubtype="8" fill="hold" grpId="0" nodeType="afterEffect">
                                  <p:stCondLst>
                                    <p:cond delay="0"/>
                                  </p:stCondLst>
                                  <p:childTnLst>
                                    <p:set>
                                      <p:cBhvr>
                                        <p:cTn id="70" dur="1" fill="hold">
                                          <p:stCondLst>
                                            <p:cond delay="0"/>
                                          </p:stCondLst>
                                        </p:cTn>
                                        <p:tgtEl>
                                          <p:spTgt spid="46120"/>
                                        </p:tgtEl>
                                        <p:attrNameLst>
                                          <p:attrName>style.visibility</p:attrName>
                                        </p:attrNameLst>
                                      </p:cBhvr>
                                      <p:to>
                                        <p:strVal val="visible"/>
                                      </p:to>
                                    </p:set>
                                    <p:anim calcmode="lin" valueType="num">
                                      <p:cBhvr additive="base">
                                        <p:cTn id="71" dur="500" fill="hold"/>
                                        <p:tgtEl>
                                          <p:spTgt spid="46120"/>
                                        </p:tgtEl>
                                        <p:attrNameLst>
                                          <p:attrName>ppt_x</p:attrName>
                                        </p:attrNameLst>
                                      </p:cBhvr>
                                      <p:tavLst>
                                        <p:tav tm="0">
                                          <p:val>
                                            <p:strVal val="0-#ppt_w/2"/>
                                          </p:val>
                                        </p:tav>
                                        <p:tav tm="100000">
                                          <p:val>
                                            <p:strVal val="#ppt_x"/>
                                          </p:val>
                                        </p:tav>
                                      </p:tavLst>
                                    </p:anim>
                                    <p:anim calcmode="lin" valueType="num">
                                      <p:cBhvr additive="base">
                                        <p:cTn id="72" dur="500" fill="hold"/>
                                        <p:tgtEl>
                                          <p:spTgt spid="46120"/>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8" fill="hold" nodeType="clickEffect">
                                  <p:stCondLst>
                                    <p:cond delay="0"/>
                                  </p:stCondLst>
                                  <p:childTnLst>
                                    <p:set>
                                      <p:cBhvr>
                                        <p:cTn id="76" dur="1" fill="hold">
                                          <p:stCondLst>
                                            <p:cond delay="0"/>
                                          </p:stCondLst>
                                        </p:cTn>
                                        <p:tgtEl>
                                          <p:spTgt spid="4"/>
                                        </p:tgtEl>
                                        <p:attrNameLst>
                                          <p:attrName>style.visibility</p:attrName>
                                        </p:attrNameLst>
                                      </p:cBhvr>
                                      <p:to>
                                        <p:strVal val="visible"/>
                                      </p:to>
                                    </p:set>
                                    <p:anim calcmode="lin" valueType="num">
                                      <p:cBhvr additive="base">
                                        <p:cTn id="77" dur="500" fill="hold"/>
                                        <p:tgtEl>
                                          <p:spTgt spid="4"/>
                                        </p:tgtEl>
                                        <p:attrNameLst>
                                          <p:attrName>ppt_x</p:attrName>
                                        </p:attrNameLst>
                                      </p:cBhvr>
                                      <p:tavLst>
                                        <p:tav tm="0">
                                          <p:val>
                                            <p:strVal val="0-#ppt_w/2"/>
                                          </p:val>
                                        </p:tav>
                                        <p:tav tm="100000">
                                          <p:val>
                                            <p:strVal val="#ppt_x"/>
                                          </p:val>
                                        </p:tav>
                                      </p:tavLst>
                                    </p:anim>
                                    <p:anim calcmode="lin" valueType="num">
                                      <p:cBhvr additive="base">
                                        <p:cTn id="7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8" fill="hold" nodeType="clickEffect">
                                  <p:stCondLst>
                                    <p:cond delay="0"/>
                                  </p:stCondLst>
                                  <p:childTnLst>
                                    <p:set>
                                      <p:cBhvr>
                                        <p:cTn id="82" dur="1" fill="hold">
                                          <p:stCondLst>
                                            <p:cond delay="0"/>
                                          </p:stCondLst>
                                        </p:cTn>
                                        <p:tgtEl>
                                          <p:spTgt spid="46110"/>
                                        </p:tgtEl>
                                        <p:attrNameLst>
                                          <p:attrName>style.visibility</p:attrName>
                                        </p:attrNameLst>
                                      </p:cBhvr>
                                      <p:to>
                                        <p:strVal val="visible"/>
                                      </p:to>
                                    </p:set>
                                    <p:anim calcmode="lin" valueType="num">
                                      <p:cBhvr additive="base">
                                        <p:cTn id="83" dur="500" fill="hold"/>
                                        <p:tgtEl>
                                          <p:spTgt spid="46110"/>
                                        </p:tgtEl>
                                        <p:attrNameLst>
                                          <p:attrName>ppt_x</p:attrName>
                                        </p:attrNameLst>
                                      </p:cBhvr>
                                      <p:tavLst>
                                        <p:tav tm="0">
                                          <p:val>
                                            <p:strVal val="0-#ppt_w/2"/>
                                          </p:val>
                                        </p:tav>
                                        <p:tav tm="100000">
                                          <p:val>
                                            <p:strVal val="#ppt_x"/>
                                          </p:val>
                                        </p:tav>
                                      </p:tavLst>
                                    </p:anim>
                                    <p:anim calcmode="lin" valueType="num">
                                      <p:cBhvr additive="base">
                                        <p:cTn id="84" dur="500" fill="hold"/>
                                        <p:tgtEl>
                                          <p:spTgt spid="46110"/>
                                        </p:tgtEl>
                                        <p:attrNameLst>
                                          <p:attrName>ppt_y</p:attrName>
                                        </p:attrNameLst>
                                      </p:cBhvr>
                                      <p:tavLst>
                                        <p:tav tm="0">
                                          <p:val>
                                            <p:strVal val="#ppt_y"/>
                                          </p:val>
                                        </p:tav>
                                        <p:tav tm="100000">
                                          <p:val>
                                            <p:strVal val="#ppt_y"/>
                                          </p:val>
                                        </p:tav>
                                      </p:tavLst>
                                    </p:anim>
                                  </p:childTnLst>
                                </p:cTn>
                              </p:par>
                            </p:childTnLst>
                          </p:cTn>
                        </p:par>
                        <p:par>
                          <p:cTn id="85" fill="hold">
                            <p:stCondLst>
                              <p:cond delay="500"/>
                            </p:stCondLst>
                            <p:childTnLst>
                              <p:par>
                                <p:cTn id="86" presetID="2" presetClass="entr" presetSubtype="8" fill="hold" grpId="0" nodeType="afterEffect">
                                  <p:stCondLst>
                                    <p:cond delay="0"/>
                                  </p:stCondLst>
                                  <p:childTnLst>
                                    <p:set>
                                      <p:cBhvr>
                                        <p:cTn id="87" dur="1" fill="hold">
                                          <p:stCondLst>
                                            <p:cond delay="0"/>
                                          </p:stCondLst>
                                        </p:cTn>
                                        <p:tgtEl>
                                          <p:spTgt spid="46112"/>
                                        </p:tgtEl>
                                        <p:attrNameLst>
                                          <p:attrName>style.visibility</p:attrName>
                                        </p:attrNameLst>
                                      </p:cBhvr>
                                      <p:to>
                                        <p:strVal val="visible"/>
                                      </p:to>
                                    </p:set>
                                    <p:anim calcmode="lin" valueType="num">
                                      <p:cBhvr additive="base">
                                        <p:cTn id="88" dur="500" fill="hold"/>
                                        <p:tgtEl>
                                          <p:spTgt spid="46112"/>
                                        </p:tgtEl>
                                        <p:attrNameLst>
                                          <p:attrName>ppt_x</p:attrName>
                                        </p:attrNameLst>
                                      </p:cBhvr>
                                      <p:tavLst>
                                        <p:tav tm="0">
                                          <p:val>
                                            <p:strVal val="0-#ppt_w/2"/>
                                          </p:val>
                                        </p:tav>
                                        <p:tav tm="100000">
                                          <p:val>
                                            <p:strVal val="#ppt_x"/>
                                          </p:val>
                                        </p:tav>
                                      </p:tavLst>
                                    </p:anim>
                                    <p:anim calcmode="lin" valueType="num">
                                      <p:cBhvr additive="base">
                                        <p:cTn id="89" dur="500" fill="hold"/>
                                        <p:tgtEl>
                                          <p:spTgt spid="46112"/>
                                        </p:tgtEl>
                                        <p:attrNameLst>
                                          <p:attrName>ppt_y</p:attrName>
                                        </p:attrNameLst>
                                      </p:cBhvr>
                                      <p:tavLst>
                                        <p:tav tm="0">
                                          <p:val>
                                            <p:strVal val="#ppt_y"/>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2" presetClass="entr" presetSubtype="8" fill="hold" nodeType="clickEffect">
                                  <p:stCondLst>
                                    <p:cond delay="0"/>
                                  </p:stCondLst>
                                  <p:childTnLst>
                                    <p:set>
                                      <p:cBhvr>
                                        <p:cTn id="93" dur="1" fill="hold">
                                          <p:stCondLst>
                                            <p:cond delay="0"/>
                                          </p:stCondLst>
                                        </p:cTn>
                                        <p:tgtEl>
                                          <p:spTgt spid="46111"/>
                                        </p:tgtEl>
                                        <p:attrNameLst>
                                          <p:attrName>style.visibility</p:attrName>
                                        </p:attrNameLst>
                                      </p:cBhvr>
                                      <p:to>
                                        <p:strVal val="visible"/>
                                      </p:to>
                                    </p:set>
                                    <p:anim calcmode="lin" valueType="num">
                                      <p:cBhvr additive="base">
                                        <p:cTn id="94" dur="500" fill="hold"/>
                                        <p:tgtEl>
                                          <p:spTgt spid="46111"/>
                                        </p:tgtEl>
                                        <p:attrNameLst>
                                          <p:attrName>ppt_x</p:attrName>
                                        </p:attrNameLst>
                                      </p:cBhvr>
                                      <p:tavLst>
                                        <p:tav tm="0">
                                          <p:val>
                                            <p:strVal val="0-#ppt_w/2"/>
                                          </p:val>
                                        </p:tav>
                                        <p:tav tm="100000">
                                          <p:val>
                                            <p:strVal val="#ppt_x"/>
                                          </p:val>
                                        </p:tav>
                                      </p:tavLst>
                                    </p:anim>
                                    <p:anim calcmode="lin" valueType="num">
                                      <p:cBhvr additive="base">
                                        <p:cTn id="95" dur="500" fill="hold"/>
                                        <p:tgtEl>
                                          <p:spTgt spid="46111"/>
                                        </p:tgtEl>
                                        <p:attrNameLst>
                                          <p:attrName>ppt_y</p:attrName>
                                        </p:attrNameLst>
                                      </p:cBhvr>
                                      <p:tavLst>
                                        <p:tav tm="0">
                                          <p:val>
                                            <p:strVal val="#ppt_y"/>
                                          </p:val>
                                        </p:tav>
                                        <p:tav tm="100000">
                                          <p:val>
                                            <p:strVal val="#ppt_y"/>
                                          </p:val>
                                        </p:tav>
                                      </p:tavLst>
                                    </p:anim>
                                  </p:childTnLst>
                                </p:cTn>
                              </p:par>
                            </p:childTnLst>
                          </p:cTn>
                        </p:par>
                        <p:par>
                          <p:cTn id="96" fill="hold">
                            <p:stCondLst>
                              <p:cond delay="500"/>
                            </p:stCondLst>
                            <p:childTnLst>
                              <p:par>
                                <p:cTn id="97" presetID="2" presetClass="entr" presetSubtype="8" fill="hold" grpId="0" nodeType="afterEffect">
                                  <p:stCondLst>
                                    <p:cond delay="0"/>
                                  </p:stCondLst>
                                  <p:childTnLst>
                                    <p:set>
                                      <p:cBhvr>
                                        <p:cTn id="98" dur="1" fill="hold">
                                          <p:stCondLst>
                                            <p:cond delay="0"/>
                                          </p:stCondLst>
                                        </p:cTn>
                                        <p:tgtEl>
                                          <p:spTgt spid="46113"/>
                                        </p:tgtEl>
                                        <p:attrNameLst>
                                          <p:attrName>style.visibility</p:attrName>
                                        </p:attrNameLst>
                                      </p:cBhvr>
                                      <p:to>
                                        <p:strVal val="visible"/>
                                      </p:to>
                                    </p:set>
                                    <p:anim calcmode="lin" valueType="num">
                                      <p:cBhvr additive="base">
                                        <p:cTn id="99" dur="500" fill="hold"/>
                                        <p:tgtEl>
                                          <p:spTgt spid="46113"/>
                                        </p:tgtEl>
                                        <p:attrNameLst>
                                          <p:attrName>ppt_x</p:attrName>
                                        </p:attrNameLst>
                                      </p:cBhvr>
                                      <p:tavLst>
                                        <p:tav tm="0">
                                          <p:val>
                                            <p:strVal val="0-#ppt_w/2"/>
                                          </p:val>
                                        </p:tav>
                                        <p:tav tm="100000">
                                          <p:val>
                                            <p:strVal val="#ppt_x"/>
                                          </p:val>
                                        </p:tav>
                                      </p:tavLst>
                                    </p:anim>
                                    <p:anim calcmode="lin" valueType="num">
                                      <p:cBhvr additive="base">
                                        <p:cTn id="100" dur="500" fill="hold"/>
                                        <p:tgtEl>
                                          <p:spTgt spid="46113"/>
                                        </p:tgtEl>
                                        <p:attrNameLst>
                                          <p:attrName>ppt_y</p:attrName>
                                        </p:attrNameLst>
                                      </p:cBhvr>
                                      <p:tavLst>
                                        <p:tav tm="0">
                                          <p:val>
                                            <p:strVal val="#ppt_y"/>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8" fill="hold" nodeType="clickEffect">
                                  <p:stCondLst>
                                    <p:cond delay="0"/>
                                  </p:stCondLst>
                                  <p:childTnLst>
                                    <p:set>
                                      <p:cBhvr>
                                        <p:cTn id="104" dur="1" fill="hold">
                                          <p:stCondLst>
                                            <p:cond delay="0"/>
                                          </p:stCondLst>
                                        </p:cTn>
                                        <p:tgtEl>
                                          <p:spTgt spid="46114"/>
                                        </p:tgtEl>
                                        <p:attrNameLst>
                                          <p:attrName>style.visibility</p:attrName>
                                        </p:attrNameLst>
                                      </p:cBhvr>
                                      <p:to>
                                        <p:strVal val="visible"/>
                                      </p:to>
                                    </p:set>
                                    <p:anim calcmode="lin" valueType="num">
                                      <p:cBhvr additive="base">
                                        <p:cTn id="105" dur="500" fill="hold"/>
                                        <p:tgtEl>
                                          <p:spTgt spid="46114"/>
                                        </p:tgtEl>
                                        <p:attrNameLst>
                                          <p:attrName>ppt_x</p:attrName>
                                        </p:attrNameLst>
                                      </p:cBhvr>
                                      <p:tavLst>
                                        <p:tav tm="0">
                                          <p:val>
                                            <p:strVal val="0-#ppt_w/2"/>
                                          </p:val>
                                        </p:tav>
                                        <p:tav tm="100000">
                                          <p:val>
                                            <p:strVal val="#ppt_x"/>
                                          </p:val>
                                        </p:tav>
                                      </p:tavLst>
                                    </p:anim>
                                    <p:anim calcmode="lin" valueType="num">
                                      <p:cBhvr additive="base">
                                        <p:cTn id="106" dur="500" fill="hold"/>
                                        <p:tgtEl>
                                          <p:spTgt spid="46114"/>
                                        </p:tgtEl>
                                        <p:attrNameLst>
                                          <p:attrName>ppt_y</p:attrName>
                                        </p:attrNameLst>
                                      </p:cBhvr>
                                      <p:tavLst>
                                        <p:tav tm="0">
                                          <p:val>
                                            <p:strVal val="#ppt_y"/>
                                          </p:val>
                                        </p:tav>
                                        <p:tav tm="100000">
                                          <p:val>
                                            <p:strVal val="#ppt_y"/>
                                          </p:val>
                                        </p:tav>
                                      </p:tavLst>
                                    </p:anim>
                                  </p:childTnLst>
                                </p:cTn>
                              </p:par>
                            </p:childTnLst>
                          </p:cTn>
                        </p:par>
                        <p:par>
                          <p:cTn id="107" fill="hold">
                            <p:stCondLst>
                              <p:cond delay="500"/>
                            </p:stCondLst>
                            <p:childTnLst>
                              <p:par>
                                <p:cTn id="108" presetID="2" presetClass="entr" presetSubtype="8" fill="hold" grpId="0" nodeType="afterEffect">
                                  <p:stCondLst>
                                    <p:cond delay="0"/>
                                  </p:stCondLst>
                                  <p:childTnLst>
                                    <p:set>
                                      <p:cBhvr>
                                        <p:cTn id="109" dur="1" fill="hold">
                                          <p:stCondLst>
                                            <p:cond delay="0"/>
                                          </p:stCondLst>
                                        </p:cTn>
                                        <p:tgtEl>
                                          <p:spTgt spid="46115"/>
                                        </p:tgtEl>
                                        <p:attrNameLst>
                                          <p:attrName>style.visibility</p:attrName>
                                        </p:attrNameLst>
                                      </p:cBhvr>
                                      <p:to>
                                        <p:strVal val="visible"/>
                                      </p:to>
                                    </p:set>
                                    <p:anim calcmode="lin" valueType="num">
                                      <p:cBhvr additive="base">
                                        <p:cTn id="110" dur="500" fill="hold"/>
                                        <p:tgtEl>
                                          <p:spTgt spid="46115"/>
                                        </p:tgtEl>
                                        <p:attrNameLst>
                                          <p:attrName>ppt_x</p:attrName>
                                        </p:attrNameLst>
                                      </p:cBhvr>
                                      <p:tavLst>
                                        <p:tav tm="0">
                                          <p:val>
                                            <p:strVal val="0-#ppt_w/2"/>
                                          </p:val>
                                        </p:tav>
                                        <p:tav tm="100000">
                                          <p:val>
                                            <p:strVal val="#ppt_x"/>
                                          </p:val>
                                        </p:tav>
                                      </p:tavLst>
                                    </p:anim>
                                    <p:anim calcmode="lin" valueType="num">
                                      <p:cBhvr additive="base">
                                        <p:cTn id="111" dur="500" fill="hold"/>
                                        <p:tgtEl>
                                          <p:spTgt spid="46115"/>
                                        </p:tgtEl>
                                        <p:attrNameLst>
                                          <p:attrName>ppt_y</p:attrName>
                                        </p:attrNameLst>
                                      </p:cBhvr>
                                      <p:tavLst>
                                        <p:tav tm="0">
                                          <p:val>
                                            <p:strVal val="#ppt_y"/>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2" presetClass="entr" presetSubtype="8" fill="hold" nodeType="clickEffect">
                                  <p:stCondLst>
                                    <p:cond delay="0"/>
                                  </p:stCondLst>
                                  <p:childTnLst>
                                    <p:set>
                                      <p:cBhvr>
                                        <p:cTn id="115" dur="1" fill="hold">
                                          <p:stCondLst>
                                            <p:cond delay="0"/>
                                          </p:stCondLst>
                                        </p:cTn>
                                        <p:tgtEl>
                                          <p:spTgt spid="46117"/>
                                        </p:tgtEl>
                                        <p:attrNameLst>
                                          <p:attrName>style.visibility</p:attrName>
                                        </p:attrNameLst>
                                      </p:cBhvr>
                                      <p:to>
                                        <p:strVal val="visible"/>
                                      </p:to>
                                    </p:set>
                                    <p:anim calcmode="lin" valueType="num">
                                      <p:cBhvr additive="base">
                                        <p:cTn id="116" dur="500" fill="hold"/>
                                        <p:tgtEl>
                                          <p:spTgt spid="46117"/>
                                        </p:tgtEl>
                                        <p:attrNameLst>
                                          <p:attrName>ppt_x</p:attrName>
                                        </p:attrNameLst>
                                      </p:cBhvr>
                                      <p:tavLst>
                                        <p:tav tm="0">
                                          <p:val>
                                            <p:strVal val="0-#ppt_w/2"/>
                                          </p:val>
                                        </p:tav>
                                        <p:tav tm="100000">
                                          <p:val>
                                            <p:strVal val="#ppt_x"/>
                                          </p:val>
                                        </p:tav>
                                      </p:tavLst>
                                    </p:anim>
                                    <p:anim calcmode="lin" valueType="num">
                                      <p:cBhvr additive="base">
                                        <p:cTn id="117" dur="500" fill="hold"/>
                                        <p:tgtEl>
                                          <p:spTgt spid="46117"/>
                                        </p:tgtEl>
                                        <p:attrNameLst>
                                          <p:attrName>ppt_y</p:attrName>
                                        </p:attrNameLst>
                                      </p:cBhvr>
                                      <p:tavLst>
                                        <p:tav tm="0">
                                          <p:val>
                                            <p:strVal val="#ppt_y"/>
                                          </p:val>
                                        </p:tav>
                                        <p:tav tm="100000">
                                          <p:val>
                                            <p:strVal val="#ppt_y"/>
                                          </p:val>
                                        </p:tav>
                                      </p:tavLst>
                                    </p:anim>
                                  </p:childTnLst>
                                </p:cTn>
                              </p:par>
                            </p:childTnLst>
                          </p:cTn>
                        </p:par>
                        <p:par>
                          <p:cTn id="118" fill="hold">
                            <p:stCondLst>
                              <p:cond delay="500"/>
                            </p:stCondLst>
                            <p:childTnLst>
                              <p:par>
                                <p:cTn id="119" presetID="2" presetClass="entr" presetSubtype="8" fill="hold" nodeType="afterEffect">
                                  <p:stCondLst>
                                    <p:cond delay="0"/>
                                  </p:stCondLst>
                                  <p:childTnLst>
                                    <p:set>
                                      <p:cBhvr>
                                        <p:cTn id="120" dur="1" fill="hold">
                                          <p:stCondLst>
                                            <p:cond delay="0"/>
                                          </p:stCondLst>
                                        </p:cTn>
                                        <p:tgtEl>
                                          <p:spTgt spid="46116"/>
                                        </p:tgtEl>
                                        <p:attrNameLst>
                                          <p:attrName>style.visibility</p:attrName>
                                        </p:attrNameLst>
                                      </p:cBhvr>
                                      <p:to>
                                        <p:strVal val="visible"/>
                                      </p:to>
                                    </p:set>
                                    <p:anim calcmode="lin" valueType="num">
                                      <p:cBhvr additive="base">
                                        <p:cTn id="121" dur="500" fill="hold"/>
                                        <p:tgtEl>
                                          <p:spTgt spid="46116"/>
                                        </p:tgtEl>
                                        <p:attrNameLst>
                                          <p:attrName>ppt_x</p:attrName>
                                        </p:attrNameLst>
                                      </p:cBhvr>
                                      <p:tavLst>
                                        <p:tav tm="0">
                                          <p:val>
                                            <p:strVal val="0-#ppt_w/2"/>
                                          </p:val>
                                        </p:tav>
                                        <p:tav tm="100000">
                                          <p:val>
                                            <p:strVal val="#ppt_x"/>
                                          </p:val>
                                        </p:tav>
                                      </p:tavLst>
                                    </p:anim>
                                    <p:anim calcmode="lin" valueType="num">
                                      <p:cBhvr additive="base">
                                        <p:cTn id="122" dur="500" fill="hold"/>
                                        <p:tgtEl>
                                          <p:spTgt spid="46116"/>
                                        </p:tgtEl>
                                        <p:attrNameLst>
                                          <p:attrName>ppt_y</p:attrName>
                                        </p:attrNameLst>
                                      </p:cBhvr>
                                      <p:tavLst>
                                        <p:tav tm="0">
                                          <p:val>
                                            <p:strVal val="#ppt_y"/>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8" fill="hold" nodeType="clickEffect">
                                  <p:stCondLst>
                                    <p:cond delay="0"/>
                                  </p:stCondLst>
                                  <p:childTnLst>
                                    <p:set>
                                      <p:cBhvr>
                                        <p:cTn id="126" dur="1" fill="hold">
                                          <p:stCondLst>
                                            <p:cond delay="0"/>
                                          </p:stCondLst>
                                        </p:cTn>
                                        <p:tgtEl>
                                          <p:spTgt spid="46118"/>
                                        </p:tgtEl>
                                        <p:attrNameLst>
                                          <p:attrName>style.visibility</p:attrName>
                                        </p:attrNameLst>
                                      </p:cBhvr>
                                      <p:to>
                                        <p:strVal val="visible"/>
                                      </p:to>
                                    </p:set>
                                    <p:anim calcmode="lin" valueType="num">
                                      <p:cBhvr additive="base">
                                        <p:cTn id="127" dur="500" fill="hold"/>
                                        <p:tgtEl>
                                          <p:spTgt spid="46118"/>
                                        </p:tgtEl>
                                        <p:attrNameLst>
                                          <p:attrName>ppt_x</p:attrName>
                                        </p:attrNameLst>
                                      </p:cBhvr>
                                      <p:tavLst>
                                        <p:tav tm="0">
                                          <p:val>
                                            <p:strVal val="0-#ppt_w/2"/>
                                          </p:val>
                                        </p:tav>
                                        <p:tav tm="100000">
                                          <p:val>
                                            <p:strVal val="#ppt_x"/>
                                          </p:val>
                                        </p:tav>
                                      </p:tavLst>
                                    </p:anim>
                                    <p:anim calcmode="lin" valueType="num">
                                      <p:cBhvr additive="base">
                                        <p:cTn id="128" dur="500" fill="hold"/>
                                        <p:tgtEl>
                                          <p:spTgt spid="46118"/>
                                        </p:tgtEl>
                                        <p:attrNameLst>
                                          <p:attrName>ppt_y</p:attrName>
                                        </p:attrNameLst>
                                      </p:cBhvr>
                                      <p:tavLst>
                                        <p:tav tm="0">
                                          <p:val>
                                            <p:strVal val="#ppt_y"/>
                                          </p:val>
                                        </p:tav>
                                        <p:tav tm="100000">
                                          <p:val>
                                            <p:strVal val="#ppt_y"/>
                                          </p:val>
                                        </p:tav>
                                      </p:tavLst>
                                    </p:anim>
                                  </p:childTnLst>
                                </p:cTn>
                              </p:par>
                            </p:childTnLst>
                          </p:cTn>
                        </p:par>
                        <p:par>
                          <p:cTn id="129" fill="hold">
                            <p:stCondLst>
                              <p:cond delay="500"/>
                            </p:stCondLst>
                            <p:childTnLst>
                              <p:par>
                                <p:cTn id="130" presetID="2" presetClass="entr" presetSubtype="8" fill="hold" grpId="0" nodeType="afterEffect">
                                  <p:stCondLst>
                                    <p:cond delay="0"/>
                                  </p:stCondLst>
                                  <p:childTnLst>
                                    <p:set>
                                      <p:cBhvr>
                                        <p:cTn id="131" dur="1" fill="hold">
                                          <p:stCondLst>
                                            <p:cond delay="0"/>
                                          </p:stCondLst>
                                        </p:cTn>
                                        <p:tgtEl>
                                          <p:spTgt spid="46119"/>
                                        </p:tgtEl>
                                        <p:attrNameLst>
                                          <p:attrName>style.visibility</p:attrName>
                                        </p:attrNameLst>
                                      </p:cBhvr>
                                      <p:to>
                                        <p:strVal val="visible"/>
                                      </p:to>
                                    </p:set>
                                    <p:anim calcmode="lin" valueType="num">
                                      <p:cBhvr additive="base">
                                        <p:cTn id="132" dur="500" fill="hold"/>
                                        <p:tgtEl>
                                          <p:spTgt spid="46119"/>
                                        </p:tgtEl>
                                        <p:attrNameLst>
                                          <p:attrName>ppt_x</p:attrName>
                                        </p:attrNameLst>
                                      </p:cBhvr>
                                      <p:tavLst>
                                        <p:tav tm="0">
                                          <p:val>
                                            <p:strVal val="0-#ppt_w/2"/>
                                          </p:val>
                                        </p:tav>
                                        <p:tav tm="100000">
                                          <p:val>
                                            <p:strVal val="#ppt_x"/>
                                          </p:val>
                                        </p:tav>
                                      </p:tavLst>
                                    </p:anim>
                                    <p:anim calcmode="lin" valueType="num">
                                      <p:cBhvr additive="base">
                                        <p:cTn id="133" dur="500" fill="hold"/>
                                        <p:tgtEl>
                                          <p:spTgt spid="461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p:bldP spid="46090" grpId="0"/>
      <p:bldP spid="46091" grpId="0"/>
      <p:bldP spid="46102" grpId="0"/>
      <p:bldP spid="46112" grpId="0"/>
      <p:bldP spid="46113" grpId="0"/>
      <p:bldP spid="46115" grpId="0"/>
      <p:bldP spid="46119" grpId="0"/>
      <p:bldP spid="4612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矩形 47105"/>
          <p:cNvSpPr/>
          <p:nvPr/>
        </p:nvSpPr>
        <p:spPr>
          <a:xfrm>
            <a:off x="482600" y="495300"/>
            <a:ext cx="5591175" cy="457200"/>
          </a:xfrm>
          <a:prstGeom prst="rect">
            <a:avLst/>
          </a:prstGeom>
          <a:noFill/>
          <a:ln w="9525">
            <a:noFill/>
          </a:ln>
        </p:spPr>
        <p:txBody>
          <a:bodyPr wrap="none">
            <a:spAutoFit/>
          </a:bodyPr>
          <a:p>
            <a:pPr eaLnBrk="1" hangingPunct="1"/>
            <a:r>
              <a:rPr lang="en-US" altLang="zh-CN" sz="2400" dirty="0">
                <a:solidFill>
                  <a:srgbClr val="FF0000"/>
                </a:solidFill>
                <a:latin typeface="Times New Roman" panose="02020603050405020304" pitchFamily="18" charset="0"/>
              </a:rPr>
              <a:t>(2)  </a:t>
            </a:r>
            <a:r>
              <a:rPr lang="zh-CN" altLang="en-US" sz="2400" dirty="0">
                <a:solidFill>
                  <a:srgbClr val="FF0000"/>
                </a:solidFill>
                <a:latin typeface="Times New Roman" panose="02020603050405020304" pitchFamily="18" charset="0"/>
              </a:rPr>
              <a:t>乘除运算</a:t>
            </a:r>
            <a:r>
              <a:rPr lang="en-US" altLang="zh-CN" sz="2400" dirty="0">
                <a:solidFill>
                  <a:srgbClr val="FF0000"/>
                </a:solidFill>
                <a:latin typeface="Times New Roman" panose="02020603050405020304" pitchFamily="18" charset="0"/>
              </a:rPr>
              <a:t>——</a:t>
            </a:r>
            <a:r>
              <a:rPr lang="zh-CN" altLang="en-US" sz="2400" dirty="0">
                <a:solidFill>
                  <a:srgbClr val="FF0000"/>
                </a:solidFill>
                <a:latin typeface="Times New Roman" panose="02020603050405020304" pitchFamily="18" charset="0"/>
              </a:rPr>
              <a:t>指数形式或极坐标形式</a:t>
            </a:r>
            <a:endParaRPr lang="zh-CN" altLang="en-US" sz="2400" dirty="0">
              <a:solidFill>
                <a:srgbClr val="FF0000"/>
              </a:solidFill>
              <a:latin typeface="Times New Roman" panose="02020603050405020304" pitchFamily="18" charset="0"/>
            </a:endParaRPr>
          </a:p>
        </p:txBody>
      </p:sp>
      <p:grpSp>
        <p:nvGrpSpPr>
          <p:cNvPr id="2" name="组合 47106"/>
          <p:cNvGrpSpPr/>
          <p:nvPr/>
        </p:nvGrpSpPr>
        <p:grpSpPr>
          <a:xfrm>
            <a:off x="381000" y="1014413"/>
            <a:ext cx="5418138" cy="579437"/>
            <a:chOff x="0" y="0"/>
            <a:chExt cx="3413" cy="365"/>
          </a:xfrm>
        </p:grpSpPr>
        <p:sp>
          <p:nvSpPr>
            <p:cNvPr id="40980" name="文本框 47107"/>
            <p:cNvSpPr txBox="1"/>
            <p:nvPr/>
          </p:nvSpPr>
          <p:spPr>
            <a:xfrm>
              <a:off x="444" y="0"/>
              <a:ext cx="1241" cy="365"/>
            </a:xfrm>
            <a:prstGeom prst="rect">
              <a:avLst/>
            </a:prstGeom>
            <a:noFill/>
            <a:ln w="9525">
              <a:noFill/>
            </a:ln>
          </p:spPr>
          <p:txBody>
            <a:bodyPr>
              <a:spAutoFit/>
            </a:bodyPr>
            <a:p>
              <a:pPr eaLnBrk="1" hangingPunct="1">
                <a:spcBef>
                  <a:spcPct val="50000"/>
                </a:spcBef>
              </a:pPr>
              <a:r>
                <a:rPr lang="en-US" altLang="zh-CN" sz="3200" i="1" dirty="0">
                  <a:latin typeface="Times New Roman" panose="02020603050405020304" pitchFamily="18" charset="0"/>
                </a:rPr>
                <a:t>F</a:t>
              </a:r>
              <a:r>
                <a:rPr lang="en-US" altLang="zh-CN" sz="3200" baseline="-25000" dirty="0">
                  <a:latin typeface="Times New Roman" panose="02020603050405020304" pitchFamily="18" charset="0"/>
                </a:rPr>
                <a:t>1</a:t>
              </a:r>
              <a:r>
                <a:rPr lang="en-US" altLang="zh-CN" sz="3200" dirty="0">
                  <a:latin typeface="Times New Roman" panose="02020603050405020304" pitchFamily="18" charset="0"/>
                </a:rPr>
                <a:t>=</a:t>
              </a:r>
              <a:r>
                <a:rPr lang="en-US" altLang="zh-CN" sz="3200" i="1" dirty="0">
                  <a:latin typeface="Times New Roman" panose="02020603050405020304" pitchFamily="18" charset="0"/>
                </a:rPr>
                <a:t>a</a:t>
              </a:r>
              <a:r>
                <a:rPr lang="en-US" altLang="zh-CN" sz="3200" baseline="-25000" dirty="0">
                  <a:latin typeface="Times New Roman" panose="02020603050405020304" pitchFamily="18" charset="0"/>
                </a:rPr>
                <a:t>1</a:t>
              </a:r>
              <a:r>
                <a:rPr lang="en-US" altLang="zh-CN" sz="3200" dirty="0">
                  <a:latin typeface="Times New Roman" panose="02020603050405020304" pitchFamily="18" charset="0"/>
                </a:rPr>
                <a:t>+j</a:t>
              </a:r>
              <a:r>
                <a:rPr lang="en-US" altLang="zh-CN" sz="3200" i="1" dirty="0">
                  <a:latin typeface="Times New Roman" panose="02020603050405020304" pitchFamily="18" charset="0"/>
                </a:rPr>
                <a:t>b</a:t>
              </a:r>
              <a:r>
                <a:rPr lang="en-US" altLang="zh-CN" sz="3200" baseline="-25000" dirty="0">
                  <a:latin typeface="Times New Roman" panose="02020603050405020304" pitchFamily="18" charset="0"/>
                </a:rPr>
                <a:t>1</a:t>
              </a:r>
              <a:endParaRPr lang="en-US" altLang="zh-CN" sz="3200" i="1" dirty="0">
                <a:latin typeface="Times New Roman" panose="02020603050405020304" pitchFamily="18" charset="0"/>
              </a:endParaRPr>
            </a:p>
          </p:txBody>
        </p:sp>
        <p:sp>
          <p:nvSpPr>
            <p:cNvPr id="40981" name="文本框 47108"/>
            <p:cNvSpPr txBox="1"/>
            <p:nvPr/>
          </p:nvSpPr>
          <p:spPr>
            <a:xfrm>
              <a:off x="2172" y="0"/>
              <a:ext cx="1241" cy="365"/>
            </a:xfrm>
            <a:prstGeom prst="rect">
              <a:avLst/>
            </a:prstGeom>
            <a:noFill/>
            <a:ln w="9525">
              <a:noFill/>
            </a:ln>
          </p:spPr>
          <p:txBody>
            <a:bodyPr>
              <a:spAutoFit/>
            </a:bodyPr>
            <a:p>
              <a:pPr eaLnBrk="1" hangingPunct="1">
                <a:spcBef>
                  <a:spcPct val="50000"/>
                </a:spcBef>
              </a:pPr>
              <a:r>
                <a:rPr lang="en-US" altLang="zh-CN" sz="3200" i="1" dirty="0">
                  <a:latin typeface="Times New Roman" panose="02020603050405020304" pitchFamily="18" charset="0"/>
                </a:rPr>
                <a:t>F</a:t>
              </a:r>
              <a:r>
                <a:rPr lang="en-US" altLang="zh-CN" sz="3200" baseline="-25000" dirty="0">
                  <a:latin typeface="Times New Roman" panose="02020603050405020304" pitchFamily="18" charset="0"/>
                </a:rPr>
                <a:t>2</a:t>
              </a:r>
              <a:r>
                <a:rPr lang="en-US" altLang="zh-CN" sz="3200" dirty="0">
                  <a:latin typeface="Times New Roman" panose="02020603050405020304" pitchFamily="18" charset="0"/>
                </a:rPr>
                <a:t>=</a:t>
              </a:r>
              <a:r>
                <a:rPr lang="en-US" altLang="zh-CN" sz="3200" i="1" dirty="0">
                  <a:latin typeface="Times New Roman" panose="02020603050405020304" pitchFamily="18" charset="0"/>
                </a:rPr>
                <a:t>a</a:t>
              </a:r>
              <a:r>
                <a:rPr lang="en-US" altLang="zh-CN" sz="3200" baseline="-25000" dirty="0">
                  <a:latin typeface="Times New Roman" panose="02020603050405020304" pitchFamily="18" charset="0"/>
                </a:rPr>
                <a:t>2</a:t>
              </a:r>
              <a:r>
                <a:rPr lang="en-US" altLang="zh-CN" sz="3200" dirty="0">
                  <a:latin typeface="Times New Roman" panose="02020603050405020304" pitchFamily="18" charset="0"/>
                </a:rPr>
                <a:t>+j</a:t>
              </a:r>
              <a:r>
                <a:rPr lang="en-US" altLang="zh-CN" sz="3200" i="1" dirty="0">
                  <a:latin typeface="Times New Roman" panose="02020603050405020304" pitchFamily="18" charset="0"/>
                </a:rPr>
                <a:t>b</a:t>
              </a:r>
              <a:r>
                <a:rPr lang="en-US" altLang="zh-CN" sz="3200" baseline="-25000" dirty="0">
                  <a:latin typeface="Times New Roman" panose="02020603050405020304" pitchFamily="18" charset="0"/>
                </a:rPr>
                <a:t>2</a:t>
              </a:r>
              <a:endParaRPr lang="en-US" altLang="zh-CN" sz="3200" i="1" dirty="0">
                <a:latin typeface="Times New Roman" panose="02020603050405020304" pitchFamily="18" charset="0"/>
              </a:endParaRPr>
            </a:p>
          </p:txBody>
        </p:sp>
        <p:sp>
          <p:nvSpPr>
            <p:cNvPr id="40982" name="矩形 47109"/>
            <p:cNvSpPr/>
            <p:nvPr/>
          </p:nvSpPr>
          <p:spPr>
            <a:xfrm>
              <a:off x="0" y="0"/>
              <a:ext cx="309" cy="288"/>
            </a:xfrm>
            <a:prstGeom prst="rect">
              <a:avLst/>
            </a:prstGeom>
            <a:noFill/>
            <a:ln w="9525">
              <a:noFill/>
            </a:ln>
          </p:spPr>
          <p:txBody>
            <a:bodyPr wrap="none">
              <a:spAutoFit/>
            </a:bodyPr>
            <a:p>
              <a:pPr>
                <a:spcBef>
                  <a:spcPct val="50000"/>
                </a:spcBef>
              </a:pPr>
              <a:r>
                <a:rPr lang="zh-CN" altLang="en-US" sz="2400" dirty="0">
                  <a:latin typeface="Times New Roman" panose="02020603050405020304" pitchFamily="18" charset="0"/>
                </a:rPr>
                <a:t>若</a:t>
              </a:r>
              <a:endParaRPr lang="zh-CN" altLang="en-US" sz="2400" dirty="0">
                <a:latin typeface="Times New Roman" panose="02020603050405020304" pitchFamily="18" charset="0"/>
              </a:endParaRPr>
            </a:p>
          </p:txBody>
        </p:sp>
      </p:grpSp>
      <p:sp>
        <p:nvSpPr>
          <p:cNvPr id="47111" name="文本框 47110"/>
          <p:cNvSpPr txBox="1"/>
          <p:nvPr/>
        </p:nvSpPr>
        <p:spPr>
          <a:xfrm>
            <a:off x="2044700" y="2713038"/>
            <a:ext cx="6823075" cy="579437"/>
          </a:xfrm>
          <a:prstGeom prst="rect">
            <a:avLst/>
          </a:prstGeom>
          <a:noFill/>
          <a:ln w="9525">
            <a:noFill/>
          </a:ln>
        </p:spPr>
        <p:txBody>
          <a:bodyPr>
            <a:spAutoFit/>
          </a:bodyPr>
          <a:p>
            <a:pPr eaLnBrk="1" hangingPunct="1">
              <a:spcBef>
                <a:spcPct val="50000"/>
              </a:spcBef>
            </a:pPr>
            <a:r>
              <a:rPr lang="zh-CN" altLang="en-US" sz="3200" baseline="-25000" dirty="0">
                <a:latin typeface="Times New Roman" panose="02020603050405020304" pitchFamily="18" charset="0"/>
              </a:rPr>
              <a:t> </a:t>
            </a:r>
            <a:r>
              <a:rPr lang="en-US" altLang="zh-CN" sz="3200" dirty="0">
                <a:latin typeface="Times New Roman" panose="02020603050405020304" pitchFamily="18" charset="0"/>
              </a:rPr>
              <a:t>=</a:t>
            </a:r>
            <a:r>
              <a:rPr lang="zh-CN" altLang="en-US" sz="3200" dirty="0">
                <a:latin typeface="Times New Roman" panose="02020603050405020304" pitchFamily="18" charset="0"/>
              </a:rPr>
              <a:t>（</a:t>
            </a:r>
            <a:r>
              <a:rPr lang="en-US" altLang="zh-CN" sz="3200" i="1" dirty="0">
                <a:latin typeface="Times New Roman" panose="02020603050405020304" pitchFamily="18" charset="0"/>
              </a:rPr>
              <a:t>a</a:t>
            </a:r>
            <a:r>
              <a:rPr lang="en-US" altLang="zh-CN" sz="3200" baseline="-25000" dirty="0">
                <a:latin typeface="Times New Roman" panose="02020603050405020304" pitchFamily="18" charset="0"/>
              </a:rPr>
              <a:t>1 </a:t>
            </a:r>
            <a:r>
              <a:rPr lang="en-US" altLang="zh-CN" sz="3200" i="1" dirty="0">
                <a:latin typeface="Times New Roman" panose="02020603050405020304" pitchFamily="18" charset="0"/>
              </a:rPr>
              <a:t>a</a:t>
            </a:r>
            <a:r>
              <a:rPr lang="en-US" altLang="zh-CN" sz="3200" baseline="-25000" dirty="0">
                <a:latin typeface="Times New Roman" panose="02020603050405020304" pitchFamily="18" charset="0"/>
              </a:rPr>
              <a:t>2 </a:t>
            </a:r>
            <a:r>
              <a:rPr lang="en-US" altLang="zh-CN" sz="2400" dirty="0">
                <a:latin typeface="宋体" panose="02010600030101010101" pitchFamily="2" charset="-122"/>
                <a:sym typeface="Symbol" panose="05050102010706020507" pitchFamily="18" charset="2"/>
              </a:rPr>
              <a:t>-</a:t>
            </a:r>
            <a:r>
              <a:rPr lang="en-US" altLang="zh-CN" sz="3200" dirty="0">
                <a:latin typeface="Times New Roman" panose="02020603050405020304" pitchFamily="18" charset="0"/>
              </a:rPr>
              <a:t> </a:t>
            </a:r>
            <a:r>
              <a:rPr lang="en-US" altLang="zh-CN" sz="3200" i="1" dirty="0">
                <a:latin typeface="Times New Roman" panose="02020603050405020304" pitchFamily="18" charset="0"/>
              </a:rPr>
              <a:t>b</a:t>
            </a:r>
            <a:r>
              <a:rPr lang="en-US" altLang="zh-CN" sz="3200" baseline="-25000" dirty="0">
                <a:latin typeface="Times New Roman" panose="02020603050405020304" pitchFamily="18" charset="0"/>
              </a:rPr>
              <a:t>1</a:t>
            </a:r>
            <a:r>
              <a:rPr lang="en-US" altLang="zh-CN" sz="3200" i="1" dirty="0">
                <a:latin typeface="Times New Roman" panose="02020603050405020304" pitchFamily="18" charset="0"/>
              </a:rPr>
              <a:t>b</a:t>
            </a:r>
            <a:r>
              <a:rPr lang="en-US" altLang="zh-CN" sz="3200" baseline="-25000" dirty="0">
                <a:latin typeface="Times New Roman" panose="02020603050405020304" pitchFamily="18" charset="0"/>
              </a:rPr>
              <a:t>2 </a:t>
            </a:r>
            <a:r>
              <a:rPr lang="zh-CN" altLang="en-US" sz="3200" dirty="0">
                <a:latin typeface="Times New Roman" panose="02020603050405020304" pitchFamily="18" charset="0"/>
              </a:rPr>
              <a:t>）</a:t>
            </a:r>
            <a:r>
              <a:rPr lang="en-US" altLang="zh-CN" sz="3200" dirty="0">
                <a:latin typeface="Times New Roman" panose="02020603050405020304" pitchFamily="18" charset="0"/>
              </a:rPr>
              <a:t>+ j</a:t>
            </a:r>
            <a:r>
              <a:rPr lang="zh-CN" altLang="en-US" sz="3200" dirty="0">
                <a:latin typeface="Times New Roman" panose="02020603050405020304" pitchFamily="18" charset="0"/>
              </a:rPr>
              <a:t>（ </a:t>
            </a:r>
            <a:r>
              <a:rPr lang="en-US" altLang="zh-CN" sz="3200" i="1" dirty="0">
                <a:latin typeface="Times New Roman" panose="02020603050405020304" pitchFamily="18" charset="0"/>
              </a:rPr>
              <a:t>a</a:t>
            </a:r>
            <a:r>
              <a:rPr lang="en-US" altLang="zh-CN" sz="3200" baseline="-25000" dirty="0">
                <a:latin typeface="Times New Roman" panose="02020603050405020304" pitchFamily="18" charset="0"/>
              </a:rPr>
              <a:t>1</a:t>
            </a:r>
            <a:r>
              <a:rPr lang="en-US" altLang="zh-CN" sz="3200" i="1" dirty="0">
                <a:latin typeface="Times New Roman" panose="02020603050405020304" pitchFamily="18" charset="0"/>
              </a:rPr>
              <a:t>b</a:t>
            </a:r>
            <a:r>
              <a:rPr lang="en-US" altLang="zh-CN" sz="3200" baseline="-25000" dirty="0">
                <a:latin typeface="Times New Roman" panose="02020603050405020304" pitchFamily="18" charset="0"/>
              </a:rPr>
              <a:t>2 </a:t>
            </a:r>
            <a:r>
              <a:rPr lang="en-US" altLang="zh-CN" sz="3200" dirty="0">
                <a:latin typeface="Times New Roman" panose="02020603050405020304" pitchFamily="18" charset="0"/>
              </a:rPr>
              <a:t>+ </a:t>
            </a:r>
            <a:r>
              <a:rPr lang="en-US" altLang="zh-CN" sz="3200" i="1" dirty="0">
                <a:latin typeface="Times New Roman" panose="02020603050405020304" pitchFamily="18" charset="0"/>
              </a:rPr>
              <a:t>b</a:t>
            </a:r>
            <a:r>
              <a:rPr lang="en-US" altLang="zh-CN" sz="3200" baseline="-25000" dirty="0">
                <a:latin typeface="Times New Roman" panose="02020603050405020304" pitchFamily="18" charset="0"/>
              </a:rPr>
              <a:t>1 </a:t>
            </a:r>
            <a:r>
              <a:rPr lang="en-US" altLang="zh-CN" sz="3200" i="1" dirty="0">
                <a:latin typeface="Times New Roman" panose="02020603050405020304" pitchFamily="18" charset="0"/>
              </a:rPr>
              <a:t>a</a:t>
            </a:r>
            <a:r>
              <a:rPr lang="en-US" altLang="zh-CN" sz="3200" baseline="-25000" dirty="0">
                <a:latin typeface="Times New Roman" panose="02020603050405020304" pitchFamily="18" charset="0"/>
              </a:rPr>
              <a:t>2 </a:t>
            </a:r>
            <a:r>
              <a:rPr lang="zh-CN" altLang="en-US" sz="3200" dirty="0">
                <a:latin typeface="Times New Roman" panose="02020603050405020304" pitchFamily="18" charset="0"/>
              </a:rPr>
              <a:t>）</a:t>
            </a:r>
            <a:endParaRPr lang="zh-CN" altLang="en-US" sz="3200" dirty="0">
              <a:latin typeface="Times New Roman" panose="02020603050405020304" pitchFamily="18" charset="0"/>
            </a:endParaRPr>
          </a:p>
        </p:txBody>
      </p:sp>
      <p:sp>
        <p:nvSpPr>
          <p:cNvPr id="47112" name="矩形 47111"/>
          <p:cNvSpPr/>
          <p:nvPr/>
        </p:nvSpPr>
        <p:spPr>
          <a:xfrm>
            <a:off x="207963" y="3560763"/>
            <a:ext cx="6618287" cy="457200"/>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复数相乘采用指数形式或极坐标形式比较简单。</a:t>
            </a:r>
            <a:endParaRPr lang="zh-CN" altLang="en-US" sz="2400" dirty="0">
              <a:latin typeface="Times New Roman" panose="02020603050405020304" pitchFamily="18" charset="0"/>
            </a:endParaRPr>
          </a:p>
        </p:txBody>
      </p:sp>
      <p:grpSp>
        <p:nvGrpSpPr>
          <p:cNvPr id="3" name="组合 47112"/>
          <p:cNvGrpSpPr/>
          <p:nvPr/>
        </p:nvGrpSpPr>
        <p:grpSpPr>
          <a:xfrm>
            <a:off x="871538" y="1981200"/>
            <a:ext cx="6030912" cy="579438"/>
            <a:chOff x="0" y="0"/>
            <a:chExt cx="3799" cy="365"/>
          </a:xfrm>
        </p:grpSpPr>
        <p:sp>
          <p:nvSpPr>
            <p:cNvPr id="40978" name="文本框 47113"/>
            <p:cNvSpPr txBox="1"/>
            <p:nvPr/>
          </p:nvSpPr>
          <p:spPr>
            <a:xfrm>
              <a:off x="739" y="0"/>
              <a:ext cx="3060" cy="365"/>
            </a:xfrm>
            <a:prstGeom prst="rect">
              <a:avLst/>
            </a:prstGeom>
            <a:noFill/>
            <a:ln w="9525">
              <a:noFill/>
            </a:ln>
          </p:spPr>
          <p:txBody>
            <a:bodyPr>
              <a:spAutoFit/>
            </a:bodyPr>
            <a:p>
              <a:pPr eaLnBrk="1" hangingPunct="1">
                <a:spcBef>
                  <a:spcPct val="50000"/>
                </a:spcBef>
              </a:pPr>
              <a:r>
                <a:rPr lang="en-US" altLang="zh-CN" sz="3200" dirty="0">
                  <a:latin typeface="Times New Roman" panose="02020603050405020304" pitchFamily="18" charset="0"/>
                </a:rPr>
                <a:t>=</a:t>
              </a:r>
              <a:r>
                <a:rPr lang="zh-CN" altLang="en-US" sz="3200" dirty="0">
                  <a:latin typeface="Times New Roman" panose="02020603050405020304" pitchFamily="18" charset="0"/>
                </a:rPr>
                <a:t>（</a:t>
              </a:r>
              <a:r>
                <a:rPr lang="en-US" altLang="zh-CN" sz="3200" i="1" dirty="0">
                  <a:latin typeface="Times New Roman" panose="02020603050405020304" pitchFamily="18" charset="0"/>
                </a:rPr>
                <a:t>a</a:t>
              </a:r>
              <a:r>
                <a:rPr lang="en-US" altLang="zh-CN" sz="3200" baseline="-25000" dirty="0">
                  <a:latin typeface="Times New Roman" panose="02020603050405020304" pitchFamily="18" charset="0"/>
                </a:rPr>
                <a:t>1</a:t>
              </a:r>
              <a:r>
                <a:rPr lang="en-US" altLang="zh-CN" sz="3200" dirty="0">
                  <a:latin typeface="Times New Roman" panose="02020603050405020304" pitchFamily="18" charset="0"/>
                </a:rPr>
                <a:t>+j</a:t>
              </a:r>
              <a:r>
                <a:rPr lang="en-US" altLang="zh-CN" sz="3200" i="1" dirty="0">
                  <a:latin typeface="Times New Roman" panose="02020603050405020304" pitchFamily="18" charset="0"/>
                </a:rPr>
                <a:t>b</a:t>
              </a:r>
              <a:r>
                <a:rPr lang="en-US" altLang="zh-CN" sz="3200" baseline="-25000" dirty="0">
                  <a:latin typeface="Times New Roman" panose="02020603050405020304" pitchFamily="18" charset="0"/>
                </a:rPr>
                <a:t>1 </a:t>
              </a:r>
              <a:r>
                <a:rPr lang="zh-CN" altLang="en-US" sz="3200" dirty="0">
                  <a:latin typeface="Times New Roman" panose="02020603050405020304" pitchFamily="18" charset="0"/>
                </a:rPr>
                <a:t>）（</a:t>
              </a:r>
              <a:r>
                <a:rPr lang="en-US" altLang="zh-CN" sz="3200" i="1" dirty="0">
                  <a:latin typeface="Times New Roman" panose="02020603050405020304" pitchFamily="18" charset="0"/>
                </a:rPr>
                <a:t>a</a:t>
              </a:r>
              <a:r>
                <a:rPr lang="en-US" altLang="zh-CN" sz="3200" baseline="-25000" dirty="0">
                  <a:latin typeface="Times New Roman" panose="02020603050405020304" pitchFamily="18" charset="0"/>
                </a:rPr>
                <a:t>2</a:t>
              </a:r>
              <a:r>
                <a:rPr lang="en-US" altLang="zh-CN" sz="3200" dirty="0">
                  <a:latin typeface="Times New Roman" panose="02020603050405020304" pitchFamily="18" charset="0"/>
                </a:rPr>
                <a:t>+j</a:t>
              </a:r>
              <a:r>
                <a:rPr lang="en-US" altLang="zh-CN" sz="3200" i="1" dirty="0">
                  <a:latin typeface="Times New Roman" panose="02020603050405020304" pitchFamily="18" charset="0"/>
                </a:rPr>
                <a:t>b</a:t>
              </a:r>
              <a:r>
                <a:rPr lang="en-US" altLang="zh-CN" sz="3200" baseline="-25000" dirty="0">
                  <a:latin typeface="Times New Roman" panose="02020603050405020304" pitchFamily="18" charset="0"/>
                </a:rPr>
                <a:t>2</a:t>
              </a:r>
              <a:r>
                <a:rPr lang="zh-CN" altLang="en-US" sz="3200" dirty="0">
                  <a:latin typeface="Times New Roman" panose="02020603050405020304" pitchFamily="18" charset="0"/>
                </a:rPr>
                <a:t>）</a:t>
              </a:r>
              <a:endParaRPr lang="zh-CN" altLang="en-US" sz="3200" dirty="0">
                <a:latin typeface="Times New Roman" panose="02020603050405020304" pitchFamily="18" charset="0"/>
              </a:endParaRPr>
            </a:p>
          </p:txBody>
        </p:sp>
        <p:sp>
          <p:nvSpPr>
            <p:cNvPr id="40979" name="矩形 47114"/>
            <p:cNvSpPr/>
            <p:nvPr/>
          </p:nvSpPr>
          <p:spPr>
            <a:xfrm>
              <a:off x="0" y="0"/>
              <a:ext cx="668" cy="365"/>
            </a:xfrm>
            <a:prstGeom prst="rect">
              <a:avLst/>
            </a:prstGeom>
            <a:noFill/>
            <a:ln w="9525">
              <a:noFill/>
            </a:ln>
          </p:spPr>
          <p:txBody>
            <a:bodyPr wrap="none">
              <a:spAutoFit/>
            </a:bodyPr>
            <a:p>
              <a:pPr>
                <a:spcBef>
                  <a:spcPct val="50000"/>
                </a:spcBef>
              </a:pPr>
              <a:r>
                <a:rPr lang="en-US" altLang="zh-CN" sz="3200" i="1" dirty="0">
                  <a:latin typeface="Times New Roman" panose="02020603050405020304" pitchFamily="18" charset="0"/>
                </a:rPr>
                <a:t>F</a:t>
              </a:r>
              <a:r>
                <a:rPr lang="en-US" altLang="zh-CN" sz="3200" baseline="-25000" dirty="0">
                  <a:latin typeface="Times New Roman" panose="02020603050405020304" pitchFamily="18" charset="0"/>
                </a:rPr>
                <a:t>1 </a:t>
              </a:r>
              <a:r>
                <a:rPr lang="en-US" altLang="zh-CN" sz="3200" i="1" dirty="0">
                  <a:latin typeface="Times New Roman" panose="02020603050405020304" pitchFamily="18" charset="0"/>
                </a:rPr>
                <a:t>F</a:t>
              </a:r>
              <a:r>
                <a:rPr lang="en-US" altLang="zh-CN" sz="3200" baseline="-25000" dirty="0">
                  <a:latin typeface="Times New Roman" panose="02020603050405020304" pitchFamily="18" charset="0"/>
                </a:rPr>
                <a:t>2</a:t>
              </a:r>
              <a:endParaRPr lang="en-US" altLang="zh-CN" sz="3200" baseline="-25000" dirty="0">
                <a:latin typeface="Times New Roman" panose="02020603050405020304" pitchFamily="18" charset="0"/>
              </a:endParaRPr>
            </a:p>
          </p:txBody>
        </p:sp>
      </p:grpSp>
      <p:grpSp>
        <p:nvGrpSpPr>
          <p:cNvPr id="4" name="组合 47115"/>
          <p:cNvGrpSpPr/>
          <p:nvPr/>
        </p:nvGrpSpPr>
        <p:grpSpPr>
          <a:xfrm>
            <a:off x="1690688" y="4298950"/>
            <a:ext cx="4108450" cy="763588"/>
            <a:chOff x="0" y="0"/>
            <a:chExt cx="2481" cy="481"/>
          </a:xfrm>
        </p:grpSpPr>
        <p:sp>
          <p:nvSpPr>
            <p:cNvPr id="40975" name="矩形 47116"/>
            <p:cNvSpPr/>
            <p:nvPr/>
          </p:nvSpPr>
          <p:spPr>
            <a:xfrm>
              <a:off x="0" y="0"/>
              <a:ext cx="640" cy="365"/>
            </a:xfrm>
            <a:prstGeom prst="rect">
              <a:avLst/>
            </a:prstGeom>
            <a:noFill/>
            <a:ln w="9525">
              <a:noFill/>
            </a:ln>
          </p:spPr>
          <p:txBody>
            <a:bodyPr wrap="none">
              <a:spAutoFit/>
            </a:bodyPr>
            <a:p>
              <a:pPr>
                <a:spcBef>
                  <a:spcPct val="50000"/>
                </a:spcBef>
              </a:pPr>
              <a:r>
                <a:rPr lang="en-US" altLang="zh-CN" sz="3200" i="1" dirty="0">
                  <a:latin typeface="Times New Roman" panose="02020603050405020304" pitchFamily="18" charset="0"/>
                </a:rPr>
                <a:t>F</a:t>
              </a:r>
              <a:r>
                <a:rPr lang="en-US" altLang="zh-CN" sz="3200" baseline="-25000" dirty="0">
                  <a:latin typeface="Times New Roman" panose="02020603050405020304" pitchFamily="18" charset="0"/>
                </a:rPr>
                <a:t>1 </a:t>
              </a:r>
              <a:r>
                <a:rPr lang="en-US" altLang="zh-CN" sz="3200" i="1" dirty="0">
                  <a:latin typeface="Times New Roman" panose="02020603050405020304" pitchFamily="18" charset="0"/>
                </a:rPr>
                <a:t>F</a:t>
              </a:r>
              <a:r>
                <a:rPr lang="en-US" altLang="zh-CN" sz="3200" baseline="-25000" dirty="0">
                  <a:latin typeface="Times New Roman" panose="02020603050405020304" pitchFamily="18" charset="0"/>
                </a:rPr>
                <a:t>2</a:t>
              </a:r>
              <a:endParaRPr lang="en-US" altLang="zh-CN" sz="3200" baseline="-25000" dirty="0">
                <a:latin typeface="Times New Roman" panose="02020603050405020304" pitchFamily="18" charset="0"/>
              </a:endParaRPr>
            </a:p>
          </p:txBody>
        </p:sp>
        <p:graphicFrame>
          <p:nvGraphicFramePr>
            <p:cNvPr id="40976" name="对象 47117"/>
            <p:cNvGraphicFramePr>
              <a:graphicFrameLocks noChangeAspect="1"/>
            </p:cNvGraphicFramePr>
            <p:nvPr/>
          </p:nvGraphicFramePr>
          <p:xfrm>
            <a:off x="619" y="0"/>
            <a:ext cx="985" cy="481"/>
          </p:xfrm>
          <a:graphic>
            <a:graphicData uri="http://schemas.openxmlformats.org/presentationml/2006/ole">
              <mc:AlternateContent xmlns:mc="http://schemas.openxmlformats.org/markup-compatibility/2006">
                <mc:Choice xmlns:v="urn:schemas-microsoft-com:vml" Requires="v">
                  <p:oleObj spid="_x0000_s3118" name="" r:id="rId1" imgW="652780" imgH="320040" progId="">
                    <p:embed/>
                  </p:oleObj>
                </mc:Choice>
                <mc:Fallback>
                  <p:oleObj name="" r:id="rId1" imgW="652780" imgH="320040" progId="">
                    <p:embed/>
                    <p:pic>
                      <p:nvPicPr>
                        <p:cNvPr id="0" name="图片 3117"/>
                        <p:cNvPicPr/>
                        <p:nvPr/>
                      </p:nvPicPr>
                      <p:blipFill>
                        <a:blip r:embed="rId2"/>
                        <a:stretch>
                          <a:fillRect/>
                        </a:stretch>
                      </p:blipFill>
                      <p:spPr>
                        <a:xfrm>
                          <a:off x="619" y="0"/>
                          <a:ext cx="985" cy="481"/>
                        </a:xfrm>
                        <a:prstGeom prst="rect">
                          <a:avLst/>
                        </a:prstGeom>
                        <a:noFill/>
                        <a:ln w="38100">
                          <a:noFill/>
                          <a:miter/>
                        </a:ln>
                      </p:spPr>
                    </p:pic>
                  </p:oleObj>
                </mc:Fallback>
              </mc:AlternateContent>
            </a:graphicData>
          </a:graphic>
        </p:graphicFrame>
        <p:graphicFrame>
          <p:nvGraphicFramePr>
            <p:cNvPr id="40977" name="对象 47118"/>
            <p:cNvGraphicFramePr>
              <a:graphicFrameLocks noChangeAspect="1"/>
            </p:cNvGraphicFramePr>
            <p:nvPr/>
          </p:nvGraphicFramePr>
          <p:xfrm>
            <a:off x="1709" y="0"/>
            <a:ext cx="772" cy="481"/>
          </p:xfrm>
          <a:graphic>
            <a:graphicData uri="http://schemas.openxmlformats.org/presentationml/2006/ole">
              <mc:AlternateContent xmlns:mc="http://schemas.openxmlformats.org/markup-compatibility/2006">
                <mc:Choice xmlns:v="urn:schemas-microsoft-com:vml" Requires="v">
                  <p:oleObj spid="_x0000_s3119" name="" r:id="rId3" imgW="512445" imgH="320040" progId="">
                    <p:embed/>
                  </p:oleObj>
                </mc:Choice>
                <mc:Fallback>
                  <p:oleObj name="" r:id="rId3" imgW="512445" imgH="320040" progId="">
                    <p:embed/>
                    <p:pic>
                      <p:nvPicPr>
                        <p:cNvPr id="0" name="图片 3118"/>
                        <p:cNvPicPr/>
                        <p:nvPr/>
                      </p:nvPicPr>
                      <p:blipFill>
                        <a:blip r:embed="rId4"/>
                        <a:stretch>
                          <a:fillRect/>
                        </a:stretch>
                      </p:blipFill>
                      <p:spPr>
                        <a:xfrm>
                          <a:off x="1709" y="0"/>
                          <a:ext cx="772" cy="481"/>
                        </a:xfrm>
                        <a:prstGeom prst="rect">
                          <a:avLst/>
                        </a:prstGeom>
                        <a:noFill/>
                        <a:ln w="38100">
                          <a:noFill/>
                          <a:miter/>
                        </a:ln>
                      </p:spPr>
                    </p:pic>
                  </p:oleObj>
                </mc:Fallback>
              </mc:AlternateContent>
            </a:graphicData>
          </a:graphic>
        </p:graphicFrame>
      </p:grpSp>
      <p:graphicFrame>
        <p:nvGraphicFramePr>
          <p:cNvPr id="47120" name="对象 47119"/>
          <p:cNvGraphicFramePr>
            <a:graphicFrameLocks noChangeAspect="1"/>
          </p:cNvGraphicFramePr>
          <p:nvPr/>
        </p:nvGraphicFramePr>
        <p:xfrm>
          <a:off x="2687638" y="4983163"/>
          <a:ext cx="2941637" cy="842962"/>
        </p:xfrm>
        <a:graphic>
          <a:graphicData uri="http://schemas.openxmlformats.org/presentationml/2006/ole">
            <mc:AlternateContent xmlns:mc="http://schemas.openxmlformats.org/markup-compatibility/2006">
              <mc:Choice xmlns:v="urn:schemas-microsoft-com:vml" Requires="v">
                <p:oleObj spid="_x0000_s3121" name="" r:id="rId5" imgW="1113790" imgH="320040" progId="">
                  <p:embed/>
                </p:oleObj>
              </mc:Choice>
              <mc:Fallback>
                <p:oleObj name="" r:id="rId5" imgW="1113790" imgH="320040" progId="">
                  <p:embed/>
                  <p:pic>
                    <p:nvPicPr>
                      <p:cNvPr id="0" name="图片 3120"/>
                      <p:cNvPicPr/>
                      <p:nvPr/>
                    </p:nvPicPr>
                    <p:blipFill>
                      <a:blip r:embed="rId6"/>
                      <a:stretch>
                        <a:fillRect/>
                      </a:stretch>
                    </p:blipFill>
                    <p:spPr>
                      <a:xfrm>
                        <a:off x="2687638" y="4983163"/>
                        <a:ext cx="2941637" cy="842962"/>
                      </a:xfrm>
                      <a:prstGeom prst="rect">
                        <a:avLst/>
                      </a:prstGeom>
                      <a:noFill/>
                      <a:ln w="38100">
                        <a:noFill/>
                        <a:miter/>
                      </a:ln>
                    </p:spPr>
                  </p:pic>
                </p:oleObj>
              </mc:Fallback>
            </mc:AlternateContent>
          </a:graphicData>
        </a:graphic>
      </p:graphicFrame>
      <p:sp>
        <p:nvSpPr>
          <p:cNvPr id="47121" name="矩形 47120"/>
          <p:cNvSpPr/>
          <p:nvPr/>
        </p:nvSpPr>
        <p:spPr>
          <a:xfrm>
            <a:off x="207963" y="5826125"/>
            <a:ext cx="1103312" cy="457200"/>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所以：</a:t>
            </a:r>
            <a:endParaRPr lang="zh-CN" altLang="en-US" sz="2400" dirty="0">
              <a:latin typeface="Times New Roman" panose="02020603050405020304" pitchFamily="18" charset="0"/>
            </a:endParaRPr>
          </a:p>
        </p:txBody>
      </p:sp>
      <p:grpSp>
        <p:nvGrpSpPr>
          <p:cNvPr id="5" name="组合 47121"/>
          <p:cNvGrpSpPr>
            <a:grpSpLocks noChangeAspect="1"/>
          </p:cNvGrpSpPr>
          <p:nvPr/>
        </p:nvGrpSpPr>
        <p:grpSpPr>
          <a:xfrm>
            <a:off x="1311275" y="6008688"/>
            <a:ext cx="7556500" cy="703262"/>
            <a:chOff x="0" y="0"/>
            <a:chExt cx="4760" cy="443"/>
          </a:xfrm>
        </p:grpSpPr>
        <p:graphicFrame>
          <p:nvGraphicFramePr>
            <p:cNvPr id="40973" name="对象 47122"/>
            <p:cNvGraphicFramePr>
              <a:graphicFrameLocks noChangeAspect="1"/>
            </p:cNvGraphicFramePr>
            <p:nvPr/>
          </p:nvGraphicFramePr>
          <p:xfrm>
            <a:off x="0" y="0"/>
            <a:ext cx="1621" cy="443"/>
          </p:xfrm>
          <a:graphic>
            <a:graphicData uri="http://schemas.openxmlformats.org/presentationml/2006/ole">
              <mc:AlternateContent xmlns:mc="http://schemas.openxmlformats.org/markup-compatibility/2006">
                <mc:Choice xmlns:v="urn:schemas-microsoft-com:vml" Requires="v">
                  <p:oleObj spid="_x0000_s3120" name="" r:id="rId7" imgW="1075690" imgH="294640" progId="">
                    <p:embed/>
                  </p:oleObj>
                </mc:Choice>
                <mc:Fallback>
                  <p:oleObj name="" r:id="rId7" imgW="1075690" imgH="294640" progId="">
                    <p:embed/>
                    <p:pic>
                      <p:nvPicPr>
                        <p:cNvPr id="0" name="图片 3119"/>
                        <p:cNvPicPr/>
                        <p:nvPr/>
                      </p:nvPicPr>
                      <p:blipFill>
                        <a:blip r:embed="rId8"/>
                        <a:stretch>
                          <a:fillRect/>
                        </a:stretch>
                      </p:blipFill>
                      <p:spPr>
                        <a:xfrm>
                          <a:off x="0" y="0"/>
                          <a:ext cx="1621" cy="443"/>
                        </a:xfrm>
                        <a:prstGeom prst="rect">
                          <a:avLst/>
                        </a:prstGeom>
                        <a:noFill/>
                        <a:ln w="38100">
                          <a:noFill/>
                          <a:miter/>
                        </a:ln>
                      </p:spPr>
                    </p:pic>
                  </p:oleObj>
                </mc:Fallback>
              </mc:AlternateContent>
            </a:graphicData>
          </a:graphic>
        </p:graphicFrame>
        <p:graphicFrame>
          <p:nvGraphicFramePr>
            <p:cNvPr id="40974" name="对象 47123"/>
            <p:cNvGraphicFramePr>
              <a:graphicFrameLocks noChangeAspect="1"/>
            </p:cNvGraphicFramePr>
            <p:nvPr/>
          </p:nvGraphicFramePr>
          <p:xfrm>
            <a:off x="2269" y="58"/>
            <a:ext cx="2491" cy="385"/>
          </p:xfrm>
          <a:graphic>
            <a:graphicData uri="http://schemas.openxmlformats.org/presentationml/2006/ole">
              <mc:AlternateContent xmlns:mc="http://schemas.openxmlformats.org/markup-compatibility/2006">
                <mc:Choice xmlns:v="urn:schemas-microsoft-com:vml" Requires="v">
                  <p:oleObj spid="_x0000_s3122" name="" r:id="rId9" imgW="1637665" imgH="254000" progId="">
                    <p:embed/>
                  </p:oleObj>
                </mc:Choice>
                <mc:Fallback>
                  <p:oleObj name="" r:id="rId9" imgW="1637665" imgH="254000" progId="">
                    <p:embed/>
                    <p:pic>
                      <p:nvPicPr>
                        <p:cNvPr id="0" name="图片 3121"/>
                        <p:cNvPicPr/>
                        <p:nvPr/>
                      </p:nvPicPr>
                      <p:blipFill>
                        <a:blip r:embed="rId10"/>
                        <a:stretch>
                          <a:fillRect/>
                        </a:stretch>
                      </p:blipFill>
                      <p:spPr>
                        <a:xfrm>
                          <a:off x="2269" y="58"/>
                          <a:ext cx="2491" cy="385"/>
                        </a:xfrm>
                        <a:prstGeom prst="rect">
                          <a:avLst/>
                        </a:prstGeom>
                        <a:noFill/>
                        <a:ln w="38100">
                          <a:noFill/>
                          <a:miter/>
                        </a:ln>
                      </p:spPr>
                    </p:pic>
                  </p:oleObj>
                </mc:Fallback>
              </mc:AlternateContent>
            </a:graphicData>
          </a:graphic>
        </p:graphicFrame>
      </p:grpSp>
      <p:sp>
        <p:nvSpPr>
          <p:cNvPr id="47125" name="矩形 47124"/>
          <p:cNvSpPr/>
          <p:nvPr/>
        </p:nvSpPr>
        <p:spPr>
          <a:xfrm>
            <a:off x="5629275" y="5062538"/>
            <a:ext cx="3554413" cy="457200"/>
          </a:xfrm>
          <a:prstGeom prst="rect">
            <a:avLst/>
          </a:prstGeom>
          <a:noFill/>
          <a:ln w="9525">
            <a:noFill/>
          </a:ln>
        </p:spPr>
        <p:txBody>
          <a:bodyPr wrap="none">
            <a:spAutoFit/>
          </a:bodyPr>
          <a:p>
            <a:pPr>
              <a:spcBef>
                <a:spcPct val="50000"/>
              </a:spcBef>
            </a:pPr>
            <a:r>
              <a:rPr lang="zh-CN" altLang="en-US" sz="2400" dirty="0">
                <a:solidFill>
                  <a:srgbClr val="3333FF"/>
                </a:solidFill>
                <a:latin typeface="Times New Roman" panose="02020603050405020304" pitchFamily="18" charset="0"/>
              </a:rPr>
              <a:t>乘法：模相乘，角相加；</a:t>
            </a:r>
            <a:endParaRPr lang="zh-CN" altLang="en-US" sz="2400" dirty="0">
              <a:solidFill>
                <a:srgbClr val="3333FF"/>
              </a:solidFill>
              <a:latin typeface="Times New Roman" panose="02020603050405020304" pitchFamily="18" charset="0"/>
            </a:endParaRPr>
          </a:p>
        </p:txBody>
      </p:sp>
      <p:sp>
        <p:nvSpPr>
          <p:cNvPr id="40972"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47111"/>
                                        </p:tgtEl>
                                        <p:attrNameLst>
                                          <p:attrName>style.visibility</p:attrName>
                                        </p:attrNameLst>
                                      </p:cBhvr>
                                      <p:to>
                                        <p:strVal val="visible"/>
                                      </p:to>
                                    </p:set>
                                    <p:animEffect transition="in" filter="wipe(left)">
                                      <p:cBhvr>
                                        <p:cTn id="19" dur="500"/>
                                        <p:tgtEl>
                                          <p:spTgt spid="47111"/>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47112"/>
                                        </p:tgtEl>
                                        <p:attrNameLst>
                                          <p:attrName>style.visibility</p:attrName>
                                        </p:attrNameLst>
                                      </p:cBhvr>
                                      <p:to>
                                        <p:strVal val="visible"/>
                                      </p:to>
                                    </p:set>
                                    <p:animEffect transition="in" filter="randombar(horizontal)">
                                      <p:cBhvr>
                                        <p:cTn id="24" dur="500"/>
                                        <p:tgtEl>
                                          <p:spTgt spid="47112"/>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0-#ppt_w/2"/>
                                          </p:val>
                                        </p:tav>
                                        <p:tav tm="100000">
                                          <p:val>
                                            <p:strVal val="#ppt_x"/>
                                          </p:val>
                                        </p:tav>
                                      </p:tavLst>
                                    </p:anim>
                                    <p:anim calcmode="lin" valueType="num">
                                      <p:cBhvr additive="base">
                                        <p:cTn id="30"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5" presetClass="entr" presetSubtype="10" fill="hold" nodeType="clickEffect">
                                  <p:stCondLst>
                                    <p:cond delay="0"/>
                                  </p:stCondLst>
                                  <p:childTnLst>
                                    <p:set>
                                      <p:cBhvr>
                                        <p:cTn id="34" dur="1" fill="hold">
                                          <p:stCondLst>
                                            <p:cond delay="0"/>
                                          </p:stCondLst>
                                        </p:cTn>
                                        <p:tgtEl>
                                          <p:spTgt spid="47120"/>
                                        </p:tgtEl>
                                        <p:attrNameLst>
                                          <p:attrName>style.visibility</p:attrName>
                                        </p:attrNameLst>
                                      </p:cBhvr>
                                      <p:to>
                                        <p:strVal val="visible"/>
                                      </p:to>
                                    </p:set>
                                    <p:animEffect transition="in" filter="checkerboard(across)">
                                      <p:cBhvr>
                                        <p:cTn id="35" dur="500"/>
                                        <p:tgtEl>
                                          <p:spTgt spid="47120"/>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47125"/>
                                        </p:tgtEl>
                                        <p:attrNameLst>
                                          <p:attrName>style.visibility</p:attrName>
                                        </p:attrNameLst>
                                      </p:cBhvr>
                                      <p:to>
                                        <p:strVal val="visible"/>
                                      </p:to>
                                    </p:set>
                                    <p:anim calcmode="lin" valueType="num">
                                      <p:cBhvr additive="base">
                                        <p:cTn id="40" dur="500" fill="hold"/>
                                        <p:tgtEl>
                                          <p:spTgt spid="47125"/>
                                        </p:tgtEl>
                                        <p:attrNameLst>
                                          <p:attrName>ppt_x</p:attrName>
                                        </p:attrNameLst>
                                      </p:cBhvr>
                                      <p:tavLst>
                                        <p:tav tm="0">
                                          <p:val>
                                            <p:strVal val="0-#ppt_w/2"/>
                                          </p:val>
                                        </p:tav>
                                        <p:tav tm="100000">
                                          <p:val>
                                            <p:strVal val="#ppt_x"/>
                                          </p:val>
                                        </p:tav>
                                      </p:tavLst>
                                    </p:anim>
                                    <p:anim calcmode="lin" valueType="num">
                                      <p:cBhvr additive="base">
                                        <p:cTn id="41" dur="500" fill="hold"/>
                                        <p:tgtEl>
                                          <p:spTgt spid="47125"/>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4" presetClass="entr" presetSubtype="10" fill="hold" grpId="0" nodeType="clickEffect">
                                  <p:stCondLst>
                                    <p:cond delay="0"/>
                                  </p:stCondLst>
                                  <p:childTnLst>
                                    <p:set>
                                      <p:cBhvr>
                                        <p:cTn id="45" dur="1" fill="hold">
                                          <p:stCondLst>
                                            <p:cond delay="0"/>
                                          </p:stCondLst>
                                        </p:cTn>
                                        <p:tgtEl>
                                          <p:spTgt spid="47121"/>
                                        </p:tgtEl>
                                        <p:attrNameLst>
                                          <p:attrName>style.visibility</p:attrName>
                                        </p:attrNameLst>
                                      </p:cBhvr>
                                      <p:to>
                                        <p:strVal val="visible"/>
                                      </p:to>
                                    </p:set>
                                    <p:animEffect transition="in" filter="randombar(horizontal)">
                                      <p:cBhvr>
                                        <p:cTn id="46" dur="500"/>
                                        <p:tgtEl>
                                          <p:spTgt spid="47121"/>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nodeType="click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additive="base">
                                        <p:cTn id="51" dur="500" fill="hold"/>
                                        <p:tgtEl>
                                          <p:spTgt spid="5"/>
                                        </p:tgtEl>
                                        <p:attrNameLst>
                                          <p:attrName>ppt_x</p:attrName>
                                        </p:attrNameLst>
                                      </p:cBhvr>
                                      <p:tavLst>
                                        <p:tav tm="0">
                                          <p:val>
                                            <p:strVal val="0-#ppt_w/2"/>
                                          </p:val>
                                        </p:tav>
                                        <p:tav tm="100000">
                                          <p:val>
                                            <p:strVal val="#ppt_x"/>
                                          </p:val>
                                        </p:tav>
                                      </p:tavLst>
                                    </p:anim>
                                    <p:anim calcmode="lin" valueType="num">
                                      <p:cBhvr additive="base">
                                        <p:cTn id="52"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1" grpId="0"/>
      <p:bldP spid="47112" grpId="0"/>
      <p:bldP spid="47121" grpId="0"/>
      <p:bldP spid="4712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6" name="矩形 48129"/>
          <p:cNvSpPr/>
          <p:nvPr/>
        </p:nvSpPr>
        <p:spPr>
          <a:xfrm>
            <a:off x="1393825" y="1206500"/>
            <a:ext cx="5230813" cy="641350"/>
          </a:xfrm>
          <a:prstGeom prst="rect">
            <a:avLst/>
          </a:prstGeom>
          <a:noFill/>
          <a:ln w="9525">
            <a:noFill/>
          </a:ln>
        </p:spPr>
        <p:txBody>
          <a:bodyPr wrap="none">
            <a:spAutoFit/>
          </a:bodyPr>
          <a:p>
            <a:pPr>
              <a:spcBef>
                <a:spcPct val="50000"/>
              </a:spcBef>
            </a:pPr>
            <a:r>
              <a:rPr lang="zh-CN" altLang="en-US" sz="3600" dirty="0">
                <a:solidFill>
                  <a:srgbClr val="FF0000"/>
                </a:solidFill>
                <a:latin typeface="Times New Roman" panose="02020603050405020304" pitchFamily="18" charset="0"/>
              </a:rPr>
              <a:t>乘法：模相乘，角相加；</a:t>
            </a:r>
            <a:endParaRPr lang="zh-CN" altLang="en-US" sz="3600" dirty="0">
              <a:solidFill>
                <a:srgbClr val="FF0000"/>
              </a:solidFill>
              <a:latin typeface="Times New Roman" panose="02020603050405020304" pitchFamily="18" charset="0"/>
            </a:endParaRPr>
          </a:p>
        </p:txBody>
      </p:sp>
      <p:grpSp>
        <p:nvGrpSpPr>
          <p:cNvPr id="2" name="组合 48130"/>
          <p:cNvGrpSpPr/>
          <p:nvPr/>
        </p:nvGrpSpPr>
        <p:grpSpPr>
          <a:xfrm>
            <a:off x="1346200" y="2465388"/>
            <a:ext cx="6610350" cy="577850"/>
            <a:chOff x="0" y="0"/>
            <a:chExt cx="3168" cy="301"/>
          </a:xfrm>
        </p:grpSpPr>
        <p:sp>
          <p:nvSpPr>
            <p:cNvPr id="41993" name="文本框 48131"/>
            <p:cNvSpPr txBox="1"/>
            <p:nvPr/>
          </p:nvSpPr>
          <p:spPr>
            <a:xfrm>
              <a:off x="0" y="0"/>
              <a:ext cx="3168" cy="301"/>
            </a:xfrm>
            <a:prstGeom prst="rect">
              <a:avLst/>
            </a:prstGeom>
            <a:noFill/>
            <a:ln w="9525">
              <a:noFill/>
            </a:ln>
          </p:spPr>
          <p:txBody>
            <a:bodyPr>
              <a:spAutoFit/>
            </a:bodyPr>
            <a:p>
              <a:pPr eaLnBrk="1" hangingPunct="1">
                <a:spcBef>
                  <a:spcPct val="50000"/>
                </a:spcBef>
              </a:pPr>
              <a:r>
                <a:rPr lang="zh-CN" altLang="en-US" sz="3200" dirty="0">
                  <a:latin typeface="Times New Roman" panose="02020603050405020304" pitchFamily="18" charset="0"/>
                </a:rPr>
                <a:t>若       </a:t>
              </a:r>
              <a:r>
                <a:rPr lang="en-US" altLang="zh-CN" sz="3200" i="1" dirty="0">
                  <a:latin typeface="Times New Roman" panose="02020603050405020304" pitchFamily="18" charset="0"/>
                </a:rPr>
                <a:t>F</a:t>
              </a:r>
              <a:r>
                <a:rPr lang="en-US" altLang="zh-CN" sz="3200" baseline="-25000" dirty="0">
                  <a:latin typeface="Times New Roman" panose="02020603050405020304" pitchFamily="18" charset="0"/>
                </a:rPr>
                <a:t>1</a:t>
              </a:r>
              <a:r>
                <a:rPr lang="en-US" altLang="zh-CN" sz="3200" dirty="0">
                  <a:latin typeface="Times New Roman" panose="02020603050405020304" pitchFamily="18" charset="0"/>
                </a:rPr>
                <a:t>=|</a:t>
              </a:r>
              <a:r>
                <a:rPr lang="en-US" altLang="zh-CN" sz="3200" i="1" dirty="0">
                  <a:latin typeface="Times New Roman" panose="02020603050405020304" pitchFamily="18" charset="0"/>
                </a:rPr>
                <a:t>F</a:t>
              </a:r>
              <a:r>
                <a:rPr lang="en-US" altLang="zh-CN" sz="3200" baseline="-25000" dirty="0">
                  <a:latin typeface="Times New Roman" panose="02020603050405020304" pitchFamily="18" charset="0"/>
                </a:rPr>
                <a:t>1</a:t>
              </a:r>
              <a:r>
                <a:rPr lang="en-US" altLang="zh-CN" sz="3200" dirty="0">
                  <a:latin typeface="Times New Roman" panose="02020603050405020304" pitchFamily="18" charset="0"/>
                </a:rPr>
                <a:t>|  </a:t>
              </a:r>
              <a:r>
                <a:rPr lang="en-US" altLang="zh-CN" sz="3200" i="1" dirty="0">
                  <a:latin typeface="Times New Roman" panose="02020603050405020304" pitchFamily="18" charset="0"/>
                  <a:sym typeface="Symbol" panose="05050102010706020507" pitchFamily="18" charset="2"/>
                </a:rPr>
                <a:t> </a:t>
              </a:r>
              <a:r>
                <a:rPr lang="en-US" altLang="zh-CN" sz="3200" baseline="-25000" dirty="0">
                  <a:latin typeface="Times New Roman" panose="02020603050405020304" pitchFamily="18" charset="0"/>
                  <a:sym typeface="Symbol" panose="05050102010706020507" pitchFamily="18" charset="2"/>
                </a:rPr>
                <a:t>1     </a:t>
              </a:r>
              <a:r>
                <a:rPr lang="zh-CN" altLang="en-US" sz="3200" dirty="0">
                  <a:latin typeface="Times New Roman" panose="02020603050405020304" pitchFamily="18" charset="0"/>
                  <a:sym typeface="Symbol" panose="05050102010706020507" pitchFamily="18" charset="2"/>
                </a:rPr>
                <a:t>，</a:t>
              </a:r>
              <a:r>
                <a:rPr lang="zh-CN" altLang="en-US" sz="3200" dirty="0">
                  <a:latin typeface="Times New Roman" panose="02020603050405020304" pitchFamily="18" charset="0"/>
                </a:rPr>
                <a:t>若</a:t>
              </a:r>
              <a:r>
                <a:rPr lang="en-US" altLang="zh-CN" sz="3200" i="1" dirty="0">
                  <a:latin typeface="Times New Roman" panose="02020603050405020304" pitchFamily="18" charset="0"/>
                </a:rPr>
                <a:t>F</a:t>
              </a:r>
              <a:r>
                <a:rPr lang="en-US" altLang="zh-CN" sz="3200" baseline="-25000" dirty="0">
                  <a:latin typeface="Times New Roman" panose="02020603050405020304" pitchFamily="18" charset="0"/>
                </a:rPr>
                <a:t>2</a:t>
              </a:r>
              <a:r>
                <a:rPr lang="en-US" altLang="zh-CN" sz="3200" dirty="0">
                  <a:latin typeface="Times New Roman" panose="02020603050405020304" pitchFamily="18" charset="0"/>
                </a:rPr>
                <a:t>=|</a:t>
              </a:r>
              <a:r>
                <a:rPr lang="en-US" altLang="zh-CN" sz="3200" i="1" dirty="0">
                  <a:latin typeface="Times New Roman" panose="02020603050405020304" pitchFamily="18" charset="0"/>
                </a:rPr>
                <a:t>F</a:t>
              </a:r>
              <a:r>
                <a:rPr lang="en-US" altLang="zh-CN" sz="3200" baseline="-25000" dirty="0">
                  <a:latin typeface="Times New Roman" panose="02020603050405020304" pitchFamily="18" charset="0"/>
                </a:rPr>
                <a:t>2</a:t>
              </a:r>
              <a:r>
                <a:rPr lang="en-US" altLang="zh-CN" sz="3200" dirty="0">
                  <a:latin typeface="Times New Roman" panose="02020603050405020304" pitchFamily="18" charset="0"/>
                </a:rPr>
                <a:t>|  </a:t>
              </a:r>
              <a:r>
                <a:rPr lang="en-US" altLang="zh-CN" sz="3200" i="1" dirty="0">
                  <a:latin typeface="Times New Roman" panose="02020603050405020304" pitchFamily="18" charset="0"/>
                  <a:sym typeface="Symbol" panose="05050102010706020507" pitchFamily="18" charset="2"/>
                </a:rPr>
                <a:t> </a:t>
              </a:r>
              <a:r>
                <a:rPr lang="en-US" altLang="zh-CN" sz="3200" baseline="-25000" dirty="0">
                  <a:latin typeface="Times New Roman" panose="02020603050405020304" pitchFamily="18" charset="0"/>
                  <a:sym typeface="Symbol" panose="05050102010706020507" pitchFamily="18" charset="2"/>
                </a:rPr>
                <a:t>2</a:t>
              </a:r>
              <a:endParaRPr lang="en-US" altLang="zh-CN" sz="3200" dirty="0">
                <a:latin typeface="Times New Roman" panose="02020603050405020304" pitchFamily="18" charset="0"/>
              </a:endParaRPr>
            </a:p>
          </p:txBody>
        </p:sp>
        <p:sp>
          <p:nvSpPr>
            <p:cNvPr id="41994" name="任意多边形 48132"/>
            <p:cNvSpPr/>
            <p:nvPr/>
          </p:nvSpPr>
          <p:spPr>
            <a:xfrm>
              <a:off x="1200" y="39"/>
              <a:ext cx="336" cy="240"/>
            </a:xfrm>
            <a:custGeom>
              <a:avLst/>
              <a:gdLst>
                <a:gd name="txL" fmla="*/ 0 w 336"/>
                <a:gd name="txT" fmla="*/ 0 h 240"/>
                <a:gd name="txR" fmla="*/ 336 w 336"/>
                <a:gd name="txB" fmla="*/ 240 h 240"/>
              </a:gdLst>
              <a:ahLst/>
              <a:cxnLst>
                <a:cxn ang="0">
                  <a:pos x="96" y="0"/>
                </a:cxn>
                <a:cxn ang="0">
                  <a:pos x="0" y="240"/>
                </a:cxn>
                <a:cxn ang="0">
                  <a:pos x="336" y="240"/>
                </a:cxn>
              </a:cxnLst>
              <a:rect l="txL" t="txT" r="txR" b="txB"/>
              <a:pathLst>
                <a:path w="336" h="240">
                  <a:moveTo>
                    <a:pt x="96" y="0"/>
                  </a:moveTo>
                  <a:lnTo>
                    <a:pt x="0" y="240"/>
                  </a:lnTo>
                  <a:lnTo>
                    <a:pt x="336" y="240"/>
                  </a:lnTo>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41995" name="任意多边形 48133"/>
            <p:cNvSpPr/>
            <p:nvPr/>
          </p:nvSpPr>
          <p:spPr>
            <a:xfrm>
              <a:off x="2640" y="39"/>
              <a:ext cx="336" cy="240"/>
            </a:xfrm>
            <a:custGeom>
              <a:avLst/>
              <a:gdLst>
                <a:gd name="txL" fmla="*/ 0 w 336"/>
                <a:gd name="txT" fmla="*/ 0 h 240"/>
                <a:gd name="txR" fmla="*/ 336 w 336"/>
                <a:gd name="txB" fmla="*/ 240 h 240"/>
              </a:gdLst>
              <a:ahLst/>
              <a:cxnLst>
                <a:cxn ang="0">
                  <a:pos x="96" y="0"/>
                </a:cxn>
                <a:cxn ang="0">
                  <a:pos x="0" y="240"/>
                </a:cxn>
                <a:cxn ang="0">
                  <a:pos x="336" y="240"/>
                </a:cxn>
              </a:cxnLst>
              <a:rect l="txL" t="txT" r="txR" b="txB"/>
              <a:pathLst>
                <a:path w="336" h="240">
                  <a:moveTo>
                    <a:pt x="96" y="0"/>
                  </a:moveTo>
                  <a:lnTo>
                    <a:pt x="0" y="240"/>
                  </a:lnTo>
                  <a:lnTo>
                    <a:pt x="336" y="240"/>
                  </a:lnTo>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grpSp>
      <p:grpSp>
        <p:nvGrpSpPr>
          <p:cNvPr id="3" name="组合 48134"/>
          <p:cNvGrpSpPr/>
          <p:nvPr/>
        </p:nvGrpSpPr>
        <p:grpSpPr>
          <a:xfrm>
            <a:off x="2403475" y="3529013"/>
            <a:ext cx="4733925" cy="579437"/>
            <a:chOff x="0" y="0"/>
            <a:chExt cx="2199" cy="365"/>
          </a:xfrm>
        </p:grpSpPr>
        <p:sp>
          <p:nvSpPr>
            <p:cNvPr id="41991" name="文本框 48135"/>
            <p:cNvSpPr txBox="1"/>
            <p:nvPr/>
          </p:nvSpPr>
          <p:spPr>
            <a:xfrm>
              <a:off x="0" y="0"/>
              <a:ext cx="2055" cy="365"/>
            </a:xfrm>
            <a:prstGeom prst="rect">
              <a:avLst/>
            </a:prstGeom>
            <a:noFill/>
            <a:ln w="9525">
              <a:noFill/>
            </a:ln>
          </p:spPr>
          <p:txBody>
            <a:bodyPr wrap="none">
              <a:spAutoFit/>
            </a:bodyPr>
            <a:p>
              <a:pPr eaLnBrk="1" hangingPunct="1"/>
              <a:r>
                <a:rPr lang="en-US" altLang="zh-CN" sz="3200" i="1" dirty="0">
                  <a:solidFill>
                    <a:srgbClr val="3333FF"/>
                  </a:solidFill>
                  <a:latin typeface="Times New Roman" panose="02020603050405020304" pitchFamily="18" charset="0"/>
                </a:rPr>
                <a:t>F</a:t>
              </a:r>
              <a:r>
                <a:rPr lang="en-US" altLang="zh-CN" sz="3200" baseline="-25000" dirty="0">
                  <a:solidFill>
                    <a:srgbClr val="3333FF"/>
                  </a:solidFill>
                  <a:latin typeface="Times New Roman" panose="02020603050405020304" pitchFamily="18" charset="0"/>
                </a:rPr>
                <a:t>1</a:t>
              </a:r>
              <a:r>
                <a:rPr lang="en-US" altLang="zh-CN" sz="3200" dirty="0">
                  <a:solidFill>
                    <a:srgbClr val="3333FF"/>
                  </a:solidFill>
                  <a:latin typeface="Times New Roman" panose="02020603050405020304" pitchFamily="18" charset="0"/>
                </a:rPr>
                <a:t> </a:t>
              </a:r>
              <a:r>
                <a:rPr lang="en-US" altLang="zh-CN" sz="3200" i="1" dirty="0">
                  <a:solidFill>
                    <a:srgbClr val="3333FF"/>
                  </a:solidFill>
                  <a:latin typeface="Times New Roman" panose="02020603050405020304" pitchFamily="18" charset="0"/>
                </a:rPr>
                <a:t>F</a:t>
              </a:r>
              <a:r>
                <a:rPr lang="en-US" altLang="zh-CN" sz="3200" baseline="-25000" dirty="0">
                  <a:solidFill>
                    <a:srgbClr val="3333FF"/>
                  </a:solidFill>
                  <a:latin typeface="Times New Roman" panose="02020603050405020304" pitchFamily="18" charset="0"/>
                </a:rPr>
                <a:t>2</a:t>
              </a:r>
              <a:r>
                <a:rPr lang="en-US" altLang="zh-CN" sz="3200" dirty="0">
                  <a:solidFill>
                    <a:srgbClr val="3333FF"/>
                  </a:solidFill>
                  <a:latin typeface="Times New Roman" panose="02020603050405020304" pitchFamily="18" charset="0"/>
                </a:rPr>
                <a:t> =| </a:t>
              </a:r>
              <a:r>
                <a:rPr lang="en-US" altLang="zh-CN" sz="3200" i="1" dirty="0">
                  <a:solidFill>
                    <a:srgbClr val="3333FF"/>
                  </a:solidFill>
                  <a:latin typeface="Times New Roman" panose="02020603050405020304" pitchFamily="18" charset="0"/>
                </a:rPr>
                <a:t>F</a:t>
              </a:r>
              <a:r>
                <a:rPr lang="en-US" altLang="zh-CN" sz="3200" baseline="-25000" dirty="0">
                  <a:solidFill>
                    <a:srgbClr val="3333FF"/>
                  </a:solidFill>
                  <a:latin typeface="Times New Roman" panose="02020603050405020304" pitchFamily="18" charset="0"/>
                </a:rPr>
                <a:t>1</a:t>
              </a:r>
              <a:r>
                <a:rPr lang="en-US" altLang="zh-CN" sz="3200" dirty="0">
                  <a:solidFill>
                    <a:srgbClr val="3333FF"/>
                  </a:solidFill>
                  <a:latin typeface="Times New Roman" panose="02020603050405020304" pitchFamily="18" charset="0"/>
                </a:rPr>
                <a:t> | | </a:t>
              </a:r>
              <a:r>
                <a:rPr lang="en-US" altLang="zh-CN" sz="3200" i="1" dirty="0">
                  <a:solidFill>
                    <a:srgbClr val="3333FF"/>
                  </a:solidFill>
                  <a:latin typeface="Times New Roman" panose="02020603050405020304" pitchFamily="18" charset="0"/>
                </a:rPr>
                <a:t>F</a:t>
              </a:r>
              <a:r>
                <a:rPr lang="en-US" altLang="zh-CN" sz="3200" baseline="-25000" dirty="0">
                  <a:solidFill>
                    <a:srgbClr val="3333FF"/>
                  </a:solidFill>
                  <a:latin typeface="Times New Roman" panose="02020603050405020304" pitchFamily="18" charset="0"/>
                </a:rPr>
                <a:t>2</a:t>
              </a:r>
              <a:r>
                <a:rPr lang="en-US" altLang="zh-CN" sz="3200" dirty="0">
                  <a:solidFill>
                    <a:srgbClr val="3333FF"/>
                  </a:solidFill>
                  <a:latin typeface="Times New Roman" panose="02020603050405020304" pitchFamily="18" charset="0"/>
                </a:rPr>
                <a:t>|   </a:t>
              </a:r>
              <a:r>
                <a:rPr lang="en-US" altLang="zh-CN" sz="3200" i="1" dirty="0">
                  <a:solidFill>
                    <a:srgbClr val="3333FF"/>
                  </a:solidFill>
                  <a:latin typeface="Symbol" panose="05050102010706020507" pitchFamily="18" charset="2"/>
                </a:rPr>
                <a:t>q </a:t>
              </a:r>
              <a:r>
                <a:rPr lang="en-US" altLang="zh-CN" sz="3200" baseline="-25000" dirty="0">
                  <a:solidFill>
                    <a:srgbClr val="3333FF"/>
                  </a:solidFill>
                  <a:latin typeface="Times New Roman" panose="02020603050405020304" pitchFamily="18" charset="0"/>
                </a:rPr>
                <a:t>1</a:t>
              </a:r>
              <a:r>
                <a:rPr lang="en-US" altLang="zh-CN" sz="3200" dirty="0">
                  <a:solidFill>
                    <a:srgbClr val="3333FF"/>
                  </a:solidFill>
                  <a:latin typeface="Symbol" panose="05050102010706020507" pitchFamily="18" charset="2"/>
                </a:rPr>
                <a:t>+</a:t>
              </a:r>
              <a:r>
                <a:rPr lang="en-US" altLang="zh-CN" sz="3200" i="1" dirty="0">
                  <a:solidFill>
                    <a:srgbClr val="3333FF"/>
                  </a:solidFill>
                  <a:latin typeface="Symbol" panose="05050102010706020507" pitchFamily="18" charset="2"/>
                </a:rPr>
                <a:t>q </a:t>
              </a:r>
              <a:r>
                <a:rPr lang="en-US" altLang="zh-CN" sz="3200" baseline="-25000" dirty="0">
                  <a:solidFill>
                    <a:srgbClr val="3333FF"/>
                  </a:solidFill>
                  <a:latin typeface="Times New Roman" panose="02020603050405020304" pitchFamily="18" charset="0"/>
                </a:rPr>
                <a:t>2</a:t>
              </a:r>
              <a:endParaRPr lang="en-US" altLang="zh-CN" sz="3200" dirty="0">
                <a:solidFill>
                  <a:srgbClr val="3333FF"/>
                </a:solidFill>
                <a:latin typeface="Times New Roman" panose="02020603050405020304" pitchFamily="18" charset="0"/>
              </a:endParaRPr>
            </a:p>
          </p:txBody>
        </p:sp>
        <p:sp>
          <p:nvSpPr>
            <p:cNvPr id="41992" name="任意多边形 48136"/>
            <p:cNvSpPr/>
            <p:nvPr/>
          </p:nvSpPr>
          <p:spPr>
            <a:xfrm>
              <a:off x="1431" y="99"/>
              <a:ext cx="768" cy="252"/>
            </a:xfrm>
            <a:custGeom>
              <a:avLst/>
              <a:gdLst>
                <a:gd name="txL" fmla="*/ 0 w 816"/>
                <a:gd name="txT" fmla="*/ 0 h 252"/>
                <a:gd name="txR" fmla="*/ 816 w 816"/>
                <a:gd name="txB" fmla="*/ 252 h 252"/>
              </a:gdLst>
              <a:ahLst/>
              <a:cxnLst>
                <a:cxn ang="0">
                  <a:pos x="18" y="0"/>
                </a:cxn>
                <a:cxn ang="0">
                  <a:pos x="0" y="252"/>
                </a:cxn>
                <a:cxn ang="0">
                  <a:pos x="169" y="252"/>
                </a:cxn>
              </a:cxnLst>
              <a:rect l="txL" t="txT" r="txR" b="txB"/>
              <a:pathLst>
                <a:path w="816" h="252">
                  <a:moveTo>
                    <a:pt x="84" y="0"/>
                  </a:moveTo>
                  <a:lnTo>
                    <a:pt x="0" y="252"/>
                  </a:lnTo>
                  <a:lnTo>
                    <a:pt x="816" y="252"/>
                  </a:lnTo>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grpSp>
      <p:sp>
        <p:nvSpPr>
          <p:cNvPr id="48138" name="矩形 48137"/>
          <p:cNvSpPr/>
          <p:nvPr/>
        </p:nvSpPr>
        <p:spPr>
          <a:xfrm>
            <a:off x="1393825" y="3495675"/>
            <a:ext cx="592138" cy="579438"/>
          </a:xfrm>
          <a:prstGeom prst="rect">
            <a:avLst/>
          </a:prstGeom>
          <a:noFill/>
          <a:ln w="9525">
            <a:noFill/>
          </a:ln>
        </p:spPr>
        <p:txBody>
          <a:bodyPr wrap="none">
            <a:spAutoFit/>
          </a:bodyPr>
          <a:p>
            <a:pPr>
              <a:spcBef>
                <a:spcPct val="50000"/>
              </a:spcBef>
            </a:pPr>
            <a:r>
              <a:rPr lang="zh-CN" altLang="en-US" sz="3200" dirty="0">
                <a:solidFill>
                  <a:srgbClr val="3333FF"/>
                </a:solidFill>
                <a:latin typeface="Times New Roman" panose="02020603050405020304" pitchFamily="18" charset="0"/>
              </a:rPr>
              <a:t>则</a:t>
            </a:r>
            <a:endParaRPr lang="zh-CN" altLang="en-US" sz="3200" dirty="0">
              <a:solidFill>
                <a:srgbClr val="3333FF"/>
              </a:solidFill>
              <a:latin typeface="Times New Roman" panose="02020603050405020304" pitchFamily="18" charset="0"/>
            </a:endParaRPr>
          </a:p>
        </p:txBody>
      </p:sp>
      <p:sp>
        <p:nvSpPr>
          <p:cNvPr id="41990"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48138"/>
                                        </p:tgtEl>
                                        <p:attrNameLst>
                                          <p:attrName>style.visibility</p:attrName>
                                        </p:attrNameLst>
                                      </p:cBhvr>
                                      <p:to>
                                        <p:strVal val="visible"/>
                                      </p:to>
                                    </p:set>
                                    <p:anim calcmode="lin" valueType="num">
                                      <p:cBhvr additive="base">
                                        <p:cTn id="12" dur="500" fill="hold"/>
                                        <p:tgtEl>
                                          <p:spTgt spid="48138"/>
                                        </p:tgtEl>
                                        <p:attrNameLst>
                                          <p:attrName>ppt_x</p:attrName>
                                        </p:attrNameLst>
                                      </p:cBhvr>
                                      <p:tavLst>
                                        <p:tav tm="0">
                                          <p:val>
                                            <p:strVal val="0-#ppt_w/2"/>
                                          </p:val>
                                        </p:tav>
                                        <p:tav tm="100000">
                                          <p:val>
                                            <p:strVal val="#ppt_x"/>
                                          </p:val>
                                        </p:tav>
                                      </p:tavLst>
                                    </p:anim>
                                    <p:anim calcmode="lin" valueType="num">
                                      <p:cBhvr additive="base">
                                        <p:cTn id="13" dur="500" fill="hold"/>
                                        <p:tgtEl>
                                          <p:spTgt spid="48138"/>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0-#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组合 49153"/>
          <p:cNvGrpSpPr/>
          <p:nvPr/>
        </p:nvGrpSpPr>
        <p:grpSpPr>
          <a:xfrm>
            <a:off x="393700" y="334963"/>
            <a:ext cx="5418138" cy="579437"/>
            <a:chOff x="0" y="0"/>
            <a:chExt cx="3413" cy="365"/>
          </a:xfrm>
        </p:grpSpPr>
        <p:sp>
          <p:nvSpPr>
            <p:cNvPr id="43027" name="文本框 49154"/>
            <p:cNvSpPr txBox="1"/>
            <p:nvPr/>
          </p:nvSpPr>
          <p:spPr>
            <a:xfrm>
              <a:off x="444" y="0"/>
              <a:ext cx="1241" cy="365"/>
            </a:xfrm>
            <a:prstGeom prst="rect">
              <a:avLst/>
            </a:prstGeom>
            <a:noFill/>
            <a:ln w="9525">
              <a:noFill/>
            </a:ln>
          </p:spPr>
          <p:txBody>
            <a:bodyPr>
              <a:spAutoFit/>
            </a:bodyPr>
            <a:p>
              <a:pPr eaLnBrk="1" hangingPunct="1">
                <a:spcBef>
                  <a:spcPct val="50000"/>
                </a:spcBef>
              </a:pPr>
              <a:r>
                <a:rPr lang="en-US" altLang="zh-CN" sz="3200" i="1" dirty="0">
                  <a:latin typeface="Times New Roman" panose="02020603050405020304" pitchFamily="18" charset="0"/>
                </a:rPr>
                <a:t>F</a:t>
              </a:r>
              <a:r>
                <a:rPr lang="en-US" altLang="zh-CN" sz="3200" baseline="-25000" dirty="0">
                  <a:latin typeface="Times New Roman" panose="02020603050405020304" pitchFamily="18" charset="0"/>
                </a:rPr>
                <a:t>1</a:t>
              </a:r>
              <a:r>
                <a:rPr lang="en-US" altLang="zh-CN" sz="3200" dirty="0">
                  <a:latin typeface="Times New Roman" panose="02020603050405020304" pitchFamily="18" charset="0"/>
                </a:rPr>
                <a:t>=</a:t>
              </a:r>
              <a:r>
                <a:rPr lang="en-US" altLang="zh-CN" sz="3200" i="1" dirty="0">
                  <a:latin typeface="Times New Roman" panose="02020603050405020304" pitchFamily="18" charset="0"/>
                </a:rPr>
                <a:t>a</a:t>
              </a:r>
              <a:r>
                <a:rPr lang="en-US" altLang="zh-CN" sz="3200" baseline="-25000" dirty="0">
                  <a:latin typeface="Times New Roman" panose="02020603050405020304" pitchFamily="18" charset="0"/>
                </a:rPr>
                <a:t>1</a:t>
              </a:r>
              <a:r>
                <a:rPr lang="en-US" altLang="zh-CN" sz="3200" dirty="0">
                  <a:latin typeface="Times New Roman" panose="02020603050405020304" pitchFamily="18" charset="0"/>
                </a:rPr>
                <a:t>+j</a:t>
              </a:r>
              <a:r>
                <a:rPr lang="en-US" altLang="zh-CN" sz="3200" i="1" dirty="0">
                  <a:latin typeface="Times New Roman" panose="02020603050405020304" pitchFamily="18" charset="0"/>
                </a:rPr>
                <a:t>b</a:t>
              </a:r>
              <a:r>
                <a:rPr lang="en-US" altLang="zh-CN" sz="3200" baseline="-25000" dirty="0">
                  <a:latin typeface="Times New Roman" panose="02020603050405020304" pitchFamily="18" charset="0"/>
                </a:rPr>
                <a:t>1</a:t>
              </a:r>
              <a:endParaRPr lang="en-US" altLang="zh-CN" sz="3200" i="1" dirty="0">
                <a:latin typeface="Times New Roman" panose="02020603050405020304" pitchFamily="18" charset="0"/>
              </a:endParaRPr>
            </a:p>
          </p:txBody>
        </p:sp>
        <p:sp>
          <p:nvSpPr>
            <p:cNvPr id="43028" name="文本框 49155"/>
            <p:cNvSpPr txBox="1"/>
            <p:nvPr/>
          </p:nvSpPr>
          <p:spPr>
            <a:xfrm>
              <a:off x="2172" y="0"/>
              <a:ext cx="1241" cy="365"/>
            </a:xfrm>
            <a:prstGeom prst="rect">
              <a:avLst/>
            </a:prstGeom>
            <a:noFill/>
            <a:ln w="9525">
              <a:noFill/>
            </a:ln>
          </p:spPr>
          <p:txBody>
            <a:bodyPr>
              <a:spAutoFit/>
            </a:bodyPr>
            <a:p>
              <a:pPr eaLnBrk="1" hangingPunct="1">
                <a:spcBef>
                  <a:spcPct val="50000"/>
                </a:spcBef>
              </a:pPr>
              <a:r>
                <a:rPr lang="en-US" altLang="zh-CN" sz="3200" i="1" dirty="0">
                  <a:latin typeface="Times New Roman" panose="02020603050405020304" pitchFamily="18" charset="0"/>
                </a:rPr>
                <a:t>F</a:t>
              </a:r>
              <a:r>
                <a:rPr lang="en-US" altLang="zh-CN" sz="3200" baseline="-25000" dirty="0">
                  <a:latin typeface="Times New Roman" panose="02020603050405020304" pitchFamily="18" charset="0"/>
                </a:rPr>
                <a:t>2</a:t>
              </a:r>
              <a:r>
                <a:rPr lang="en-US" altLang="zh-CN" sz="3200" dirty="0">
                  <a:latin typeface="Times New Roman" panose="02020603050405020304" pitchFamily="18" charset="0"/>
                </a:rPr>
                <a:t>=</a:t>
              </a:r>
              <a:r>
                <a:rPr lang="en-US" altLang="zh-CN" sz="3200" i="1" dirty="0">
                  <a:latin typeface="Times New Roman" panose="02020603050405020304" pitchFamily="18" charset="0"/>
                </a:rPr>
                <a:t>a</a:t>
              </a:r>
              <a:r>
                <a:rPr lang="en-US" altLang="zh-CN" sz="3200" baseline="-25000" dirty="0">
                  <a:latin typeface="Times New Roman" panose="02020603050405020304" pitchFamily="18" charset="0"/>
                </a:rPr>
                <a:t>2</a:t>
              </a:r>
              <a:r>
                <a:rPr lang="en-US" altLang="zh-CN" sz="3200" dirty="0">
                  <a:latin typeface="Times New Roman" panose="02020603050405020304" pitchFamily="18" charset="0"/>
                </a:rPr>
                <a:t>+j</a:t>
              </a:r>
              <a:r>
                <a:rPr lang="en-US" altLang="zh-CN" sz="3200" i="1" dirty="0">
                  <a:latin typeface="Times New Roman" panose="02020603050405020304" pitchFamily="18" charset="0"/>
                </a:rPr>
                <a:t>b</a:t>
              </a:r>
              <a:r>
                <a:rPr lang="en-US" altLang="zh-CN" sz="3200" baseline="-25000" dirty="0">
                  <a:latin typeface="Times New Roman" panose="02020603050405020304" pitchFamily="18" charset="0"/>
                </a:rPr>
                <a:t>2</a:t>
              </a:r>
              <a:endParaRPr lang="en-US" altLang="zh-CN" sz="3200" i="1" dirty="0">
                <a:latin typeface="Times New Roman" panose="02020603050405020304" pitchFamily="18" charset="0"/>
              </a:endParaRPr>
            </a:p>
          </p:txBody>
        </p:sp>
        <p:sp>
          <p:nvSpPr>
            <p:cNvPr id="43029" name="矩形 49156"/>
            <p:cNvSpPr/>
            <p:nvPr/>
          </p:nvSpPr>
          <p:spPr>
            <a:xfrm>
              <a:off x="0" y="36"/>
              <a:ext cx="309" cy="288"/>
            </a:xfrm>
            <a:prstGeom prst="rect">
              <a:avLst/>
            </a:prstGeom>
            <a:noFill/>
            <a:ln w="9525">
              <a:noFill/>
            </a:ln>
          </p:spPr>
          <p:txBody>
            <a:bodyPr wrap="none">
              <a:spAutoFit/>
            </a:bodyPr>
            <a:p>
              <a:pPr>
                <a:spcBef>
                  <a:spcPct val="50000"/>
                </a:spcBef>
              </a:pPr>
              <a:r>
                <a:rPr lang="zh-CN" altLang="en-US" sz="2400" dirty="0">
                  <a:latin typeface="Times New Roman" panose="02020603050405020304" pitchFamily="18" charset="0"/>
                </a:rPr>
                <a:t>若</a:t>
              </a:r>
              <a:endParaRPr lang="zh-CN" altLang="en-US" sz="2400" dirty="0">
                <a:latin typeface="Times New Roman" panose="02020603050405020304" pitchFamily="18" charset="0"/>
              </a:endParaRPr>
            </a:p>
          </p:txBody>
        </p:sp>
      </p:grpSp>
      <p:grpSp>
        <p:nvGrpSpPr>
          <p:cNvPr id="3" name="组合 49157"/>
          <p:cNvGrpSpPr>
            <a:grpSpLocks noChangeAspect="1"/>
          </p:cNvGrpSpPr>
          <p:nvPr/>
        </p:nvGrpSpPr>
        <p:grpSpPr>
          <a:xfrm>
            <a:off x="884238" y="1344613"/>
            <a:ext cx="5757862" cy="1166812"/>
            <a:chOff x="0" y="0"/>
            <a:chExt cx="3627" cy="735"/>
          </a:xfrm>
        </p:grpSpPr>
        <p:graphicFrame>
          <p:nvGraphicFramePr>
            <p:cNvPr id="43024" name="对象 49158"/>
            <p:cNvGraphicFramePr>
              <a:graphicFrameLocks noChangeAspect="1"/>
            </p:cNvGraphicFramePr>
            <p:nvPr/>
          </p:nvGraphicFramePr>
          <p:xfrm>
            <a:off x="0" y="0"/>
            <a:ext cx="349" cy="735"/>
          </p:xfrm>
          <a:graphic>
            <a:graphicData uri="http://schemas.openxmlformats.org/presentationml/2006/ole">
              <mc:AlternateContent xmlns:mc="http://schemas.openxmlformats.org/markup-compatibility/2006">
                <mc:Choice xmlns:v="urn:schemas-microsoft-com:vml" Requires="v">
                  <p:oleObj spid="_x0000_s3135" name="" r:id="rId1" imgW="255905" imgH="537845" progId="">
                    <p:embed/>
                  </p:oleObj>
                </mc:Choice>
                <mc:Fallback>
                  <p:oleObj name="" r:id="rId1" imgW="255905" imgH="537845" progId="">
                    <p:embed/>
                    <p:pic>
                      <p:nvPicPr>
                        <p:cNvPr id="0" name="图片 3134"/>
                        <p:cNvPicPr/>
                        <p:nvPr/>
                      </p:nvPicPr>
                      <p:blipFill>
                        <a:blip r:embed="rId2"/>
                        <a:stretch>
                          <a:fillRect/>
                        </a:stretch>
                      </p:blipFill>
                      <p:spPr>
                        <a:xfrm>
                          <a:off x="0" y="0"/>
                          <a:ext cx="349" cy="735"/>
                        </a:xfrm>
                        <a:prstGeom prst="rect">
                          <a:avLst/>
                        </a:prstGeom>
                        <a:noFill/>
                        <a:ln w="38100">
                          <a:noFill/>
                          <a:miter/>
                        </a:ln>
                      </p:spPr>
                    </p:pic>
                  </p:oleObj>
                </mc:Fallback>
              </mc:AlternateContent>
            </a:graphicData>
          </a:graphic>
        </p:graphicFrame>
        <p:graphicFrame>
          <p:nvGraphicFramePr>
            <p:cNvPr id="43025" name="对象 49159"/>
            <p:cNvGraphicFramePr>
              <a:graphicFrameLocks noChangeAspect="1"/>
            </p:cNvGraphicFramePr>
            <p:nvPr/>
          </p:nvGraphicFramePr>
          <p:xfrm>
            <a:off x="358" y="7"/>
            <a:ext cx="1018" cy="657"/>
          </p:xfrm>
          <a:graphic>
            <a:graphicData uri="http://schemas.openxmlformats.org/presentationml/2006/ole">
              <mc:AlternateContent xmlns:mc="http://schemas.openxmlformats.org/markup-compatibility/2006">
                <mc:Choice xmlns:v="urn:schemas-microsoft-com:vml" Requires="v">
                  <p:oleObj spid="_x0000_s3129" name="" r:id="rId3" imgW="806450" imgH="525145" progId="">
                    <p:embed/>
                  </p:oleObj>
                </mc:Choice>
                <mc:Fallback>
                  <p:oleObj name="" r:id="rId3" imgW="806450" imgH="525145" progId="">
                    <p:embed/>
                    <p:pic>
                      <p:nvPicPr>
                        <p:cNvPr id="0" name="图片 3128"/>
                        <p:cNvPicPr/>
                        <p:nvPr/>
                      </p:nvPicPr>
                      <p:blipFill>
                        <a:blip r:embed="rId4"/>
                        <a:stretch>
                          <a:fillRect/>
                        </a:stretch>
                      </p:blipFill>
                      <p:spPr>
                        <a:xfrm>
                          <a:off x="358" y="7"/>
                          <a:ext cx="1018" cy="657"/>
                        </a:xfrm>
                        <a:prstGeom prst="rect">
                          <a:avLst/>
                        </a:prstGeom>
                        <a:noFill/>
                        <a:ln w="38100">
                          <a:noFill/>
                          <a:miter/>
                        </a:ln>
                      </p:spPr>
                    </p:pic>
                  </p:oleObj>
                </mc:Fallback>
              </mc:AlternateContent>
            </a:graphicData>
          </a:graphic>
        </p:graphicFrame>
        <p:graphicFrame>
          <p:nvGraphicFramePr>
            <p:cNvPr id="43026" name="对象 49160"/>
            <p:cNvGraphicFramePr>
              <a:graphicFrameLocks noChangeAspect="1"/>
            </p:cNvGraphicFramePr>
            <p:nvPr/>
          </p:nvGraphicFramePr>
          <p:xfrm>
            <a:off x="1542" y="7"/>
            <a:ext cx="2085" cy="657"/>
          </p:xfrm>
          <a:graphic>
            <a:graphicData uri="http://schemas.openxmlformats.org/presentationml/2006/ole">
              <mc:AlternateContent xmlns:mc="http://schemas.openxmlformats.org/markup-compatibility/2006">
                <mc:Choice xmlns:v="urn:schemas-microsoft-com:vml" Requires="v">
                  <p:oleObj spid="_x0000_s3130" name="" r:id="rId5" imgW="1638300" imgH="520700" progId="">
                    <p:embed/>
                  </p:oleObj>
                </mc:Choice>
                <mc:Fallback>
                  <p:oleObj name="" r:id="rId5" imgW="1638300" imgH="520700" progId="">
                    <p:embed/>
                    <p:pic>
                      <p:nvPicPr>
                        <p:cNvPr id="0" name="图片 3129"/>
                        <p:cNvPicPr/>
                        <p:nvPr/>
                      </p:nvPicPr>
                      <p:blipFill>
                        <a:blip r:embed="rId6"/>
                        <a:stretch>
                          <a:fillRect/>
                        </a:stretch>
                      </p:blipFill>
                      <p:spPr>
                        <a:xfrm>
                          <a:off x="1542" y="7"/>
                          <a:ext cx="2085" cy="657"/>
                        </a:xfrm>
                        <a:prstGeom prst="rect">
                          <a:avLst/>
                        </a:prstGeom>
                        <a:noFill/>
                        <a:ln w="38100">
                          <a:noFill/>
                          <a:miter/>
                        </a:ln>
                      </p:spPr>
                    </p:pic>
                  </p:oleObj>
                </mc:Fallback>
              </mc:AlternateContent>
            </a:graphicData>
          </a:graphic>
        </p:graphicFrame>
      </p:grpSp>
      <p:graphicFrame>
        <p:nvGraphicFramePr>
          <p:cNvPr id="49162" name="对象 49161"/>
          <p:cNvGraphicFramePr>
            <a:graphicFrameLocks noChangeAspect="1"/>
          </p:cNvGraphicFramePr>
          <p:nvPr/>
        </p:nvGraphicFramePr>
        <p:xfrm>
          <a:off x="1452563" y="2524125"/>
          <a:ext cx="4746625" cy="1065213"/>
        </p:xfrm>
        <a:graphic>
          <a:graphicData uri="http://schemas.openxmlformats.org/presentationml/2006/ole">
            <mc:AlternateContent xmlns:mc="http://schemas.openxmlformats.org/markup-compatibility/2006">
              <mc:Choice xmlns:v="urn:schemas-microsoft-com:vml" Requires="v">
                <p:oleObj spid="_x0000_s3136" name="" r:id="rId7" imgW="2349500" imgH="533400" progId="">
                  <p:embed/>
                </p:oleObj>
              </mc:Choice>
              <mc:Fallback>
                <p:oleObj name="" r:id="rId7" imgW="2349500" imgH="533400" progId="">
                  <p:embed/>
                  <p:pic>
                    <p:nvPicPr>
                      <p:cNvPr id="0" name="图片 3135"/>
                      <p:cNvPicPr/>
                      <p:nvPr/>
                    </p:nvPicPr>
                    <p:blipFill>
                      <a:blip r:embed="rId8"/>
                      <a:stretch>
                        <a:fillRect/>
                      </a:stretch>
                    </p:blipFill>
                    <p:spPr>
                      <a:xfrm>
                        <a:off x="1452563" y="2524125"/>
                        <a:ext cx="4746625" cy="1065213"/>
                      </a:xfrm>
                      <a:prstGeom prst="rect">
                        <a:avLst/>
                      </a:prstGeom>
                      <a:noFill/>
                      <a:ln w="38100">
                        <a:noFill/>
                        <a:miter/>
                      </a:ln>
                    </p:spPr>
                  </p:pic>
                </p:oleObj>
              </mc:Fallback>
            </mc:AlternateContent>
          </a:graphicData>
        </a:graphic>
      </p:graphicFrame>
      <p:sp>
        <p:nvSpPr>
          <p:cNvPr id="49163" name="矩形 49162"/>
          <p:cNvSpPr/>
          <p:nvPr/>
        </p:nvSpPr>
        <p:spPr>
          <a:xfrm>
            <a:off x="6931025" y="1952625"/>
            <a:ext cx="2022475" cy="1187450"/>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复数相除采用</a:t>
            </a:r>
            <a:endParaRPr lang="zh-CN" altLang="en-US" sz="2400" dirty="0">
              <a:latin typeface="Times New Roman" panose="02020603050405020304" pitchFamily="18" charset="0"/>
            </a:endParaRPr>
          </a:p>
          <a:p>
            <a:pPr eaLnBrk="1" hangingPunct="1"/>
            <a:r>
              <a:rPr lang="zh-CN" altLang="en-US" sz="2400" dirty="0">
                <a:latin typeface="Times New Roman" panose="02020603050405020304" pitchFamily="18" charset="0"/>
              </a:rPr>
              <a:t>指数形式或极</a:t>
            </a:r>
            <a:endParaRPr lang="zh-CN" altLang="en-US" sz="2400" dirty="0">
              <a:latin typeface="Times New Roman" panose="02020603050405020304" pitchFamily="18" charset="0"/>
            </a:endParaRPr>
          </a:p>
          <a:p>
            <a:pPr eaLnBrk="1" hangingPunct="1"/>
            <a:r>
              <a:rPr lang="zh-CN" altLang="en-US" sz="2400" dirty="0">
                <a:latin typeface="Times New Roman" panose="02020603050405020304" pitchFamily="18" charset="0"/>
              </a:rPr>
              <a:t>坐标形式。</a:t>
            </a:r>
            <a:endParaRPr lang="zh-CN" altLang="en-US" sz="2400" dirty="0">
              <a:latin typeface="Times New Roman" panose="02020603050405020304" pitchFamily="18" charset="0"/>
            </a:endParaRPr>
          </a:p>
        </p:txBody>
      </p:sp>
      <p:grpSp>
        <p:nvGrpSpPr>
          <p:cNvPr id="4" name="组合 49163"/>
          <p:cNvGrpSpPr>
            <a:grpSpLocks noChangeAspect="1"/>
          </p:cNvGrpSpPr>
          <p:nvPr/>
        </p:nvGrpSpPr>
        <p:grpSpPr>
          <a:xfrm>
            <a:off x="757238" y="3919538"/>
            <a:ext cx="4800600" cy="1473200"/>
            <a:chOff x="0" y="0"/>
            <a:chExt cx="3024" cy="928"/>
          </a:xfrm>
        </p:grpSpPr>
        <p:graphicFrame>
          <p:nvGraphicFramePr>
            <p:cNvPr id="43021" name="对象 49164"/>
            <p:cNvGraphicFramePr>
              <a:graphicFrameLocks noChangeAspect="1"/>
            </p:cNvGraphicFramePr>
            <p:nvPr/>
          </p:nvGraphicFramePr>
          <p:xfrm>
            <a:off x="0" y="135"/>
            <a:ext cx="349" cy="735"/>
          </p:xfrm>
          <a:graphic>
            <a:graphicData uri="http://schemas.openxmlformats.org/presentationml/2006/ole">
              <mc:AlternateContent xmlns:mc="http://schemas.openxmlformats.org/markup-compatibility/2006">
                <mc:Choice xmlns:v="urn:schemas-microsoft-com:vml" Requires="v">
                  <p:oleObj spid="_x0000_s3131" name="" r:id="rId9" imgW="255905" imgH="537845" progId="">
                    <p:embed/>
                  </p:oleObj>
                </mc:Choice>
                <mc:Fallback>
                  <p:oleObj name="" r:id="rId9" imgW="255905" imgH="537845" progId="">
                    <p:embed/>
                    <p:pic>
                      <p:nvPicPr>
                        <p:cNvPr id="0" name="图片 3130"/>
                        <p:cNvPicPr/>
                        <p:nvPr/>
                      </p:nvPicPr>
                      <p:blipFill>
                        <a:blip r:embed="rId2"/>
                        <a:stretch>
                          <a:fillRect/>
                        </a:stretch>
                      </p:blipFill>
                      <p:spPr>
                        <a:xfrm>
                          <a:off x="0" y="135"/>
                          <a:ext cx="349" cy="735"/>
                        </a:xfrm>
                        <a:prstGeom prst="rect">
                          <a:avLst/>
                        </a:prstGeom>
                        <a:noFill/>
                        <a:ln w="38100">
                          <a:noFill/>
                          <a:miter/>
                        </a:ln>
                      </p:spPr>
                    </p:pic>
                  </p:oleObj>
                </mc:Fallback>
              </mc:AlternateContent>
            </a:graphicData>
          </a:graphic>
        </p:graphicFrame>
        <p:graphicFrame>
          <p:nvGraphicFramePr>
            <p:cNvPr id="43022" name="对象 49165"/>
            <p:cNvGraphicFramePr>
              <a:graphicFrameLocks noChangeAspect="1"/>
            </p:cNvGraphicFramePr>
            <p:nvPr/>
          </p:nvGraphicFramePr>
          <p:xfrm>
            <a:off x="394" y="0"/>
            <a:ext cx="1062" cy="928"/>
          </p:xfrm>
          <a:graphic>
            <a:graphicData uri="http://schemas.openxmlformats.org/presentationml/2006/ole">
              <mc:AlternateContent xmlns:mc="http://schemas.openxmlformats.org/markup-compatibility/2006">
                <mc:Choice xmlns:v="urn:schemas-microsoft-com:vml" Requires="v">
                  <p:oleObj spid="_x0000_s3128" name="" r:id="rId10" imgW="704850" imgH="614680" progId="">
                    <p:embed/>
                  </p:oleObj>
                </mc:Choice>
                <mc:Fallback>
                  <p:oleObj name="" r:id="rId10" imgW="704850" imgH="614680" progId="">
                    <p:embed/>
                    <p:pic>
                      <p:nvPicPr>
                        <p:cNvPr id="0" name="图片 3127"/>
                        <p:cNvPicPr/>
                        <p:nvPr/>
                      </p:nvPicPr>
                      <p:blipFill>
                        <a:blip r:embed="rId11"/>
                        <a:stretch>
                          <a:fillRect/>
                        </a:stretch>
                      </p:blipFill>
                      <p:spPr>
                        <a:xfrm>
                          <a:off x="394" y="0"/>
                          <a:ext cx="1062" cy="928"/>
                        </a:xfrm>
                        <a:prstGeom prst="rect">
                          <a:avLst/>
                        </a:prstGeom>
                        <a:noFill/>
                        <a:ln w="38100">
                          <a:noFill/>
                          <a:miter/>
                        </a:ln>
                      </p:spPr>
                    </p:pic>
                  </p:oleObj>
                </mc:Fallback>
              </mc:AlternateContent>
            </a:graphicData>
          </a:graphic>
        </p:graphicFrame>
        <p:graphicFrame>
          <p:nvGraphicFramePr>
            <p:cNvPr id="43023" name="对象 49166"/>
            <p:cNvGraphicFramePr>
              <a:graphicFrameLocks noChangeAspect="1"/>
            </p:cNvGraphicFramePr>
            <p:nvPr/>
          </p:nvGraphicFramePr>
          <p:xfrm>
            <a:off x="1633" y="0"/>
            <a:ext cx="1391" cy="870"/>
          </p:xfrm>
          <a:graphic>
            <a:graphicData uri="http://schemas.openxmlformats.org/presentationml/2006/ole">
              <mc:AlternateContent xmlns:mc="http://schemas.openxmlformats.org/markup-compatibility/2006">
                <mc:Choice xmlns:v="urn:schemas-microsoft-com:vml" Requires="v">
                  <p:oleObj spid="_x0000_s3133" name="" r:id="rId12" imgW="922020" imgH="575945" progId="">
                    <p:embed/>
                  </p:oleObj>
                </mc:Choice>
                <mc:Fallback>
                  <p:oleObj name="" r:id="rId12" imgW="922020" imgH="575945" progId="">
                    <p:embed/>
                    <p:pic>
                      <p:nvPicPr>
                        <p:cNvPr id="0" name="图片 3132"/>
                        <p:cNvPicPr/>
                        <p:nvPr/>
                      </p:nvPicPr>
                      <p:blipFill>
                        <a:blip r:embed="rId13"/>
                        <a:stretch>
                          <a:fillRect/>
                        </a:stretch>
                      </p:blipFill>
                      <p:spPr>
                        <a:xfrm>
                          <a:off x="1633" y="0"/>
                          <a:ext cx="1391" cy="870"/>
                        </a:xfrm>
                        <a:prstGeom prst="rect">
                          <a:avLst/>
                        </a:prstGeom>
                        <a:noFill/>
                        <a:ln w="38100">
                          <a:noFill/>
                          <a:miter/>
                        </a:ln>
                      </p:spPr>
                    </p:pic>
                  </p:oleObj>
                </mc:Fallback>
              </mc:AlternateContent>
            </a:graphicData>
          </a:graphic>
        </p:graphicFrame>
      </p:grpSp>
      <p:sp>
        <p:nvSpPr>
          <p:cNvPr id="49168" name="矩形 49167"/>
          <p:cNvSpPr/>
          <p:nvPr/>
        </p:nvSpPr>
        <p:spPr>
          <a:xfrm>
            <a:off x="207963" y="5826125"/>
            <a:ext cx="1103312" cy="457200"/>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所以：</a:t>
            </a:r>
            <a:endParaRPr lang="zh-CN" altLang="en-US" sz="2400" dirty="0">
              <a:latin typeface="Times New Roman" panose="02020603050405020304" pitchFamily="18" charset="0"/>
            </a:endParaRPr>
          </a:p>
        </p:txBody>
      </p:sp>
      <p:grpSp>
        <p:nvGrpSpPr>
          <p:cNvPr id="5" name="组合 49168"/>
          <p:cNvGrpSpPr>
            <a:grpSpLocks noChangeAspect="1"/>
          </p:cNvGrpSpPr>
          <p:nvPr/>
        </p:nvGrpSpPr>
        <p:grpSpPr>
          <a:xfrm>
            <a:off x="1708150" y="5475288"/>
            <a:ext cx="6472238" cy="1382712"/>
            <a:chOff x="0" y="0"/>
            <a:chExt cx="4077" cy="871"/>
          </a:xfrm>
        </p:grpSpPr>
        <p:graphicFrame>
          <p:nvGraphicFramePr>
            <p:cNvPr id="43019" name="对象 49169"/>
            <p:cNvGraphicFramePr>
              <a:graphicFrameLocks noChangeAspect="1"/>
            </p:cNvGraphicFramePr>
            <p:nvPr/>
          </p:nvGraphicFramePr>
          <p:xfrm>
            <a:off x="0" y="0"/>
            <a:ext cx="1120" cy="871"/>
          </p:xfrm>
          <a:graphic>
            <a:graphicData uri="http://schemas.openxmlformats.org/presentationml/2006/ole">
              <mc:AlternateContent xmlns:mc="http://schemas.openxmlformats.org/markup-compatibility/2006">
                <mc:Choice xmlns:v="urn:schemas-microsoft-com:vml" Requires="v">
                  <p:oleObj spid="_x0000_s3134" name="" r:id="rId14" imgW="742950" imgH="575945" progId="">
                    <p:embed/>
                  </p:oleObj>
                </mc:Choice>
                <mc:Fallback>
                  <p:oleObj name="" r:id="rId14" imgW="742950" imgH="575945" progId="">
                    <p:embed/>
                    <p:pic>
                      <p:nvPicPr>
                        <p:cNvPr id="0" name="图片 3133"/>
                        <p:cNvPicPr/>
                        <p:nvPr/>
                      </p:nvPicPr>
                      <p:blipFill>
                        <a:blip r:embed="rId15"/>
                        <a:stretch>
                          <a:fillRect/>
                        </a:stretch>
                      </p:blipFill>
                      <p:spPr>
                        <a:xfrm>
                          <a:off x="0" y="0"/>
                          <a:ext cx="1120" cy="871"/>
                        </a:xfrm>
                        <a:prstGeom prst="rect">
                          <a:avLst/>
                        </a:prstGeom>
                        <a:noFill/>
                        <a:ln w="38100">
                          <a:noFill/>
                          <a:miter/>
                        </a:ln>
                      </p:spPr>
                    </p:pic>
                  </p:oleObj>
                </mc:Fallback>
              </mc:AlternateContent>
            </a:graphicData>
          </a:graphic>
        </p:graphicFrame>
        <p:graphicFrame>
          <p:nvGraphicFramePr>
            <p:cNvPr id="43020" name="对象 49170"/>
            <p:cNvGraphicFramePr>
              <a:graphicFrameLocks noChangeAspect="1"/>
            </p:cNvGraphicFramePr>
            <p:nvPr/>
          </p:nvGraphicFramePr>
          <p:xfrm>
            <a:off x="1799" y="26"/>
            <a:ext cx="2278" cy="776"/>
          </p:xfrm>
          <a:graphic>
            <a:graphicData uri="http://schemas.openxmlformats.org/presentationml/2006/ole">
              <mc:AlternateContent xmlns:mc="http://schemas.openxmlformats.org/markup-compatibility/2006">
                <mc:Choice xmlns:v="urn:schemas-microsoft-com:vml" Requires="v">
                  <p:oleObj spid="_x0000_s3125" name="" r:id="rId16" imgW="1499235" imgH="508000" progId="">
                    <p:embed/>
                  </p:oleObj>
                </mc:Choice>
                <mc:Fallback>
                  <p:oleObj name="" r:id="rId16" imgW="1499235" imgH="508000" progId="">
                    <p:embed/>
                    <p:pic>
                      <p:nvPicPr>
                        <p:cNvPr id="0" name="图片 3124"/>
                        <p:cNvPicPr/>
                        <p:nvPr/>
                      </p:nvPicPr>
                      <p:blipFill>
                        <a:blip r:embed="rId17"/>
                        <a:stretch>
                          <a:fillRect/>
                        </a:stretch>
                      </p:blipFill>
                      <p:spPr>
                        <a:xfrm>
                          <a:off x="1799" y="26"/>
                          <a:ext cx="2278" cy="776"/>
                        </a:xfrm>
                        <a:prstGeom prst="rect">
                          <a:avLst/>
                        </a:prstGeom>
                        <a:noFill/>
                        <a:ln w="38100">
                          <a:noFill/>
                          <a:miter/>
                        </a:ln>
                      </p:spPr>
                    </p:pic>
                  </p:oleObj>
                </mc:Fallback>
              </mc:AlternateContent>
            </a:graphicData>
          </a:graphic>
        </p:graphicFrame>
      </p:grpSp>
      <p:sp>
        <p:nvSpPr>
          <p:cNvPr id="49172" name="文本框 49171"/>
          <p:cNvSpPr txBox="1"/>
          <p:nvPr/>
        </p:nvSpPr>
        <p:spPr>
          <a:xfrm>
            <a:off x="5811838" y="4376738"/>
            <a:ext cx="3554412" cy="457200"/>
          </a:xfrm>
          <a:prstGeom prst="rect">
            <a:avLst/>
          </a:prstGeom>
          <a:noFill/>
          <a:ln w="9525">
            <a:noFill/>
          </a:ln>
        </p:spPr>
        <p:txBody>
          <a:bodyPr wrap="none">
            <a:spAutoFit/>
          </a:bodyPr>
          <a:p>
            <a:pPr eaLnBrk="1" hangingPunct="1">
              <a:spcBef>
                <a:spcPct val="20000"/>
              </a:spcBef>
            </a:pPr>
            <a:r>
              <a:rPr lang="zh-CN" altLang="en-US" sz="2400" dirty="0">
                <a:solidFill>
                  <a:srgbClr val="3333FF"/>
                </a:solidFill>
                <a:latin typeface="Times New Roman" panose="02020603050405020304" pitchFamily="18" charset="0"/>
              </a:rPr>
              <a:t>除法：模相除，角相减。</a:t>
            </a:r>
            <a:endParaRPr lang="zh-CN" altLang="en-US" sz="2400" dirty="0">
              <a:solidFill>
                <a:srgbClr val="3333FF"/>
              </a:solidFill>
              <a:latin typeface="Times New Roman" panose="02020603050405020304" pitchFamily="18" charset="0"/>
            </a:endParaRPr>
          </a:p>
        </p:txBody>
      </p:sp>
      <p:sp>
        <p:nvSpPr>
          <p:cNvPr id="43018"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49162"/>
                                        </p:tgtEl>
                                        <p:attrNameLst>
                                          <p:attrName>style.visibility</p:attrName>
                                        </p:attrNameLst>
                                      </p:cBhvr>
                                      <p:to>
                                        <p:strVal val="visible"/>
                                      </p:to>
                                    </p:set>
                                    <p:anim calcmode="lin" valueType="num">
                                      <p:cBhvr additive="base">
                                        <p:cTn id="19" dur="500" fill="hold"/>
                                        <p:tgtEl>
                                          <p:spTgt spid="49162"/>
                                        </p:tgtEl>
                                        <p:attrNameLst>
                                          <p:attrName>ppt_x</p:attrName>
                                        </p:attrNameLst>
                                      </p:cBhvr>
                                      <p:tavLst>
                                        <p:tav tm="0">
                                          <p:val>
                                            <p:strVal val="0-#ppt_w/2"/>
                                          </p:val>
                                        </p:tav>
                                        <p:tav tm="100000">
                                          <p:val>
                                            <p:strVal val="#ppt_x"/>
                                          </p:val>
                                        </p:tav>
                                      </p:tavLst>
                                    </p:anim>
                                    <p:anim calcmode="lin" valueType="num">
                                      <p:cBhvr additive="base">
                                        <p:cTn id="20" dur="500" fill="hold"/>
                                        <p:tgtEl>
                                          <p:spTgt spid="4916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9163"/>
                                        </p:tgtEl>
                                        <p:attrNameLst>
                                          <p:attrName>style.visibility</p:attrName>
                                        </p:attrNameLst>
                                      </p:cBhvr>
                                      <p:to>
                                        <p:strVal val="visible"/>
                                      </p:to>
                                    </p:set>
                                    <p:anim calcmode="lin" valueType="num">
                                      <p:cBhvr additive="base">
                                        <p:cTn id="25" dur="500" fill="hold"/>
                                        <p:tgtEl>
                                          <p:spTgt spid="49163"/>
                                        </p:tgtEl>
                                        <p:attrNameLst>
                                          <p:attrName>ppt_x</p:attrName>
                                        </p:attrNameLst>
                                      </p:cBhvr>
                                      <p:tavLst>
                                        <p:tav tm="0">
                                          <p:val>
                                            <p:strVal val="0-#ppt_w/2"/>
                                          </p:val>
                                        </p:tav>
                                        <p:tav tm="100000">
                                          <p:val>
                                            <p:strVal val="#ppt_x"/>
                                          </p:val>
                                        </p:tav>
                                      </p:tavLst>
                                    </p:anim>
                                    <p:anim calcmode="lin" valueType="num">
                                      <p:cBhvr additive="base">
                                        <p:cTn id="26" dur="500" fill="hold"/>
                                        <p:tgtEl>
                                          <p:spTgt spid="4916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0-#ppt_w/2"/>
                                          </p:val>
                                        </p:tav>
                                        <p:tav tm="100000">
                                          <p:val>
                                            <p:strVal val="#ppt_x"/>
                                          </p:val>
                                        </p:tav>
                                      </p:tavLst>
                                    </p:anim>
                                    <p:anim calcmode="lin" valueType="num">
                                      <p:cBhvr additive="base">
                                        <p:cTn id="3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9168"/>
                                        </p:tgtEl>
                                        <p:attrNameLst>
                                          <p:attrName>style.visibility</p:attrName>
                                        </p:attrNameLst>
                                      </p:cBhvr>
                                      <p:to>
                                        <p:strVal val="visible"/>
                                      </p:to>
                                    </p:set>
                                    <p:anim calcmode="lin" valueType="num">
                                      <p:cBhvr additive="base">
                                        <p:cTn id="37" dur="500" fill="hold"/>
                                        <p:tgtEl>
                                          <p:spTgt spid="49168"/>
                                        </p:tgtEl>
                                        <p:attrNameLst>
                                          <p:attrName>ppt_x</p:attrName>
                                        </p:attrNameLst>
                                      </p:cBhvr>
                                      <p:tavLst>
                                        <p:tav tm="0">
                                          <p:val>
                                            <p:strVal val="0-#ppt_w/2"/>
                                          </p:val>
                                        </p:tav>
                                        <p:tav tm="100000">
                                          <p:val>
                                            <p:strVal val="#ppt_x"/>
                                          </p:val>
                                        </p:tav>
                                      </p:tavLst>
                                    </p:anim>
                                    <p:anim calcmode="lin" valueType="num">
                                      <p:cBhvr additive="base">
                                        <p:cTn id="38" dur="500" fill="hold"/>
                                        <p:tgtEl>
                                          <p:spTgt spid="49168"/>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0-#ppt_w/2"/>
                                          </p:val>
                                        </p:tav>
                                        <p:tav tm="100000">
                                          <p:val>
                                            <p:strVal val="#ppt_x"/>
                                          </p:val>
                                        </p:tav>
                                      </p:tavLst>
                                    </p:anim>
                                    <p:anim calcmode="lin" valueType="num">
                                      <p:cBhvr additive="base">
                                        <p:cTn id="4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49172"/>
                                        </p:tgtEl>
                                        <p:attrNameLst>
                                          <p:attrName>style.visibility</p:attrName>
                                        </p:attrNameLst>
                                      </p:cBhvr>
                                      <p:to>
                                        <p:strVal val="visible"/>
                                      </p:to>
                                    </p:set>
                                    <p:anim calcmode="lin" valueType="num">
                                      <p:cBhvr additive="base">
                                        <p:cTn id="49" dur="500" fill="hold"/>
                                        <p:tgtEl>
                                          <p:spTgt spid="49172"/>
                                        </p:tgtEl>
                                        <p:attrNameLst>
                                          <p:attrName>ppt_x</p:attrName>
                                        </p:attrNameLst>
                                      </p:cBhvr>
                                      <p:tavLst>
                                        <p:tav tm="0">
                                          <p:val>
                                            <p:strVal val="0-#ppt_w/2"/>
                                          </p:val>
                                        </p:tav>
                                        <p:tav tm="100000">
                                          <p:val>
                                            <p:strVal val="#ppt_x"/>
                                          </p:val>
                                        </p:tav>
                                      </p:tavLst>
                                    </p:anim>
                                    <p:anim calcmode="lin" valueType="num">
                                      <p:cBhvr additive="base">
                                        <p:cTn id="50" dur="500" fill="hold"/>
                                        <p:tgtEl>
                                          <p:spTgt spid="491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63" grpId="0"/>
      <p:bldP spid="49168" grpId="0"/>
      <p:bldP spid="4917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4034" name="对象 50177"/>
          <p:cNvGraphicFramePr>
            <a:graphicFrameLocks noChangeAspect="1"/>
          </p:cNvGraphicFramePr>
          <p:nvPr/>
        </p:nvGraphicFramePr>
        <p:xfrm>
          <a:off x="2486025" y="881063"/>
          <a:ext cx="554038" cy="1166812"/>
        </p:xfrm>
        <a:graphic>
          <a:graphicData uri="http://schemas.openxmlformats.org/presentationml/2006/ole">
            <mc:AlternateContent xmlns:mc="http://schemas.openxmlformats.org/markup-compatibility/2006">
              <mc:Choice xmlns:v="urn:schemas-microsoft-com:vml" Requires="v">
                <p:oleObj spid="_x0000_s3132" name="" r:id="rId1" imgW="255905" imgH="537845" progId="">
                  <p:embed/>
                </p:oleObj>
              </mc:Choice>
              <mc:Fallback>
                <p:oleObj name="" r:id="rId1" imgW="255905" imgH="537845" progId="">
                  <p:embed/>
                  <p:pic>
                    <p:nvPicPr>
                      <p:cNvPr id="0" name="图片 3131"/>
                      <p:cNvPicPr/>
                      <p:nvPr/>
                    </p:nvPicPr>
                    <p:blipFill>
                      <a:blip r:embed="rId2"/>
                      <a:stretch>
                        <a:fillRect/>
                      </a:stretch>
                    </p:blipFill>
                    <p:spPr>
                      <a:xfrm>
                        <a:off x="2486025" y="881063"/>
                        <a:ext cx="554038" cy="1166812"/>
                      </a:xfrm>
                      <a:prstGeom prst="rect">
                        <a:avLst/>
                      </a:prstGeom>
                      <a:noFill/>
                      <a:ln w="38100">
                        <a:noFill/>
                        <a:miter/>
                      </a:ln>
                    </p:spPr>
                  </p:pic>
                </p:oleObj>
              </mc:Fallback>
            </mc:AlternateContent>
          </a:graphicData>
        </a:graphic>
      </p:graphicFrame>
      <p:graphicFrame>
        <p:nvGraphicFramePr>
          <p:cNvPr id="50179" name="对象 50178"/>
          <p:cNvGraphicFramePr>
            <a:graphicFrameLocks noChangeAspect="1"/>
          </p:cNvGraphicFramePr>
          <p:nvPr/>
        </p:nvGraphicFramePr>
        <p:xfrm>
          <a:off x="3135313" y="725488"/>
          <a:ext cx="1685925" cy="1473200"/>
        </p:xfrm>
        <a:graphic>
          <a:graphicData uri="http://schemas.openxmlformats.org/presentationml/2006/ole">
            <mc:AlternateContent xmlns:mc="http://schemas.openxmlformats.org/markup-compatibility/2006">
              <mc:Choice xmlns:v="urn:schemas-microsoft-com:vml" Requires="v">
                <p:oleObj spid="_x0000_s3127" name="" r:id="rId3" imgW="704850" imgH="614680" progId="">
                  <p:embed/>
                </p:oleObj>
              </mc:Choice>
              <mc:Fallback>
                <p:oleObj name="" r:id="rId3" imgW="704850" imgH="614680" progId="">
                  <p:embed/>
                  <p:pic>
                    <p:nvPicPr>
                      <p:cNvPr id="0" name="图片 3126"/>
                      <p:cNvPicPr/>
                      <p:nvPr/>
                    </p:nvPicPr>
                    <p:blipFill>
                      <a:blip r:embed="rId4"/>
                      <a:stretch>
                        <a:fillRect/>
                      </a:stretch>
                    </p:blipFill>
                    <p:spPr>
                      <a:xfrm>
                        <a:off x="3135313" y="725488"/>
                        <a:ext cx="1685925" cy="1473200"/>
                      </a:xfrm>
                      <a:prstGeom prst="rect">
                        <a:avLst/>
                      </a:prstGeom>
                      <a:noFill/>
                      <a:ln w="38100">
                        <a:noFill/>
                        <a:miter/>
                      </a:ln>
                    </p:spPr>
                  </p:pic>
                </p:oleObj>
              </mc:Fallback>
            </mc:AlternateContent>
          </a:graphicData>
        </a:graphic>
      </p:graphicFrame>
      <p:grpSp>
        <p:nvGrpSpPr>
          <p:cNvPr id="2" name="组合 50179"/>
          <p:cNvGrpSpPr/>
          <p:nvPr/>
        </p:nvGrpSpPr>
        <p:grpSpPr>
          <a:xfrm>
            <a:off x="2209800" y="2403475"/>
            <a:ext cx="2686050" cy="1209675"/>
            <a:chOff x="0" y="0"/>
            <a:chExt cx="1692" cy="762"/>
          </a:xfrm>
        </p:grpSpPr>
        <p:graphicFrame>
          <p:nvGraphicFramePr>
            <p:cNvPr id="44047" name="对象 50180"/>
            <p:cNvGraphicFramePr>
              <a:graphicFrameLocks noChangeAspect="1"/>
            </p:cNvGraphicFramePr>
            <p:nvPr/>
          </p:nvGraphicFramePr>
          <p:xfrm>
            <a:off x="0" y="0"/>
            <a:ext cx="1692" cy="762"/>
          </p:xfrm>
          <a:graphic>
            <a:graphicData uri="http://schemas.openxmlformats.org/presentationml/2006/ole">
              <mc:AlternateContent xmlns:mc="http://schemas.openxmlformats.org/markup-compatibility/2006">
                <mc:Choice xmlns:v="urn:schemas-microsoft-com:vml" Requires="v">
                  <p:oleObj spid="_x0000_s3124" name="" r:id="rId5" imgW="1190625" imgH="537845" progId="">
                    <p:embed/>
                  </p:oleObj>
                </mc:Choice>
                <mc:Fallback>
                  <p:oleObj name="" r:id="rId5" imgW="1190625" imgH="537845" progId="">
                    <p:embed/>
                    <p:pic>
                      <p:nvPicPr>
                        <p:cNvPr id="0" name="图片 3123"/>
                        <p:cNvPicPr/>
                        <p:nvPr/>
                      </p:nvPicPr>
                      <p:blipFill>
                        <a:blip r:embed="rId6"/>
                        <a:stretch>
                          <a:fillRect/>
                        </a:stretch>
                      </p:blipFill>
                      <p:spPr>
                        <a:xfrm>
                          <a:off x="0" y="0"/>
                          <a:ext cx="1692" cy="762"/>
                        </a:xfrm>
                        <a:prstGeom prst="rect">
                          <a:avLst/>
                        </a:prstGeom>
                        <a:noFill/>
                        <a:ln w="38100">
                          <a:noFill/>
                          <a:miter/>
                        </a:ln>
                      </p:spPr>
                    </p:pic>
                  </p:oleObj>
                </mc:Fallback>
              </mc:AlternateContent>
            </a:graphicData>
          </a:graphic>
        </p:graphicFrame>
        <p:sp>
          <p:nvSpPr>
            <p:cNvPr id="44048" name="任意多边形 50181"/>
            <p:cNvSpPr/>
            <p:nvPr/>
          </p:nvSpPr>
          <p:spPr>
            <a:xfrm>
              <a:off x="779" y="194"/>
              <a:ext cx="860" cy="371"/>
            </a:xfrm>
            <a:custGeom>
              <a:avLst/>
              <a:gdLst>
                <a:gd name="txL" fmla="*/ 0 w 480"/>
                <a:gd name="txT" fmla="*/ 0 h 240"/>
                <a:gd name="txR" fmla="*/ 480 w 480"/>
                <a:gd name="txB" fmla="*/ 240 h 240"/>
              </a:gdLst>
              <a:ahLst/>
              <a:cxnLst>
                <a:cxn ang="0">
                  <a:pos x="184617703" y="0"/>
                </a:cxn>
                <a:cxn ang="0">
                  <a:pos x="0" y="19887198"/>
                </a:cxn>
                <a:cxn ang="0">
                  <a:pos x="1845034074" y="19887198"/>
                </a:cxn>
              </a:cxnLst>
              <a:rect l="txL" t="txT" r="txR" b="txB"/>
              <a:pathLst>
                <a:path w="480" h="240">
                  <a:moveTo>
                    <a:pt x="48" y="0"/>
                  </a:moveTo>
                  <a:lnTo>
                    <a:pt x="0" y="240"/>
                  </a:lnTo>
                  <a:lnTo>
                    <a:pt x="480" y="240"/>
                  </a:lnTo>
                </a:path>
              </a:pathLst>
            </a:custGeom>
            <a:noFill/>
            <a:ln w="25400" cap="flat" cmpd="sng">
              <a:solidFill>
                <a:schemeClr val="tx1">
                  <a:alpha val="100000"/>
                </a:schemeClr>
              </a:solidFill>
              <a:prstDash val="solid"/>
              <a:round/>
              <a:headEnd type="none" w="med" len="med"/>
              <a:tailEnd type="none" w="med" len="med"/>
            </a:ln>
          </p:spPr>
          <p:txBody>
            <a:bodyPr/>
            <a:p>
              <a:endParaRPr lang="zh-CN" altLang="en-US"/>
            </a:p>
          </p:txBody>
        </p:sp>
      </p:grpSp>
      <p:sp>
        <p:nvSpPr>
          <p:cNvPr id="50183" name="文本框 50182"/>
          <p:cNvSpPr txBox="1"/>
          <p:nvPr/>
        </p:nvSpPr>
        <p:spPr>
          <a:xfrm>
            <a:off x="2008188" y="4273550"/>
            <a:ext cx="5213350" cy="641350"/>
          </a:xfrm>
          <a:prstGeom prst="rect">
            <a:avLst/>
          </a:prstGeom>
          <a:noFill/>
          <a:ln w="9525">
            <a:noFill/>
          </a:ln>
        </p:spPr>
        <p:txBody>
          <a:bodyPr wrap="none">
            <a:spAutoFit/>
          </a:bodyPr>
          <a:p>
            <a:pPr eaLnBrk="1" hangingPunct="1">
              <a:spcBef>
                <a:spcPct val="20000"/>
              </a:spcBef>
            </a:pPr>
            <a:r>
              <a:rPr lang="zh-CN" altLang="en-US" sz="3600" dirty="0">
                <a:solidFill>
                  <a:srgbClr val="3333FF"/>
                </a:solidFill>
                <a:latin typeface="Times New Roman" panose="02020603050405020304" pitchFamily="18" charset="0"/>
              </a:rPr>
              <a:t>除法：模相除，角相减。</a:t>
            </a:r>
            <a:endParaRPr lang="zh-CN" altLang="en-US" sz="3600" dirty="0">
              <a:solidFill>
                <a:srgbClr val="3333FF"/>
              </a:solidFill>
              <a:latin typeface="Times New Roman" panose="02020603050405020304" pitchFamily="18" charset="0"/>
            </a:endParaRPr>
          </a:p>
        </p:txBody>
      </p:sp>
      <p:grpSp>
        <p:nvGrpSpPr>
          <p:cNvPr id="3" name="组合 50183"/>
          <p:cNvGrpSpPr/>
          <p:nvPr/>
        </p:nvGrpSpPr>
        <p:grpSpPr>
          <a:xfrm>
            <a:off x="4964113" y="849313"/>
            <a:ext cx="2290762" cy="1303337"/>
            <a:chOff x="0" y="0"/>
            <a:chExt cx="1443" cy="821"/>
          </a:xfrm>
        </p:grpSpPr>
        <p:graphicFrame>
          <p:nvGraphicFramePr>
            <p:cNvPr id="44040" name="对象 50184"/>
            <p:cNvGraphicFramePr>
              <a:graphicFrameLocks noChangeAspect="1"/>
            </p:cNvGraphicFramePr>
            <p:nvPr/>
          </p:nvGraphicFramePr>
          <p:xfrm>
            <a:off x="0" y="0"/>
            <a:ext cx="1443" cy="821"/>
          </p:xfrm>
          <a:graphic>
            <a:graphicData uri="http://schemas.openxmlformats.org/presentationml/2006/ole">
              <mc:AlternateContent xmlns:mc="http://schemas.openxmlformats.org/markup-compatibility/2006">
                <mc:Choice xmlns:v="urn:schemas-microsoft-com:vml" Requires="v">
                  <p:oleObj spid="_x0000_s3126" name="" r:id="rId7" imgW="922020" imgH="525145" progId="">
                    <p:embed/>
                  </p:oleObj>
                </mc:Choice>
                <mc:Fallback>
                  <p:oleObj name="" r:id="rId7" imgW="922020" imgH="525145" progId="">
                    <p:embed/>
                    <p:pic>
                      <p:nvPicPr>
                        <p:cNvPr id="0" name="图片 3125"/>
                        <p:cNvPicPr/>
                        <p:nvPr/>
                      </p:nvPicPr>
                      <p:blipFill>
                        <a:blip r:embed="rId8"/>
                        <a:stretch>
                          <a:fillRect/>
                        </a:stretch>
                      </p:blipFill>
                      <p:spPr>
                        <a:xfrm>
                          <a:off x="0" y="0"/>
                          <a:ext cx="1443" cy="821"/>
                        </a:xfrm>
                        <a:prstGeom prst="rect">
                          <a:avLst/>
                        </a:prstGeom>
                        <a:noFill/>
                        <a:ln w="38100">
                          <a:noFill/>
                          <a:miter/>
                        </a:ln>
                      </p:spPr>
                    </p:pic>
                  </p:oleObj>
                </mc:Fallback>
              </mc:AlternateContent>
            </a:graphicData>
          </a:graphic>
        </p:graphicFrame>
        <p:grpSp>
          <p:nvGrpSpPr>
            <p:cNvPr id="44041" name="组合 50185"/>
            <p:cNvGrpSpPr/>
            <p:nvPr/>
          </p:nvGrpSpPr>
          <p:grpSpPr>
            <a:xfrm>
              <a:off x="929" y="472"/>
              <a:ext cx="514" cy="349"/>
              <a:chOff x="0" y="0"/>
              <a:chExt cx="471" cy="244"/>
            </a:xfrm>
          </p:grpSpPr>
          <p:sp>
            <p:nvSpPr>
              <p:cNvPr id="44045" name="直接连接符 50186"/>
              <p:cNvSpPr/>
              <p:nvPr/>
            </p:nvSpPr>
            <p:spPr>
              <a:xfrm flipH="1">
                <a:off x="0" y="0"/>
                <a:ext cx="110" cy="244"/>
              </a:xfrm>
              <a:prstGeom prst="line">
                <a:avLst/>
              </a:prstGeom>
              <a:ln w="25400" cap="flat" cmpd="sng">
                <a:solidFill>
                  <a:schemeClr val="tx1"/>
                </a:solidFill>
                <a:prstDash val="solid"/>
                <a:headEnd type="none" w="med" len="med"/>
                <a:tailEnd type="none" w="med" len="med"/>
              </a:ln>
            </p:spPr>
          </p:sp>
          <p:sp>
            <p:nvSpPr>
              <p:cNvPr id="44046" name="直接连接符 50187"/>
              <p:cNvSpPr/>
              <p:nvPr/>
            </p:nvSpPr>
            <p:spPr>
              <a:xfrm>
                <a:off x="0" y="238"/>
                <a:ext cx="471" cy="0"/>
              </a:xfrm>
              <a:prstGeom prst="line">
                <a:avLst/>
              </a:prstGeom>
              <a:ln w="25400" cap="flat" cmpd="sng">
                <a:solidFill>
                  <a:schemeClr val="tx1"/>
                </a:solidFill>
                <a:prstDash val="solid"/>
                <a:headEnd type="none" w="med" len="med"/>
                <a:tailEnd type="none" w="med" len="med"/>
              </a:ln>
            </p:spPr>
          </p:sp>
        </p:grpSp>
        <p:grpSp>
          <p:nvGrpSpPr>
            <p:cNvPr id="44042" name="组合 50188"/>
            <p:cNvGrpSpPr/>
            <p:nvPr/>
          </p:nvGrpSpPr>
          <p:grpSpPr>
            <a:xfrm>
              <a:off x="929" y="20"/>
              <a:ext cx="514" cy="349"/>
              <a:chOff x="0" y="0"/>
              <a:chExt cx="471" cy="244"/>
            </a:xfrm>
          </p:grpSpPr>
          <p:sp>
            <p:nvSpPr>
              <p:cNvPr id="44043" name="直接连接符 50189"/>
              <p:cNvSpPr/>
              <p:nvPr/>
            </p:nvSpPr>
            <p:spPr>
              <a:xfrm flipH="1">
                <a:off x="0" y="0"/>
                <a:ext cx="110" cy="244"/>
              </a:xfrm>
              <a:prstGeom prst="line">
                <a:avLst/>
              </a:prstGeom>
              <a:ln w="25400" cap="flat" cmpd="sng">
                <a:solidFill>
                  <a:schemeClr val="tx1"/>
                </a:solidFill>
                <a:prstDash val="solid"/>
                <a:headEnd type="none" w="med" len="med"/>
                <a:tailEnd type="none" w="med" len="med"/>
              </a:ln>
            </p:spPr>
          </p:sp>
          <p:sp>
            <p:nvSpPr>
              <p:cNvPr id="44044" name="直接连接符 50190"/>
              <p:cNvSpPr/>
              <p:nvPr/>
            </p:nvSpPr>
            <p:spPr>
              <a:xfrm>
                <a:off x="0" y="238"/>
                <a:ext cx="471" cy="0"/>
              </a:xfrm>
              <a:prstGeom prst="line">
                <a:avLst/>
              </a:prstGeom>
              <a:ln w="25400" cap="flat" cmpd="sng">
                <a:solidFill>
                  <a:schemeClr val="tx1"/>
                </a:solidFill>
                <a:prstDash val="solid"/>
                <a:headEnd type="none" w="med" len="med"/>
                <a:tailEnd type="none" w="med" len="med"/>
              </a:ln>
            </p:spPr>
          </p:sp>
        </p:grpSp>
      </p:grpSp>
      <p:sp>
        <p:nvSpPr>
          <p:cNvPr id="44039"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0179"/>
                                        </p:tgtEl>
                                        <p:attrNameLst>
                                          <p:attrName>style.visibility</p:attrName>
                                        </p:attrNameLst>
                                      </p:cBhvr>
                                      <p:to>
                                        <p:strVal val="visible"/>
                                      </p:to>
                                    </p:set>
                                    <p:animEffect transition="in" filter="checkerboard(across)">
                                      <p:cBhvr>
                                        <p:cTn id="7" dur="500"/>
                                        <p:tgtEl>
                                          <p:spTgt spid="5017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0-#ppt_w/2"/>
                                          </p:val>
                                        </p:tav>
                                        <p:tav tm="100000">
                                          <p:val>
                                            <p:strVal val="#ppt_x"/>
                                          </p:val>
                                        </p:tav>
                                      </p:tavLst>
                                    </p:anim>
                                    <p:anim calcmode="lin" valueType="num">
                                      <p:cBhvr additive="base">
                                        <p:cTn id="19"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7" presetClass="entr" presetSubtype="8" fill="hold" grpId="0" nodeType="clickEffect">
                                  <p:stCondLst>
                                    <p:cond delay="0"/>
                                  </p:stCondLst>
                                  <p:childTnLst>
                                    <p:set>
                                      <p:cBhvr>
                                        <p:cTn id="23" dur="1" fill="hold">
                                          <p:stCondLst>
                                            <p:cond delay="0"/>
                                          </p:stCondLst>
                                        </p:cTn>
                                        <p:tgtEl>
                                          <p:spTgt spid="50183"/>
                                        </p:tgtEl>
                                        <p:attrNameLst>
                                          <p:attrName>style.visibility</p:attrName>
                                        </p:attrNameLst>
                                      </p:cBhvr>
                                      <p:to>
                                        <p:strVal val="visible"/>
                                      </p:to>
                                    </p:set>
                                    <p:anim calcmode="lin" valueType="num">
                                      <p:cBhvr>
                                        <p:cTn id="24" dur="500" fill="hold"/>
                                        <p:tgtEl>
                                          <p:spTgt spid="50183"/>
                                        </p:tgtEl>
                                        <p:attrNameLst>
                                          <p:attrName>ppt_x</p:attrName>
                                        </p:attrNameLst>
                                      </p:cBhvr>
                                      <p:tavLst>
                                        <p:tav tm="0">
                                          <p:val>
                                            <p:strVal val="#ppt_x-#ppt_w/2"/>
                                          </p:val>
                                        </p:tav>
                                        <p:tav tm="100000">
                                          <p:val>
                                            <p:strVal val="#ppt_x"/>
                                          </p:val>
                                        </p:tav>
                                      </p:tavLst>
                                    </p:anim>
                                    <p:anim calcmode="lin" valueType="num">
                                      <p:cBhvr>
                                        <p:cTn id="25" dur="500" fill="hold"/>
                                        <p:tgtEl>
                                          <p:spTgt spid="50183"/>
                                        </p:tgtEl>
                                        <p:attrNameLst>
                                          <p:attrName>ppt_y</p:attrName>
                                        </p:attrNameLst>
                                      </p:cBhvr>
                                      <p:tavLst>
                                        <p:tav tm="0">
                                          <p:val>
                                            <p:strVal val="#ppt_y"/>
                                          </p:val>
                                        </p:tav>
                                        <p:tav tm="100000">
                                          <p:val>
                                            <p:strVal val="#ppt_y"/>
                                          </p:val>
                                        </p:tav>
                                      </p:tavLst>
                                    </p:anim>
                                    <p:anim calcmode="lin" valueType="num">
                                      <p:cBhvr>
                                        <p:cTn id="26" dur="500" fill="hold"/>
                                        <p:tgtEl>
                                          <p:spTgt spid="50183"/>
                                        </p:tgtEl>
                                        <p:attrNameLst>
                                          <p:attrName>ppt_w</p:attrName>
                                        </p:attrNameLst>
                                      </p:cBhvr>
                                      <p:tavLst>
                                        <p:tav tm="0">
                                          <p:val>
                                            <p:fltVal val="0.000000"/>
                                          </p:val>
                                        </p:tav>
                                        <p:tav tm="100000">
                                          <p:val>
                                            <p:strVal val="#ppt_w"/>
                                          </p:val>
                                        </p:tav>
                                      </p:tavLst>
                                    </p:anim>
                                    <p:anim calcmode="lin" valueType="num">
                                      <p:cBhvr>
                                        <p:cTn id="27" dur="500" fill="hold"/>
                                        <p:tgtEl>
                                          <p:spTgt spid="5018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2" name="文本框 51201"/>
          <p:cNvSpPr txBox="1"/>
          <p:nvPr/>
        </p:nvSpPr>
        <p:spPr>
          <a:xfrm>
            <a:off x="44450" y="334963"/>
            <a:ext cx="884238" cy="519112"/>
          </a:xfrm>
          <a:prstGeom prst="rect">
            <a:avLst/>
          </a:prstGeom>
          <a:noFill/>
          <a:ln w="9525">
            <a:noFill/>
          </a:ln>
        </p:spPr>
        <p:txBody>
          <a:bodyPr wrap="none">
            <a:spAutoFit/>
          </a:bodyPr>
          <a:p>
            <a:pPr eaLnBrk="1" hangingPunct="1">
              <a:spcBef>
                <a:spcPct val="50000"/>
              </a:spcBef>
            </a:pPr>
            <a:r>
              <a:rPr lang="zh-CN" altLang="en-US" dirty="0">
                <a:solidFill>
                  <a:srgbClr val="000000"/>
                </a:solidFill>
                <a:latin typeface="Times New Roman" panose="02020603050405020304" pitchFamily="18" charset="0"/>
              </a:rPr>
              <a:t>例</a:t>
            </a:r>
            <a:r>
              <a:rPr lang="en-US" altLang="zh-CN" dirty="0">
                <a:solidFill>
                  <a:srgbClr val="000000"/>
                </a:solidFill>
                <a:latin typeface="Times New Roman" panose="02020603050405020304" pitchFamily="18" charset="0"/>
              </a:rPr>
              <a:t>1.</a:t>
            </a:r>
            <a:r>
              <a:rPr lang="en-US" altLang="zh-CN" sz="2400" dirty="0">
                <a:solidFill>
                  <a:srgbClr val="000000"/>
                </a:solidFill>
                <a:latin typeface="Times New Roman" panose="02020603050405020304" pitchFamily="18" charset="0"/>
              </a:rPr>
              <a:t> </a:t>
            </a:r>
            <a:endParaRPr lang="en-US" altLang="zh-CN" sz="2400" dirty="0">
              <a:solidFill>
                <a:srgbClr val="000000"/>
              </a:solidFill>
              <a:latin typeface="Times New Roman" panose="02020603050405020304" pitchFamily="18" charset="0"/>
            </a:endParaRPr>
          </a:p>
        </p:txBody>
      </p:sp>
      <p:sp>
        <p:nvSpPr>
          <p:cNvPr id="51203" name="文本框 51202"/>
          <p:cNvSpPr txBox="1"/>
          <p:nvPr/>
        </p:nvSpPr>
        <p:spPr>
          <a:xfrm>
            <a:off x="739775" y="334963"/>
            <a:ext cx="8404225" cy="579437"/>
          </a:xfrm>
          <a:prstGeom prst="rect">
            <a:avLst/>
          </a:prstGeom>
          <a:noFill/>
          <a:ln w="9525">
            <a:noFill/>
          </a:ln>
        </p:spPr>
        <p:txBody>
          <a:bodyPr>
            <a:spAutoFit/>
          </a:bodyPr>
          <a:p>
            <a:pPr eaLnBrk="1" hangingPunct="1">
              <a:spcBef>
                <a:spcPct val="50000"/>
              </a:spcBef>
            </a:pPr>
            <a:r>
              <a:rPr lang="en-US" altLang="zh-CN" sz="3200" i="1" dirty="0">
                <a:solidFill>
                  <a:srgbClr val="000000"/>
                </a:solidFill>
                <a:latin typeface="Times New Roman" panose="02020603050405020304" pitchFamily="18" charset="0"/>
              </a:rPr>
              <a:t>A</a:t>
            </a:r>
            <a:r>
              <a:rPr lang="en-US" altLang="zh-CN" sz="3200" baseline="-25000" dirty="0">
                <a:solidFill>
                  <a:srgbClr val="000000"/>
                </a:solidFill>
                <a:latin typeface="Times New Roman" panose="02020603050405020304" pitchFamily="18" charset="0"/>
              </a:rPr>
              <a:t>1</a:t>
            </a:r>
            <a:r>
              <a:rPr lang="en-US" altLang="zh-CN" sz="3200" dirty="0">
                <a:solidFill>
                  <a:srgbClr val="000000"/>
                </a:solidFill>
                <a:latin typeface="Times New Roman" panose="02020603050405020304" pitchFamily="18" charset="0"/>
              </a:rPr>
              <a:t>=4+j3</a:t>
            </a:r>
            <a:r>
              <a:rPr lang="zh-CN" altLang="en-US" sz="3200" dirty="0">
                <a:solidFill>
                  <a:srgbClr val="000000"/>
                </a:solidFill>
                <a:latin typeface="Times New Roman" panose="02020603050405020304" pitchFamily="18" charset="0"/>
              </a:rPr>
              <a:t>，</a:t>
            </a:r>
            <a:r>
              <a:rPr lang="en-US" altLang="zh-CN" sz="3200" i="1" dirty="0">
                <a:solidFill>
                  <a:srgbClr val="000000"/>
                </a:solidFill>
                <a:latin typeface="Times New Roman" panose="02020603050405020304" pitchFamily="18" charset="0"/>
              </a:rPr>
              <a:t>A</a:t>
            </a:r>
            <a:r>
              <a:rPr lang="en-US" altLang="zh-CN" sz="3200" baseline="-25000" dirty="0">
                <a:solidFill>
                  <a:srgbClr val="000000"/>
                </a:solidFill>
                <a:latin typeface="Times New Roman" panose="02020603050405020304" pitchFamily="18" charset="0"/>
              </a:rPr>
              <a:t>2</a:t>
            </a:r>
            <a:r>
              <a:rPr lang="en-US" altLang="zh-CN" sz="3200" dirty="0">
                <a:solidFill>
                  <a:srgbClr val="000000"/>
                </a:solidFill>
                <a:latin typeface="Times New Roman" panose="02020603050405020304" pitchFamily="18" charset="0"/>
              </a:rPr>
              <a:t>=4 </a:t>
            </a:r>
            <a:r>
              <a:rPr lang="en-US" altLang="zh-CN" sz="2400" dirty="0">
                <a:solidFill>
                  <a:srgbClr val="000000"/>
                </a:solidFill>
                <a:latin typeface="宋体" panose="02010600030101010101" pitchFamily="2" charset="-122"/>
                <a:sym typeface="Symbol" panose="05050102010706020507" pitchFamily="18" charset="2"/>
              </a:rPr>
              <a:t>-</a:t>
            </a:r>
            <a:r>
              <a:rPr lang="en-US" altLang="zh-CN" sz="3200" dirty="0">
                <a:solidFill>
                  <a:srgbClr val="000000"/>
                </a:solidFill>
                <a:latin typeface="Times New Roman" panose="02020603050405020304" pitchFamily="18" charset="0"/>
              </a:rPr>
              <a:t> j3</a:t>
            </a:r>
            <a:r>
              <a:rPr lang="zh-CN" altLang="en-US" sz="3200" dirty="0">
                <a:solidFill>
                  <a:srgbClr val="000000"/>
                </a:solidFill>
                <a:latin typeface="Times New Roman" panose="02020603050405020304" pitchFamily="18" charset="0"/>
              </a:rPr>
              <a:t>， </a:t>
            </a:r>
            <a:r>
              <a:rPr lang="en-US" altLang="zh-CN" sz="3200" i="1" dirty="0">
                <a:solidFill>
                  <a:srgbClr val="000000"/>
                </a:solidFill>
                <a:latin typeface="Times New Roman" panose="02020603050405020304" pitchFamily="18" charset="0"/>
              </a:rPr>
              <a:t>A</a:t>
            </a:r>
            <a:r>
              <a:rPr lang="en-US" altLang="zh-CN" sz="3200" baseline="-25000" dirty="0">
                <a:solidFill>
                  <a:srgbClr val="000000"/>
                </a:solidFill>
                <a:latin typeface="Times New Roman" panose="02020603050405020304" pitchFamily="18" charset="0"/>
              </a:rPr>
              <a:t>3</a:t>
            </a:r>
            <a:r>
              <a:rPr lang="en-US" altLang="zh-CN" sz="3200" dirty="0">
                <a:solidFill>
                  <a:srgbClr val="000000"/>
                </a:solidFill>
                <a:latin typeface="Times New Roman" panose="02020603050405020304" pitchFamily="18" charset="0"/>
              </a:rPr>
              <a:t>= </a:t>
            </a:r>
            <a:r>
              <a:rPr lang="en-US" altLang="zh-CN" sz="2400" dirty="0">
                <a:solidFill>
                  <a:srgbClr val="000000"/>
                </a:solidFill>
                <a:latin typeface="宋体" panose="02010600030101010101" pitchFamily="2" charset="-122"/>
                <a:sym typeface="Symbol" panose="05050102010706020507" pitchFamily="18" charset="2"/>
              </a:rPr>
              <a:t>-</a:t>
            </a:r>
            <a:r>
              <a:rPr lang="en-US" altLang="zh-CN" sz="3200" dirty="0">
                <a:solidFill>
                  <a:srgbClr val="000000"/>
                </a:solidFill>
                <a:latin typeface="Times New Roman" panose="02020603050405020304" pitchFamily="18" charset="0"/>
              </a:rPr>
              <a:t> 4 +j3</a:t>
            </a:r>
            <a:r>
              <a:rPr lang="zh-CN" altLang="en-US" sz="3200" dirty="0">
                <a:solidFill>
                  <a:srgbClr val="000000"/>
                </a:solidFill>
                <a:latin typeface="Times New Roman" panose="02020603050405020304" pitchFamily="18" charset="0"/>
              </a:rPr>
              <a:t>，</a:t>
            </a:r>
            <a:r>
              <a:rPr lang="en-US" altLang="zh-CN" sz="3200" i="1" dirty="0">
                <a:solidFill>
                  <a:srgbClr val="000000"/>
                </a:solidFill>
                <a:latin typeface="Times New Roman" panose="02020603050405020304" pitchFamily="18" charset="0"/>
              </a:rPr>
              <a:t>A</a:t>
            </a:r>
            <a:r>
              <a:rPr lang="en-US" altLang="zh-CN" sz="3200" baseline="-25000" dirty="0">
                <a:solidFill>
                  <a:srgbClr val="000000"/>
                </a:solidFill>
                <a:latin typeface="Times New Roman" panose="02020603050405020304" pitchFamily="18" charset="0"/>
              </a:rPr>
              <a:t>4</a:t>
            </a:r>
            <a:r>
              <a:rPr lang="en-US" altLang="zh-CN" sz="3200" dirty="0">
                <a:solidFill>
                  <a:srgbClr val="000000"/>
                </a:solidFill>
                <a:latin typeface="Times New Roman" panose="02020603050405020304" pitchFamily="18" charset="0"/>
              </a:rPr>
              <a:t>= </a:t>
            </a:r>
            <a:r>
              <a:rPr lang="en-US" altLang="zh-CN" sz="2400" dirty="0">
                <a:solidFill>
                  <a:srgbClr val="000000"/>
                </a:solidFill>
                <a:latin typeface="宋体" panose="02010600030101010101" pitchFamily="2" charset="-122"/>
                <a:sym typeface="Symbol" panose="05050102010706020507" pitchFamily="18" charset="2"/>
              </a:rPr>
              <a:t>-</a:t>
            </a:r>
            <a:r>
              <a:rPr lang="en-US" altLang="zh-CN" sz="3200" dirty="0">
                <a:solidFill>
                  <a:srgbClr val="000000"/>
                </a:solidFill>
                <a:latin typeface="Times New Roman" panose="02020603050405020304" pitchFamily="18" charset="0"/>
              </a:rPr>
              <a:t> 4 </a:t>
            </a:r>
            <a:r>
              <a:rPr lang="en-US" altLang="zh-CN" sz="2400" dirty="0">
                <a:solidFill>
                  <a:srgbClr val="000000"/>
                </a:solidFill>
                <a:latin typeface="宋体" panose="02010600030101010101" pitchFamily="2" charset="-122"/>
                <a:sym typeface="Symbol" panose="05050102010706020507" pitchFamily="18" charset="2"/>
              </a:rPr>
              <a:t>-</a:t>
            </a:r>
            <a:r>
              <a:rPr lang="en-US" altLang="zh-CN" sz="3200" dirty="0">
                <a:solidFill>
                  <a:srgbClr val="000000"/>
                </a:solidFill>
                <a:latin typeface="Times New Roman" panose="02020603050405020304" pitchFamily="18" charset="0"/>
              </a:rPr>
              <a:t> j3</a:t>
            </a:r>
            <a:endParaRPr lang="en-US" altLang="zh-CN" sz="3200" i="1" dirty="0">
              <a:solidFill>
                <a:srgbClr val="000000"/>
              </a:solidFill>
              <a:latin typeface="Times New Roman" panose="02020603050405020304" pitchFamily="18" charset="0"/>
            </a:endParaRPr>
          </a:p>
        </p:txBody>
      </p:sp>
      <p:sp>
        <p:nvSpPr>
          <p:cNvPr id="51204" name="文本框 51203"/>
          <p:cNvSpPr txBox="1"/>
          <p:nvPr/>
        </p:nvSpPr>
        <p:spPr>
          <a:xfrm>
            <a:off x="119063" y="1187450"/>
            <a:ext cx="4903787" cy="519113"/>
          </a:xfrm>
          <a:prstGeom prst="rect">
            <a:avLst/>
          </a:prstGeom>
          <a:noFill/>
          <a:ln w="9525">
            <a:noFill/>
          </a:ln>
        </p:spPr>
        <p:txBody>
          <a:bodyPr wrap="none">
            <a:spAutoFit/>
          </a:bodyPr>
          <a:p>
            <a:pPr eaLnBrk="1" hangingPunct="1">
              <a:spcBef>
                <a:spcPct val="50000"/>
              </a:spcBef>
            </a:pPr>
            <a:r>
              <a:rPr lang="zh-CN" altLang="en-US" dirty="0">
                <a:solidFill>
                  <a:srgbClr val="000000"/>
                </a:solidFill>
                <a:latin typeface="Times New Roman" panose="02020603050405020304" pitchFamily="18" charset="0"/>
              </a:rPr>
              <a:t>写出它们对应的极坐标形式。</a:t>
            </a:r>
            <a:r>
              <a:rPr lang="zh-CN" altLang="en-US" sz="2400" dirty="0">
                <a:solidFill>
                  <a:srgbClr val="000000"/>
                </a:solidFill>
                <a:latin typeface="Times New Roman" panose="02020603050405020304" pitchFamily="18" charset="0"/>
              </a:rPr>
              <a:t> </a:t>
            </a:r>
            <a:endParaRPr lang="zh-CN" altLang="en-US" sz="2400" dirty="0">
              <a:solidFill>
                <a:srgbClr val="000000"/>
              </a:solidFill>
              <a:latin typeface="Times New Roman" panose="02020603050405020304" pitchFamily="18" charset="0"/>
            </a:endParaRPr>
          </a:p>
        </p:txBody>
      </p:sp>
      <p:sp>
        <p:nvSpPr>
          <p:cNvPr id="51205" name="文本框 51204"/>
          <p:cNvSpPr txBox="1"/>
          <p:nvPr/>
        </p:nvSpPr>
        <p:spPr>
          <a:xfrm>
            <a:off x="119063" y="1876425"/>
            <a:ext cx="847725" cy="519113"/>
          </a:xfrm>
          <a:prstGeom prst="rect">
            <a:avLst/>
          </a:prstGeom>
          <a:noFill/>
          <a:ln w="9525">
            <a:noFill/>
          </a:ln>
        </p:spPr>
        <p:txBody>
          <a:bodyPr wrap="none">
            <a:spAutoFit/>
          </a:bodyPr>
          <a:p>
            <a:pPr eaLnBrk="1" hangingPunct="1">
              <a:spcBef>
                <a:spcPct val="50000"/>
              </a:spcBef>
            </a:pPr>
            <a:r>
              <a:rPr lang="zh-CN" altLang="en-US" dirty="0">
                <a:latin typeface="Times New Roman" panose="02020603050405020304" pitchFamily="18" charset="0"/>
              </a:rPr>
              <a:t>解</a:t>
            </a:r>
            <a:r>
              <a:rPr lang="zh-CN" altLang="en-US" sz="2400" dirty="0">
                <a:latin typeface="Times New Roman" panose="02020603050405020304" pitchFamily="18" charset="0"/>
              </a:rPr>
              <a:t>：</a:t>
            </a:r>
            <a:endParaRPr lang="zh-CN" altLang="en-US" sz="2400" dirty="0">
              <a:latin typeface="Times New Roman" panose="02020603050405020304" pitchFamily="18" charset="0"/>
              <a:sym typeface="Symbol" panose="05050102010706020507" pitchFamily="18" charset="2"/>
            </a:endParaRPr>
          </a:p>
        </p:txBody>
      </p:sp>
      <p:sp>
        <p:nvSpPr>
          <p:cNvPr id="51206" name="文本框 51205"/>
          <p:cNvSpPr txBox="1"/>
          <p:nvPr/>
        </p:nvSpPr>
        <p:spPr>
          <a:xfrm>
            <a:off x="928688" y="2000250"/>
            <a:ext cx="1970087" cy="579438"/>
          </a:xfrm>
          <a:prstGeom prst="rect">
            <a:avLst/>
          </a:prstGeom>
          <a:noFill/>
          <a:ln w="9525">
            <a:noFill/>
          </a:ln>
        </p:spPr>
        <p:txBody>
          <a:bodyPr>
            <a:spAutoFit/>
          </a:bodyPr>
          <a:p>
            <a:pPr eaLnBrk="1" hangingPunct="1">
              <a:spcBef>
                <a:spcPct val="50000"/>
              </a:spcBef>
            </a:pPr>
            <a:r>
              <a:rPr lang="en-US" altLang="zh-CN" sz="3200" i="1" dirty="0">
                <a:latin typeface="Times New Roman" panose="02020603050405020304" pitchFamily="18" charset="0"/>
              </a:rPr>
              <a:t>A</a:t>
            </a:r>
            <a:r>
              <a:rPr lang="en-US" altLang="zh-CN" sz="3200" baseline="-25000" dirty="0">
                <a:latin typeface="Times New Roman" panose="02020603050405020304" pitchFamily="18" charset="0"/>
              </a:rPr>
              <a:t>1</a:t>
            </a:r>
            <a:r>
              <a:rPr lang="en-US" altLang="zh-CN" sz="3200" dirty="0">
                <a:latin typeface="Times New Roman" panose="02020603050405020304" pitchFamily="18" charset="0"/>
              </a:rPr>
              <a:t>=4+j3</a:t>
            </a:r>
            <a:endParaRPr lang="en-US" altLang="zh-CN" sz="3200" i="1" dirty="0">
              <a:latin typeface="Times New Roman" panose="02020603050405020304" pitchFamily="18" charset="0"/>
            </a:endParaRPr>
          </a:p>
        </p:txBody>
      </p:sp>
      <p:sp>
        <p:nvSpPr>
          <p:cNvPr id="51207" name="文本框 51206"/>
          <p:cNvSpPr txBox="1"/>
          <p:nvPr/>
        </p:nvSpPr>
        <p:spPr>
          <a:xfrm>
            <a:off x="119063" y="3009900"/>
            <a:ext cx="1970087" cy="579438"/>
          </a:xfrm>
          <a:prstGeom prst="rect">
            <a:avLst/>
          </a:prstGeom>
          <a:noFill/>
          <a:ln w="9525">
            <a:noFill/>
          </a:ln>
        </p:spPr>
        <p:txBody>
          <a:bodyPr>
            <a:spAutoFit/>
          </a:bodyPr>
          <a:p>
            <a:pPr eaLnBrk="1" hangingPunct="1">
              <a:spcBef>
                <a:spcPct val="50000"/>
              </a:spcBef>
            </a:pPr>
            <a:r>
              <a:rPr lang="en-US" altLang="zh-CN" sz="3200" i="1" dirty="0">
                <a:latin typeface="Times New Roman" panose="02020603050405020304" pitchFamily="18" charset="0"/>
              </a:rPr>
              <a:t>A</a:t>
            </a:r>
            <a:r>
              <a:rPr lang="en-US" altLang="zh-CN" sz="3200" baseline="-25000" dirty="0">
                <a:latin typeface="Times New Roman" panose="02020603050405020304" pitchFamily="18" charset="0"/>
              </a:rPr>
              <a:t>2</a:t>
            </a:r>
            <a:r>
              <a:rPr lang="en-US" altLang="zh-CN" sz="3200" dirty="0">
                <a:latin typeface="Times New Roman" panose="02020603050405020304" pitchFamily="18" charset="0"/>
              </a:rPr>
              <a:t>=4 </a:t>
            </a:r>
            <a:r>
              <a:rPr lang="en-US" altLang="zh-CN" sz="2400" dirty="0">
                <a:latin typeface="宋体" panose="02010600030101010101" pitchFamily="2" charset="-122"/>
                <a:sym typeface="Symbol" panose="05050102010706020507" pitchFamily="18" charset="2"/>
              </a:rPr>
              <a:t>-</a:t>
            </a:r>
            <a:r>
              <a:rPr lang="en-US" altLang="zh-CN" sz="3200" dirty="0">
                <a:latin typeface="Times New Roman" panose="02020603050405020304" pitchFamily="18" charset="0"/>
              </a:rPr>
              <a:t> j3</a:t>
            </a:r>
            <a:endParaRPr lang="en-US" altLang="zh-CN" sz="3200" dirty="0">
              <a:latin typeface="Times New Roman" panose="02020603050405020304" pitchFamily="18" charset="0"/>
            </a:endParaRPr>
          </a:p>
        </p:txBody>
      </p:sp>
      <p:sp>
        <p:nvSpPr>
          <p:cNvPr id="51208" name="直接连接符 51207"/>
          <p:cNvSpPr/>
          <p:nvPr/>
        </p:nvSpPr>
        <p:spPr>
          <a:xfrm>
            <a:off x="4665663" y="5075238"/>
            <a:ext cx="3627437" cy="0"/>
          </a:xfrm>
          <a:prstGeom prst="line">
            <a:avLst/>
          </a:prstGeom>
          <a:ln w="38100" cap="flat" cmpd="sng">
            <a:solidFill>
              <a:schemeClr val="tx1"/>
            </a:solidFill>
            <a:prstDash val="solid"/>
            <a:headEnd type="none" w="med" len="med"/>
            <a:tailEnd type="stealth" w="sm" len="med"/>
          </a:ln>
        </p:spPr>
      </p:sp>
      <p:sp>
        <p:nvSpPr>
          <p:cNvPr id="51209" name="直接连接符 51208"/>
          <p:cNvSpPr/>
          <p:nvPr/>
        </p:nvSpPr>
        <p:spPr>
          <a:xfrm flipV="1">
            <a:off x="5934075" y="3978275"/>
            <a:ext cx="0" cy="2117725"/>
          </a:xfrm>
          <a:prstGeom prst="line">
            <a:avLst/>
          </a:prstGeom>
          <a:ln w="38100" cap="flat" cmpd="sng">
            <a:solidFill>
              <a:schemeClr val="tx1"/>
            </a:solidFill>
            <a:prstDash val="solid"/>
            <a:headEnd type="none" w="med" len="med"/>
            <a:tailEnd type="stealth" w="sm" len="med"/>
          </a:ln>
        </p:spPr>
      </p:sp>
      <p:sp>
        <p:nvSpPr>
          <p:cNvPr id="51210" name="文本框 51209"/>
          <p:cNvSpPr txBox="1"/>
          <p:nvPr/>
        </p:nvSpPr>
        <p:spPr>
          <a:xfrm>
            <a:off x="8362950" y="4797425"/>
            <a:ext cx="509588" cy="457200"/>
          </a:xfrm>
          <a:prstGeom prst="rect">
            <a:avLst/>
          </a:prstGeom>
          <a:noFill/>
          <a:ln w="9525">
            <a:noFill/>
          </a:ln>
        </p:spPr>
        <p:txBody>
          <a:bodyPr wrap="none">
            <a:spAutoFit/>
          </a:bodyPr>
          <a:p>
            <a:pPr eaLnBrk="1" hangingPunct="1"/>
            <a:r>
              <a:rPr lang="en-US" altLang="zh-CN" sz="2400" dirty="0">
                <a:latin typeface="Times New Roman" panose="02020603050405020304" pitchFamily="18" charset="0"/>
              </a:rPr>
              <a:t>+1</a:t>
            </a:r>
            <a:endParaRPr lang="en-US" altLang="zh-CN" sz="2400" dirty="0">
              <a:latin typeface="Times New Roman" panose="02020603050405020304" pitchFamily="18" charset="0"/>
            </a:endParaRPr>
          </a:p>
        </p:txBody>
      </p:sp>
      <p:sp>
        <p:nvSpPr>
          <p:cNvPr id="51211" name="文本框 51210"/>
          <p:cNvSpPr txBox="1"/>
          <p:nvPr/>
        </p:nvSpPr>
        <p:spPr>
          <a:xfrm>
            <a:off x="5695950" y="3589338"/>
            <a:ext cx="458788" cy="457200"/>
          </a:xfrm>
          <a:prstGeom prst="rect">
            <a:avLst/>
          </a:prstGeom>
          <a:noFill/>
          <a:ln w="9525">
            <a:noFill/>
          </a:ln>
        </p:spPr>
        <p:txBody>
          <a:bodyPr wrap="none">
            <a:spAutoFit/>
          </a:bodyPr>
          <a:p>
            <a:pPr eaLnBrk="1" hangingPunct="1"/>
            <a:r>
              <a:rPr lang="en-US" altLang="zh-CN" sz="2400" dirty="0">
                <a:latin typeface="Times New Roman" panose="02020603050405020304" pitchFamily="18" charset="0"/>
              </a:rPr>
              <a:t>+j</a:t>
            </a:r>
            <a:endParaRPr lang="en-US" altLang="zh-CN" sz="2400" dirty="0">
              <a:latin typeface="Times New Roman" panose="02020603050405020304" pitchFamily="18" charset="0"/>
            </a:endParaRPr>
          </a:p>
        </p:txBody>
      </p:sp>
      <p:graphicFrame>
        <p:nvGraphicFramePr>
          <p:cNvPr id="51212" name="对象 51211"/>
          <p:cNvGraphicFramePr>
            <a:graphicFrameLocks noChangeAspect="1"/>
          </p:cNvGraphicFramePr>
          <p:nvPr/>
        </p:nvGraphicFramePr>
        <p:xfrm>
          <a:off x="7050088" y="5075238"/>
          <a:ext cx="280987" cy="384175"/>
        </p:xfrm>
        <a:graphic>
          <a:graphicData uri="http://schemas.openxmlformats.org/presentationml/2006/ole">
            <mc:AlternateContent xmlns:mc="http://schemas.openxmlformats.org/markup-compatibility/2006">
              <mc:Choice xmlns:v="urn:schemas-microsoft-com:vml" Requires="v">
                <p:oleObj spid="_x0000_s3139" name="" r:id="rId1" imgW="144780" imgH="197485" progId="">
                  <p:embed/>
                </p:oleObj>
              </mc:Choice>
              <mc:Fallback>
                <p:oleObj name="" r:id="rId1" imgW="144780" imgH="197485" progId="">
                  <p:embed/>
                  <p:pic>
                    <p:nvPicPr>
                      <p:cNvPr id="0" name="图片 3138"/>
                      <p:cNvPicPr/>
                      <p:nvPr/>
                    </p:nvPicPr>
                    <p:blipFill>
                      <a:blip r:embed="rId2"/>
                      <a:stretch>
                        <a:fillRect/>
                      </a:stretch>
                    </p:blipFill>
                    <p:spPr>
                      <a:xfrm>
                        <a:off x="7050088" y="5075238"/>
                        <a:ext cx="280987" cy="384175"/>
                      </a:xfrm>
                      <a:prstGeom prst="rect">
                        <a:avLst/>
                      </a:prstGeom>
                      <a:noFill/>
                      <a:ln w="38100">
                        <a:noFill/>
                        <a:miter/>
                      </a:ln>
                    </p:spPr>
                  </p:pic>
                </p:oleObj>
              </mc:Fallback>
            </mc:AlternateContent>
          </a:graphicData>
        </a:graphic>
      </p:graphicFrame>
      <p:graphicFrame>
        <p:nvGraphicFramePr>
          <p:cNvPr id="51213" name="对象 51212"/>
          <p:cNvGraphicFramePr>
            <a:graphicFrameLocks noChangeAspect="1"/>
          </p:cNvGraphicFramePr>
          <p:nvPr/>
        </p:nvGraphicFramePr>
        <p:xfrm>
          <a:off x="7202488" y="3871913"/>
          <a:ext cx="434975" cy="512762"/>
        </p:xfrm>
        <a:graphic>
          <a:graphicData uri="http://schemas.openxmlformats.org/presentationml/2006/ole">
            <mc:AlternateContent xmlns:mc="http://schemas.openxmlformats.org/markup-compatibility/2006">
              <mc:Choice xmlns:v="urn:schemas-microsoft-com:vml" Requires="v">
                <p:oleObj spid="_x0000_s3137" name="" r:id="rId3" imgW="221615" imgH="260350" progId="">
                  <p:embed/>
                </p:oleObj>
              </mc:Choice>
              <mc:Fallback>
                <p:oleObj name="" r:id="rId3" imgW="221615" imgH="260350" progId="">
                  <p:embed/>
                  <p:pic>
                    <p:nvPicPr>
                      <p:cNvPr id="0" name="图片 3136"/>
                      <p:cNvPicPr/>
                      <p:nvPr/>
                    </p:nvPicPr>
                    <p:blipFill>
                      <a:blip r:embed="rId4"/>
                      <a:stretch>
                        <a:fillRect/>
                      </a:stretch>
                    </p:blipFill>
                    <p:spPr>
                      <a:xfrm>
                        <a:off x="7202488" y="3871913"/>
                        <a:ext cx="434975" cy="512762"/>
                      </a:xfrm>
                      <a:prstGeom prst="rect">
                        <a:avLst/>
                      </a:prstGeom>
                      <a:noFill/>
                      <a:ln w="38100">
                        <a:noFill/>
                        <a:miter/>
                      </a:ln>
                    </p:spPr>
                  </p:pic>
                </p:oleObj>
              </mc:Fallback>
            </mc:AlternateContent>
          </a:graphicData>
        </a:graphic>
      </p:graphicFrame>
      <p:graphicFrame>
        <p:nvGraphicFramePr>
          <p:cNvPr id="51214" name="对象 51213"/>
          <p:cNvGraphicFramePr>
            <a:graphicFrameLocks noChangeAspect="1"/>
          </p:cNvGraphicFramePr>
          <p:nvPr/>
        </p:nvGraphicFramePr>
        <p:xfrm>
          <a:off x="5592763" y="3978275"/>
          <a:ext cx="280987" cy="406400"/>
        </p:xfrm>
        <a:graphic>
          <a:graphicData uri="http://schemas.openxmlformats.org/presentationml/2006/ole">
            <mc:AlternateContent xmlns:mc="http://schemas.openxmlformats.org/markup-compatibility/2006">
              <mc:Choice xmlns:v="urn:schemas-microsoft-com:vml" Requires="v">
                <p:oleObj spid="_x0000_s3138" name="" r:id="rId5" imgW="144145" imgH="209550" progId="">
                  <p:embed/>
                </p:oleObj>
              </mc:Choice>
              <mc:Fallback>
                <p:oleObj name="" r:id="rId5" imgW="144145" imgH="209550" progId="">
                  <p:embed/>
                  <p:pic>
                    <p:nvPicPr>
                      <p:cNvPr id="0" name="图片 3137"/>
                      <p:cNvPicPr/>
                      <p:nvPr/>
                    </p:nvPicPr>
                    <p:blipFill>
                      <a:blip r:embed="rId6"/>
                      <a:stretch>
                        <a:fillRect/>
                      </a:stretch>
                    </p:blipFill>
                    <p:spPr>
                      <a:xfrm>
                        <a:off x="5592763" y="3978275"/>
                        <a:ext cx="280987" cy="406400"/>
                      </a:xfrm>
                      <a:prstGeom prst="rect">
                        <a:avLst/>
                      </a:prstGeom>
                      <a:noFill/>
                      <a:ln w="38100">
                        <a:noFill/>
                        <a:miter/>
                      </a:ln>
                    </p:spPr>
                  </p:pic>
                </p:oleObj>
              </mc:Fallback>
            </mc:AlternateContent>
          </a:graphicData>
        </a:graphic>
      </p:graphicFrame>
      <p:cxnSp>
        <p:nvCxnSpPr>
          <p:cNvPr id="51215" name="直接箭头连接符 51214"/>
          <p:cNvCxnSpPr/>
          <p:nvPr/>
        </p:nvCxnSpPr>
        <p:spPr>
          <a:xfrm flipV="1">
            <a:off x="5934075" y="4168775"/>
            <a:ext cx="1228725" cy="906463"/>
          </a:xfrm>
          <a:prstGeom prst="straightConnector1">
            <a:avLst/>
          </a:prstGeom>
          <a:ln w="25400" cap="flat" cmpd="sng">
            <a:solidFill>
              <a:srgbClr val="FF0000"/>
            </a:solidFill>
            <a:prstDash val="solid"/>
            <a:headEnd type="none" w="med" len="med"/>
            <a:tailEnd type="triangle" w="med" len="med"/>
          </a:ln>
        </p:spPr>
      </p:cxnSp>
      <p:sp>
        <p:nvSpPr>
          <p:cNvPr id="51216" name="直接连接符 51215"/>
          <p:cNvSpPr/>
          <p:nvPr/>
        </p:nvSpPr>
        <p:spPr>
          <a:xfrm>
            <a:off x="5934075" y="4168775"/>
            <a:ext cx="1228725" cy="0"/>
          </a:xfrm>
          <a:prstGeom prst="line">
            <a:avLst/>
          </a:prstGeom>
          <a:ln w="19050" cap="flat" cmpd="sng">
            <a:solidFill>
              <a:srgbClr val="2520F2"/>
            </a:solidFill>
            <a:prstDash val="solid"/>
            <a:headEnd type="none" w="med" len="med"/>
            <a:tailEnd type="none" w="med" len="med"/>
          </a:ln>
        </p:spPr>
      </p:sp>
      <p:sp>
        <p:nvSpPr>
          <p:cNvPr id="51217" name="直接连接符 51216"/>
          <p:cNvSpPr/>
          <p:nvPr/>
        </p:nvSpPr>
        <p:spPr>
          <a:xfrm rot="5364377">
            <a:off x="6696075" y="4632325"/>
            <a:ext cx="931863" cy="1588"/>
          </a:xfrm>
          <a:prstGeom prst="line">
            <a:avLst/>
          </a:prstGeom>
          <a:ln w="19050" cap="flat" cmpd="sng">
            <a:solidFill>
              <a:srgbClr val="2520F2"/>
            </a:solidFill>
            <a:prstDash val="solid"/>
            <a:headEnd type="none" w="med" len="med"/>
            <a:tailEnd type="none" w="med" len="med"/>
          </a:ln>
        </p:spPr>
      </p:sp>
      <p:cxnSp>
        <p:nvCxnSpPr>
          <p:cNvPr id="51218" name="直接箭头连接符 51217"/>
          <p:cNvCxnSpPr/>
          <p:nvPr/>
        </p:nvCxnSpPr>
        <p:spPr>
          <a:xfrm flipH="1" flipV="1">
            <a:off x="4830763" y="4168775"/>
            <a:ext cx="1103312" cy="906463"/>
          </a:xfrm>
          <a:prstGeom prst="straightConnector1">
            <a:avLst/>
          </a:prstGeom>
          <a:ln w="25400" cap="flat" cmpd="sng">
            <a:solidFill>
              <a:schemeClr val="accent1"/>
            </a:solidFill>
            <a:prstDash val="solid"/>
            <a:headEnd type="none" w="med" len="med"/>
            <a:tailEnd type="triangle" w="med" len="med"/>
          </a:ln>
        </p:spPr>
      </p:cxnSp>
      <p:cxnSp>
        <p:nvCxnSpPr>
          <p:cNvPr id="51219" name="直接箭头连接符 51218"/>
          <p:cNvCxnSpPr/>
          <p:nvPr/>
        </p:nvCxnSpPr>
        <p:spPr>
          <a:xfrm flipH="1">
            <a:off x="4830763" y="5073650"/>
            <a:ext cx="1103312" cy="898525"/>
          </a:xfrm>
          <a:prstGeom prst="straightConnector1">
            <a:avLst/>
          </a:prstGeom>
          <a:ln w="25400" cap="flat" cmpd="sng">
            <a:solidFill>
              <a:srgbClr val="FF33CC"/>
            </a:solidFill>
            <a:prstDash val="solid"/>
            <a:headEnd type="none" w="med" len="med"/>
            <a:tailEnd type="triangle" w="med" len="med"/>
          </a:ln>
        </p:spPr>
      </p:cxnSp>
      <p:cxnSp>
        <p:nvCxnSpPr>
          <p:cNvPr id="51220" name="直接箭头连接符 51219"/>
          <p:cNvCxnSpPr/>
          <p:nvPr/>
        </p:nvCxnSpPr>
        <p:spPr>
          <a:xfrm>
            <a:off x="5934075" y="5099050"/>
            <a:ext cx="1228725" cy="874713"/>
          </a:xfrm>
          <a:prstGeom prst="straightConnector1">
            <a:avLst/>
          </a:prstGeom>
          <a:ln w="25400" cap="flat" cmpd="sng">
            <a:solidFill>
              <a:srgbClr val="2520F2"/>
            </a:solidFill>
            <a:prstDash val="solid"/>
            <a:headEnd type="none" w="med" len="med"/>
            <a:tailEnd type="triangle" w="med" len="med"/>
          </a:ln>
        </p:spPr>
      </p:cxnSp>
      <p:graphicFrame>
        <p:nvGraphicFramePr>
          <p:cNvPr id="51221" name="对象 51220"/>
          <p:cNvGraphicFramePr>
            <a:graphicFrameLocks noChangeAspect="1"/>
          </p:cNvGraphicFramePr>
          <p:nvPr/>
        </p:nvGraphicFramePr>
        <p:xfrm>
          <a:off x="7162800" y="5662613"/>
          <a:ext cx="474663" cy="525462"/>
        </p:xfrm>
        <a:graphic>
          <a:graphicData uri="http://schemas.openxmlformats.org/presentationml/2006/ole">
            <mc:AlternateContent xmlns:mc="http://schemas.openxmlformats.org/markup-compatibility/2006">
              <mc:Choice xmlns:v="urn:schemas-microsoft-com:vml" Requires="v">
                <p:oleObj spid="_x0000_s3147" name="" r:id="rId7" imgW="234315" imgH="260350" progId="">
                  <p:embed/>
                </p:oleObj>
              </mc:Choice>
              <mc:Fallback>
                <p:oleObj name="" r:id="rId7" imgW="234315" imgH="260350" progId="">
                  <p:embed/>
                  <p:pic>
                    <p:nvPicPr>
                      <p:cNvPr id="0" name="图片 3146"/>
                      <p:cNvPicPr/>
                      <p:nvPr/>
                    </p:nvPicPr>
                    <p:blipFill>
                      <a:blip r:embed="rId8"/>
                      <a:stretch>
                        <a:fillRect/>
                      </a:stretch>
                    </p:blipFill>
                    <p:spPr>
                      <a:xfrm>
                        <a:off x="7162800" y="5662613"/>
                        <a:ext cx="474663" cy="525462"/>
                      </a:xfrm>
                      <a:prstGeom prst="rect">
                        <a:avLst/>
                      </a:prstGeom>
                      <a:noFill/>
                      <a:ln w="38100">
                        <a:noFill/>
                        <a:miter/>
                      </a:ln>
                    </p:spPr>
                  </p:pic>
                </p:oleObj>
              </mc:Fallback>
            </mc:AlternateContent>
          </a:graphicData>
        </a:graphic>
      </p:graphicFrame>
      <p:graphicFrame>
        <p:nvGraphicFramePr>
          <p:cNvPr id="51222" name="对象 51221"/>
          <p:cNvGraphicFramePr>
            <a:graphicFrameLocks noChangeAspect="1"/>
          </p:cNvGraphicFramePr>
          <p:nvPr/>
        </p:nvGraphicFramePr>
        <p:xfrm>
          <a:off x="4356100" y="5570538"/>
          <a:ext cx="474663" cy="525462"/>
        </p:xfrm>
        <a:graphic>
          <a:graphicData uri="http://schemas.openxmlformats.org/presentationml/2006/ole">
            <mc:AlternateContent xmlns:mc="http://schemas.openxmlformats.org/markup-compatibility/2006">
              <mc:Choice xmlns:v="urn:schemas-microsoft-com:vml" Requires="v">
                <p:oleObj spid="_x0000_s3146" name="" r:id="rId9" imgW="234315" imgH="260350" progId="">
                  <p:embed/>
                </p:oleObj>
              </mc:Choice>
              <mc:Fallback>
                <p:oleObj name="" r:id="rId9" imgW="234315" imgH="260350" progId="">
                  <p:embed/>
                  <p:pic>
                    <p:nvPicPr>
                      <p:cNvPr id="0" name="图片 3145"/>
                      <p:cNvPicPr/>
                      <p:nvPr/>
                    </p:nvPicPr>
                    <p:blipFill>
                      <a:blip r:embed="rId10"/>
                      <a:stretch>
                        <a:fillRect/>
                      </a:stretch>
                    </p:blipFill>
                    <p:spPr>
                      <a:xfrm>
                        <a:off x="4356100" y="5570538"/>
                        <a:ext cx="474663" cy="525462"/>
                      </a:xfrm>
                      <a:prstGeom prst="rect">
                        <a:avLst/>
                      </a:prstGeom>
                      <a:noFill/>
                      <a:ln w="38100">
                        <a:noFill/>
                        <a:miter/>
                      </a:ln>
                    </p:spPr>
                  </p:pic>
                </p:oleObj>
              </mc:Fallback>
            </mc:AlternateContent>
          </a:graphicData>
        </a:graphic>
      </p:graphicFrame>
      <p:graphicFrame>
        <p:nvGraphicFramePr>
          <p:cNvPr id="51223" name="对象 51222"/>
          <p:cNvGraphicFramePr>
            <a:graphicFrameLocks noChangeAspect="1"/>
          </p:cNvGraphicFramePr>
          <p:nvPr/>
        </p:nvGraphicFramePr>
        <p:xfrm>
          <a:off x="4356100" y="3643313"/>
          <a:ext cx="474663" cy="525462"/>
        </p:xfrm>
        <a:graphic>
          <a:graphicData uri="http://schemas.openxmlformats.org/presentationml/2006/ole">
            <mc:AlternateContent xmlns:mc="http://schemas.openxmlformats.org/markup-compatibility/2006">
              <mc:Choice xmlns:v="urn:schemas-microsoft-com:vml" Requires="v">
                <p:oleObj spid="_x0000_s3148" name="" r:id="rId11" imgW="234315" imgH="260350" progId="">
                  <p:embed/>
                </p:oleObj>
              </mc:Choice>
              <mc:Fallback>
                <p:oleObj name="" r:id="rId11" imgW="234315" imgH="260350" progId="">
                  <p:embed/>
                  <p:pic>
                    <p:nvPicPr>
                      <p:cNvPr id="0" name="图片 3147"/>
                      <p:cNvPicPr/>
                      <p:nvPr/>
                    </p:nvPicPr>
                    <p:blipFill>
                      <a:blip r:embed="rId12"/>
                      <a:stretch>
                        <a:fillRect/>
                      </a:stretch>
                    </p:blipFill>
                    <p:spPr>
                      <a:xfrm>
                        <a:off x="4356100" y="3643313"/>
                        <a:ext cx="474663" cy="525462"/>
                      </a:xfrm>
                      <a:prstGeom prst="rect">
                        <a:avLst/>
                      </a:prstGeom>
                      <a:noFill/>
                      <a:ln w="38100">
                        <a:noFill/>
                        <a:miter/>
                      </a:ln>
                    </p:spPr>
                  </p:pic>
                </p:oleObj>
              </mc:Fallback>
            </mc:AlternateContent>
          </a:graphicData>
        </a:graphic>
      </p:graphicFrame>
      <p:sp>
        <p:nvSpPr>
          <p:cNvPr id="51224" name="文本框 51223"/>
          <p:cNvSpPr txBox="1"/>
          <p:nvPr/>
        </p:nvSpPr>
        <p:spPr>
          <a:xfrm>
            <a:off x="119063" y="3978275"/>
            <a:ext cx="2552700" cy="579438"/>
          </a:xfrm>
          <a:prstGeom prst="rect">
            <a:avLst/>
          </a:prstGeom>
          <a:noFill/>
          <a:ln w="9525">
            <a:noFill/>
          </a:ln>
        </p:spPr>
        <p:txBody>
          <a:bodyPr>
            <a:spAutoFit/>
          </a:bodyPr>
          <a:p>
            <a:pPr eaLnBrk="1" hangingPunct="1">
              <a:spcBef>
                <a:spcPct val="50000"/>
              </a:spcBef>
            </a:pPr>
            <a:r>
              <a:rPr lang="en-US" altLang="zh-CN" sz="3200" i="1" dirty="0">
                <a:latin typeface="Times New Roman" panose="02020603050405020304" pitchFamily="18" charset="0"/>
              </a:rPr>
              <a:t>A</a:t>
            </a:r>
            <a:r>
              <a:rPr lang="en-US" altLang="zh-CN" sz="3200" baseline="-25000" dirty="0">
                <a:latin typeface="Times New Roman" panose="02020603050405020304" pitchFamily="18" charset="0"/>
              </a:rPr>
              <a:t>3</a:t>
            </a:r>
            <a:r>
              <a:rPr lang="en-US" altLang="zh-CN" sz="3200" dirty="0">
                <a:latin typeface="Times New Roman" panose="02020603050405020304" pitchFamily="18" charset="0"/>
              </a:rPr>
              <a:t>= </a:t>
            </a:r>
            <a:r>
              <a:rPr lang="en-US" altLang="zh-CN" sz="2400" dirty="0">
                <a:latin typeface="宋体" panose="02010600030101010101" pitchFamily="2" charset="-122"/>
                <a:sym typeface="Symbol" panose="05050102010706020507" pitchFamily="18" charset="2"/>
              </a:rPr>
              <a:t>-</a:t>
            </a:r>
            <a:r>
              <a:rPr lang="en-US" altLang="zh-CN" sz="3200" dirty="0">
                <a:latin typeface="Times New Roman" panose="02020603050405020304" pitchFamily="18" charset="0"/>
              </a:rPr>
              <a:t> 4 +j3</a:t>
            </a:r>
            <a:endParaRPr lang="en-US" altLang="zh-CN" sz="3200" dirty="0">
              <a:latin typeface="Times New Roman" panose="02020603050405020304" pitchFamily="18" charset="0"/>
            </a:endParaRPr>
          </a:p>
        </p:txBody>
      </p:sp>
      <p:sp>
        <p:nvSpPr>
          <p:cNvPr id="51225" name="矩形 51224"/>
          <p:cNvSpPr/>
          <p:nvPr/>
        </p:nvSpPr>
        <p:spPr>
          <a:xfrm>
            <a:off x="6605588" y="4627563"/>
            <a:ext cx="444500" cy="396875"/>
          </a:xfrm>
          <a:prstGeom prst="rect">
            <a:avLst/>
          </a:prstGeom>
          <a:noFill/>
          <a:ln w="9525">
            <a:noFill/>
          </a:ln>
        </p:spPr>
        <p:txBody>
          <a:bodyPr>
            <a:spAutoFit/>
          </a:bodyPr>
          <a:p>
            <a:pPr eaLnBrk="1" hangingPunct="1">
              <a:spcBef>
                <a:spcPct val="50000"/>
              </a:spcBef>
            </a:pPr>
            <a:r>
              <a:rPr lang="zh-CN" altLang="en-US" sz="2000" i="1" dirty="0">
                <a:latin typeface="Times New Roman" panose="02020603050405020304" pitchFamily="18" charset="0"/>
                <a:sym typeface="Symbol" panose="05050102010706020507" pitchFamily="18" charset="2"/>
              </a:rPr>
              <a:t></a:t>
            </a:r>
            <a:r>
              <a:rPr lang="en-US" altLang="zh-CN" sz="2000" baseline="-25000" dirty="0">
                <a:latin typeface="Times New Roman" panose="02020603050405020304" pitchFamily="18" charset="0"/>
                <a:sym typeface="Symbol" panose="05050102010706020507" pitchFamily="18" charset="2"/>
              </a:rPr>
              <a:t>1</a:t>
            </a:r>
            <a:endParaRPr lang="en-US" altLang="zh-CN" sz="2400" i="1" dirty="0">
              <a:latin typeface="Times New Roman" panose="02020603050405020304" pitchFamily="18" charset="0"/>
              <a:sym typeface="Symbol" panose="05050102010706020507" pitchFamily="18" charset="2"/>
            </a:endParaRPr>
          </a:p>
        </p:txBody>
      </p:sp>
      <p:sp>
        <p:nvSpPr>
          <p:cNvPr id="51226" name="矩形 51225"/>
          <p:cNvSpPr/>
          <p:nvPr/>
        </p:nvSpPr>
        <p:spPr>
          <a:xfrm>
            <a:off x="6605588" y="5099050"/>
            <a:ext cx="444500" cy="396875"/>
          </a:xfrm>
          <a:prstGeom prst="rect">
            <a:avLst/>
          </a:prstGeom>
          <a:noFill/>
          <a:ln w="9525">
            <a:noFill/>
          </a:ln>
        </p:spPr>
        <p:txBody>
          <a:bodyPr>
            <a:spAutoFit/>
          </a:bodyPr>
          <a:p>
            <a:pPr eaLnBrk="1" hangingPunct="1">
              <a:spcBef>
                <a:spcPct val="50000"/>
              </a:spcBef>
            </a:pPr>
            <a:r>
              <a:rPr lang="zh-CN" altLang="en-US" sz="2000" i="1" dirty="0">
                <a:latin typeface="Times New Roman" panose="02020603050405020304" pitchFamily="18" charset="0"/>
                <a:sym typeface="Symbol" panose="05050102010706020507" pitchFamily="18" charset="2"/>
              </a:rPr>
              <a:t></a:t>
            </a:r>
            <a:r>
              <a:rPr lang="en-US" altLang="zh-CN" sz="2000" baseline="-25000" dirty="0">
                <a:latin typeface="Times New Roman" panose="02020603050405020304" pitchFamily="18" charset="0"/>
                <a:sym typeface="Symbol" panose="05050102010706020507" pitchFamily="18" charset="2"/>
              </a:rPr>
              <a:t>2</a:t>
            </a:r>
            <a:endParaRPr lang="en-US" altLang="zh-CN" sz="2400" i="1" dirty="0">
              <a:latin typeface="Times New Roman" panose="02020603050405020304" pitchFamily="18" charset="0"/>
              <a:sym typeface="Symbol" panose="05050102010706020507" pitchFamily="18" charset="2"/>
            </a:endParaRPr>
          </a:p>
        </p:txBody>
      </p:sp>
      <p:graphicFrame>
        <p:nvGraphicFramePr>
          <p:cNvPr id="51227" name="对象 51226"/>
          <p:cNvGraphicFramePr>
            <a:graphicFrameLocks noChangeAspect="1"/>
          </p:cNvGraphicFramePr>
          <p:nvPr/>
        </p:nvGraphicFramePr>
        <p:xfrm>
          <a:off x="6356350" y="4627563"/>
          <a:ext cx="374650" cy="566737"/>
        </p:xfrm>
        <a:graphic>
          <a:graphicData uri="http://schemas.openxmlformats.org/presentationml/2006/ole">
            <mc:AlternateContent xmlns:mc="http://schemas.openxmlformats.org/markup-compatibility/2006">
              <mc:Choice xmlns:v="urn:schemas-microsoft-com:vml" Requires="v">
                <p:oleObj spid="_x0000_s3150" name="" r:id="rId13" imgW="441960" imgH="457200" progId="Visio.Drawing.11">
                  <p:embed/>
                </p:oleObj>
              </mc:Choice>
              <mc:Fallback>
                <p:oleObj name="" r:id="rId13" imgW="441960" imgH="457200" progId="Visio.Drawing.11">
                  <p:embed/>
                  <p:pic>
                    <p:nvPicPr>
                      <p:cNvPr id="0" name="图片 3149"/>
                      <p:cNvPicPr/>
                      <p:nvPr/>
                    </p:nvPicPr>
                    <p:blipFill>
                      <a:blip r:embed="rId14"/>
                      <a:stretch>
                        <a:fillRect/>
                      </a:stretch>
                    </p:blipFill>
                    <p:spPr>
                      <a:xfrm>
                        <a:off x="6356350" y="4627563"/>
                        <a:ext cx="374650" cy="566737"/>
                      </a:xfrm>
                      <a:prstGeom prst="rect">
                        <a:avLst/>
                      </a:prstGeom>
                      <a:noFill/>
                      <a:ln w="38100">
                        <a:noFill/>
                        <a:miter/>
                      </a:ln>
                    </p:spPr>
                  </p:pic>
                </p:oleObj>
              </mc:Fallback>
            </mc:AlternateContent>
          </a:graphicData>
        </a:graphic>
      </p:graphicFrame>
      <p:graphicFrame>
        <p:nvGraphicFramePr>
          <p:cNvPr id="51228" name="对象 51227"/>
          <p:cNvGraphicFramePr>
            <a:graphicFrameLocks noChangeAspect="1"/>
          </p:cNvGraphicFramePr>
          <p:nvPr/>
        </p:nvGraphicFramePr>
        <p:xfrm>
          <a:off x="6356350" y="4975225"/>
          <a:ext cx="374650" cy="566738"/>
        </p:xfrm>
        <a:graphic>
          <a:graphicData uri="http://schemas.openxmlformats.org/presentationml/2006/ole">
            <mc:AlternateContent xmlns:mc="http://schemas.openxmlformats.org/markup-compatibility/2006">
              <mc:Choice xmlns:v="urn:schemas-microsoft-com:vml" Requires="v">
                <p:oleObj spid="_x0000_s3144" name="" r:id="rId15" imgW="441960" imgH="457200" progId="Visio.Drawing.11">
                  <p:embed/>
                </p:oleObj>
              </mc:Choice>
              <mc:Fallback>
                <p:oleObj name="" r:id="rId15" imgW="441960" imgH="457200" progId="Visio.Drawing.11">
                  <p:embed/>
                  <p:pic>
                    <p:nvPicPr>
                      <p:cNvPr id="0" name="图片 3143"/>
                      <p:cNvPicPr/>
                      <p:nvPr/>
                    </p:nvPicPr>
                    <p:blipFill>
                      <a:blip r:embed="rId16"/>
                      <a:stretch>
                        <a:fillRect/>
                      </a:stretch>
                    </p:blipFill>
                    <p:spPr>
                      <a:xfrm>
                        <a:off x="6356350" y="4975225"/>
                        <a:ext cx="374650" cy="566738"/>
                      </a:xfrm>
                      <a:prstGeom prst="rect">
                        <a:avLst/>
                      </a:prstGeom>
                      <a:noFill/>
                      <a:ln w="38100">
                        <a:noFill/>
                        <a:miter/>
                      </a:ln>
                    </p:spPr>
                  </p:pic>
                </p:oleObj>
              </mc:Fallback>
            </mc:AlternateContent>
          </a:graphicData>
        </a:graphic>
      </p:graphicFrame>
      <p:graphicFrame>
        <p:nvGraphicFramePr>
          <p:cNvPr id="51229" name="对象 51228"/>
          <p:cNvGraphicFramePr>
            <a:graphicFrameLocks noChangeAspect="1"/>
          </p:cNvGraphicFramePr>
          <p:nvPr/>
        </p:nvGraphicFramePr>
        <p:xfrm>
          <a:off x="5478463" y="4532313"/>
          <a:ext cx="976312" cy="722312"/>
        </p:xfrm>
        <a:graphic>
          <a:graphicData uri="http://schemas.openxmlformats.org/presentationml/2006/ole">
            <mc:AlternateContent xmlns:mc="http://schemas.openxmlformats.org/markup-compatibility/2006">
              <mc:Choice xmlns:v="urn:schemas-microsoft-com:vml" Requires="v">
                <p:oleObj spid="_x0000_s3145" name="" r:id="rId17" imgW="441960" imgH="457200" progId="Visio.Drawing.11">
                  <p:embed/>
                </p:oleObj>
              </mc:Choice>
              <mc:Fallback>
                <p:oleObj name="" r:id="rId17" imgW="441960" imgH="457200" progId="Visio.Drawing.11">
                  <p:embed/>
                  <p:pic>
                    <p:nvPicPr>
                      <p:cNvPr id="0" name="图片 3144"/>
                      <p:cNvPicPr/>
                      <p:nvPr/>
                    </p:nvPicPr>
                    <p:blipFill>
                      <a:blip r:embed="rId18"/>
                      <a:stretch>
                        <a:fillRect/>
                      </a:stretch>
                    </p:blipFill>
                    <p:spPr>
                      <a:xfrm>
                        <a:off x="5478463" y="4532313"/>
                        <a:ext cx="976312" cy="722312"/>
                      </a:xfrm>
                      <a:prstGeom prst="rect">
                        <a:avLst/>
                      </a:prstGeom>
                      <a:noFill/>
                      <a:ln w="38100">
                        <a:noFill/>
                        <a:miter/>
                      </a:ln>
                    </p:spPr>
                  </p:pic>
                </p:oleObj>
              </mc:Fallback>
            </mc:AlternateContent>
          </a:graphicData>
        </a:graphic>
      </p:graphicFrame>
      <p:sp>
        <p:nvSpPr>
          <p:cNvPr id="51230" name="矩形 51229"/>
          <p:cNvSpPr/>
          <p:nvPr/>
        </p:nvSpPr>
        <p:spPr>
          <a:xfrm>
            <a:off x="5873750" y="4383088"/>
            <a:ext cx="444500" cy="396875"/>
          </a:xfrm>
          <a:prstGeom prst="rect">
            <a:avLst/>
          </a:prstGeom>
          <a:noFill/>
          <a:ln w="9525">
            <a:noFill/>
          </a:ln>
        </p:spPr>
        <p:txBody>
          <a:bodyPr>
            <a:spAutoFit/>
          </a:bodyPr>
          <a:p>
            <a:pPr eaLnBrk="1" hangingPunct="1">
              <a:spcBef>
                <a:spcPct val="50000"/>
              </a:spcBef>
            </a:pPr>
            <a:r>
              <a:rPr lang="zh-CN" altLang="en-US" sz="2000" i="1" dirty="0">
                <a:latin typeface="Times New Roman" panose="02020603050405020304" pitchFamily="18" charset="0"/>
                <a:sym typeface="Symbol" panose="05050102010706020507" pitchFamily="18" charset="2"/>
              </a:rPr>
              <a:t></a:t>
            </a:r>
            <a:r>
              <a:rPr lang="en-US" altLang="zh-CN" sz="2000" baseline="-25000" dirty="0">
                <a:latin typeface="Times New Roman" panose="02020603050405020304" pitchFamily="18" charset="0"/>
                <a:sym typeface="Symbol" panose="05050102010706020507" pitchFamily="18" charset="2"/>
              </a:rPr>
              <a:t>3</a:t>
            </a:r>
            <a:endParaRPr lang="en-US" altLang="zh-CN" sz="2400" i="1" dirty="0">
              <a:latin typeface="Times New Roman" panose="02020603050405020304" pitchFamily="18" charset="0"/>
              <a:sym typeface="Symbol" panose="05050102010706020507" pitchFamily="18" charset="2"/>
            </a:endParaRPr>
          </a:p>
        </p:txBody>
      </p:sp>
      <p:graphicFrame>
        <p:nvGraphicFramePr>
          <p:cNvPr id="51231" name="对象 51230"/>
          <p:cNvGraphicFramePr>
            <a:graphicFrameLocks noChangeAspect="1"/>
          </p:cNvGraphicFramePr>
          <p:nvPr/>
        </p:nvGraphicFramePr>
        <p:xfrm>
          <a:off x="5326063" y="4975225"/>
          <a:ext cx="1128712" cy="722313"/>
        </p:xfrm>
        <a:graphic>
          <a:graphicData uri="http://schemas.openxmlformats.org/presentationml/2006/ole">
            <mc:AlternateContent xmlns:mc="http://schemas.openxmlformats.org/markup-compatibility/2006">
              <mc:Choice xmlns:v="urn:schemas-microsoft-com:vml" Requires="v">
                <p:oleObj spid="_x0000_s3149" name="" r:id="rId19" imgW="441960" imgH="457200" progId="Visio.Drawing.11">
                  <p:embed/>
                </p:oleObj>
              </mc:Choice>
              <mc:Fallback>
                <p:oleObj name="" r:id="rId19" imgW="441960" imgH="457200" progId="Visio.Drawing.11">
                  <p:embed/>
                  <p:pic>
                    <p:nvPicPr>
                      <p:cNvPr id="0" name="图片 3148"/>
                      <p:cNvPicPr/>
                      <p:nvPr/>
                    </p:nvPicPr>
                    <p:blipFill>
                      <a:blip r:embed="rId20"/>
                      <a:stretch>
                        <a:fillRect/>
                      </a:stretch>
                    </p:blipFill>
                    <p:spPr>
                      <a:xfrm>
                        <a:off x="5326063" y="4975225"/>
                        <a:ext cx="1128712" cy="722313"/>
                      </a:xfrm>
                      <a:prstGeom prst="rect">
                        <a:avLst/>
                      </a:prstGeom>
                      <a:noFill/>
                      <a:ln w="38100">
                        <a:noFill/>
                        <a:miter/>
                      </a:ln>
                    </p:spPr>
                  </p:pic>
                </p:oleObj>
              </mc:Fallback>
            </mc:AlternateContent>
          </a:graphicData>
        </a:graphic>
      </p:graphicFrame>
      <p:sp>
        <p:nvSpPr>
          <p:cNvPr id="51232" name="矩形 51231"/>
          <p:cNvSpPr/>
          <p:nvPr/>
        </p:nvSpPr>
        <p:spPr>
          <a:xfrm>
            <a:off x="5326063" y="5699125"/>
            <a:ext cx="444500" cy="396875"/>
          </a:xfrm>
          <a:prstGeom prst="rect">
            <a:avLst/>
          </a:prstGeom>
          <a:noFill/>
          <a:ln w="9525">
            <a:noFill/>
          </a:ln>
        </p:spPr>
        <p:txBody>
          <a:bodyPr>
            <a:spAutoFit/>
          </a:bodyPr>
          <a:p>
            <a:pPr eaLnBrk="1" hangingPunct="1">
              <a:spcBef>
                <a:spcPct val="50000"/>
              </a:spcBef>
            </a:pPr>
            <a:r>
              <a:rPr lang="zh-CN" altLang="en-US" sz="2000" i="1" dirty="0">
                <a:latin typeface="Times New Roman" panose="02020603050405020304" pitchFamily="18" charset="0"/>
                <a:sym typeface="Symbol" panose="05050102010706020507" pitchFamily="18" charset="2"/>
              </a:rPr>
              <a:t></a:t>
            </a:r>
            <a:r>
              <a:rPr lang="en-US" altLang="zh-CN" sz="2000" baseline="-25000" dirty="0">
                <a:latin typeface="Times New Roman" panose="02020603050405020304" pitchFamily="18" charset="0"/>
                <a:sym typeface="Symbol" panose="05050102010706020507" pitchFamily="18" charset="2"/>
              </a:rPr>
              <a:t>4</a:t>
            </a:r>
            <a:endParaRPr lang="en-US" altLang="zh-CN" sz="2400" i="1" dirty="0">
              <a:latin typeface="Times New Roman" panose="02020603050405020304" pitchFamily="18" charset="0"/>
              <a:sym typeface="Symbol" panose="05050102010706020507" pitchFamily="18" charset="2"/>
            </a:endParaRPr>
          </a:p>
        </p:txBody>
      </p:sp>
      <p:sp>
        <p:nvSpPr>
          <p:cNvPr id="51233" name="文本框 51232"/>
          <p:cNvSpPr txBox="1"/>
          <p:nvPr/>
        </p:nvSpPr>
        <p:spPr>
          <a:xfrm>
            <a:off x="0" y="5343525"/>
            <a:ext cx="2552700" cy="579438"/>
          </a:xfrm>
          <a:prstGeom prst="rect">
            <a:avLst/>
          </a:prstGeom>
          <a:noFill/>
          <a:ln w="9525">
            <a:noFill/>
          </a:ln>
        </p:spPr>
        <p:txBody>
          <a:bodyPr>
            <a:spAutoFit/>
          </a:bodyPr>
          <a:p>
            <a:pPr eaLnBrk="1" hangingPunct="1">
              <a:spcBef>
                <a:spcPct val="50000"/>
              </a:spcBef>
            </a:pPr>
            <a:r>
              <a:rPr lang="en-US" altLang="zh-CN" sz="3200" i="1" dirty="0">
                <a:latin typeface="Times New Roman" panose="02020603050405020304" pitchFamily="18" charset="0"/>
              </a:rPr>
              <a:t>A</a:t>
            </a:r>
            <a:r>
              <a:rPr lang="en-US" altLang="zh-CN" sz="3200" baseline="-25000" dirty="0">
                <a:latin typeface="Times New Roman" panose="02020603050405020304" pitchFamily="18" charset="0"/>
              </a:rPr>
              <a:t>4</a:t>
            </a:r>
            <a:r>
              <a:rPr lang="en-US" altLang="zh-CN" sz="3200" dirty="0">
                <a:latin typeface="Times New Roman" panose="02020603050405020304" pitchFamily="18" charset="0"/>
              </a:rPr>
              <a:t>= </a:t>
            </a:r>
            <a:r>
              <a:rPr lang="en-US" altLang="zh-CN" sz="2400" dirty="0">
                <a:latin typeface="宋体" panose="02010600030101010101" pitchFamily="2" charset="-122"/>
                <a:sym typeface="Symbol" panose="05050102010706020507" pitchFamily="18" charset="2"/>
              </a:rPr>
              <a:t>-</a:t>
            </a:r>
            <a:r>
              <a:rPr lang="en-US" altLang="zh-CN" sz="3200" dirty="0">
                <a:latin typeface="Times New Roman" panose="02020603050405020304" pitchFamily="18" charset="0"/>
              </a:rPr>
              <a:t> 4 </a:t>
            </a:r>
            <a:r>
              <a:rPr lang="en-US" altLang="zh-CN" sz="2400" dirty="0">
                <a:latin typeface="宋体" panose="02010600030101010101" pitchFamily="2" charset="-122"/>
                <a:sym typeface="Symbol" panose="05050102010706020507" pitchFamily="18" charset="2"/>
              </a:rPr>
              <a:t>-</a:t>
            </a:r>
            <a:r>
              <a:rPr lang="en-US" altLang="zh-CN" sz="3200" dirty="0">
                <a:latin typeface="Times New Roman" panose="02020603050405020304" pitchFamily="18" charset="0"/>
              </a:rPr>
              <a:t> j3</a:t>
            </a:r>
            <a:endParaRPr lang="en-US" altLang="zh-CN" sz="3200" dirty="0">
              <a:latin typeface="Times New Roman" panose="02020603050405020304" pitchFamily="18" charset="0"/>
            </a:endParaRPr>
          </a:p>
        </p:txBody>
      </p:sp>
      <p:grpSp>
        <p:nvGrpSpPr>
          <p:cNvPr id="2" name="组合 51233"/>
          <p:cNvGrpSpPr/>
          <p:nvPr/>
        </p:nvGrpSpPr>
        <p:grpSpPr>
          <a:xfrm>
            <a:off x="2595563" y="1876425"/>
            <a:ext cx="3338512" cy="841375"/>
            <a:chOff x="0" y="0"/>
            <a:chExt cx="2369" cy="636"/>
          </a:xfrm>
        </p:grpSpPr>
        <p:graphicFrame>
          <p:nvGraphicFramePr>
            <p:cNvPr id="45112" name="对象 51234"/>
            <p:cNvGraphicFramePr>
              <a:graphicFrameLocks noChangeAspect="1"/>
            </p:cNvGraphicFramePr>
            <p:nvPr/>
          </p:nvGraphicFramePr>
          <p:xfrm>
            <a:off x="0" y="0"/>
            <a:ext cx="2298" cy="636"/>
          </p:xfrm>
          <a:graphic>
            <a:graphicData uri="http://schemas.openxmlformats.org/presentationml/2006/ole">
              <mc:AlternateContent xmlns:mc="http://schemas.openxmlformats.org/markup-compatibility/2006">
                <mc:Choice xmlns:v="urn:schemas-microsoft-com:vml" Requires="v">
                  <p:oleObj spid="_x0000_s3143" name="" r:id="rId21" imgW="1739900" imgH="482600" progId="">
                    <p:embed/>
                  </p:oleObj>
                </mc:Choice>
                <mc:Fallback>
                  <p:oleObj name="" r:id="rId21" imgW="1739900" imgH="482600" progId="">
                    <p:embed/>
                    <p:pic>
                      <p:nvPicPr>
                        <p:cNvPr id="0" name="图片 3142"/>
                        <p:cNvPicPr/>
                        <p:nvPr/>
                      </p:nvPicPr>
                      <p:blipFill>
                        <a:blip r:embed="rId22"/>
                        <a:stretch>
                          <a:fillRect/>
                        </a:stretch>
                      </p:blipFill>
                      <p:spPr>
                        <a:xfrm>
                          <a:off x="0" y="0"/>
                          <a:ext cx="2298" cy="636"/>
                        </a:xfrm>
                        <a:prstGeom prst="rect">
                          <a:avLst/>
                        </a:prstGeom>
                        <a:noFill/>
                        <a:ln w="38100">
                          <a:noFill/>
                          <a:miter/>
                        </a:ln>
                      </p:spPr>
                    </p:pic>
                  </p:oleObj>
                </mc:Fallback>
              </mc:AlternateContent>
            </a:graphicData>
          </a:graphic>
        </p:graphicFrame>
        <p:grpSp>
          <p:nvGrpSpPr>
            <p:cNvPr id="45113" name="组合 51235"/>
            <p:cNvGrpSpPr/>
            <p:nvPr/>
          </p:nvGrpSpPr>
          <p:grpSpPr>
            <a:xfrm>
              <a:off x="1092" y="103"/>
              <a:ext cx="1277" cy="532"/>
              <a:chOff x="0" y="0"/>
              <a:chExt cx="471" cy="244"/>
            </a:xfrm>
          </p:grpSpPr>
          <p:sp>
            <p:nvSpPr>
              <p:cNvPr id="45114" name="直接连接符 51236"/>
              <p:cNvSpPr/>
              <p:nvPr/>
            </p:nvSpPr>
            <p:spPr>
              <a:xfrm flipH="1">
                <a:off x="0" y="0"/>
                <a:ext cx="110" cy="244"/>
              </a:xfrm>
              <a:prstGeom prst="line">
                <a:avLst/>
              </a:prstGeom>
              <a:ln w="25400" cap="flat" cmpd="sng">
                <a:solidFill>
                  <a:schemeClr val="tx1"/>
                </a:solidFill>
                <a:prstDash val="solid"/>
                <a:headEnd type="none" w="med" len="med"/>
                <a:tailEnd type="none" w="med" len="med"/>
              </a:ln>
            </p:spPr>
          </p:sp>
          <p:sp>
            <p:nvSpPr>
              <p:cNvPr id="45115" name="直接连接符 51237"/>
              <p:cNvSpPr/>
              <p:nvPr/>
            </p:nvSpPr>
            <p:spPr>
              <a:xfrm>
                <a:off x="0" y="238"/>
                <a:ext cx="471" cy="0"/>
              </a:xfrm>
              <a:prstGeom prst="line">
                <a:avLst/>
              </a:prstGeom>
              <a:ln w="25400" cap="flat" cmpd="sng">
                <a:solidFill>
                  <a:schemeClr val="tx1"/>
                </a:solidFill>
                <a:prstDash val="solid"/>
                <a:headEnd type="none" w="med" len="med"/>
                <a:tailEnd type="none" w="med" len="med"/>
              </a:ln>
            </p:spPr>
          </p:sp>
        </p:grpSp>
      </p:grpSp>
      <p:grpSp>
        <p:nvGrpSpPr>
          <p:cNvPr id="4" name="组合 51238"/>
          <p:cNvGrpSpPr/>
          <p:nvPr/>
        </p:nvGrpSpPr>
        <p:grpSpPr>
          <a:xfrm>
            <a:off x="6154738" y="2000250"/>
            <a:ext cx="2371725" cy="687388"/>
            <a:chOff x="0" y="0"/>
            <a:chExt cx="1494" cy="433"/>
          </a:xfrm>
        </p:grpSpPr>
        <p:graphicFrame>
          <p:nvGraphicFramePr>
            <p:cNvPr id="45108" name="对象 51239"/>
            <p:cNvGraphicFramePr>
              <a:graphicFrameLocks noChangeAspect="1"/>
            </p:cNvGraphicFramePr>
            <p:nvPr/>
          </p:nvGraphicFramePr>
          <p:xfrm>
            <a:off x="0" y="0"/>
            <a:ext cx="1494" cy="433"/>
          </p:xfrm>
          <a:graphic>
            <a:graphicData uri="http://schemas.openxmlformats.org/presentationml/2006/ole">
              <mc:AlternateContent xmlns:mc="http://schemas.openxmlformats.org/markup-compatibility/2006">
                <mc:Choice xmlns:v="urn:schemas-microsoft-com:vml" Requires="v">
                  <p:oleObj spid="_x0000_s3142" name="" r:id="rId23" imgW="1011555" imgH="294640" progId="">
                    <p:embed/>
                  </p:oleObj>
                </mc:Choice>
                <mc:Fallback>
                  <p:oleObj name="" r:id="rId23" imgW="1011555" imgH="294640" progId="">
                    <p:embed/>
                    <p:pic>
                      <p:nvPicPr>
                        <p:cNvPr id="0" name="图片 3141"/>
                        <p:cNvPicPr/>
                        <p:nvPr/>
                      </p:nvPicPr>
                      <p:blipFill>
                        <a:blip r:embed="rId24"/>
                        <a:stretch>
                          <a:fillRect/>
                        </a:stretch>
                      </p:blipFill>
                      <p:spPr>
                        <a:xfrm>
                          <a:off x="0" y="0"/>
                          <a:ext cx="1494" cy="433"/>
                        </a:xfrm>
                        <a:prstGeom prst="rect">
                          <a:avLst/>
                        </a:prstGeom>
                        <a:noFill/>
                        <a:ln w="38100">
                          <a:noFill/>
                          <a:miter/>
                        </a:ln>
                      </p:spPr>
                    </p:pic>
                  </p:oleObj>
                </mc:Fallback>
              </mc:AlternateContent>
            </a:graphicData>
          </a:graphic>
        </p:graphicFrame>
        <p:grpSp>
          <p:nvGrpSpPr>
            <p:cNvPr id="45109" name="组合 51240"/>
            <p:cNvGrpSpPr/>
            <p:nvPr/>
          </p:nvGrpSpPr>
          <p:grpSpPr>
            <a:xfrm>
              <a:off x="483" y="0"/>
              <a:ext cx="1011" cy="365"/>
              <a:chOff x="0" y="0"/>
              <a:chExt cx="471" cy="244"/>
            </a:xfrm>
          </p:grpSpPr>
          <p:sp>
            <p:nvSpPr>
              <p:cNvPr id="45110" name="直接连接符 51241"/>
              <p:cNvSpPr/>
              <p:nvPr/>
            </p:nvSpPr>
            <p:spPr>
              <a:xfrm flipH="1">
                <a:off x="0" y="0"/>
                <a:ext cx="110" cy="244"/>
              </a:xfrm>
              <a:prstGeom prst="line">
                <a:avLst/>
              </a:prstGeom>
              <a:ln w="25400" cap="flat" cmpd="sng">
                <a:solidFill>
                  <a:schemeClr val="tx1"/>
                </a:solidFill>
                <a:prstDash val="solid"/>
                <a:headEnd type="none" w="med" len="med"/>
                <a:tailEnd type="none" w="med" len="med"/>
              </a:ln>
            </p:spPr>
          </p:sp>
          <p:sp>
            <p:nvSpPr>
              <p:cNvPr id="45111" name="直接连接符 51242"/>
              <p:cNvSpPr/>
              <p:nvPr/>
            </p:nvSpPr>
            <p:spPr>
              <a:xfrm>
                <a:off x="0" y="238"/>
                <a:ext cx="471" cy="0"/>
              </a:xfrm>
              <a:prstGeom prst="line">
                <a:avLst/>
              </a:prstGeom>
              <a:ln w="25400" cap="flat" cmpd="sng">
                <a:solidFill>
                  <a:schemeClr val="tx1"/>
                </a:solidFill>
                <a:prstDash val="solid"/>
                <a:headEnd type="none" w="med" len="med"/>
                <a:tailEnd type="none" w="med" len="med"/>
              </a:ln>
            </p:spPr>
          </p:sp>
        </p:grpSp>
      </p:grpSp>
      <p:grpSp>
        <p:nvGrpSpPr>
          <p:cNvPr id="6" name="组合 51243"/>
          <p:cNvGrpSpPr/>
          <p:nvPr/>
        </p:nvGrpSpPr>
        <p:grpSpPr>
          <a:xfrm>
            <a:off x="1797050" y="3021013"/>
            <a:ext cx="2617788" cy="666750"/>
            <a:chOff x="0" y="0"/>
            <a:chExt cx="1649" cy="420"/>
          </a:xfrm>
        </p:grpSpPr>
        <p:graphicFrame>
          <p:nvGraphicFramePr>
            <p:cNvPr id="45104" name="对象 51244"/>
            <p:cNvGraphicFramePr>
              <a:graphicFrameLocks noChangeAspect="1"/>
            </p:cNvGraphicFramePr>
            <p:nvPr/>
          </p:nvGraphicFramePr>
          <p:xfrm>
            <a:off x="0" y="0"/>
            <a:ext cx="1649" cy="420"/>
          </p:xfrm>
          <a:graphic>
            <a:graphicData uri="http://schemas.openxmlformats.org/presentationml/2006/ole">
              <mc:AlternateContent xmlns:mc="http://schemas.openxmlformats.org/markup-compatibility/2006">
                <mc:Choice xmlns:v="urn:schemas-microsoft-com:vml" Requires="v">
                  <p:oleObj spid="_x0000_s3141" name="" r:id="rId25" imgW="1152525" imgH="294640" progId="">
                    <p:embed/>
                  </p:oleObj>
                </mc:Choice>
                <mc:Fallback>
                  <p:oleObj name="" r:id="rId25" imgW="1152525" imgH="294640" progId="">
                    <p:embed/>
                    <p:pic>
                      <p:nvPicPr>
                        <p:cNvPr id="0" name="图片 3140"/>
                        <p:cNvPicPr/>
                        <p:nvPr/>
                      </p:nvPicPr>
                      <p:blipFill>
                        <a:blip r:embed="rId26"/>
                        <a:stretch>
                          <a:fillRect/>
                        </a:stretch>
                      </p:blipFill>
                      <p:spPr>
                        <a:xfrm>
                          <a:off x="0" y="0"/>
                          <a:ext cx="1649" cy="420"/>
                        </a:xfrm>
                        <a:prstGeom prst="rect">
                          <a:avLst/>
                        </a:prstGeom>
                        <a:noFill/>
                        <a:ln w="38100">
                          <a:noFill/>
                          <a:miter/>
                        </a:ln>
                      </p:spPr>
                    </p:pic>
                  </p:oleObj>
                </mc:Fallback>
              </mc:AlternateContent>
            </a:graphicData>
          </a:graphic>
        </p:graphicFrame>
        <p:grpSp>
          <p:nvGrpSpPr>
            <p:cNvPr id="45105" name="组合 51245"/>
            <p:cNvGrpSpPr/>
            <p:nvPr/>
          </p:nvGrpSpPr>
          <p:grpSpPr>
            <a:xfrm>
              <a:off x="461" y="0"/>
              <a:ext cx="1151" cy="365"/>
              <a:chOff x="0" y="0"/>
              <a:chExt cx="471" cy="244"/>
            </a:xfrm>
          </p:grpSpPr>
          <p:sp>
            <p:nvSpPr>
              <p:cNvPr id="45106" name="直接连接符 51246"/>
              <p:cNvSpPr/>
              <p:nvPr/>
            </p:nvSpPr>
            <p:spPr>
              <a:xfrm flipH="1">
                <a:off x="0" y="0"/>
                <a:ext cx="110" cy="244"/>
              </a:xfrm>
              <a:prstGeom prst="line">
                <a:avLst/>
              </a:prstGeom>
              <a:ln w="25400" cap="flat" cmpd="sng">
                <a:solidFill>
                  <a:schemeClr val="tx1"/>
                </a:solidFill>
                <a:prstDash val="solid"/>
                <a:headEnd type="none" w="med" len="med"/>
                <a:tailEnd type="none" w="med" len="med"/>
              </a:ln>
            </p:spPr>
          </p:sp>
          <p:sp>
            <p:nvSpPr>
              <p:cNvPr id="45107" name="直接连接符 51247"/>
              <p:cNvSpPr/>
              <p:nvPr/>
            </p:nvSpPr>
            <p:spPr>
              <a:xfrm>
                <a:off x="0" y="238"/>
                <a:ext cx="471" cy="0"/>
              </a:xfrm>
              <a:prstGeom prst="line">
                <a:avLst/>
              </a:prstGeom>
              <a:ln w="25400" cap="flat" cmpd="sng">
                <a:solidFill>
                  <a:schemeClr val="tx1"/>
                </a:solidFill>
                <a:prstDash val="solid"/>
                <a:headEnd type="none" w="med" len="med"/>
                <a:tailEnd type="none" w="med" len="med"/>
              </a:ln>
            </p:spPr>
          </p:sp>
        </p:grpSp>
      </p:grpSp>
      <p:grpSp>
        <p:nvGrpSpPr>
          <p:cNvPr id="8" name="组合 51248"/>
          <p:cNvGrpSpPr/>
          <p:nvPr/>
        </p:nvGrpSpPr>
        <p:grpSpPr>
          <a:xfrm>
            <a:off x="301625" y="5875338"/>
            <a:ext cx="2809875" cy="723900"/>
            <a:chOff x="0" y="0"/>
            <a:chExt cx="1770" cy="456"/>
          </a:xfrm>
        </p:grpSpPr>
        <p:graphicFrame>
          <p:nvGraphicFramePr>
            <p:cNvPr id="45100" name="对象 51249"/>
            <p:cNvGraphicFramePr>
              <a:graphicFrameLocks noChangeAspect="1"/>
            </p:cNvGraphicFramePr>
            <p:nvPr/>
          </p:nvGraphicFramePr>
          <p:xfrm>
            <a:off x="0" y="0"/>
            <a:ext cx="1770" cy="456"/>
          </p:xfrm>
          <a:graphic>
            <a:graphicData uri="http://schemas.openxmlformats.org/presentationml/2006/ole">
              <mc:AlternateContent xmlns:mc="http://schemas.openxmlformats.org/markup-compatibility/2006">
                <mc:Choice xmlns:v="urn:schemas-microsoft-com:vml" Requires="v">
                  <p:oleObj spid="_x0000_s3140" name="" r:id="rId27" imgW="1139825" imgH="294640" progId="">
                    <p:embed/>
                  </p:oleObj>
                </mc:Choice>
                <mc:Fallback>
                  <p:oleObj name="" r:id="rId27" imgW="1139825" imgH="294640" progId="">
                    <p:embed/>
                    <p:pic>
                      <p:nvPicPr>
                        <p:cNvPr id="0" name="图片 3139"/>
                        <p:cNvPicPr/>
                        <p:nvPr/>
                      </p:nvPicPr>
                      <p:blipFill>
                        <a:blip r:embed="rId28"/>
                        <a:stretch>
                          <a:fillRect/>
                        </a:stretch>
                      </p:blipFill>
                      <p:spPr>
                        <a:xfrm>
                          <a:off x="0" y="0"/>
                          <a:ext cx="1770" cy="456"/>
                        </a:xfrm>
                        <a:prstGeom prst="rect">
                          <a:avLst/>
                        </a:prstGeom>
                        <a:noFill/>
                        <a:ln w="38100">
                          <a:noFill/>
                          <a:miter/>
                        </a:ln>
                      </p:spPr>
                    </p:pic>
                  </p:oleObj>
                </mc:Fallback>
              </mc:AlternateContent>
            </a:graphicData>
          </a:graphic>
        </p:graphicFrame>
        <p:grpSp>
          <p:nvGrpSpPr>
            <p:cNvPr id="45101" name="组合 51250"/>
            <p:cNvGrpSpPr/>
            <p:nvPr/>
          </p:nvGrpSpPr>
          <p:grpSpPr>
            <a:xfrm>
              <a:off x="485" y="30"/>
              <a:ext cx="1151" cy="365"/>
              <a:chOff x="0" y="0"/>
              <a:chExt cx="471" cy="244"/>
            </a:xfrm>
          </p:grpSpPr>
          <p:sp>
            <p:nvSpPr>
              <p:cNvPr id="45102" name="直接连接符 51251"/>
              <p:cNvSpPr/>
              <p:nvPr/>
            </p:nvSpPr>
            <p:spPr>
              <a:xfrm flipH="1">
                <a:off x="0" y="0"/>
                <a:ext cx="110" cy="244"/>
              </a:xfrm>
              <a:prstGeom prst="line">
                <a:avLst/>
              </a:prstGeom>
              <a:ln w="25400" cap="flat" cmpd="sng">
                <a:solidFill>
                  <a:schemeClr val="tx1"/>
                </a:solidFill>
                <a:prstDash val="solid"/>
                <a:headEnd type="none" w="med" len="med"/>
                <a:tailEnd type="none" w="med" len="med"/>
              </a:ln>
            </p:spPr>
          </p:sp>
          <p:sp>
            <p:nvSpPr>
              <p:cNvPr id="45103" name="直接连接符 51252"/>
              <p:cNvSpPr/>
              <p:nvPr/>
            </p:nvSpPr>
            <p:spPr>
              <a:xfrm>
                <a:off x="0" y="238"/>
                <a:ext cx="471" cy="0"/>
              </a:xfrm>
              <a:prstGeom prst="line">
                <a:avLst/>
              </a:prstGeom>
              <a:ln w="25400" cap="flat" cmpd="sng">
                <a:solidFill>
                  <a:schemeClr val="tx1"/>
                </a:solidFill>
                <a:prstDash val="solid"/>
                <a:headEnd type="none" w="med" len="med"/>
                <a:tailEnd type="none" w="med" len="med"/>
              </a:ln>
            </p:spPr>
          </p:sp>
        </p:grpSp>
      </p:grpSp>
      <p:grpSp>
        <p:nvGrpSpPr>
          <p:cNvPr id="10" name="组合 51253"/>
          <p:cNvGrpSpPr/>
          <p:nvPr/>
        </p:nvGrpSpPr>
        <p:grpSpPr>
          <a:xfrm>
            <a:off x="620713" y="4579938"/>
            <a:ext cx="2640012" cy="723900"/>
            <a:chOff x="0" y="0"/>
            <a:chExt cx="1663" cy="456"/>
          </a:xfrm>
        </p:grpSpPr>
        <p:graphicFrame>
          <p:nvGraphicFramePr>
            <p:cNvPr id="45096" name="对象 51254"/>
            <p:cNvGraphicFramePr>
              <a:graphicFrameLocks noChangeAspect="1"/>
            </p:cNvGraphicFramePr>
            <p:nvPr/>
          </p:nvGraphicFramePr>
          <p:xfrm>
            <a:off x="0" y="0"/>
            <a:ext cx="1531" cy="456"/>
          </p:xfrm>
          <a:graphic>
            <a:graphicData uri="http://schemas.openxmlformats.org/presentationml/2006/ole">
              <mc:AlternateContent xmlns:mc="http://schemas.openxmlformats.org/markup-compatibility/2006">
                <mc:Choice xmlns:v="urn:schemas-microsoft-com:vml" Requires="v">
                  <p:oleObj spid="_x0000_s3154" name="" r:id="rId29" imgW="986155" imgH="294640" progId="">
                    <p:embed/>
                  </p:oleObj>
                </mc:Choice>
                <mc:Fallback>
                  <p:oleObj name="" r:id="rId29" imgW="986155" imgH="294640" progId="">
                    <p:embed/>
                    <p:pic>
                      <p:nvPicPr>
                        <p:cNvPr id="0" name="图片 3153"/>
                        <p:cNvPicPr/>
                        <p:nvPr/>
                      </p:nvPicPr>
                      <p:blipFill>
                        <a:blip r:embed="rId30"/>
                        <a:stretch>
                          <a:fillRect/>
                        </a:stretch>
                      </p:blipFill>
                      <p:spPr>
                        <a:xfrm>
                          <a:off x="0" y="0"/>
                          <a:ext cx="1531" cy="456"/>
                        </a:xfrm>
                        <a:prstGeom prst="rect">
                          <a:avLst/>
                        </a:prstGeom>
                        <a:noFill/>
                        <a:ln w="38100">
                          <a:noFill/>
                          <a:miter/>
                        </a:ln>
                      </p:spPr>
                    </p:pic>
                  </p:oleObj>
                </mc:Fallback>
              </mc:AlternateContent>
            </a:graphicData>
          </a:graphic>
        </p:graphicFrame>
        <p:grpSp>
          <p:nvGrpSpPr>
            <p:cNvPr id="45097" name="组合 51255"/>
            <p:cNvGrpSpPr/>
            <p:nvPr/>
          </p:nvGrpSpPr>
          <p:grpSpPr>
            <a:xfrm>
              <a:off x="512" y="30"/>
              <a:ext cx="1151" cy="365"/>
              <a:chOff x="0" y="0"/>
              <a:chExt cx="471" cy="244"/>
            </a:xfrm>
          </p:grpSpPr>
          <p:sp>
            <p:nvSpPr>
              <p:cNvPr id="45098" name="直接连接符 51256"/>
              <p:cNvSpPr/>
              <p:nvPr/>
            </p:nvSpPr>
            <p:spPr>
              <a:xfrm flipH="1">
                <a:off x="0" y="0"/>
                <a:ext cx="110" cy="244"/>
              </a:xfrm>
              <a:prstGeom prst="line">
                <a:avLst/>
              </a:prstGeom>
              <a:ln w="25400" cap="flat" cmpd="sng">
                <a:solidFill>
                  <a:schemeClr val="tx1"/>
                </a:solidFill>
                <a:prstDash val="solid"/>
                <a:headEnd type="none" w="med" len="med"/>
                <a:tailEnd type="none" w="med" len="med"/>
              </a:ln>
            </p:spPr>
          </p:sp>
          <p:sp>
            <p:nvSpPr>
              <p:cNvPr id="45099" name="直接连接符 51257"/>
              <p:cNvSpPr/>
              <p:nvPr/>
            </p:nvSpPr>
            <p:spPr>
              <a:xfrm>
                <a:off x="0" y="238"/>
                <a:ext cx="471" cy="0"/>
              </a:xfrm>
              <a:prstGeom prst="line">
                <a:avLst/>
              </a:prstGeom>
              <a:ln w="25400" cap="flat" cmpd="sng">
                <a:solidFill>
                  <a:schemeClr val="tx1"/>
                </a:solidFill>
                <a:prstDash val="solid"/>
                <a:headEnd type="none" w="med" len="med"/>
                <a:tailEnd type="none" w="med" len="med"/>
              </a:ln>
            </p:spPr>
          </p:sp>
        </p:grpSp>
      </p:grpSp>
      <p:sp>
        <p:nvSpPr>
          <p:cNvPr id="45095"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51202"/>
                                        </p:tgtEl>
                                        <p:attrNameLst>
                                          <p:attrName>style.visibility</p:attrName>
                                        </p:attrNameLst>
                                      </p:cBhvr>
                                      <p:to>
                                        <p:strVal val="visible"/>
                                      </p:to>
                                    </p:set>
                                  </p:childTnLst>
                                </p:cTn>
                              </p:par>
                            </p:childTnLst>
                          </p:cTn>
                        </p:par>
                        <p:par>
                          <p:cTn id="7" fill="hold">
                            <p:stCondLst>
                              <p:cond delay="500"/>
                            </p:stCondLst>
                            <p:childTnLst>
                              <p:par>
                                <p:cTn id="8" presetID="22" presetClass="entr" presetSubtype="8" fill="hold" grpId="0" nodeType="afterEffect">
                                  <p:stCondLst>
                                    <p:cond delay="0"/>
                                  </p:stCondLst>
                                  <p:childTnLst>
                                    <p:set>
                                      <p:cBhvr>
                                        <p:cTn id="9" dur="1" fill="hold">
                                          <p:stCondLst>
                                            <p:cond delay="0"/>
                                          </p:stCondLst>
                                        </p:cTn>
                                        <p:tgtEl>
                                          <p:spTgt spid="51203"/>
                                        </p:tgtEl>
                                        <p:attrNameLst>
                                          <p:attrName>style.visibility</p:attrName>
                                        </p:attrNameLst>
                                      </p:cBhvr>
                                      <p:to>
                                        <p:strVal val="visible"/>
                                      </p:to>
                                    </p:set>
                                    <p:animEffect transition="in" filter="wipe(left)">
                                      <p:cBhvr>
                                        <p:cTn id="10" dur="500"/>
                                        <p:tgtEl>
                                          <p:spTgt spid="51203"/>
                                        </p:tgtEl>
                                      </p:cBhvr>
                                    </p:animEffect>
                                  </p:childTnLst>
                                </p:cTn>
                              </p:par>
                            </p:childTnLst>
                          </p:cTn>
                        </p:par>
                        <p:par>
                          <p:cTn id="11" fill="hold">
                            <p:stCondLst>
                              <p:cond delay="1000"/>
                            </p:stCondLst>
                            <p:childTnLst>
                              <p:par>
                                <p:cTn id="12" presetID="15" presetClass="entr" presetSubtype="0" fill="hold" grpId="0" nodeType="afterEffect">
                                  <p:stCondLst>
                                    <p:cond delay="0"/>
                                  </p:stCondLst>
                                  <p:childTnLst>
                                    <p:set>
                                      <p:cBhvr>
                                        <p:cTn id="13" dur="1" fill="hold">
                                          <p:stCondLst>
                                            <p:cond delay="0"/>
                                          </p:stCondLst>
                                        </p:cTn>
                                        <p:tgtEl>
                                          <p:spTgt spid="51204"/>
                                        </p:tgtEl>
                                        <p:attrNameLst>
                                          <p:attrName>style.visibility</p:attrName>
                                        </p:attrNameLst>
                                      </p:cBhvr>
                                      <p:to>
                                        <p:strVal val="visible"/>
                                      </p:to>
                                    </p:set>
                                    <p:anim calcmode="lin" valueType="num">
                                      <p:cBhvr>
                                        <p:cTn id="14" dur="1000" fill="hold"/>
                                        <p:tgtEl>
                                          <p:spTgt spid="51204"/>
                                        </p:tgtEl>
                                        <p:attrNameLst>
                                          <p:attrName>ppt_w</p:attrName>
                                        </p:attrNameLst>
                                      </p:cBhvr>
                                      <p:tavLst>
                                        <p:tav tm="0">
                                          <p:val>
                                            <p:fltVal val="0.000000"/>
                                          </p:val>
                                        </p:tav>
                                        <p:tav tm="100000">
                                          <p:val>
                                            <p:strVal val="#ppt_w"/>
                                          </p:val>
                                        </p:tav>
                                      </p:tavLst>
                                    </p:anim>
                                    <p:anim calcmode="lin" valueType="num">
                                      <p:cBhvr>
                                        <p:cTn id="15" dur="1000" fill="hold"/>
                                        <p:tgtEl>
                                          <p:spTgt spid="51204"/>
                                        </p:tgtEl>
                                        <p:attrNameLst>
                                          <p:attrName>ppt_h</p:attrName>
                                        </p:attrNameLst>
                                      </p:cBhvr>
                                      <p:tavLst>
                                        <p:tav tm="0">
                                          <p:val>
                                            <p:fltVal val="0.000000"/>
                                          </p:val>
                                        </p:tav>
                                        <p:tav tm="100000">
                                          <p:val>
                                            <p:strVal val="#ppt_h"/>
                                          </p:val>
                                        </p:tav>
                                      </p:tavLst>
                                    </p:anim>
                                    <p:anim calcmode="lin" valueType="num">
                                      <p:cBhvr>
                                        <p:cTn id="16" dur="1000" fill="hold"/>
                                        <p:tgtEl>
                                          <p:spTgt spid="51204"/>
                                        </p:tgtEl>
                                        <p:attrNameLst>
                                          <p:attrName>ppt_x</p:attrName>
                                        </p:attrNameLst>
                                      </p:cBhvr>
                                      <p:tavLst>
                                        <p:tav tm="0" fmla="#ppt_x+(cos(-2*pi*(1-$))*-#ppt_x-sin(-2*pi*(1-$))*(1-#ppt_y))*(1-$)">
                                          <p:val>
                                            <p:fltVal val="0.000000"/>
                                          </p:val>
                                        </p:tav>
                                        <p:tav tm="100000">
                                          <p:val>
                                            <p:fltVal val="1.000000"/>
                                          </p:val>
                                        </p:tav>
                                      </p:tavLst>
                                    </p:anim>
                                    <p:anim calcmode="lin" valueType="num">
                                      <p:cBhvr>
                                        <p:cTn id="17" dur="1000" fill="hold"/>
                                        <p:tgtEl>
                                          <p:spTgt spid="51204"/>
                                        </p:tgtEl>
                                        <p:attrNameLst>
                                          <p:attrName>ppt_y</p:attrName>
                                        </p:attrNameLst>
                                      </p:cBhvr>
                                      <p:tavLst>
                                        <p:tav tm="0" fmla="#ppt_y+(sin(-2*pi*(1-$))*-#ppt_x+cos(-2*pi*(1-$))*(1-#ppt_y))*(1-$)">
                                          <p:val>
                                            <p:fltVal val="0.000000"/>
                                          </p:val>
                                        </p:tav>
                                        <p:tav tm="100000">
                                          <p:val>
                                            <p:fltVal val="1.000000"/>
                                          </p:val>
                                        </p:tav>
                                      </p:tavLst>
                                    </p:anim>
                                  </p:childTnLst>
                                </p:cTn>
                              </p:par>
                            </p:childTnLst>
                          </p:cTn>
                        </p:par>
                        <p:par>
                          <p:cTn id="18" fill="hold">
                            <p:stCondLst>
                              <p:cond delay="2000"/>
                            </p:stCondLst>
                            <p:childTnLst>
                              <p:par>
                                <p:cTn id="19" presetID="16" presetClass="entr" presetSubtype="37" fill="hold" grpId="0" nodeType="afterEffect">
                                  <p:stCondLst>
                                    <p:cond delay="0"/>
                                  </p:stCondLst>
                                  <p:childTnLst>
                                    <p:set>
                                      <p:cBhvr>
                                        <p:cTn id="20" dur="1" fill="hold">
                                          <p:stCondLst>
                                            <p:cond delay="0"/>
                                          </p:stCondLst>
                                        </p:cTn>
                                        <p:tgtEl>
                                          <p:spTgt spid="51205"/>
                                        </p:tgtEl>
                                        <p:attrNameLst>
                                          <p:attrName>style.visibility</p:attrName>
                                        </p:attrNameLst>
                                      </p:cBhvr>
                                      <p:to>
                                        <p:strVal val="visible"/>
                                      </p:to>
                                    </p:set>
                                    <p:animEffect transition="in" filter="barn(outVertical)">
                                      <p:cBhvr>
                                        <p:cTn id="21" dur="500"/>
                                        <p:tgtEl>
                                          <p:spTgt spid="5120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51206"/>
                                        </p:tgtEl>
                                        <p:attrNameLst>
                                          <p:attrName>style.visibility</p:attrName>
                                        </p:attrNameLst>
                                      </p:cBhvr>
                                      <p:to>
                                        <p:strVal val="visible"/>
                                      </p:to>
                                    </p:set>
                                    <p:animEffect transition="in" filter="wipe(left)">
                                      <p:cBhvr>
                                        <p:cTn id="26" dur="500"/>
                                        <p:tgtEl>
                                          <p:spTgt spid="51206"/>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0-#ppt_w/2"/>
                                          </p:val>
                                        </p:tav>
                                        <p:tav tm="100000">
                                          <p:val>
                                            <p:strVal val="#ppt_x"/>
                                          </p:val>
                                        </p:tav>
                                      </p:tavLst>
                                    </p:anim>
                                    <p:anim calcmode="lin" valueType="num">
                                      <p:cBhvr additive="base">
                                        <p:cTn id="32" dur="500" fill="hold"/>
                                        <p:tgtEl>
                                          <p:spTgt spid="2"/>
                                        </p:tgtEl>
                                        <p:attrNameLst>
                                          <p:attrName>ppt_y</p:attrName>
                                        </p:attrNameLst>
                                      </p:cBhvr>
                                      <p:tavLst>
                                        <p:tav tm="0">
                                          <p:val>
                                            <p:strVal val="#ppt_y"/>
                                          </p:val>
                                        </p:tav>
                                        <p:tav tm="100000">
                                          <p:val>
                                            <p:strVal val="#ppt_y"/>
                                          </p:val>
                                        </p:tav>
                                      </p:tavLst>
                                    </p:anim>
                                  </p:childTnLst>
                                </p:cTn>
                              </p:par>
                            </p:childTnLst>
                          </p:cTn>
                        </p:par>
                        <p:par>
                          <p:cTn id="33" fill="hold">
                            <p:stCondLst>
                              <p:cond delay="500"/>
                            </p:stCondLst>
                            <p:childTnLst>
                              <p:par>
                                <p:cTn id="34" presetID="2" presetClass="entr" presetSubtype="8"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additive="base">
                                        <p:cTn id="36" dur="500" fill="hold"/>
                                        <p:tgtEl>
                                          <p:spTgt spid="4"/>
                                        </p:tgtEl>
                                        <p:attrNameLst>
                                          <p:attrName>ppt_x</p:attrName>
                                        </p:attrNameLst>
                                      </p:cBhvr>
                                      <p:tavLst>
                                        <p:tav tm="0">
                                          <p:val>
                                            <p:strVal val="0-#ppt_w/2"/>
                                          </p:val>
                                        </p:tav>
                                        <p:tav tm="100000">
                                          <p:val>
                                            <p:strVal val="#ppt_x"/>
                                          </p:val>
                                        </p:tav>
                                      </p:tavLst>
                                    </p:anim>
                                    <p:anim calcmode="lin" valueType="num">
                                      <p:cBhvr additive="base">
                                        <p:cTn id="37"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51208"/>
                                        </p:tgtEl>
                                        <p:attrNameLst>
                                          <p:attrName>style.visibility</p:attrName>
                                        </p:attrNameLst>
                                      </p:cBhvr>
                                      <p:to>
                                        <p:strVal val="visible"/>
                                      </p:to>
                                    </p:set>
                                    <p:anim calcmode="lin" valueType="num">
                                      <p:cBhvr additive="base">
                                        <p:cTn id="42" dur="500" fill="hold"/>
                                        <p:tgtEl>
                                          <p:spTgt spid="51208"/>
                                        </p:tgtEl>
                                        <p:attrNameLst>
                                          <p:attrName>ppt_x</p:attrName>
                                        </p:attrNameLst>
                                      </p:cBhvr>
                                      <p:tavLst>
                                        <p:tav tm="0">
                                          <p:val>
                                            <p:strVal val="0-#ppt_w/2"/>
                                          </p:val>
                                        </p:tav>
                                        <p:tav tm="100000">
                                          <p:val>
                                            <p:strVal val="#ppt_x"/>
                                          </p:val>
                                        </p:tav>
                                      </p:tavLst>
                                    </p:anim>
                                    <p:anim calcmode="lin" valueType="num">
                                      <p:cBhvr additive="base">
                                        <p:cTn id="43" dur="500" fill="hold"/>
                                        <p:tgtEl>
                                          <p:spTgt spid="51208"/>
                                        </p:tgtEl>
                                        <p:attrNameLst>
                                          <p:attrName>ppt_y</p:attrName>
                                        </p:attrNameLst>
                                      </p:cBhvr>
                                      <p:tavLst>
                                        <p:tav tm="0">
                                          <p:val>
                                            <p:strVal val="#ppt_y"/>
                                          </p:val>
                                        </p:tav>
                                        <p:tav tm="100000">
                                          <p:val>
                                            <p:strVal val="#ppt_y"/>
                                          </p:val>
                                        </p:tav>
                                      </p:tavLst>
                                    </p:anim>
                                  </p:childTnLst>
                                </p:cTn>
                              </p:par>
                            </p:childTnLst>
                          </p:cTn>
                        </p:par>
                        <p:par>
                          <p:cTn id="44" fill="hold">
                            <p:stCondLst>
                              <p:cond delay="500"/>
                            </p:stCondLst>
                            <p:childTnLst>
                              <p:par>
                                <p:cTn id="45" presetID="2" presetClass="entr" presetSubtype="8" fill="hold" grpId="0" nodeType="afterEffect">
                                  <p:stCondLst>
                                    <p:cond delay="0"/>
                                  </p:stCondLst>
                                  <p:childTnLst>
                                    <p:set>
                                      <p:cBhvr>
                                        <p:cTn id="46" dur="1" fill="hold">
                                          <p:stCondLst>
                                            <p:cond delay="0"/>
                                          </p:stCondLst>
                                        </p:cTn>
                                        <p:tgtEl>
                                          <p:spTgt spid="51210"/>
                                        </p:tgtEl>
                                        <p:attrNameLst>
                                          <p:attrName>style.visibility</p:attrName>
                                        </p:attrNameLst>
                                      </p:cBhvr>
                                      <p:to>
                                        <p:strVal val="visible"/>
                                      </p:to>
                                    </p:set>
                                    <p:anim calcmode="lin" valueType="num">
                                      <p:cBhvr additive="base">
                                        <p:cTn id="47" dur="500" fill="hold"/>
                                        <p:tgtEl>
                                          <p:spTgt spid="51210"/>
                                        </p:tgtEl>
                                        <p:attrNameLst>
                                          <p:attrName>ppt_x</p:attrName>
                                        </p:attrNameLst>
                                      </p:cBhvr>
                                      <p:tavLst>
                                        <p:tav tm="0">
                                          <p:val>
                                            <p:strVal val="0-#ppt_w/2"/>
                                          </p:val>
                                        </p:tav>
                                        <p:tav tm="100000">
                                          <p:val>
                                            <p:strVal val="#ppt_x"/>
                                          </p:val>
                                        </p:tav>
                                      </p:tavLst>
                                    </p:anim>
                                    <p:anim calcmode="lin" valueType="num">
                                      <p:cBhvr additive="base">
                                        <p:cTn id="48" dur="500" fill="hold"/>
                                        <p:tgtEl>
                                          <p:spTgt spid="51210"/>
                                        </p:tgtEl>
                                        <p:attrNameLst>
                                          <p:attrName>ppt_y</p:attrName>
                                        </p:attrNameLst>
                                      </p:cBhvr>
                                      <p:tavLst>
                                        <p:tav tm="0">
                                          <p:val>
                                            <p:strVal val="#ppt_y"/>
                                          </p:val>
                                        </p:tav>
                                        <p:tav tm="100000">
                                          <p:val>
                                            <p:strVal val="#ppt_y"/>
                                          </p:val>
                                        </p:tav>
                                      </p:tavLst>
                                    </p:anim>
                                  </p:childTnLst>
                                </p:cTn>
                              </p:par>
                            </p:childTnLst>
                          </p:cTn>
                        </p:par>
                        <p:par>
                          <p:cTn id="49" fill="hold">
                            <p:stCondLst>
                              <p:cond delay="1000"/>
                            </p:stCondLst>
                            <p:childTnLst>
                              <p:par>
                                <p:cTn id="50" presetID="2" presetClass="entr" presetSubtype="8" fill="hold" nodeType="afterEffect">
                                  <p:stCondLst>
                                    <p:cond delay="0"/>
                                  </p:stCondLst>
                                  <p:childTnLst>
                                    <p:set>
                                      <p:cBhvr>
                                        <p:cTn id="51" dur="1" fill="hold">
                                          <p:stCondLst>
                                            <p:cond delay="0"/>
                                          </p:stCondLst>
                                        </p:cTn>
                                        <p:tgtEl>
                                          <p:spTgt spid="51209"/>
                                        </p:tgtEl>
                                        <p:attrNameLst>
                                          <p:attrName>style.visibility</p:attrName>
                                        </p:attrNameLst>
                                      </p:cBhvr>
                                      <p:to>
                                        <p:strVal val="visible"/>
                                      </p:to>
                                    </p:set>
                                    <p:anim calcmode="lin" valueType="num">
                                      <p:cBhvr additive="base">
                                        <p:cTn id="52" dur="500" fill="hold"/>
                                        <p:tgtEl>
                                          <p:spTgt spid="51209"/>
                                        </p:tgtEl>
                                        <p:attrNameLst>
                                          <p:attrName>ppt_x</p:attrName>
                                        </p:attrNameLst>
                                      </p:cBhvr>
                                      <p:tavLst>
                                        <p:tav tm="0">
                                          <p:val>
                                            <p:strVal val="0-#ppt_w/2"/>
                                          </p:val>
                                        </p:tav>
                                        <p:tav tm="100000">
                                          <p:val>
                                            <p:strVal val="#ppt_x"/>
                                          </p:val>
                                        </p:tav>
                                      </p:tavLst>
                                    </p:anim>
                                    <p:anim calcmode="lin" valueType="num">
                                      <p:cBhvr additive="base">
                                        <p:cTn id="53" dur="500" fill="hold"/>
                                        <p:tgtEl>
                                          <p:spTgt spid="51209"/>
                                        </p:tgtEl>
                                        <p:attrNameLst>
                                          <p:attrName>ppt_y</p:attrName>
                                        </p:attrNameLst>
                                      </p:cBhvr>
                                      <p:tavLst>
                                        <p:tav tm="0">
                                          <p:val>
                                            <p:strVal val="#ppt_y"/>
                                          </p:val>
                                        </p:tav>
                                        <p:tav tm="100000">
                                          <p:val>
                                            <p:strVal val="#ppt_y"/>
                                          </p:val>
                                        </p:tav>
                                      </p:tavLst>
                                    </p:anim>
                                  </p:childTnLst>
                                </p:cTn>
                              </p:par>
                            </p:childTnLst>
                          </p:cTn>
                        </p:par>
                        <p:par>
                          <p:cTn id="54" fill="hold">
                            <p:stCondLst>
                              <p:cond delay="1500"/>
                            </p:stCondLst>
                            <p:childTnLst>
                              <p:par>
                                <p:cTn id="55" presetID="2" presetClass="entr" presetSubtype="8" fill="hold" grpId="0" nodeType="afterEffect">
                                  <p:stCondLst>
                                    <p:cond delay="0"/>
                                  </p:stCondLst>
                                  <p:childTnLst>
                                    <p:set>
                                      <p:cBhvr>
                                        <p:cTn id="56" dur="1" fill="hold">
                                          <p:stCondLst>
                                            <p:cond delay="0"/>
                                          </p:stCondLst>
                                        </p:cTn>
                                        <p:tgtEl>
                                          <p:spTgt spid="51211"/>
                                        </p:tgtEl>
                                        <p:attrNameLst>
                                          <p:attrName>style.visibility</p:attrName>
                                        </p:attrNameLst>
                                      </p:cBhvr>
                                      <p:to>
                                        <p:strVal val="visible"/>
                                      </p:to>
                                    </p:set>
                                    <p:anim calcmode="lin" valueType="num">
                                      <p:cBhvr additive="base">
                                        <p:cTn id="57" dur="500" fill="hold"/>
                                        <p:tgtEl>
                                          <p:spTgt spid="51211"/>
                                        </p:tgtEl>
                                        <p:attrNameLst>
                                          <p:attrName>ppt_x</p:attrName>
                                        </p:attrNameLst>
                                      </p:cBhvr>
                                      <p:tavLst>
                                        <p:tav tm="0">
                                          <p:val>
                                            <p:strVal val="0-#ppt_w/2"/>
                                          </p:val>
                                        </p:tav>
                                        <p:tav tm="100000">
                                          <p:val>
                                            <p:strVal val="#ppt_x"/>
                                          </p:val>
                                        </p:tav>
                                      </p:tavLst>
                                    </p:anim>
                                    <p:anim calcmode="lin" valueType="num">
                                      <p:cBhvr additive="base">
                                        <p:cTn id="58" dur="500" fill="hold"/>
                                        <p:tgtEl>
                                          <p:spTgt spid="51211"/>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nodeType="clickEffect">
                                  <p:stCondLst>
                                    <p:cond delay="0"/>
                                  </p:stCondLst>
                                  <p:childTnLst>
                                    <p:set>
                                      <p:cBhvr>
                                        <p:cTn id="62" dur="1" fill="hold">
                                          <p:stCondLst>
                                            <p:cond delay="0"/>
                                          </p:stCondLst>
                                        </p:cTn>
                                        <p:tgtEl>
                                          <p:spTgt spid="51212"/>
                                        </p:tgtEl>
                                        <p:attrNameLst>
                                          <p:attrName>style.visibility</p:attrName>
                                        </p:attrNameLst>
                                      </p:cBhvr>
                                      <p:to>
                                        <p:strVal val="visible"/>
                                      </p:to>
                                    </p:set>
                                    <p:anim calcmode="lin" valueType="num">
                                      <p:cBhvr additive="base">
                                        <p:cTn id="63" dur="500" fill="hold"/>
                                        <p:tgtEl>
                                          <p:spTgt spid="51212"/>
                                        </p:tgtEl>
                                        <p:attrNameLst>
                                          <p:attrName>ppt_x</p:attrName>
                                        </p:attrNameLst>
                                      </p:cBhvr>
                                      <p:tavLst>
                                        <p:tav tm="0">
                                          <p:val>
                                            <p:strVal val="0-#ppt_w/2"/>
                                          </p:val>
                                        </p:tav>
                                        <p:tav tm="100000">
                                          <p:val>
                                            <p:strVal val="#ppt_x"/>
                                          </p:val>
                                        </p:tav>
                                      </p:tavLst>
                                    </p:anim>
                                    <p:anim calcmode="lin" valueType="num">
                                      <p:cBhvr additive="base">
                                        <p:cTn id="64" dur="500" fill="hold"/>
                                        <p:tgtEl>
                                          <p:spTgt spid="51212"/>
                                        </p:tgtEl>
                                        <p:attrNameLst>
                                          <p:attrName>ppt_y</p:attrName>
                                        </p:attrNameLst>
                                      </p:cBhvr>
                                      <p:tavLst>
                                        <p:tav tm="0">
                                          <p:val>
                                            <p:strVal val="#ppt_y"/>
                                          </p:val>
                                        </p:tav>
                                        <p:tav tm="100000">
                                          <p:val>
                                            <p:strVal val="#ppt_y"/>
                                          </p:val>
                                        </p:tav>
                                      </p:tavLst>
                                    </p:anim>
                                  </p:childTnLst>
                                </p:cTn>
                              </p:par>
                            </p:childTnLst>
                          </p:cTn>
                        </p:par>
                        <p:par>
                          <p:cTn id="65" fill="hold">
                            <p:stCondLst>
                              <p:cond delay="500"/>
                            </p:stCondLst>
                            <p:childTnLst>
                              <p:par>
                                <p:cTn id="66" presetID="2" presetClass="entr" presetSubtype="8" fill="hold" nodeType="afterEffect">
                                  <p:stCondLst>
                                    <p:cond delay="0"/>
                                  </p:stCondLst>
                                  <p:childTnLst>
                                    <p:set>
                                      <p:cBhvr>
                                        <p:cTn id="67" dur="1" fill="hold">
                                          <p:stCondLst>
                                            <p:cond delay="0"/>
                                          </p:stCondLst>
                                        </p:cTn>
                                        <p:tgtEl>
                                          <p:spTgt spid="51217"/>
                                        </p:tgtEl>
                                        <p:attrNameLst>
                                          <p:attrName>style.visibility</p:attrName>
                                        </p:attrNameLst>
                                      </p:cBhvr>
                                      <p:to>
                                        <p:strVal val="visible"/>
                                      </p:to>
                                    </p:set>
                                    <p:anim calcmode="lin" valueType="num">
                                      <p:cBhvr additive="base">
                                        <p:cTn id="68" dur="500" fill="hold"/>
                                        <p:tgtEl>
                                          <p:spTgt spid="51217"/>
                                        </p:tgtEl>
                                        <p:attrNameLst>
                                          <p:attrName>ppt_x</p:attrName>
                                        </p:attrNameLst>
                                      </p:cBhvr>
                                      <p:tavLst>
                                        <p:tav tm="0">
                                          <p:val>
                                            <p:strVal val="0-#ppt_w/2"/>
                                          </p:val>
                                        </p:tav>
                                        <p:tav tm="100000">
                                          <p:val>
                                            <p:strVal val="#ppt_x"/>
                                          </p:val>
                                        </p:tav>
                                      </p:tavLst>
                                    </p:anim>
                                    <p:anim calcmode="lin" valueType="num">
                                      <p:cBhvr additive="base">
                                        <p:cTn id="69" dur="500" fill="hold"/>
                                        <p:tgtEl>
                                          <p:spTgt spid="51217"/>
                                        </p:tgtEl>
                                        <p:attrNameLst>
                                          <p:attrName>ppt_y</p:attrName>
                                        </p:attrNameLst>
                                      </p:cBhvr>
                                      <p:tavLst>
                                        <p:tav tm="0">
                                          <p:val>
                                            <p:strVal val="#ppt_y"/>
                                          </p:val>
                                        </p:tav>
                                        <p:tav tm="100000">
                                          <p:val>
                                            <p:strVal val="#ppt_y"/>
                                          </p:val>
                                        </p:tav>
                                      </p:tavLst>
                                    </p:anim>
                                  </p:childTnLst>
                                </p:cTn>
                              </p:par>
                            </p:childTnLst>
                          </p:cTn>
                        </p:par>
                        <p:par>
                          <p:cTn id="70" fill="hold">
                            <p:stCondLst>
                              <p:cond delay="1000"/>
                            </p:stCondLst>
                            <p:childTnLst>
                              <p:par>
                                <p:cTn id="71" presetID="2" presetClass="entr" presetSubtype="8" fill="hold" nodeType="afterEffect">
                                  <p:stCondLst>
                                    <p:cond delay="0"/>
                                  </p:stCondLst>
                                  <p:childTnLst>
                                    <p:set>
                                      <p:cBhvr>
                                        <p:cTn id="72" dur="1" fill="hold">
                                          <p:stCondLst>
                                            <p:cond delay="0"/>
                                          </p:stCondLst>
                                        </p:cTn>
                                        <p:tgtEl>
                                          <p:spTgt spid="51214"/>
                                        </p:tgtEl>
                                        <p:attrNameLst>
                                          <p:attrName>style.visibility</p:attrName>
                                        </p:attrNameLst>
                                      </p:cBhvr>
                                      <p:to>
                                        <p:strVal val="visible"/>
                                      </p:to>
                                    </p:set>
                                    <p:anim calcmode="lin" valueType="num">
                                      <p:cBhvr additive="base">
                                        <p:cTn id="73" dur="500" fill="hold"/>
                                        <p:tgtEl>
                                          <p:spTgt spid="51214"/>
                                        </p:tgtEl>
                                        <p:attrNameLst>
                                          <p:attrName>ppt_x</p:attrName>
                                        </p:attrNameLst>
                                      </p:cBhvr>
                                      <p:tavLst>
                                        <p:tav tm="0">
                                          <p:val>
                                            <p:strVal val="0-#ppt_w/2"/>
                                          </p:val>
                                        </p:tav>
                                        <p:tav tm="100000">
                                          <p:val>
                                            <p:strVal val="#ppt_x"/>
                                          </p:val>
                                        </p:tav>
                                      </p:tavLst>
                                    </p:anim>
                                    <p:anim calcmode="lin" valueType="num">
                                      <p:cBhvr additive="base">
                                        <p:cTn id="74" dur="500" fill="hold"/>
                                        <p:tgtEl>
                                          <p:spTgt spid="51214"/>
                                        </p:tgtEl>
                                        <p:attrNameLst>
                                          <p:attrName>ppt_y</p:attrName>
                                        </p:attrNameLst>
                                      </p:cBhvr>
                                      <p:tavLst>
                                        <p:tav tm="0">
                                          <p:val>
                                            <p:strVal val="#ppt_y"/>
                                          </p:val>
                                        </p:tav>
                                        <p:tav tm="100000">
                                          <p:val>
                                            <p:strVal val="#ppt_y"/>
                                          </p:val>
                                        </p:tav>
                                      </p:tavLst>
                                    </p:anim>
                                  </p:childTnLst>
                                </p:cTn>
                              </p:par>
                            </p:childTnLst>
                          </p:cTn>
                        </p:par>
                        <p:par>
                          <p:cTn id="75" fill="hold">
                            <p:stCondLst>
                              <p:cond delay="1500"/>
                            </p:stCondLst>
                            <p:childTnLst>
                              <p:par>
                                <p:cTn id="76" presetID="2" presetClass="entr" presetSubtype="8" fill="hold" nodeType="afterEffect">
                                  <p:stCondLst>
                                    <p:cond delay="0"/>
                                  </p:stCondLst>
                                  <p:childTnLst>
                                    <p:set>
                                      <p:cBhvr>
                                        <p:cTn id="77" dur="1" fill="hold">
                                          <p:stCondLst>
                                            <p:cond delay="0"/>
                                          </p:stCondLst>
                                        </p:cTn>
                                        <p:tgtEl>
                                          <p:spTgt spid="51216"/>
                                        </p:tgtEl>
                                        <p:attrNameLst>
                                          <p:attrName>style.visibility</p:attrName>
                                        </p:attrNameLst>
                                      </p:cBhvr>
                                      <p:to>
                                        <p:strVal val="visible"/>
                                      </p:to>
                                    </p:set>
                                    <p:anim calcmode="lin" valueType="num">
                                      <p:cBhvr additive="base">
                                        <p:cTn id="78" dur="500" fill="hold"/>
                                        <p:tgtEl>
                                          <p:spTgt spid="51216"/>
                                        </p:tgtEl>
                                        <p:attrNameLst>
                                          <p:attrName>ppt_x</p:attrName>
                                        </p:attrNameLst>
                                      </p:cBhvr>
                                      <p:tavLst>
                                        <p:tav tm="0">
                                          <p:val>
                                            <p:strVal val="0-#ppt_w/2"/>
                                          </p:val>
                                        </p:tav>
                                        <p:tav tm="100000">
                                          <p:val>
                                            <p:strVal val="#ppt_x"/>
                                          </p:val>
                                        </p:tav>
                                      </p:tavLst>
                                    </p:anim>
                                    <p:anim calcmode="lin" valueType="num">
                                      <p:cBhvr additive="base">
                                        <p:cTn id="79" dur="500" fill="hold"/>
                                        <p:tgtEl>
                                          <p:spTgt spid="51216"/>
                                        </p:tgtEl>
                                        <p:attrNameLst>
                                          <p:attrName>ppt_y</p:attrName>
                                        </p:attrNameLst>
                                      </p:cBhvr>
                                      <p:tavLst>
                                        <p:tav tm="0">
                                          <p:val>
                                            <p:strVal val="#ppt_y"/>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8" fill="hold" nodeType="clickEffect">
                                  <p:stCondLst>
                                    <p:cond delay="0"/>
                                  </p:stCondLst>
                                  <p:childTnLst>
                                    <p:set>
                                      <p:cBhvr>
                                        <p:cTn id="83" dur="1" fill="hold">
                                          <p:stCondLst>
                                            <p:cond delay="0"/>
                                          </p:stCondLst>
                                        </p:cTn>
                                        <p:tgtEl>
                                          <p:spTgt spid="51215"/>
                                        </p:tgtEl>
                                        <p:attrNameLst>
                                          <p:attrName>style.visibility</p:attrName>
                                        </p:attrNameLst>
                                      </p:cBhvr>
                                      <p:to>
                                        <p:strVal val="visible"/>
                                      </p:to>
                                    </p:set>
                                    <p:anim calcmode="lin" valueType="num">
                                      <p:cBhvr additive="base">
                                        <p:cTn id="84" dur="500" fill="hold"/>
                                        <p:tgtEl>
                                          <p:spTgt spid="51215"/>
                                        </p:tgtEl>
                                        <p:attrNameLst>
                                          <p:attrName>ppt_x</p:attrName>
                                        </p:attrNameLst>
                                      </p:cBhvr>
                                      <p:tavLst>
                                        <p:tav tm="0">
                                          <p:val>
                                            <p:strVal val="0-#ppt_w/2"/>
                                          </p:val>
                                        </p:tav>
                                        <p:tav tm="100000">
                                          <p:val>
                                            <p:strVal val="#ppt_x"/>
                                          </p:val>
                                        </p:tav>
                                      </p:tavLst>
                                    </p:anim>
                                    <p:anim calcmode="lin" valueType="num">
                                      <p:cBhvr additive="base">
                                        <p:cTn id="85" dur="500" fill="hold"/>
                                        <p:tgtEl>
                                          <p:spTgt spid="51215"/>
                                        </p:tgtEl>
                                        <p:attrNameLst>
                                          <p:attrName>ppt_y</p:attrName>
                                        </p:attrNameLst>
                                      </p:cBhvr>
                                      <p:tavLst>
                                        <p:tav tm="0">
                                          <p:val>
                                            <p:strVal val="#ppt_y"/>
                                          </p:val>
                                        </p:tav>
                                        <p:tav tm="100000">
                                          <p:val>
                                            <p:strVal val="#ppt_y"/>
                                          </p:val>
                                        </p:tav>
                                      </p:tavLst>
                                    </p:anim>
                                  </p:childTnLst>
                                </p:cTn>
                              </p:par>
                            </p:childTnLst>
                          </p:cTn>
                        </p:par>
                        <p:par>
                          <p:cTn id="86" fill="hold">
                            <p:stCondLst>
                              <p:cond delay="500"/>
                            </p:stCondLst>
                            <p:childTnLst>
                              <p:par>
                                <p:cTn id="87" presetID="2" presetClass="entr" presetSubtype="8" fill="hold" nodeType="afterEffect">
                                  <p:stCondLst>
                                    <p:cond delay="0"/>
                                  </p:stCondLst>
                                  <p:childTnLst>
                                    <p:set>
                                      <p:cBhvr>
                                        <p:cTn id="88" dur="1" fill="hold">
                                          <p:stCondLst>
                                            <p:cond delay="0"/>
                                          </p:stCondLst>
                                        </p:cTn>
                                        <p:tgtEl>
                                          <p:spTgt spid="51213"/>
                                        </p:tgtEl>
                                        <p:attrNameLst>
                                          <p:attrName>style.visibility</p:attrName>
                                        </p:attrNameLst>
                                      </p:cBhvr>
                                      <p:to>
                                        <p:strVal val="visible"/>
                                      </p:to>
                                    </p:set>
                                    <p:anim calcmode="lin" valueType="num">
                                      <p:cBhvr additive="base">
                                        <p:cTn id="89" dur="500" fill="hold"/>
                                        <p:tgtEl>
                                          <p:spTgt spid="51213"/>
                                        </p:tgtEl>
                                        <p:attrNameLst>
                                          <p:attrName>ppt_x</p:attrName>
                                        </p:attrNameLst>
                                      </p:cBhvr>
                                      <p:tavLst>
                                        <p:tav tm="0">
                                          <p:val>
                                            <p:strVal val="0-#ppt_w/2"/>
                                          </p:val>
                                        </p:tav>
                                        <p:tav tm="100000">
                                          <p:val>
                                            <p:strVal val="#ppt_x"/>
                                          </p:val>
                                        </p:tav>
                                      </p:tavLst>
                                    </p:anim>
                                    <p:anim calcmode="lin" valueType="num">
                                      <p:cBhvr additive="base">
                                        <p:cTn id="90" dur="500" fill="hold"/>
                                        <p:tgtEl>
                                          <p:spTgt spid="51213"/>
                                        </p:tgtEl>
                                        <p:attrNameLst>
                                          <p:attrName>ppt_y</p:attrName>
                                        </p:attrNameLst>
                                      </p:cBhvr>
                                      <p:tavLst>
                                        <p:tav tm="0">
                                          <p:val>
                                            <p:strVal val="#ppt_y"/>
                                          </p:val>
                                        </p:tav>
                                        <p:tav tm="100000">
                                          <p:val>
                                            <p:strVal val="#ppt_y"/>
                                          </p:val>
                                        </p:tav>
                                      </p:tavLst>
                                    </p:anim>
                                  </p:childTnLst>
                                </p:cTn>
                              </p:par>
                            </p:childTnLst>
                          </p:cTn>
                        </p:par>
                        <p:par>
                          <p:cTn id="91" fill="hold">
                            <p:stCondLst>
                              <p:cond delay="1000"/>
                            </p:stCondLst>
                            <p:childTnLst>
                              <p:par>
                                <p:cTn id="92" presetID="2" presetClass="entr" presetSubtype="8" fill="hold" nodeType="afterEffect">
                                  <p:stCondLst>
                                    <p:cond delay="0"/>
                                  </p:stCondLst>
                                  <p:childTnLst>
                                    <p:set>
                                      <p:cBhvr>
                                        <p:cTn id="93" dur="1" fill="hold">
                                          <p:stCondLst>
                                            <p:cond delay="0"/>
                                          </p:stCondLst>
                                        </p:cTn>
                                        <p:tgtEl>
                                          <p:spTgt spid="51227"/>
                                        </p:tgtEl>
                                        <p:attrNameLst>
                                          <p:attrName>style.visibility</p:attrName>
                                        </p:attrNameLst>
                                      </p:cBhvr>
                                      <p:to>
                                        <p:strVal val="visible"/>
                                      </p:to>
                                    </p:set>
                                    <p:anim calcmode="lin" valueType="num">
                                      <p:cBhvr additive="base">
                                        <p:cTn id="94" dur="500" fill="hold"/>
                                        <p:tgtEl>
                                          <p:spTgt spid="51227"/>
                                        </p:tgtEl>
                                        <p:attrNameLst>
                                          <p:attrName>ppt_x</p:attrName>
                                        </p:attrNameLst>
                                      </p:cBhvr>
                                      <p:tavLst>
                                        <p:tav tm="0">
                                          <p:val>
                                            <p:strVal val="0-#ppt_w/2"/>
                                          </p:val>
                                        </p:tav>
                                        <p:tav tm="100000">
                                          <p:val>
                                            <p:strVal val="#ppt_x"/>
                                          </p:val>
                                        </p:tav>
                                      </p:tavLst>
                                    </p:anim>
                                    <p:anim calcmode="lin" valueType="num">
                                      <p:cBhvr additive="base">
                                        <p:cTn id="95" dur="500" fill="hold"/>
                                        <p:tgtEl>
                                          <p:spTgt spid="51227"/>
                                        </p:tgtEl>
                                        <p:attrNameLst>
                                          <p:attrName>ppt_y</p:attrName>
                                        </p:attrNameLst>
                                      </p:cBhvr>
                                      <p:tavLst>
                                        <p:tav tm="0">
                                          <p:val>
                                            <p:strVal val="#ppt_y"/>
                                          </p:val>
                                        </p:tav>
                                        <p:tav tm="100000">
                                          <p:val>
                                            <p:strVal val="#ppt_y"/>
                                          </p:val>
                                        </p:tav>
                                      </p:tavLst>
                                    </p:anim>
                                  </p:childTnLst>
                                </p:cTn>
                              </p:par>
                            </p:childTnLst>
                          </p:cTn>
                        </p:par>
                        <p:par>
                          <p:cTn id="96" fill="hold">
                            <p:stCondLst>
                              <p:cond delay="1500"/>
                            </p:stCondLst>
                            <p:childTnLst>
                              <p:par>
                                <p:cTn id="97" presetID="2" presetClass="entr" presetSubtype="8" fill="hold" grpId="0" nodeType="afterEffect">
                                  <p:stCondLst>
                                    <p:cond delay="0"/>
                                  </p:stCondLst>
                                  <p:childTnLst>
                                    <p:set>
                                      <p:cBhvr>
                                        <p:cTn id="98" dur="1" fill="hold">
                                          <p:stCondLst>
                                            <p:cond delay="0"/>
                                          </p:stCondLst>
                                        </p:cTn>
                                        <p:tgtEl>
                                          <p:spTgt spid="51225"/>
                                        </p:tgtEl>
                                        <p:attrNameLst>
                                          <p:attrName>style.visibility</p:attrName>
                                        </p:attrNameLst>
                                      </p:cBhvr>
                                      <p:to>
                                        <p:strVal val="visible"/>
                                      </p:to>
                                    </p:set>
                                    <p:anim calcmode="lin" valueType="num">
                                      <p:cBhvr additive="base">
                                        <p:cTn id="99" dur="500" fill="hold"/>
                                        <p:tgtEl>
                                          <p:spTgt spid="51225"/>
                                        </p:tgtEl>
                                        <p:attrNameLst>
                                          <p:attrName>ppt_x</p:attrName>
                                        </p:attrNameLst>
                                      </p:cBhvr>
                                      <p:tavLst>
                                        <p:tav tm="0">
                                          <p:val>
                                            <p:strVal val="0-#ppt_w/2"/>
                                          </p:val>
                                        </p:tav>
                                        <p:tav tm="100000">
                                          <p:val>
                                            <p:strVal val="#ppt_x"/>
                                          </p:val>
                                        </p:tav>
                                      </p:tavLst>
                                    </p:anim>
                                    <p:anim calcmode="lin" valueType="num">
                                      <p:cBhvr additive="base">
                                        <p:cTn id="100" dur="500" fill="hold"/>
                                        <p:tgtEl>
                                          <p:spTgt spid="51225"/>
                                        </p:tgtEl>
                                        <p:attrNameLst>
                                          <p:attrName>ppt_y</p:attrName>
                                        </p:attrNameLst>
                                      </p:cBhvr>
                                      <p:tavLst>
                                        <p:tav tm="0">
                                          <p:val>
                                            <p:strVal val="#ppt_y"/>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2" presetClass="entr" presetSubtype="8" fill="hold" grpId="0" nodeType="clickEffect">
                                  <p:stCondLst>
                                    <p:cond delay="0"/>
                                  </p:stCondLst>
                                  <p:childTnLst>
                                    <p:set>
                                      <p:cBhvr>
                                        <p:cTn id="104" dur="1" fill="hold">
                                          <p:stCondLst>
                                            <p:cond delay="0"/>
                                          </p:stCondLst>
                                        </p:cTn>
                                        <p:tgtEl>
                                          <p:spTgt spid="51207"/>
                                        </p:tgtEl>
                                        <p:attrNameLst>
                                          <p:attrName>style.visibility</p:attrName>
                                        </p:attrNameLst>
                                      </p:cBhvr>
                                      <p:to>
                                        <p:strVal val="visible"/>
                                      </p:to>
                                    </p:set>
                                    <p:animEffect transition="in" filter="wipe(left)">
                                      <p:cBhvr>
                                        <p:cTn id="105" dur="500"/>
                                        <p:tgtEl>
                                          <p:spTgt spid="51207"/>
                                        </p:tgtEl>
                                      </p:cBhvr>
                                    </p:animEffect>
                                  </p:childTnLst>
                                </p:cTn>
                              </p:par>
                            </p:childTnLst>
                          </p:cTn>
                        </p:par>
                      </p:childTnLst>
                    </p:cTn>
                  </p:par>
                  <p:par>
                    <p:cTn id="106" fill="hold">
                      <p:stCondLst>
                        <p:cond delay="indefinite"/>
                      </p:stCondLst>
                      <p:childTnLst>
                        <p:par>
                          <p:cTn id="107" fill="hold">
                            <p:stCondLst>
                              <p:cond delay="0"/>
                            </p:stCondLst>
                            <p:childTnLst>
                              <p:par>
                                <p:cTn id="108" presetID="2" presetClass="entr" presetSubtype="8" fill="hold" nodeType="clickEffect">
                                  <p:stCondLst>
                                    <p:cond delay="0"/>
                                  </p:stCondLst>
                                  <p:childTnLst>
                                    <p:set>
                                      <p:cBhvr>
                                        <p:cTn id="109" dur="1" fill="hold">
                                          <p:stCondLst>
                                            <p:cond delay="0"/>
                                          </p:stCondLst>
                                        </p:cTn>
                                        <p:tgtEl>
                                          <p:spTgt spid="6"/>
                                        </p:tgtEl>
                                        <p:attrNameLst>
                                          <p:attrName>style.visibility</p:attrName>
                                        </p:attrNameLst>
                                      </p:cBhvr>
                                      <p:to>
                                        <p:strVal val="visible"/>
                                      </p:to>
                                    </p:set>
                                    <p:anim calcmode="lin" valueType="num">
                                      <p:cBhvr additive="base">
                                        <p:cTn id="110" dur="500" fill="hold"/>
                                        <p:tgtEl>
                                          <p:spTgt spid="6"/>
                                        </p:tgtEl>
                                        <p:attrNameLst>
                                          <p:attrName>ppt_x</p:attrName>
                                        </p:attrNameLst>
                                      </p:cBhvr>
                                      <p:tavLst>
                                        <p:tav tm="0">
                                          <p:val>
                                            <p:strVal val="0-#ppt_w/2"/>
                                          </p:val>
                                        </p:tav>
                                        <p:tav tm="100000">
                                          <p:val>
                                            <p:strVal val="#ppt_x"/>
                                          </p:val>
                                        </p:tav>
                                      </p:tavLst>
                                    </p:anim>
                                    <p:anim calcmode="lin" valueType="num">
                                      <p:cBhvr additive="base">
                                        <p:cTn id="111"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2" presetClass="entr" presetSubtype="8" fill="hold" nodeType="clickEffect">
                                  <p:stCondLst>
                                    <p:cond delay="0"/>
                                  </p:stCondLst>
                                  <p:childTnLst>
                                    <p:set>
                                      <p:cBhvr>
                                        <p:cTn id="115" dur="1" fill="hold">
                                          <p:stCondLst>
                                            <p:cond delay="0"/>
                                          </p:stCondLst>
                                        </p:cTn>
                                        <p:tgtEl>
                                          <p:spTgt spid="51220"/>
                                        </p:tgtEl>
                                        <p:attrNameLst>
                                          <p:attrName>style.visibility</p:attrName>
                                        </p:attrNameLst>
                                      </p:cBhvr>
                                      <p:to>
                                        <p:strVal val="visible"/>
                                      </p:to>
                                    </p:set>
                                    <p:anim calcmode="lin" valueType="num">
                                      <p:cBhvr additive="base">
                                        <p:cTn id="116" dur="500" fill="hold"/>
                                        <p:tgtEl>
                                          <p:spTgt spid="51220"/>
                                        </p:tgtEl>
                                        <p:attrNameLst>
                                          <p:attrName>ppt_x</p:attrName>
                                        </p:attrNameLst>
                                      </p:cBhvr>
                                      <p:tavLst>
                                        <p:tav tm="0">
                                          <p:val>
                                            <p:strVal val="0-#ppt_w/2"/>
                                          </p:val>
                                        </p:tav>
                                        <p:tav tm="100000">
                                          <p:val>
                                            <p:strVal val="#ppt_x"/>
                                          </p:val>
                                        </p:tav>
                                      </p:tavLst>
                                    </p:anim>
                                    <p:anim calcmode="lin" valueType="num">
                                      <p:cBhvr additive="base">
                                        <p:cTn id="117" dur="500" fill="hold"/>
                                        <p:tgtEl>
                                          <p:spTgt spid="51220"/>
                                        </p:tgtEl>
                                        <p:attrNameLst>
                                          <p:attrName>ppt_y</p:attrName>
                                        </p:attrNameLst>
                                      </p:cBhvr>
                                      <p:tavLst>
                                        <p:tav tm="0">
                                          <p:val>
                                            <p:strVal val="#ppt_y"/>
                                          </p:val>
                                        </p:tav>
                                        <p:tav tm="100000">
                                          <p:val>
                                            <p:strVal val="#ppt_y"/>
                                          </p:val>
                                        </p:tav>
                                      </p:tavLst>
                                    </p:anim>
                                  </p:childTnLst>
                                </p:cTn>
                              </p:par>
                            </p:childTnLst>
                          </p:cTn>
                        </p:par>
                        <p:par>
                          <p:cTn id="118" fill="hold">
                            <p:stCondLst>
                              <p:cond delay="500"/>
                            </p:stCondLst>
                            <p:childTnLst>
                              <p:par>
                                <p:cTn id="119" presetID="2" presetClass="entr" presetSubtype="8" fill="hold" nodeType="afterEffect">
                                  <p:stCondLst>
                                    <p:cond delay="0"/>
                                  </p:stCondLst>
                                  <p:childTnLst>
                                    <p:set>
                                      <p:cBhvr>
                                        <p:cTn id="120" dur="1" fill="hold">
                                          <p:stCondLst>
                                            <p:cond delay="0"/>
                                          </p:stCondLst>
                                        </p:cTn>
                                        <p:tgtEl>
                                          <p:spTgt spid="51221"/>
                                        </p:tgtEl>
                                        <p:attrNameLst>
                                          <p:attrName>style.visibility</p:attrName>
                                        </p:attrNameLst>
                                      </p:cBhvr>
                                      <p:to>
                                        <p:strVal val="visible"/>
                                      </p:to>
                                    </p:set>
                                    <p:anim calcmode="lin" valueType="num">
                                      <p:cBhvr additive="base">
                                        <p:cTn id="121" dur="500" fill="hold"/>
                                        <p:tgtEl>
                                          <p:spTgt spid="51221"/>
                                        </p:tgtEl>
                                        <p:attrNameLst>
                                          <p:attrName>ppt_x</p:attrName>
                                        </p:attrNameLst>
                                      </p:cBhvr>
                                      <p:tavLst>
                                        <p:tav tm="0">
                                          <p:val>
                                            <p:strVal val="0-#ppt_w/2"/>
                                          </p:val>
                                        </p:tav>
                                        <p:tav tm="100000">
                                          <p:val>
                                            <p:strVal val="#ppt_x"/>
                                          </p:val>
                                        </p:tav>
                                      </p:tavLst>
                                    </p:anim>
                                    <p:anim calcmode="lin" valueType="num">
                                      <p:cBhvr additive="base">
                                        <p:cTn id="122" dur="500" fill="hold"/>
                                        <p:tgtEl>
                                          <p:spTgt spid="51221"/>
                                        </p:tgtEl>
                                        <p:attrNameLst>
                                          <p:attrName>ppt_y</p:attrName>
                                        </p:attrNameLst>
                                      </p:cBhvr>
                                      <p:tavLst>
                                        <p:tav tm="0">
                                          <p:val>
                                            <p:strVal val="#ppt_y"/>
                                          </p:val>
                                        </p:tav>
                                        <p:tav tm="100000">
                                          <p:val>
                                            <p:strVal val="#ppt_y"/>
                                          </p:val>
                                        </p:tav>
                                      </p:tavLst>
                                    </p:anim>
                                  </p:childTnLst>
                                </p:cTn>
                              </p:par>
                            </p:childTnLst>
                          </p:cTn>
                        </p:par>
                        <p:par>
                          <p:cTn id="123" fill="hold">
                            <p:stCondLst>
                              <p:cond delay="1000"/>
                            </p:stCondLst>
                            <p:childTnLst>
                              <p:par>
                                <p:cTn id="124" presetID="2" presetClass="entr" presetSubtype="8" fill="hold" nodeType="afterEffect">
                                  <p:stCondLst>
                                    <p:cond delay="0"/>
                                  </p:stCondLst>
                                  <p:childTnLst>
                                    <p:set>
                                      <p:cBhvr>
                                        <p:cTn id="125" dur="1" fill="hold">
                                          <p:stCondLst>
                                            <p:cond delay="0"/>
                                          </p:stCondLst>
                                        </p:cTn>
                                        <p:tgtEl>
                                          <p:spTgt spid="51228"/>
                                        </p:tgtEl>
                                        <p:attrNameLst>
                                          <p:attrName>style.visibility</p:attrName>
                                        </p:attrNameLst>
                                      </p:cBhvr>
                                      <p:to>
                                        <p:strVal val="visible"/>
                                      </p:to>
                                    </p:set>
                                    <p:anim calcmode="lin" valueType="num">
                                      <p:cBhvr additive="base">
                                        <p:cTn id="126" dur="500" fill="hold"/>
                                        <p:tgtEl>
                                          <p:spTgt spid="51228"/>
                                        </p:tgtEl>
                                        <p:attrNameLst>
                                          <p:attrName>ppt_x</p:attrName>
                                        </p:attrNameLst>
                                      </p:cBhvr>
                                      <p:tavLst>
                                        <p:tav tm="0">
                                          <p:val>
                                            <p:strVal val="0-#ppt_w/2"/>
                                          </p:val>
                                        </p:tav>
                                        <p:tav tm="100000">
                                          <p:val>
                                            <p:strVal val="#ppt_x"/>
                                          </p:val>
                                        </p:tav>
                                      </p:tavLst>
                                    </p:anim>
                                    <p:anim calcmode="lin" valueType="num">
                                      <p:cBhvr additive="base">
                                        <p:cTn id="127" dur="500" fill="hold"/>
                                        <p:tgtEl>
                                          <p:spTgt spid="51228"/>
                                        </p:tgtEl>
                                        <p:attrNameLst>
                                          <p:attrName>ppt_y</p:attrName>
                                        </p:attrNameLst>
                                      </p:cBhvr>
                                      <p:tavLst>
                                        <p:tav tm="0">
                                          <p:val>
                                            <p:strVal val="#ppt_y"/>
                                          </p:val>
                                        </p:tav>
                                        <p:tav tm="100000">
                                          <p:val>
                                            <p:strVal val="#ppt_y"/>
                                          </p:val>
                                        </p:tav>
                                      </p:tavLst>
                                    </p:anim>
                                  </p:childTnLst>
                                </p:cTn>
                              </p:par>
                            </p:childTnLst>
                          </p:cTn>
                        </p:par>
                        <p:par>
                          <p:cTn id="128" fill="hold">
                            <p:stCondLst>
                              <p:cond delay="1500"/>
                            </p:stCondLst>
                            <p:childTnLst>
                              <p:par>
                                <p:cTn id="129" presetID="2" presetClass="entr" presetSubtype="8" fill="hold" grpId="0" nodeType="afterEffect">
                                  <p:stCondLst>
                                    <p:cond delay="0"/>
                                  </p:stCondLst>
                                  <p:childTnLst>
                                    <p:set>
                                      <p:cBhvr>
                                        <p:cTn id="130" dur="1" fill="hold">
                                          <p:stCondLst>
                                            <p:cond delay="0"/>
                                          </p:stCondLst>
                                        </p:cTn>
                                        <p:tgtEl>
                                          <p:spTgt spid="51226"/>
                                        </p:tgtEl>
                                        <p:attrNameLst>
                                          <p:attrName>style.visibility</p:attrName>
                                        </p:attrNameLst>
                                      </p:cBhvr>
                                      <p:to>
                                        <p:strVal val="visible"/>
                                      </p:to>
                                    </p:set>
                                    <p:anim calcmode="lin" valueType="num">
                                      <p:cBhvr additive="base">
                                        <p:cTn id="131" dur="500" fill="hold"/>
                                        <p:tgtEl>
                                          <p:spTgt spid="51226"/>
                                        </p:tgtEl>
                                        <p:attrNameLst>
                                          <p:attrName>ppt_x</p:attrName>
                                        </p:attrNameLst>
                                      </p:cBhvr>
                                      <p:tavLst>
                                        <p:tav tm="0">
                                          <p:val>
                                            <p:strVal val="0-#ppt_w/2"/>
                                          </p:val>
                                        </p:tav>
                                        <p:tav tm="100000">
                                          <p:val>
                                            <p:strVal val="#ppt_x"/>
                                          </p:val>
                                        </p:tav>
                                      </p:tavLst>
                                    </p:anim>
                                    <p:anim calcmode="lin" valueType="num">
                                      <p:cBhvr additive="base">
                                        <p:cTn id="132" dur="500" fill="hold"/>
                                        <p:tgtEl>
                                          <p:spTgt spid="51226"/>
                                        </p:tgtEl>
                                        <p:attrNameLst>
                                          <p:attrName>ppt_y</p:attrName>
                                        </p:attrNameLst>
                                      </p:cBhvr>
                                      <p:tavLst>
                                        <p:tav tm="0">
                                          <p:val>
                                            <p:strVal val="#ppt_y"/>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22" presetClass="entr" presetSubtype="8" fill="hold" grpId="0" nodeType="clickEffect">
                                  <p:stCondLst>
                                    <p:cond delay="0"/>
                                  </p:stCondLst>
                                  <p:childTnLst>
                                    <p:set>
                                      <p:cBhvr>
                                        <p:cTn id="136" dur="1" fill="hold">
                                          <p:stCondLst>
                                            <p:cond delay="0"/>
                                          </p:stCondLst>
                                        </p:cTn>
                                        <p:tgtEl>
                                          <p:spTgt spid="51224"/>
                                        </p:tgtEl>
                                        <p:attrNameLst>
                                          <p:attrName>style.visibility</p:attrName>
                                        </p:attrNameLst>
                                      </p:cBhvr>
                                      <p:to>
                                        <p:strVal val="visible"/>
                                      </p:to>
                                    </p:set>
                                    <p:animEffect transition="in" filter="wipe(left)">
                                      <p:cBhvr>
                                        <p:cTn id="137" dur="500"/>
                                        <p:tgtEl>
                                          <p:spTgt spid="51224"/>
                                        </p:tgtEl>
                                      </p:cBhvr>
                                    </p:animEffect>
                                  </p:childTnLst>
                                </p:cTn>
                              </p:par>
                            </p:childTnLst>
                          </p:cTn>
                        </p:par>
                      </p:childTnLst>
                    </p:cTn>
                  </p:par>
                  <p:par>
                    <p:cTn id="138" fill="hold">
                      <p:stCondLst>
                        <p:cond delay="indefinite"/>
                      </p:stCondLst>
                      <p:childTnLst>
                        <p:par>
                          <p:cTn id="139" fill="hold">
                            <p:stCondLst>
                              <p:cond delay="0"/>
                            </p:stCondLst>
                            <p:childTnLst>
                              <p:par>
                                <p:cTn id="140" presetID="2" presetClass="entr" presetSubtype="8" fill="hold" nodeType="clickEffect">
                                  <p:stCondLst>
                                    <p:cond delay="0"/>
                                  </p:stCondLst>
                                  <p:childTnLst>
                                    <p:set>
                                      <p:cBhvr>
                                        <p:cTn id="141" dur="1" fill="hold">
                                          <p:stCondLst>
                                            <p:cond delay="0"/>
                                          </p:stCondLst>
                                        </p:cTn>
                                        <p:tgtEl>
                                          <p:spTgt spid="10"/>
                                        </p:tgtEl>
                                        <p:attrNameLst>
                                          <p:attrName>style.visibility</p:attrName>
                                        </p:attrNameLst>
                                      </p:cBhvr>
                                      <p:to>
                                        <p:strVal val="visible"/>
                                      </p:to>
                                    </p:set>
                                    <p:anim calcmode="lin" valueType="num">
                                      <p:cBhvr additive="base">
                                        <p:cTn id="142" dur="500" fill="hold"/>
                                        <p:tgtEl>
                                          <p:spTgt spid="10"/>
                                        </p:tgtEl>
                                        <p:attrNameLst>
                                          <p:attrName>ppt_x</p:attrName>
                                        </p:attrNameLst>
                                      </p:cBhvr>
                                      <p:tavLst>
                                        <p:tav tm="0">
                                          <p:val>
                                            <p:strVal val="0-#ppt_w/2"/>
                                          </p:val>
                                        </p:tav>
                                        <p:tav tm="100000">
                                          <p:val>
                                            <p:strVal val="#ppt_x"/>
                                          </p:val>
                                        </p:tav>
                                      </p:tavLst>
                                    </p:anim>
                                    <p:anim calcmode="lin" valueType="num">
                                      <p:cBhvr additive="base">
                                        <p:cTn id="143"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44" fill="hold">
                      <p:stCondLst>
                        <p:cond delay="indefinite"/>
                      </p:stCondLst>
                      <p:childTnLst>
                        <p:par>
                          <p:cTn id="145" fill="hold">
                            <p:stCondLst>
                              <p:cond delay="0"/>
                            </p:stCondLst>
                            <p:childTnLst>
                              <p:par>
                                <p:cTn id="146" presetID="2" presetClass="entr" presetSubtype="8" fill="hold" nodeType="clickEffect">
                                  <p:stCondLst>
                                    <p:cond delay="0"/>
                                  </p:stCondLst>
                                  <p:childTnLst>
                                    <p:set>
                                      <p:cBhvr>
                                        <p:cTn id="147" dur="1" fill="hold">
                                          <p:stCondLst>
                                            <p:cond delay="0"/>
                                          </p:stCondLst>
                                        </p:cTn>
                                        <p:tgtEl>
                                          <p:spTgt spid="51218"/>
                                        </p:tgtEl>
                                        <p:attrNameLst>
                                          <p:attrName>style.visibility</p:attrName>
                                        </p:attrNameLst>
                                      </p:cBhvr>
                                      <p:to>
                                        <p:strVal val="visible"/>
                                      </p:to>
                                    </p:set>
                                    <p:anim calcmode="lin" valueType="num">
                                      <p:cBhvr additive="base">
                                        <p:cTn id="148" dur="500" fill="hold"/>
                                        <p:tgtEl>
                                          <p:spTgt spid="51218"/>
                                        </p:tgtEl>
                                        <p:attrNameLst>
                                          <p:attrName>ppt_x</p:attrName>
                                        </p:attrNameLst>
                                      </p:cBhvr>
                                      <p:tavLst>
                                        <p:tav tm="0">
                                          <p:val>
                                            <p:strVal val="0-#ppt_w/2"/>
                                          </p:val>
                                        </p:tav>
                                        <p:tav tm="100000">
                                          <p:val>
                                            <p:strVal val="#ppt_x"/>
                                          </p:val>
                                        </p:tav>
                                      </p:tavLst>
                                    </p:anim>
                                    <p:anim calcmode="lin" valueType="num">
                                      <p:cBhvr additive="base">
                                        <p:cTn id="149" dur="500" fill="hold"/>
                                        <p:tgtEl>
                                          <p:spTgt spid="51218"/>
                                        </p:tgtEl>
                                        <p:attrNameLst>
                                          <p:attrName>ppt_y</p:attrName>
                                        </p:attrNameLst>
                                      </p:cBhvr>
                                      <p:tavLst>
                                        <p:tav tm="0">
                                          <p:val>
                                            <p:strVal val="#ppt_y"/>
                                          </p:val>
                                        </p:tav>
                                        <p:tav tm="100000">
                                          <p:val>
                                            <p:strVal val="#ppt_y"/>
                                          </p:val>
                                        </p:tav>
                                      </p:tavLst>
                                    </p:anim>
                                  </p:childTnLst>
                                </p:cTn>
                              </p:par>
                            </p:childTnLst>
                          </p:cTn>
                        </p:par>
                        <p:par>
                          <p:cTn id="150" fill="hold">
                            <p:stCondLst>
                              <p:cond delay="500"/>
                            </p:stCondLst>
                            <p:childTnLst>
                              <p:par>
                                <p:cTn id="151" presetID="2" presetClass="entr" presetSubtype="8" fill="hold" nodeType="afterEffect">
                                  <p:stCondLst>
                                    <p:cond delay="0"/>
                                  </p:stCondLst>
                                  <p:childTnLst>
                                    <p:set>
                                      <p:cBhvr>
                                        <p:cTn id="152" dur="1" fill="hold">
                                          <p:stCondLst>
                                            <p:cond delay="0"/>
                                          </p:stCondLst>
                                        </p:cTn>
                                        <p:tgtEl>
                                          <p:spTgt spid="51223"/>
                                        </p:tgtEl>
                                        <p:attrNameLst>
                                          <p:attrName>style.visibility</p:attrName>
                                        </p:attrNameLst>
                                      </p:cBhvr>
                                      <p:to>
                                        <p:strVal val="visible"/>
                                      </p:to>
                                    </p:set>
                                    <p:anim calcmode="lin" valueType="num">
                                      <p:cBhvr additive="base">
                                        <p:cTn id="153" dur="500" fill="hold"/>
                                        <p:tgtEl>
                                          <p:spTgt spid="51223"/>
                                        </p:tgtEl>
                                        <p:attrNameLst>
                                          <p:attrName>ppt_x</p:attrName>
                                        </p:attrNameLst>
                                      </p:cBhvr>
                                      <p:tavLst>
                                        <p:tav tm="0">
                                          <p:val>
                                            <p:strVal val="0-#ppt_w/2"/>
                                          </p:val>
                                        </p:tav>
                                        <p:tav tm="100000">
                                          <p:val>
                                            <p:strVal val="#ppt_x"/>
                                          </p:val>
                                        </p:tav>
                                      </p:tavLst>
                                    </p:anim>
                                    <p:anim calcmode="lin" valueType="num">
                                      <p:cBhvr additive="base">
                                        <p:cTn id="154" dur="500" fill="hold"/>
                                        <p:tgtEl>
                                          <p:spTgt spid="51223"/>
                                        </p:tgtEl>
                                        <p:attrNameLst>
                                          <p:attrName>ppt_y</p:attrName>
                                        </p:attrNameLst>
                                      </p:cBhvr>
                                      <p:tavLst>
                                        <p:tav tm="0">
                                          <p:val>
                                            <p:strVal val="#ppt_y"/>
                                          </p:val>
                                        </p:tav>
                                        <p:tav tm="100000">
                                          <p:val>
                                            <p:strVal val="#ppt_y"/>
                                          </p:val>
                                        </p:tav>
                                      </p:tavLst>
                                    </p:anim>
                                  </p:childTnLst>
                                </p:cTn>
                              </p:par>
                            </p:childTnLst>
                          </p:cTn>
                        </p:par>
                        <p:par>
                          <p:cTn id="155" fill="hold">
                            <p:stCondLst>
                              <p:cond delay="1000"/>
                            </p:stCondLst>
                            <p:childTnLst>
                              <p:par>
                                <p:cTn id="156" presetID="2" presetClass="entr" presetSubtype="8" fill="hold" nodeType="afterEffect">
                                  <p:stCondLst>
                                    <p:cond delay="0"/>
                                  </p:stCondLst>
                                  <p:childTnLst>
                                    <p:set>
                                      <p:cBhvr>
                                        <p:cTn id="157" dur="1" fill="hold">
                                          <p:stCondLst>
                                            <p:cond delay="0"/>
                                          </p:stCondLst>
                                        </p:cTn>
                                        <p:tgtEl>
                                          <p:spTgt spid="51229"/>
                                        </p:tgtEl>
                                        <p:attrNameLst>
                                          <p:attrName>style.visibility</p:attrName>
                                        </p:attrNameLst>
                                      </p:cBhvr>
                                      <p:to>
                                        <p:strVal val="visible"/>
                                      </p:to>
                                    </p:set>
                                    <p:anim calcmode="lin" valueType="num">
                                      <p:cBhvr additive="base">
                                        <p:cTn id="158" dur="500" fill="hold"/>
                                        <p:tgtEl>
                                          <p:spTgt spid="51229"/>
                                        </p:tgtEl>
                                        <p:attrNameLst>
                                          <p:attrName>ppt_x</p:attrName>
                                        </p:attrNameLst>
                                      </p:cBhvr>
                                      <p:tavLst>
                                        <p:tav tm="0">
                                          <p:val>
                                            <p:strVal val="0-#ppt_w/2"/>
                                          </p:val>
                                        </p:tav>
                                        <p:tav tm="100000">
                                          <p:val>
                                            <p:strVal val="#ppt_x"/>
                                          </p:val>
                                        </p:tav>
                                      </p:tavLst>
                                    </p:anim>
                                    <p:anim calcmode="lin" valueType="num">
                                      <p:cBhvr additive="base">
                                        <p:cTn id="159" dur="500" fill="hold"/>
                                        <p:tgtEl>
                                          <p:spTgt spid="51229"/>
                                        </p:tgtEl>
                                        <p:attrNameLst>
                                          <p:attrName>ppt_y</p:attrName>
                                        </p:attrNameLst>
                                      </p:cBhvr>
                                      <p:tavLst>
                                        <p:tav tm="0">
                                          <p:val>
                                            <p:strVal val="#ppt_y"/>
                                          </p:val>
                                        </p:tav>
                                        <p:tav tm="100000">
                                          <p:val>
                                            <p:strVal val="#ppt_y"/>
                                          </p:val>
                                        </p:tav>
                                      </p:tavLst>
                                    </p:anim>
                                  </p:childTnLst>
                                </p:cTn>
                              </p:par>
                            </p:childTnLst>
                          </p:cTn>
                        </p:par>
                        <p:par>
                          <p:cTn id="160" fill="hold">
                            <p:stCondLst>
                              <p:cond delay="1500"/>
                            </p:stCondLst>
                            <p:childTnLst>
                              <p:par>
                                <p:cTn id="161" presetID="2" presetClass="entr" presetSubtype="8" fill="hold" grpId="0" nodeType="afterEffect">
                                  <p:stCondLst>
                                    <p:cond delay="0"/>
                                  </p:stCondLst>
                                  <p:childTnLst>
                                    <p:set>
                                      <p:cBhvr>
                                        <p:cTn id="162" dur="1" fill="hold">
                                          <p:stCondLst>
                                            <p:cond delay="0"/>
                                          </p:stCondLst>
                                        </p:cTn>
                                        <p:tgtEl>
                                          <p:spTgt spid="51230"/>
                                        </p:tgtEl>
                                        <p:attrNameLst>
                                          <p:attrName>style.visibility</p:attrName>
                                        </p:attrNameLst>
                                      </p:cBhvr>
                                      <p:to>
                                        <p:strVal val="visible"/>
                                      </p:to>
                                    </p:set>
                                    <p:anim calcmode="lin" valueType="num">
                                      <p:cBhvr additive="base">
                                        <p:cTn id="163" dur="500" fill="hold"/>
                                        <p:tgtEl>
                                          <p:spTgt spid="51230"/>
                                        </p:tgtEl>
                                        <p:attrNameLst>
                                          <p:attrName>ppt_x</p:attrName>
                                        </p:attrNameLst>
                                      </p:cBhvr>
                                      <p:tavLst>
                                        <p:tav tm="0">
                                          <p:val>
                                            <p:strVal val="0-#ppt_w/2"/>
                                          </p:val>
                                        </p:tav>
                                        <p:tav tm="100000">
                                          <p:val>
                                            <p:strVal val="#ppt_x"/>
                                          </p:val>
                                        </p:tav>
                                      </p:tavLst>
                                    </p:anim>
                                    <p:anim calcmode="lin" valueType="num">
                                      <p:cBhvr additive="base">
                                        <p:cTn id="164" dur="500" fill="hold"/>
                                        <p:tgtEl>
                                          <p:spTgt spid="51230"/>
                                        </p:tgtEl>
                                        <p:attrNameLst>
                                          <p:attrName>ppt_y</p:attrName>
                                        </p:attrNameLst>
                                      </p:cBhvr>
                                      <p:tavLst>
                                        <p:tav tm="0">
                                          <p:val>
                                            <p:strVal val="#ppt_y"/>
                                          </p:val>
                                        </p:tav>
                                        <p:tav tm="100000">
                                          <p:val>
                                            <p:strVal val="#ppt_y"/>
                                          </p:val>
                                        </p:tav>
                                      </p:tavLst>
                                    </p:anim>
                                  </p:childTnLst>
                                </p:cTn>
                              </p:par>
                            </p:childTnLst>
                          </p:cTn>
                        </p:par>
                      </p:childTnLst>
                    </p:cTn>
                  </p:par>
                  <p:par>
                    <p:cTn id="165" fill="hold">
                      <p:stCondLst>
                        <p:cond delay="indefinite"/>
                      </p:stCondLst>
                      <p:childTnLst>
                        <p:par>
                          <p:cTn id="166" fill="hold">
                            <p:stCondLst>
                              <p:cond delay="0"/>
                            </p:stCondLst>
                            <p:childTnLst>
                              <p:par>
                                <p:cTn id="167" presetID="22" presetClass="entr" presetSubtype="8" fill="hold" grpId="0" nodeType="clickEffect">
                                  <p:stCondLst>
                                    <p:cond delay="0"/>
                                  </p:stCondLst>
                                  <p:childTnLst>
                                    <p:set>
                                      <p:cBhvr>
                                        <p:cTn id="168" dur="1" fill="hold">
                                          <p:stCondLst>
                                            <p:cond delay="0"/>
                                          </p:stCondLst>
                                        </p:cTn>
                                        <p:tgtEl>
                                          <p:spTgt spid="51233"/>
                                        </p:tgtEl>
                                        <p:attrNameLst>
                                          <p:attrName>style.visibility</p:attrName>
                                        </p:attrNameLst>
                                      </p:cBhvr>
                                      <p:to>
                                        <p:strVal val="visible"/>
                                      </p:to>
                                    </p:set>
                                    <p:animEffect transition="in" filter="wipe(left)">
                                      <p:cBhvr>
                                        <p:cTn id="169" dur="500"/>
                                        <p:tgtEl>
                                          <p:spTgt spid="51233"/>
                                        </p:tgtEl>
                                      </p:cBhvr>
                                    </p:animEffect>
                                  </p:childTnLst>
                                </p:cTn>
                              </p:par>
                            </p:childTnLst>
                          </p:cTn>
                        </p:par>
                      </p:childTnLst>
                    </p:cTn>
                  </p:par>
                  <p:par>
                    <p:cTn id="170" fill="hold">
                      <p:stCondLst>
                        <p:cond delay="indefinite"/>
                      </p:stCondLst>
                      <p:childTnLst>
                        <p:par>
                          <p:cTn id="171" fill="hold">
                            <p:stCondLst>
                              <p:cond delay="0"/>
                            </p:stCondLst>
                            <p:childTnLst>
                              <p:par>
                                <p:cTn id="172" presetID="2" presetClass="entr" presetSubtype="8" fill="hold" nodeType="clickEffect">
                                  <p:stCondLst>
                                    <p:cond delay="0"/>
                                  </p:stCondLst>
                                  <p:childTnLst>
                                    <p:set>
                                      <p:cBhvr>
                                        <p:cTn id="173" dur="1" fill="hold">
                                          <p:stCondLst>
                                            <p:cond delay="0"/>
                                          </p:stCondLst>
                                        </p:cTn>
                                        <p:tgtEl>
                                          <p:spTgt spid="8"/>
                                        </p:tgtEl>
                                        <p:attrNameLst>
                                          <p:attrName>style.visibility</p:attrName>
                                        </p:attrNameLst>
                                      </p:cBhvr>
                                      <p:to>
                                        <p:strVal val="visible"/>
                                      </p:to>
                                    </p:set>
                                    <p:anim calcmode="lin" valueType="num">
                                      <p:cBhvr additive="base">
                                        <p:cTn id="174" dur="500" fill="hold"/>
                                        <p:tgtEl>
                                          <p:spTgt spid="8"/>
                                        </p:tgtEl>
                                        <p:attrNameLst>
                                          <p:attrName>ppt_x</p:attrName>
                                        </p:attrNameLst>
                                      </p:cBhvr>
                                      <p:tavLst>
                                        <p:tav tm="0">
                                          <p:val>
                                            <p:strVal val="0-#ppt_w/2"/>
                                          </p:val>
                                        </p:tav>
                                        <p:tav tm="100000">
                                          <p:val>
                                            <p:strVal val="#ppt_x"/>
                                          </p:val>
                                        </p:tav>
                                      </p:tavLst>
                                    </p:anim>
                                    <p:anim calcmode="lin" valueType="num">
                                      <p:cBhvr additive="base">
                                        <p:cTn id="175"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76" fill="hold">
                      <p:stCondLst>
                        <p:cond delay="indefinite"/>
                      </p:stCondLst>
                      <p:childTnLst>
                        <p:par>
                          <p:cTn id="177" fill="hold">
                            <p:stCondLst>
                              <p:cond delay="0"/>
                            </p:stCondLst>
                            <p:childTnLst>
                              <p:par>
                                <p:cTn id="178" presetID="2" presetClass="entr" presetSubtype="8" fill="hold" nodeType="clickEffect">
                                  <p:stCondLst>
                                    <p:cond delay="0"/>
                                  </p:stCondLst>
                                  <p:childTnLst>
                                    <p:set>
                                      <p:cBhvr>
                                        <p:cTn id="179" dur="1" fill="hold">
                                          <p:stCondLst>
                                            <p:cond delay="0"/>
                                          </p:stCondLst>
                                        </p:cTn>
                                        <p:tgtEl>
                                          <p:spTgt spid="51219"/>
                                        </p:tgtEl>
                                        <p:attrNameLst>
                                          <p:attrName>style.visibility</p:attrName>
                                        </p:attrNameLst>
                                      </p:cBhvr>
                                      <p:to>
                                        <p:strVal val="visible"/>
                                      </p:to>
                                    </p:set>
                                    <p:anim calcmode="lin" valueType="num">
                                      <p:cBhvr additive="base">
                                        <p:cTn id="180" dur="500" fill="hold"/>
                                        <p:tgtEl>
                                          <p:spTgt spid="51219"/>
                                        </p:tgtEl>
                                        <p:attrNameLst>
                                          <p:attrName>ppt_x</p:attrName>
                                        </p:attrNameLst>
                                      </p:cBhvr>
                                      <p:tavLst>
                                        <p:tav tm="0">
                                          <p:val>
                                            <p:strVal val="0-#ppt_w/2"/>
                                          </p:val>
                                        </p:tav>
                                        <p:tav tm="100000">
                                          <p:val>
                                            <p:strVal val="#ppt_x"/>
                                          </p:val>
                                        </p:tav>
                                      </p:tavLst>
                                    </p:anim>
                                    <p:anim calcmode="lin" valueType="num">
                                      <p:cBhvr additive="base">
                                        <p:cTn id="181" dur="500" fill="hold"/>
                                        <p:tgtEl>
                                          <p:spTgt spid="51219"/>
                                        </p:tgtEl>
                                        <p:attrNameLst>
                                          <p:attrName>ppt_y</p:attrName>
                                        </p:attrNameLst>
                                      </p:cBhvr>
                                      <p:tavLst>
                                        <p:tav tm="0">
                                          <p:val>
                                            <p:strVal val="#ppt_y"/>
                                          </p:val>
                                        </p:tav>
                                        <p:tav tm="100000">
                                          <p:val>
                                            <p:strVal val="#ppt_y"/>
                                          </p:val>
                                        </p:tav>
                                      </p:tavLst>
                                    </p:anim>
                                  </p:childTnLst>
                                </p:cTn>
                              </p:par>
                            </p:childTnLst>
                          </p:cTn>
                        </p:par>
                        <p:par>
                          <p:cTn id="182" fill="hold">
                            <p:stCondLst>
                              <p:cond delay="500"/>
                            </p:stCondLst>
                            <p:childTnLst>
                              <p:par>
                                <p:cTn id="183" presetID="2" presetClass="entr" presetSubtype="8" fill="hold" nodeType="afterEffect">
                                  <p:stCondLst>
                                    <p:cond delay="0"/>
                                  </p:stCondLst>
                                  <p:childTnLst>
                                    <p:set>
                                      <p:cBhvr>
                                        <p:cTn id="184" dur="1" fill="hold">
                                          <p:stCondLst>
                                            <p:cond delay="0"/>
                                          </p:stCondLst>
                                        </p:cTn>
                                        <p:tgtEl>
                                          <p:spTgt spid="51222"/>
                                        </p:tgtEl>
                                        <p:attrNameLst>
                                          <p:attrName>style.visibility</p:attrName>
                                        </p:attrNameLst>
                                      </p:cBhvr>
                                      <p:to>
                                        <p:strVal val="visible"/>
                                      </p:to>
                                    </p:set>
                                    <p:anim calcmode="lin" valueType="num">
                                      <p:cBhvr additive="base">
                                        <p:cTn id="185" dur="500" fill="hold"/>
                                        <p:tgtEl>
                                          <p:spTgt spid="51222"/>
                                        </p:tgtEl>
                                        <p:attrNameLst>
                                          <p:attrName>ppt_x</p:attrName>
                                        </p:attrNameLst>
                                      </p:cBhvr>
                                      <p:tavLst>
                                        <p:tav tm="0">
                                          <p:val>
                                            <p:strVal val="0-#ppt_w/2"/>
                                          </p:val>
                                        </p:tav>
                                        <p:tav tm="100000">
                                          <p:val>
                                            <p:strVal val="#ppt_x"/>
                                          </p:val>
                                        </p:tav>
                                      </p:tavLst>
                                    </p:anim>
                                    <p:anim calcmode="lin" valueType="num">
                                      <p:cBhvr additive="base">
                                        <p:cTn id="186" dur="500" fill="hold"/>
                                        <p:tgtEl>
                                          <p:spTgt spid="51222"/>
                                        </p:tgtEl>
                                        <p:attrNameLst>
                                          <p:attrName>ppt_y</p:attrName>
                                        </p:attrNameLst>
                                      </p:cBhvr>
                                      <p:tavLst>
                                        <p:tav tm="0">
                                          <p:val>
                                            <p:strVal val="#ppt_y"/>
                                          </p:val>
                                        </p:tav>
                                        <p:tav tm="100000">
                                          <p:val>
                                            <p:strVal val="#ppt_y"/>
                                          </p:val>
                                        </p:tav>
                                      </p:tavLst>
                                    </p:anim>
                                  </p:childTnLst>
                                </p:cTn>
                              </p:par>
                            </p:childTnLst>
                          </p:cTn>
                        </p:par>
                        <p:par>
                          <p:cTn id="187" fill="hold">
                            <p:stCondLst>
                              <p:cond delay="1000"/>
                            </p:stCondLst>
                            <p:childTnLst>
                              <p:par>
                                <p:cTn id="188" presetID="2" presetClass="entr" presetSubtype="8" fill="hold" nodeType="afterEffect">
                                  <p:stCondLst>
                                    <p:cond delay="0"/>
                                  </p:stCondLst>
                                  <p:childTnLst>
                                    <p:set>
                                      <p:cBhvr>
                                        <p:cTn id="189" dur="1" fill="hold">
                                          <p:stCondLst>
                                            <p:cond delay="0"/>
                                          </p:stCondLst>
                                        </p:cTn>
                                        <p:tgtEl>
                                          <p:spTgt spid="51231"/>
                                        </p:tgtEl>
                                        <p:attrNameLst>
                                          <p:attrName>style.visibility</p:attrName>
                                        </p:attrNameLst>
                                      </p:cBhvr>
                                      <p:to>
                                        <p:strVal val="visible"/>
                                      </p:to>
                                    </p:set>
                                    <p:anim calcmode="lin" valueType="num">
                                      <p:cBhvr additive="base">
                                        <p:cTn id="190" dur="500" fill="hold"/>
                                        <p:tgtEl>
                                          <p:spTgt spid="51231"/>
                                        </p:tgtEl>
                                        <p:attrNameLst>
                                          <p:attrName>ppt_x</p:attrName>
                                        </p:attrNameLst>
                                      </p:cBhvr>
                                      <p:tavLst>
                                        <p:tav tm="0">
                                          <p:val>
                                            <p:strVal val="0-#ppt_w/2"/>
                                          </p:val>
                                        </p:tav>
                                        <p:tav tm="100000">
                                          <p:val>
                                            <p:strVal val="#ppt_x"/>
                                          </p:val>
                                        </p:tav>
                                      </p:tavLst>
                                    </p:anim>
                                    <p:anim calcmode="lin" valueType="num">
                                      <p:cBhvr additive="base">
                                        <p:cTn id="191" dur="500" fill="hold"/>
                                        <p:tgtEl>
                                          <p:spTgt spid="51231"/>
                                        </p:tgtEl>
                                        <p:attrNameLst>
                                          <p:attrName>ppt_y</p:attrName>
                                        </p:attrNameLst>
                                      </p:cBhvr>
                                      <p:tavLst>
                                        <p:tav tm="0">
                                          <p:val>
                                            <p:strVal val="#ppt_y"/>
                                          </p:val>
                                        </p:tav>
                                        <p:tav tm="100000">
                                          <p:val>
                                            <p:strVal val="#ppt_y"/>
                                          </p:val>
                                        </p:tav>
                                      </p:tavLst>
                                    </p:anim>
                                  </p:childTnLst>
                                </p:cTn>
                              </p:par>
                            </p:childTnLst>
                          </p:cTn>
                        </p:par>
                        <p:par>
                          <p:cTn id="192" fill="hold">
                            <p:stCondLst>
                              <p:cond delay="1500"/>
                            </p:stCondLst>
                            <p:childTnLst>
                              <p:par>
                                <p:cTn id="193" presetID="2" presetClass="entr" presetSubtype="8" fill="hold" grpId="0" nodeType="afterEffect">
                                  <p:stCondLst>
                                    <p:cond delay="0"/>
                                  </p:stCondLst>
                                  <p:childTnLst>
                                    <p:set>
                                      <p:cBhvr>
                                        <p:cTn id="194" dur="1" fill="hold">
                                          <p:stCondLst>
                                            <p:cond delay="0"/>
                                          </p:stCondLst>
                                        </p:cTn>
                                        <p:tgtEl>
                                          <p:spTgt spid="51232"/>
                                        </p:tgtEl>
                                        <p:attrNameLst>
                                          <p:attrName>style.visibility</p:attrName>
                                        </p:attrNameLst>
                                      </p:cBhvr>
                                      <p:to>
                                        <p:strVal val="visible"/>
                                      </p:to>
                                    </p:set>
                                    <p:anim calcmode="lin" valueType="num">
                                      <p:cBhvr additive="base">
                                        <p:cTn id="195" dur="500" fill="hold"/>
                                        <p:tgtEl>
                                          <p:spTgt spid="51232"/>
                                        </p:tgtEl>
                                        <p:attrNameLst>
                                          <p:attrName>ppt_x</p:attrName>
                                        </p:attrNameLst>
                                      </p:cBhvr>
                                      <p:tavLst>
                                        <p:tav tm="0">
                                          <p:val>
                                            <p:strVal val="0-#ppt_w/2"/>
                                          </p:val>
                                        </p:tav>
                                        <p:tav tm="100000">
                                          <p:val>
                                            <p:strVal val="#ppt_x"/>
                                          </p:val>
                                        </p:tav>
                                      </p:tavLst>
                                    </p:anim>
                                    <p:anim calcmode="lin" valueType="num">
                                      <p:cBhvr additive="base">
                                        <p:cTn id="196" dur="500" fill="hold"/>
                                        <p:tgtEl>
                                          <p:spTgt spid="512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2" grpId="0"/>
      <p:bldP spid="51203" grpId="0"/>
      <p:bldP spid="51204" grpId="0"/>
      <p:bldP spid="51205" grpId="0"/>
      <p:bldP spid="51206" grpId="0"/>
      <p:bldP spid="51207" grpId="0"/>
      <p:bldP spid="51210" grpId="0"/>
      <p:bldP spid="51211" grpId="0"/>
      <p:bldP spid="51224" grpId="0"/>
      <p:bldP spid="51225" grpId="0"/>
      <p:bldP spid="51226" grpId="0"/>
      <p:bldP spid="51230" grpId="0"/>
      <p:bldP spid="51232" grpId="0"/>
      <p:bldP spid="5123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6082" name="对象 52225"/>
          <p:cNvGraphicFramePr>
            <a:graphicFrameLocks noChangeAspect="1"/>
          </p:cNvGraphicFramePr>
          <p:nvPr/>
        </p:nvGraphicFramePr>
        <p:xfrm>
          <a:off x="2038350" y="1481138"/>
          <a:ext cx="4773613" cy="3671887"/>
        </p:xfrm>
        <a:graphic>
          <a:graphicData uri="http://schemas.openxmlformats.org/presentationml/2006/ole">
            <mc:AlternateContent xmlns:mc="http://schemas.openxmlformats.org/markup-compatibility/2006">
              <mc:Choice xmlns:v="urn:schemas-microsoft-com:vml" Requires="v">
                <p:oleObj spid="_x0000_s3151" name="" r:id="rId1" imgW="3200400" imgH="2465070" progId="Visio.Drawing.11">
                  <p:embed/>
                </p:oleObj>
              </mc:Choice>
              <mc:Fallback>
                <p:oleObj name="" r:id="rId1" imgW="3200400" imgH="2465070" progId="Visio.Drawing.11">
                  <p:embed/>
                  <p:pic>
                    <p:nvPicPr>
                      <p:cNvPr id="0" name="图片 3150"/>
                      <p:cNvPicPr/>
                      <p:nvPr/>
                    </p:nvPicPr>
                    <p:blipFill>
                      <a:blip r:embed="rId2"/>
                      <a:stretch>
                        <a:fillRect/>
                      </a:stretch>
                    </p:blipFill>
                    <p:spPr>
                      <a:xfrm>
                        <a:off x="2038350" y="1481138"/>
                        <a:ext cx="4773613" cy="3671887"/>
                      </a:xfrm>
                      <a:prstGeom prst="rect">
                        <a:avLst/>
                      </a:prstGeom>
                      <a:noFill/>
                      <a:ln w="38100">
                        <a:noFill/>
                        <a:miter/>
                      </a:ln>
                    </p:spPr>
                  </p:pic>
                </p:oleObj>
              </mc:Fallback>
            </mc:AlternateContent>
          </a:graphicData>
        </a:graphic>
      </p:graphicFrame>
      <p:sp>
        <p:nvSpPr>
          <p:cNvPr id="52227" name="文本框 52226"/>
          <p:cNvSpPr txBox="1"/>
          <p:nvPr/>
        </p:nvSpPr>
        <p:spPr>
          <a:xfrm>
            <a:off x="6376988" y="2644775"/>
            <a:ext cx="684212" cy="762000"/>
          </a:xfrm>
          <a:prstGeom prst="rect">
            <a:avLst/>
          </a:prstGeom>
          <a:solidFill>
            <a:srgbClr val="FFFFFF"/>
          </a:solidFill>
          <a:ln w="9525">
            <a:noFill/>
          </a:ln>
        </p:spPr>
        <p:txBody>
          <a:bodyPr>
            <a:spAutoFit/>
          </a:bodyPr>
          <a:p>
            <a:pPr>
              <a:spcBef>
                <a:spcPct val="50000"/>
              </a:spcBef>
            </a:pPr>
            <a:r>
              <a:rPr lang="en-US" altLang="zh-CN" sz="4400" dirty="0">
                <a:latin typeface="Times New Roman" panose="02020603050405020304" pitchFamily="18" charset="0"/>
              </a:rPr>
              <a:t>6</a:t>
            </a:r>
            <a:endParaRPr lang="en-US" altLang="zh-CN" sz="4400" dirty="0">
              <a:latin typeface="Times New Roman" panose="02020603050405020304" pitchFamily="18" charset="0"/>
            </a:endParaRPr>
          </a:p>
        </p:txBody>
      </p:sp>
      <p:sp>
        <p:nvSpPr>
          <p:cNvPr id="52228" name="文本框 52227"/>
          <p:cNvSpPr txBox="1"/>
          <p:nvPr/>
        </p:nvSpPr>
        <p:spPr>
          <a:xfrm>
            <a:off x="3930650" y="4244975"/>
            <a:ext cx="684213" cy="762000"/>
          </a:xfrm>
          <a:prstGeom prst="rect">
            <a:avLst/>
          </a:prstGeom>
          <a:solidFill>
            <a:srgbClr val="FFFFFF"/>
          </a:solidFill>
          <a:ln w="9525">
            <a:noFill/>
          </a:ln>
        </p:spPr>
        <p:txBody>
          <a:bodyPr>
            <a:spAutoFit/>
          </a:bodyPr>
          <a:p>
            <a:pPr>
              <a:spcBef>
                <a:spcPct val="50000"/>
              </a:spcBef>
            </a:pPr>
            <a:r>
              <a:rPr lang="en-US" altLang="zh-CN" sz="4400" dirty="0">
                <a:latin typeface="Times New Roman" panose="02020603050405020304" pitchFamily="18" charset="0"/>
              </a:rPr>
              <a:t>8</a:t>
            </a:r>
            <a:endParaRPr lang="en-US" altLang="zh-CN" sz="4400" dirty="0">
              <a:latin typeface="Times New Roman" panose="02020603050405020304" pitchFamily="18" charset="0"/>
            </a:endParaRPr>
          </a:p>
        </p:txBody>
      </p:sp>
      <p:sp>
        <p:nvSpPr>
          <p:cNvPr id="52229" name="文本框 52228"/>
          <p:cNvSpPr txBox="1"/>
          <p:nvPr/>
        </p:nvSpPr>
        <p:spPr>
          <a:xfrm>
            <a:off x="3635375" y="1838325"/>
            <a:ext cx="898525" cy="762000"/>
          </a:xfrm>
          <a:prstGeom prst="rect">
            <a:avLst/>
          </a:prstGeom>
          <a:solidFill>
            <a:srgbClr val="FFFFFF"/>
          </a:solidFill>
          <a:ln w="9525">
            <a:noFill/>
          </a:ln>
        </p:spPr>
        <p:txBody>
          <a:bodyPr>
            <a:spAutoFit/>
          </a:bodyPr>
          <a:p>
            <a:pPr>
              <a:spcBef>
                <a:spcPct val="50000"/>
              </a:spcBef>
            </a:pPr>
            <a:r>
              <a:rPr lang="en-US" altLang="zh-CN" sz="4400" dirty="0">
                <a:latin typeface="Times New Roman" panose="02020603050405020304" pitchFamily="18" charset="0"/>
              </a:rPr>
              <a:t>10</a:t>
            </a:r>
            <a:endParaRPr lang="en-US" altLang="zh-CN" sz="4400" dirty="0">
              <a:latin typeface="Times New Roman" panose="02020603050405020304" pitchFamily="18" charset="0"/>
            </a:endParaRPr>
          </a:p>
        </p:txBody>
      </p:sp>
      <p:sp>
        <p:nvSpPr>
          <p:cNvPr id="46086" name="文本框 52229"/>
          <p:cNvSpPr txBox="1"/>
          <p:nvPr/>
        </p:nvSpPr>
        <p:spPr>
          <a:xfrm>
            <a:off x="2870200" y="5153025"/>
            <a:ext cx="2755900" cy="579438"/>
          </a:xfrm>
          <a:prstGeom prst="rect">
            <a:avLst/>
          </a:prstGeom>
          <a:noFill/>
          <a:ln w="9525">
            <a:noFill/>
          </a:ln>
        </p:spPr>
        <p:txBody>
          <a:bodyPr>
            <a:spAutoFit/>
          </a:bodyPr>
          <a:p>
            <a:pPr>
              <a:spcBef>
                <a:spcPct val="50000"/>
              </a:spcBef>
            </a:pPr>
            <a:r>
              <a:rPr lang="zh-CN" altLang="en-US" sz="3200" dirty="0">
                <a:latin typeface="Times New Roman" panose="02020603050405020304" pitchFamily="18" charset="0"/>
              </a:rPr>
              <a:t>特殊角度关系</a:t>
            </a:r>
            <a:endParaRPr lang="zh-CN" altLang="en-US" sz="3200" dirty="0">
              <a:latin typeface="Times New Roman" panose="02020603050405020304" pitchFamily="18" charset="0"/>
            </a:endParaRPr>
          </a:p>
        </p:txBody>
      </p:sp>
      <p:sp>
        <p:nvSpPr>
          <p:cNvPr id="46087"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2229"/>
                                        </p:tgtEl>
                                        <p:attrNameLst>
                                          <p:attrName>style.visibility</p:attrName>
                                        </p:attrNameLst>
                                      </p:cBhvr>
                                      <p:to>
                                        <p:strVal val="visible"/>
                                      </p:to>
                                    </p:set>
                                    <p:animEffect transition="in" filter="wipe(down)">
                                      <p:cBhvr>
                                        <p:cTn id="7" dur="500"/>
                                        <p:tgtEl>
                                          <p:spTgt spid="5222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2227"/>
                                        </p:tgtEl>
                                        <p:attrNameLst>
                                          <p:attrName>style.visibility</p:attrName>
                                        </p:attrNameLst>
                                      </p:cBhvr>
                                      <p:to>
                                        <p:strVal val="visible"/>
                                      </p:to>
                                    </p:set>
                                    <p:animEffect transition="in" filter="wipe(down)">
                                      <p:cBhvr>
                                        <p:cTn id="10" dur="500"/>
                                        <p:tgtEl>
                                          <p:spTgt spid="5222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2228"/>
                                        </p:tgtEl>
                                        <p:attrNameLst>
                                          <p:attrName>style.visibility</p:attrName>
                                        </p:attrNameLst>
                                      </p:cBhvr>
                                      <p:to>
                                        <p:strVal val="visible"/>
                                      </p:to>
                                    </p:set>
                                    <p:animEffect transition="in" filter="wipe(down)">
                                      <p:cBhvr>
                                        <p:cTn id="13" dur="500"/>
                                        <p:tgtEl>
                                          <p:spTgt spid="52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ldLvl="0" animBg="1"/>
      <p:bldP spid="52228" grpId="0" bldLvl="0" animBg="1"/>
      <p:bldP spid="52229" grpId="0" bldLvl="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250" name="矩形 53249"/>
          <p:cNvSpPr/>
          <p:nvPr/>
        </p:nvSpPr>
        <p:spPr>
          <a:xfrm>
            <a:off x="1212850" y="2878138"/>
            <a:ext cx="4976813" cy="519112"/>
          </a:xfrm>
          <a:prstGeom prst="rect">
            <a:avLst/>
          </a:prstGeom>
          <a:noFill/>
          <a:ln w="9525">
            <a:noFill/>
          </a:ln>
        </p:spPr>
        <p:txBody>
          <a:bodyPr wrap="none">
            <a:spAutoFit/>
          </a:bodyPr>
          <a:p>
            <a:pPr eaLnBrk="1" hangingPunct="1">
              <a:spcBef>
                <a:spcPct val="50000"/>
              </a:spcBef>
            </a:pPr>
            <a:r>
              <a:rPr lang="en-US" altLang="zh-CN" dirty="0">
                <a:latin typeface="Times New Roman" panose="02020603050405020304" pitchFamily="18" charset="0"/>
                <a:sym typeface="Symbol" panose="05050102010706020507" pitchFamily="18" charset="2"/>
              </a:rPr>
              <a:t>= (3.41+j3.657) + (9.063</a:t>
            </a:r>
            <a:r>
              <a:rPr lang="en-US" altLang="zh-CN" dirty="0">
                <a:latin typeface="宋体" panose="02010600030101010101" pitchFamily="2" charset="-122"/>
                <a:sym typeface="Symbol" panose="05050102010706020507" pitchFamily="18" charset="2"/>
              </a:rPr>
              <a:t>-</a:t>
            </a:r>
            <a:r>
              <a:rPr lang="en-US" altLang="zh-CN" dirty="0">
                <a:latin typeface="Times New Roman" panose="02020603050405020304" pitchFamily="18" charset="0"/>
                <a:sym typeface="Symbol" panose="05050102010706020507" pitchFamily="18" charset="2"/>
              </a:rPr>
              <a:t>j4.226)</a:t>
            </a:r>
            <a:endParaRPr lang="en-US" altLang="zh-CN" dirty="0">
              <a:latin typeface="Times New Roman" panose="02020603050405020304" pitchFamily="18" charset="0"/>
              <a:sym typeface="Symbol" panose="05050102010706020507" pitchFamily="18" charset="2"/>
            </a:endParaRPr>
          </a:p>
        </p:txBody>
      </p:sp>
      <p:sp>
        <p:nvSpPr>
          <p:cNvPr id="53251" name="文本框 53250"/>
          <p:cNvSpPr txBox="1"/>
          <p:nvPr/>
        </p:nvSpPr>
        <p:spPr>
          <a:xfrm>
            <a:off x="417513" y="1560513"/>
            <a:ext cx="847725" cy="519112"/>
          </a:xfrm>
          <a:prstGeom prst="rect">
            <a:avLst/>
          </a:prstGeom>
          <a:noFill/>
          <a:ln w="9525">
            <a:noFill/>
          </a:ln>
        </p:spPr>
        <p:txBody>
          <a:bodyPr wrap="none">
            <a:spAutoFit/>
          </a:bodyPr>
          <a:p>
            <a:pPr eaLnBrk="1" hangingPunct="1">
              <a:spcBef>
                <a:spcPct val="50000"/>
              </a:spcBef>
            </a:pPr>
            <a:r>
              <a:rPr lang="zh-CN" altLang="en-US" dirty="0">
                <a:latin typeface="Times New Roman" panose="02020603050405020304" pitchFamily="18" charset="0"/>
              </a:rPr>
              <a:t>解</a:t>
            </a:r>
            <a:r>
              <a:rPr lang="zh-CN" altLang="en-US" sz="2400" dirty="0">
                <a:latin typeface="Times New Roman" panose="02020603050405020304" pitchFamily="18" charset="0"/>
              </a:rPr>
              <a:t>：</a:t>
            </a:r>
            <a:endParaRPr lang="zh-CN" altLang="en-US" sz="2400" dirty="0">
              <a:latin typeface="Times New Roman" panose="02020603050405020304" pitchFamily="18" charset="0"/>
              <a:sym typeface="Symbol" panose="05050102010706020507" pitchFamily="18" charset="2"/>
            </a:endParaRPr>
          </a:p>
        </p:txBody>
      </p:sp>
      <p:graphicFrame>
        <p:nvGraphicFramePr>
          <p:cNvPr id="53252" name="对象 53251"/>
          <p:cNvGraphicFramePr>
            <a:graphicFrameLocks noChangeAspect="1"/>
          </p:cNvGraphicFramePr>
          <p:nvPr/>
        </p:nvGraphicFramePr>
        <p:xfrm>
          <a:off x="1223963" y="2195513"/>
          <a:ext cx="3181350" cy="533400"/>
        </p:xfrm>
        <a:graphic>
          <a:graphicData uri="http://schemas.openxmlformats.org/presentationml/2006/ole">
            <mc:AlternateContent xmlns:mc="http://schemas.openxmlformats.org/markup-compatibility/2006">
              <mc:Choice xmlns:v="urn:schemas-microsoft-com:vml" Requires="v">
                <p:oleObj spid="_x0000_s3152" name="" r:id="rId1" imgW="1727200" imgH="292100" progId="">
                  <p:embed/>
                </p:oleObj>
              </mc:Choice>
              <mc:Fallback>
                <p:oleObj name="" r:id="rId1" imgW="1727200" imgH="292100" progId="">
                  <p:embed/>
                  <p:pic>
                    <p:nvPicPr>
                      <p:cNvPr id="0" name="图片 3151"/>
                      <p:cNvPicPr/>
                      <p:nvPr/>
                    </p:nvPicPr>
                    <p:blipFill>
                      <a:blip r:embed="rId2"/>
                      <a:stretch>
                        <a:fillRect/>
                      </a:stretch>
                    </p:blipFill>
                    <p:spPr>
                      <a:xfrm>
                        <a:off x="1223963" y="2195513"/>
                        <a:ext cx="3181350" cy="533400"/>
                      </a:xfrm>
                      <a:prstGeom prst="rect">
                        <a:avLst/>
                      </a:prstGeom>
                      <a:noFill/>
                      <a:ln w="38100">
                        <a:noFill/>
                        <a:miter/>
                      </a:ln>
                    </p:spPr>
                  </p:pic>
                </p:oleObj>
              </mc:Fallback>
            </mc:AlternateContent>
          </a:graphicData>
        </a:graphic>
      </p:graphicFrame>
      <p:graphicFrame>
        <p:nvGraphicFramePr>
          <p:cNvPr id="53253" name="对象 53252"/>
          <p:cNvGraphicFramePr>
            <a:graphicFrameLocks noChangeAspect="1"/>
          </p:cNvGraphicFramePr>
          <p:nvPr/>
        </p:nvGraphicFramePr>
        <p:xfrm>
          <a:off x="4405313" y="2195513"/>
          <a:ext cx="4443412" cy="571500"/>
        </p:xfrm>
        <a:graphic>
          <a:graphicData uri="http://schemas.openxmlformats.org/presentationml/2006/ole">
            <mc:AlternateContent xmlns:mc="http://schemas.openxmlformats.org/markup-compatibility/2006">
              <mc:Choice xmlns:v="urn:schemas-microsoft-com:vml" Requires="v">
                <p:oleObj spid="_x0000_s3153" name="" r:id="rId3" imgW="2260600" imgH="292100" progId="">
                  <p:embed/>
                </p:oleObj>
              </mc:Choice>
              <mc:Fallback>
                <p:oleObj name="" r:id="rId3" imgW="2260600" imgH="292100" progId="">
                  <p:embed/>
                  <p:pic>
                    <p:nvPicPr>
                      <p:cNvPr id="0" name="图片 3152"/>
                      <p:cNvPicPr/>
                      <p:nvPr/>
                    </p:nvPicPr>
                    <p:blipFill>
                      <a:blip r:embed="rId4"/>
                      <a:stretch>
                        <a:fillRect/>
                      </a:stretch>
                    </p:blipFill>
                    <p:spPr>
                      <a:xfrm>
                        <a:off x="4405313" y="2195513"/>
                        <a:ext cx="4443412" cy="571500"/>
                      </a:xfrm>
                      <a:prstGeom prst="rect">
                        <a:avLst/>
                      </a:prstGeom>
                      <a:noFill/>
                      <a:ln w="38100">
                        <a:noFill/>
                        <a:miter/>
                      </a:ln>
                    </p:spPr>
                  </p:pic>
                </p:oleObj>
              </mc:Fallback>
            </mc:AlternateContent>
          </a:graphicData>
        </a:graphic>
      </p:graphicFrame>
      <p:sp>
        <p:nvSpPr>
          <p:cNvPr id="53254" name="矩形 53253"/>
          <p:cNvSpPr/>
          <p:nvPr/>
        </p:nvSpPr>
        <p:spPr>
          <a:xfrm>
            <a:off x="1265238" y="3706813"/>
            <a:ext cx="2286000" cy="519112"/>
          </a:xfrm>
          <a:prstGeom prst="rect">
            <a:avLst/>
          </a:prstGeom>
          <a:noFill/>
          <a:ln w="9525">
            <a:noFill/>
          </a:ln>
        </p:spPr>
        <p:txBody>
          <a:bodyPr wrap="none">
            <a:spAutoFit/>
          </a:bodyPr>
          <a:p>
            <a:pPr eaLnBrk="1" hangingPunct="1">
              <a:spcBef>
                <a:spcPct val="50000"/>
              </a:spcBef>
            </a:pPr>
            <a:r>
              <a:rPr lang="en-US" altLang="zh-CN" dirty="0">
                <a:latin typeface="Times New Roman" panose="02020603050405020304" pitchFamily="18" charset="0"/>
                <a:sym typeface="Symbol" panose="05050102010706020507" pitchFamily="18" charset="2"/>
              </a:rPr>
              <a:t>=12.47</a:t>
            </a:r>
            <a:r>
              <a:rPr lang="en-US" altLang="zh-CN" dirty="0">
                <a:latin typeface="宋体" panose="02010600030101010101" pitchFamily="2" charset="-122"/>
                <a:sym typeface="Symbol" panose="05050102010706020507" pitchFamily="18" charset="2"/>
              </a:rPr>
              <a:t>-</a:t>
            </a:r>
            <a:r>
              <a:rPr lang="en-US" altLang="zh-CN" dirty="0">
                <a:latin typeface="Times New Roman" panose="02020603050405020304" pitchFamily="18" charset="0"/>
                <a:sym typeface="Symbol" panose="05050102010706020507" pitchFamily="18" charset="2"/>
              </a:rPr>
              <a:t>j0.567</a:t>
            </a:r>
            <a:endParaRPr lang="en-US" altLang="zh-CN" sz="2400" dirty="0">
              <a:latin typeface="Times New Roman" panose="02020603050405020304" pitchFamily="18" charset="0"/>
              <a:sym typeface="Symbol" panose="05050102010706020507" pitchFamily="18" charset="2"/>
            </a:endParaRPr>
          </a:p>
        </p:txBody>
      </p:sp>
      <p:grpSp>
        <p:nvGrpSpPr>
          <p:cNvPr id="2" name="组合 53254"/>
          <p:cNvGrpSpPr/>
          <p:nvPr/>
        </p:nvGrpSpPr>
        <p:grpSpPr>
          <a:xfrm>
            <a:off x="4405313" y="4356100"/>
            <a:ext cx="4221162" cy="1916113"/>
            <a:chOff x="0" y="0"/>
            <a:chExt cx="2659" cy="1207"/>
          </a:xfrm>
        </p:grpSpPr>
        <p:sp>
          <p:nvSpPr>
            <p:cNvPr id="47138" name="矩形 53255"/>
            <p:cNvSpPr/>
            <p:nvPr/>
          </p:nvSpPr>
          <p:spPr>
            <a:xfrm>
              <a:off x="0" y="0"/>
              <a:ext cx="2659" cy="1207"/>
            </a:xfrm>
            <a:prstGeom prst="rect">
              <a:avLst/>
            </a:prstGeom>
            <a:noFill/>
            <a:ln w="28575" cap="flat" cmpd="sng">
              <a:solidFill>
                <a:schemeClr val="accent1"/>
              </a:solidFill>
              <a:prstDash val="solid"/>
              <a:miter/>
              <a:headEnd type="none" w="med" len="med"/>
              <a:tailEnd type="none" w="med" len="med"/>
            </a:ln>
          </p:spPr>
          <p:txBody>
            <a:bodyPr/>
            <a:p>
              <a:endParaRPr lang="zh-CN" altLang="en-US" dirty="0">
                <a:latin typeface="Times New Roman" panose="02020603050405020304" pitchFamily="18" charset="0"/>
              </a:endParaRPr>
            </a:p>
          </p:txBody>
        </p:sp>
        <p:graphicFrame>
          <p:nvGraphicFramePr>
            <p:cNvPr id="47139" name="对象 53256"/>
            <p:cNvGraphicFramePr>
              <a:graphicFrameLocks noChangeAspect="1"/>
            </p:cNvGraphicFramePr>
            <p:nvPr/>
          </p:nvGraphicFramePr>
          <p:xfrm>
            <a:off x="180" y="149"/>
            <a:ext cx="2298" cy="342"/>
          </p:xfrm>
          <a:graphic>
            <a:graphicData uri="http://schemas.openxmlformats.org/presentationml/2006/ole">
              <mc:AlternateContent xmlns:mc="http://schemas.openxmlformats.org/markup-compatibility/2006">
                <mc:Choice xmlns:v="urn:schemas-microsoft-com:vml" Requires="v">
                  <p:oleObj spid="_x0000_s3156" name="" r:id="rId5" imgW="2222500" imgH="330200" progId="">
                    <p:embed/>
                  </p:oleObj>
                </mc:Choice>
                <mc:Fallback>
                  <p:oleObj name="" r:id="rId5" imgW="2222500" imgH="330200" progId="">
                    <p:embed/>
                    <p:pic>
                      <p:nvPicPr>
                        <p:cNvPr id="0" name="图片 3155"/>
                        <p:cNvPicPr/>
                        <p:nvPr/>
                      </p:nvPicPr>
                      <p:blipFill>
                        <a:blip r:embed="rId6"/>
                        <a:stretch>
                          <a:fillRect/>
                        </a:stretch>
                      </p:blipFill>
                      <p:spPr>
                        <a:xfrm>
                          <a:off x="180" y="149"/>
                          <a:ext cx="2298" cy="342"/>
                        </a:xfrm>
                        <a:prstGeom prst="rect">
                          <a:avLst/>
                        </a:prstGeom>
                        <a:noFill/>
                        <a:ln w="38100">
                          <a:noFill/>
                          <a:miter/>
                        </a:ln>
                      </p:spPr>
                    </p:pic>
                  </p:oleObj>
                </mc:Fallback>
              </mc:AlternateContent>
            </a:graphicData>
          </a:graphic>
        </p:graphicFrame>
        <p:graphicFrame>
          <p:nvGraphicFramePr>
            <p:cNvPr id="47140" name="对象 53257"/>
            <p:cNvGraphicFramePr>
              <a:graphicFrameLocks noChangeAspect="1"/>
            </p:cNvGraphicFramePr>
            <p:nvPr/>
          </p:nvGraphicFramePr>
          <p:xfrm>
            <a:off x="180" y="491"/>
            <a:ext cx="2147" cy="522"/>
          </p:xfrm>
          <a:graphic>
            <a:graphicData uri="http://schemas.openxmlformats.org/presentationml/2006/ole">
              <mc:AlternateContent xmlns:mc="http://schemas.openxmlformats.org/markup-compatibility/2006">
                <mc:Choice xmlns:v="urn:schemas-microsoft-com:vml" Requires="v">
                  <p:oleObj spid="_x0000_s3155" name="" r:id="rId7" imgW="1981200" imgH="482600" progId="">
                    <p:embed/>
                  </p:oleObj>
                </mc:Choice>
                <mc:Fallback>
                  <p:oleObj name="" r:id="rId7" imgW="1981200" imgH="482600" progId="">
                    <p:embed/>
                    <p:pic>
                      <p:nvPicPr>
                        <p:cNvPr id="0" name="图片 3154"/>
                        <p:cNvPicPr/>
                        <p:nvPr/>
                      </p:nvPicPr>
                      <p:blipFill>
                        <a:blip r:embed="rId8"/>
                        <a:stretch>
                          <a:fillRect/>
                        </a:stretch>
                      </p:blipFill>
                      <p:spPr>
                        <a:xfrm>
                          <a:off x="180" y="491"/>
                          <a:ext cx="2147" cy="522"/>
                        </a:xfrm>
                        <a:prstGeom prst="rect">
                          <a:avLst/>
                        </a:prstGeom>
                        <a:noFill/>
                        <a:ln w="38100">
                          <a:noFill/>
                          <a:miter/>
                        </a:ln>
                      </p:spPr>
                    </p:pic>
                  </p:oleObj>
                </mc:Fallback>
              </mc:AlternateContent>
            </a:graphicData>
          </a:graphic>
        </p:graphicFrame>
      </p:grpSp>
      <p:graphicFrame>
        <p:nvGraphicFramePr>
          <p:cNvPr id="53259" name="对象 53258"/>
          <p:cNvGraphicFramePr>
            <a:graphicFrameLocks noChangeAspect="1"/>
          </p:cNvGraphicFramePr>
          <p:nvPr/>
        </p:nvGraphicFramePr>
        <p:xfrm>
          <a:off x="701675" y="4910138"/>
          <a:ext cx="2506663" cy="1711325"/>
        </p:xfrm>
        <a:graphic>
          <a:graphicData uri="http://schemas.openxmlformats.org/presentationml/2006/ole">
            <mc:AlternateContent xmlns:mc="http://schemas.openxmlformats.org/markup-compatibility/2006">
              <mc:Choice xmlns:v="urn:schemas-microsoft-com:vml" Requires="v">
                <p:oleObj spid="_x0000_s3157" name="" r:id="rId9" imgW="1679575" imgH="1146175" progId="Visio.Drawing.11">
                  <p:embed/>
                </p:oleObj>
              </mc:Choice>
              <mc:Fallback>
                <p:oleObj name="" r:id="rId9" imgW="1679575" imgH="1146175" progId="Visio.Drawing.11">
                  <p:embed/>
                  <p:pic>
                    <p:nvPicPr>
                      <p:cNvPr id="0" name="图片 3156"/>
                      <p:cNvPicPr/>
                      <p:nvPr/>
                    </p:nvPicPr>
                    <p:blipFill>
                      <a:blip r:embed="rId10"/>
                      <a:stretch>
                        <a:fillRect/>
                      </a:stretch>
                    </p:blipFill>
                    <p:spPr>
                      <a:xfrm>
                        <a:off x="701675" y="4910138"/>
                        <a:ext cx="2506663" cy="1711325"/>
                      </a:xfrm>
                      <a:prstGeom prst="rect">
                        <a:avLst/>
                      </a:prstGeom>
                      <a:noFill/>
                      <a:ln w="38100">
                        <a:noFill/>
                        <a:miter/>
                      </a:ln>
                    </p:spPr>
                  </p:pic>
                </p:oleObj>
              </mc:Fallback>
            </mc:AlternateContent>
          </a:graphicData>
        </a:graphic>
      </p:graphicFrame>
      <p:sp>
        <p:nvSpPr>
          <p:cNvPr id="47113" name="文本框 53259"/>
          <p:cNvSpPr txBox="1"/>
          <p:nvPr/>
        </p:nvSpPr>
        <p:spPr>
          <a:xfrm>
            <a:off x="381000" y="395288"/>
            <a:ext cx="884238" cy="519112"/>
          </a:xfrm>
          <a:prstGeom prst="rect">
            <a:avLst/>
          </a:prstGeom>
          <a:noFill/>
          <a:ln w="9525">
            <a:noFill/>
          </a:ln>
        </p:spPr>
        <p:txBody>
          <a:bodyPr wrap="none">
            <a:spAutoFit/>
          </a:bodyPr>
          <a:p>
            <a:pPr eaLnBrk="1" hangingPunct="1">
              <a:spcBef>
                <a:spcPct val="50000"/>
              </a:spcBef>
            </a:pPr>
            <a:r>
              <a:rPr lang="zh-CN" altLang="en-US" dirty="0">
                <a:latin typeface="Times New Roman" panose="02020603050405020304" pitchFamily="18" charset="0"/>
              </a:rPr>
              <a:t>例</a:t>
            </a:r>
            <a:r>
              <a:rPr lang="en-US" altLang="zh-CN" dirty="0">
                <a:latin typeface="Times New Roman" panose="02020603050405020304" pitchFamily="18" charset="0"/>
              </a:rPr>
              <a:t>2.</a:t>
            </a:r>
            <a:r>
              <a:rPr lang="en-US" altLang="zh-CN" sz="2400" dirty="0">
                <a:latin typeface="Times New Roman" panose="02020603050405020304" pitchFamily="18" charset="0"/>
              </a:rPr>
              <a:t> </a:t>
            </a:r>
            <a:endParaRPr lang="en-US" altLang="zh-CN" sz="2400" dirty="0">
              <a:latin typeface="Times New Roman" panose="02020603050405020304" pitchFamily="18" charset="0"/>
            </a:endParaRPr>
          </a:p>
        </p:txBody>
      </p:sp>
      <p:grpSp>
        <p:nvGrpSpPr>
          <p:cNvPr id="47114" name="组合 53260"/>
          <p:cNvGrpSpPr/>
          <p:nvPr/>
        </p:nvGrpSpPr>
        <p:grpSpPr>
          <a:xfrm>
            <a:off x="1600200" y="573088"/>
            <a:ext cx="3846513" cy="638175"/>
            <a:chOff x="0" y="0"/>
            <a:chExt cx="2423" cy="402"/>
          </a:xfrm>
        </p:grpSpPr>
        <p:sp>
          <p:nvSpPr>
            <p:cNvPr id="47129" name="文本框 53261"/>
            <p:cNvSpPr txBox="1"/>
            <p:nvPr/>
          </p:nvSpPr>
          <p:spPr>
            <a:xfrm>
              <a:off x="0" y="58"/>
              <a:ext cx="534" cy="327"/>
            </a:xfrm>
            <a:prstGeom prst="rect">
              <a:avLst/>
            </a:prstGeom>
            <a:noFill/>
            <a:ln w="9525">
              <a:noFill/>
            </a:ln>
          </p:spPr>
          <p:txBody>
            <a:bodyPr wrap="none">
              <a:spAutoFit/>
            </a:bodyPr>
            <a:p>
              <a:pPr eaLnBrk="1" hangingPunct="1">
                <a:spcBef>
                  <a:spcPct val="50000"/>
                </a:spcBef>
              </a:pPr>
              <a:r>
                <a:rPr lang="zh-CN" altLang="en-US" dirty="0">
                  <a:latin typeface="Times New Roman" panose="02020603050405020304" pitchFamily="18" charset="0"/>
                </a:rPr>
                <a:t>求</a:t>
              </a:r>
              <a:r>
                <a:rPr lang="zh-CN" altLang="en-US" sz="2400" dirty="0">
                  <a:latin typeface="Times New Roman" panose="02020603050405020304" pitchFamily="18" charset="0"/>
                </a:rPr>
                <a:t>：</a:t>
              </a:r>
              <a:endParaRPr lang="zh-CN" altLang="en-US" sz="2400" dirty="0">
                <a:latin typeface="Times New Roman" panose="02020603050405020304" pitchFamily="18" charset="0"/>
                <a:sym typeface="Symbol" panose="05050102010706020507" pitchFamily="18" charset="2"/>
              </a:endParaRPr>
            </a:p>
          </p:txBody>
        </p:sp>
        <p:grpSp>
          <p:nvGrpSpPr>
            <p:cNvPr id="47130" name="组合 53262"/>
            <p:cNvGrpSpPr/>
            <p:nvPr/>
          </p:nvGrpSpPr>
          <p:grpSpPr>
            <a:xfrm>
              <a:off x="385" y="0"/>
              <a:ext cx="2038" cy="402"/>
              <a:chOff x="0" y="0"/>
              <a:chExt cx="2038" cy="402"/>
            </a:xfrm>
          </p:grpSpPr>
          <p:graphicFrame>
            <p:nvGraphicFramePr>
              <p:cNvPr id="47131" name="对象 53263"/>
              <p:cNvGraphicFramePr>
                <a:graphicFrameLocks noChangeAspect="1"/>
              </p:cNvGraphicFramePr>
              <p:nvPr/>
            </p:nvGraphicFramePr>
            <p:xfrm>
              <a:off x="0" y="0"/>
              <a:ext cx="2038" cy="402"/>
            </p:xfrm>
            <a:graphic>
              <a:graphicData uri="http://schemas.openxmlformats.org/presentationml/2006/ole">
                <mc:AlternateContent xmlns:mc="http://schemas.openxmlformats.org/markup-compatibility/2006">
                  <mc:Choice xmlns:v="urn:schemas-microsoft-com:vml" Requires="v">
                    <p:oleObj spid="_x0000_s3094" name="" r:id="rId11" imgW="1473200" imgH="292100" progId="">
                      <p:embed/>
                    </p:oleObj>
                  </mc:Choice>
                  <mc:Fallback>
                    <p:oleObj name="" r:id="rId11" imgW="1473200" imgH="292100" progId="">
                      <p:embed/>
                      <p:pic>
                        <p:nvPicPr>
                          <p:cNvPr id="0" name="图片 3093"/>
                          <p:cNvPicPr/>
                          <p:nvPr/>
                        </p:nvPicPr>
                        <p:blipFill>
                          <a:blip r:embed="rId12"/>
                          <a:stretch>
                            <a:fillRect/>
                          </a:stretch>
                        </p:blipFill>
                        <p:spPr>
                          <a:xfrm>
                            <a:off x="0" y="0"/>
                            <a:ext cx="2038" cy="402"/>
                          </a:xfrm>
                          <a:prstGeom prst="rect">
                            <a:avLst/>
                          </a:prstGeom>
                          <a:noFill/>
                          <a:ln w="38100">
                            <a:noFill/>
                            <a:miter/>
                          </a:ln>
                        </p:spPr>
                      </p:pic>
                    </p:oleObj>
                  </mc:Fallback>
                </mc:AlternateContent>
              </a:graphicData>
            </a:graphic>
          </p:graphicFrame>
          <p:grpSp>
            <p:nvGrpSpPr>
              <p:cNvPr id="47132" name="组合 53264"/>
              <p:cNvGrpSpPr/>
              <p:nvPr/>
            </p:nvGrpSpPr>
            <p:grpSpPr>
              <a:xfrm>
                <a:off x="211" y="36"/>
                <a:ext cx="514" cy="349"/>
                <a:chOff x="0" y="0"/>
                <a:chExt cx="471" cy="244"/>
              </a:xfrm>
            </p:grpSpPr>
            <p:sp>
              <p:nvSpPr>
                <p:cNvPr id="47136" name="直接连接符 53265"/>
                <p:cNvSpPr/>
                <p:nvPr/>
              </p:nvSpPr>
              <p:spPr>
                <a:xfrm flipH="1">
                  <a:off x="0" y="0"/>
                  <a:ext cx="110" cy="244"/>
                </a:xfrm>
                <a:prstGeom prst="line">
                  <a:avLst/>
                </a:prstGeom>
                <a:ln w="25400" cap="flat" cmpd="sng">
                  <a:solidFill>
                    <a:schemeClr val="tx1"/>
                  </a:solidFill>
                  <a:prstDash val="solid"/>
                  <a:headEnd type="none" w="med" len="med"/>
                  <a:tailEnd type="none" w="med" len="med"/>
                </a:ln>
              </p:spPr>
            </p:sp>
            <p:sp>
              <p:nvSpPr>
                <p:cNvPr id="47137" name="直接连接符 53266"/>
                <p:cNvSpPr/>
                <p:nvPr/>
              </p:nvSpPr>
              <p:spPr>
                <a:xfrm>
                  <a:off x="0" y="238"/>
                  <a:ext cx="471" cy="0"/>
                </a:xfrm>
                <a:prstGeom prst="line">
                  <a:avLst/>
                </a:prstGeom>
                <a:ln w="25400" cap="flat" cmpd="sng">
                  <a:solidFill>
                    <a:schemeClr val="tx1"/>
                  </a:solidFill>
                  <a:prstDash val="solid"/>
                  <a:headEnd type="none" w="med" len="med"/>
                  <a:tailEnd type="none" w="med" len="med"/>
                </a:ln>
              </p:spPr>
            </p:sp>
          </p:grpSp>
          <p:grpSp>
            <p:nvGrpSpPr>
              <p:cNvPr id="47133" name="组合 53267"/>
              <p:cNvGrpSpPr/>
              <p:nvPr/>
            </p:nvGrpSpPr>
            <p:grpSpPr>
              <a:xfrm>
                <a:off x="1328" y="17"/>
                <a:ext cx="710" cy="349"/>
                <a:chOff x="0" y="0"/>
                <a:chExt cx="471" cy="244"/>
              </a:xfrm>
            </p:grpSpPr>
            <p:sp>
              <p:nvSpPr>
                <p:cNvPr id="47134" name="直接连接符 53268"/>
                <p:cNvSpPr/>
                <p:nvPr/>
              </p:nvSpPr>
              <p:spPr>
                <a:xfrm flipH="1">
                  <a:off x="0" y="0"/>
                  <a:ext cx="110" cy="244"/>
                </a:xfrm>
                <a:prstGeom prst="line">
                  <a:avLst/>
                </a:prstGeom>
                <a:ln w="25400" cap="flat" cmpd="sng">
                  <a:solidFill>
                    <a:schemeClr val="tx1"/>
                  </a:solidFill>
                  <a:prstDash val="solid"/>
                  <a:headEnd type="none" w="med" len="med"/>
                  <a:tailEnd type="none" w="med" len="med"/>
                </a:ln>
              </p:spPr>
            </p:sp>
            <p:sp>
              <p:nvSpPr>
                <p:cNvPr id="47135" name="直接连接符 53269"/>
                <p:cNvSpPr/>
                <p:nvPr/>
              </p:nvSpPr>
              <p:spPr>
                <a:xfrm>
                  <a:off x="0" y="238"/>
                  <a:ext cx="471" cy="0"/>
                </a:xfrm>
                <a:prstGeom prst="line">
                  <a:avLst/>
                </a:prstGeom>
                <a:ln w="25400" cap="flat" cmpd="sng">
                  <a:solidFill>
                    <a:schemeClr val="tx1"/>
                  </a:solidFill>
                  <a:prstDash val="solid"/>
                  <a:headEnd type="none" w="med" len="med"/>
                  <a:tailEnd type="none" w="med" len="med"/>
                </a:ln>
              </p:spPr>
            </p:sp>
          </p:grpSp>
        </p:grpSp>
      </p:grpSp>
      <p:grpSp>
        <p:nvGrpSpPr>
          <p:cNvPr id="7" name="组合 53270"/>
          <p:cNvGrpSpPr/>
          <p:nvPr/>
        </p:nvGrpSpPr>
        <p:grpSpPr>
          <a:xfrm>
            <a:off x="1265238" y="4356100"/>
            <a:ext cx="2601912" cy="592138"/>
            <a:chOff x="0" y="0"/>
            <a:chExt cx="1639" cy="373"/>
          </a:xfrm>
        </p:grpSpPr>
        <p:graphicFrame>
          <p:nvGraphicFramePr>
            <p:cNvPr id="47125" name="对象 53271"/>
            <p:cNvGraphicFramePr>
              <a:graphicFrameLocks noChangeAspect="1"/>
            </p:cNvGraphicFramePr>
            <p:nvPr/>
          </p:nvGraphicFramePr>
          <p:xfrm>
            <a:off x="0" y="9"/>
            <a:ext cx="1639" cy="364"/>
          </p:xfrm>
          <a:graphic>
            <a:graphicData uri="http://schemas.openxmlformats.org/presentationml/2006/ole">
              <mc:AlternateContent xmlns:mc="http://schemas.openxmlformats.org/markup-compatibility/2006">
                <mc:Choice xmlns:v="urn:schemas-microsoft-com:vml" Requires="v">
                  <p:oleObj spid="_x0000_s3159" name="" r:id="rId13" imgW="1318895" imgH="294640" progId="">
                    <p:embed/>
                  </p:oleObj>
                </mc:Choice>
                <mc:Fallback>
                  <p:oleObj name="" r:id="rId13" imgW="1318895" imgH="294640" progId="">
                    <p:embed/>
                    <p:pic>
                      <p:nvPicPr>
                        <p:cNvPr id="0" name="图片 3158"/>
                        <p:cNvPicPr/>
                        <p:nvPr/>
                      </p:nvPicPr>
                      <p:blipFill>
                        <a:blip r:embed="rId14"/>
                        <a:stretch>
                          <a:fillRect/>
                        </a:stretch>
                      </p:blipFill>
                      <p:spPr>
                        <a:xfrm>
                          <a:off x="0" y="9"/>
                          <a:ext cx="1639" cy="364"/>
                        </a:xfrm>
                        <a:prstGeom prst="rect">
                          <a:avLst/>
                        </a:prstGeom>
                        <a:noFill/>
                        <a:ln w="38100">
                          <a:noFill/>
                          <a:miter/>
                        </a:ln>
                      </p:spPr>
                    </p:pic>
                  </p:oleObj>
                </mc:Fallback>
              </mc:AlternateContent>
            </a:graphicData>
          </a:graphic>
        </p:graphicFrame>
        <p:grpSp>
          <p:nvGrpSpPr>
            <p:cNvPr id="47126" name="组合 53272"/>
            <p:cNvGrpSpPr/>
            <p:nvPr/>
          </p:nvGrpSpPr>
          <p:grpSpPr>
            <a:xfrm>
              <a:off x="745" y="0"/>
              <a:ext cx="846" cy="349"/>
              <a:chOff x="0" y="0"/>
              <a:chExt cx="471" cy="244"/>
            </a:xfrm>
          </p:grpSpPr>
          <p:sp>
            <p:nvSpPr>
              <p:cNvPr id="47127" name="直接连接符 53273"/>
              <p:cNvSpPr/>
              <p:nvPr/>
            </p:nvSpPr>
            <p:spPr>
              <a:xfrm flipH="1">
                <a:off x="0" y="0"/>
                <a:ext cx="110" cy="244"/>
              </a:xfrm>
              <a:prstGeom prst="line">
                <a:avLst/>
              </a:prstGeom>
              <a:ln w="25400" cap="flat" cmpd="sng">
                <a:solidFill>
                  <a:schemeClr val="tx1"/>
                </a:solidFill>
                <a:prstDash val="solid"/>
                <a:headEnd type="none" w="med" len="med"/>
                <a:tailEnd type="none" w="med" len="med"/>
              </a:ln>
            </p:spPr>
          </p:sp>
          <p:sp>
            <p:nvSpPr>
              <p:cNvPr id="47128" name="直接连接符 53274"/>
              <p:cNvSpPr/>
              <p:nvPr/>
            </p:nvSpPr>
            <p:spPr>
              <a:xfrm>
                <a:off x="0" y="238"/>
                <a:ext cx="471" cy="0"/>
              </a:xfrm>
              <a:prstGeom prst="line">
                <a:avLst/>
              </a:prstGeom>
              <a:ln w="25400" cap="flat" cmpd="sng">
                <a:solidFill>
                  <a:schemeClr val="tx1"/>
                </a:solidFill>
                <a:prstDash val="solid"/>
                <a:headEnd type="none" w="med" len="med"/>
                <a:tailEnd type="none" w="med" len="med"/>
              </a:ln>
            </p:spPr>
          </p:sp>
        </p:grpSp>
      </p:grpSp>
      <p:grpSp>
        <p:nvGrpSpPr>
          <p:cNvPr id="9" name="组合 53275"/>
          <p:cNvGrpSpPr/>
          <p:nvPr/>
        </p:nvGrpSpPr>
        <p:grpSpPr>
          <a:xfrm>
            <a:off x="1212850" y="1441450"/>
            <a:ext cx="3235325" cy="638175"/>
            <a:chOff x="0" y="0"/>
            <a:chExt cx="2038" cy="402"/>
          </a:xfrm>
        </p:grpSpPr>
        <p:graphicFrame>
          <p:nvGraphicFramePr>
            <p:cNvPr id="47118" name="对象 53276"/>
            <p:cNvGraphicFramePr>
              <a:graphicFrameLocks noChangeAspect="1"/>
            </p:cNvGraphicFramePr>
            <p:nvPr/>
          </p:nvGraphicFramePr>
          <p:xfrm>
            <a:off x="0" y="0"/>
            <a:ext cx="2038" cy="402"/>
          </p:xfrm>
          <a:graphic>
            <a:graphicData uri="http://schemas.openxmlformats.org/presentationml/2006/ole">
              <mc:AlternateContent xmlns:mc="http://schemas.openxmlformats.org/markup-compatibility/2006">
                <mc:Choice xmlns:v="urn:schemas-microsoft-com:vml" Requires="v">
                  <p:oleObj spid="_x0000_s3158" name="" r:id="rId15" imgW="1473200" imgH="292100" progId="">
                    <p:embed/>
                  </p:oleObj>
                </mc:Choice>
                <mc:Fallback>
                  <p:oleObj name="" r:id="rId15" imgW="1473200" imgH="292100" progId="">
                    <p:embed/>
                    <p:pic>
                      <p:nvPicPr>
                        <p:cNvPr id="0" name="图片 3157"/>
                        <p:cNvPicPr/>
                        <p:nvPr/>
                      </p:nvPicPr>
                      <p:blipFill>
                        <a:blip r:embed="rId12"/>
                        <a:stretch>
                          <a:fillRect/>
                        </a:stretch>
                      </p:blipFill>
                      <p:spPr>
                        <a:xfrm>
                          <a:off x="0" y="0"/>
                          <a:ext cx="2038" cy="402"/>
                        </a:xfrm>
                        <a:prstGeom prst="rect">
                          <a:avLst/>
                        </a:prstGeom>
                        <a:noFill/>
                        <a:ln w="38100">
                          <a:noFill/>
                          <a:miter/>
                        </a:ln>
                      </p:spPr>
                    </p:pic>
                  </p:oleObj>
                </mc:Fallback>
              </mc:AlternateContent>
            </a:graphicData>
          </a:graphic>
        </p:graphicFrame>
        <p:grpSp>
          <p:nvGrpSpPr>
            <p:cNvPr id="47119" name="组合 53277"/>
            <p:cNvGrpSpPr/>
            <p:nvPr/>
          </p:nvGrpSpPr>
          <p:grpSpPr>
            <a:xfrm>
              <a:off x="211" y="36"/>
              <a:ext cx="514" cy="349"/>
              <a:chOff x="0" y="0"/>
              <a:chExt cx="471" cy="244"/>
            </a:xfrm>
          </p:grpSpPr>
          <p:sp>
            <p:nvSpPr>
              <p:cNvPr id="47123" name="直接连接符 53278"/>
              <p:cNvSpPr/>
              <p:nvPr/>
            </p:nvSpPr>
            <p:spPr>
              <a:xfrm flipH="1">
                <a:off x="0" y="0"/>
                <a:ext cx="110" cy="244"/>
              </a:xfrm>
              <a:prstGeom prst="line">
                <a:avLst/>
              </a:prstGeom>
              <a:ln w="25400" cap="flat" cmpd="sng">
                <a:solidFill>
                  <a:schemeClr val="tx1"/>
                </a:solidFill>
                <a:prstDash val="solid"/>
                <a:headEnd type="none" w="med" len="med"/>
                <a:tailEnd type="none" w="med" len="med"/>
              </a:ln>
            </p:spPr>
          </p:sp>
          <p:sp>
            <p:nvSpPr>
              <p:cNvPr id="47124" name="直接连接符 53279"/>
              <p:cNvSpPr/>
              <p:nvPr/>
            </p:nvSpPr>
            <p:spPr>
              <a:xfrm>
                <a:off x="0" y="238"/>
                <a:ext cx="471" cy="0"/>
              </a:xfrm>
              <a:prstGeom prst="line">
                <a:avLst/>
              </a:prstGeom>
              <a:ln w="25400" cap="flat" cmpd="sng">
                <a:solidFill>
                  <a:schemeClr val="tx1"/>
                </a:solidFill>
                <a:prstDash val="solid"/>
                <a:headEnd type="none" w="med" len="med"/>
                <a:tailEnd type="none" w="med" len="med"/>
              </a:ln>
            </p:spPr>
          </p:sp>
        </p:grpSp>
        <p:grpSp>
          <p:nvGrpSpPr>
            <p:cNvPr id="47120" name="组合 53280"/>
            <p:cNvGrpSpPr/>
            <p:nvPr/>
          </p:nvGrpSpPr>
          <p:grpSpPr>
            <a:xfrm>
              <a:off x="1328" y="17"/>
              <a:ext cx="710" cy="349"/>
              <a:chOff x="0" y="0"/>
              <a:chExt cx="471" cy="244"/>
            </a:xfrm>
          </p:grpSpPr>
          <p:sp>
            <p:nvSpPr>
              <p:cNvPr id="47121" name="直接连接符 53281"/>
              <p:cNvSpPr/>
              <p:nvPr/>
            </p:nvSpPr>
            <p:spPr>
              <a:xfrm flipH="1">
                <a:off x="0" y="0"/>
                <a:ext cx="110" cy="244"/>
              </a:xfrm>
              <a:prstGeom prst="line">
                <a:avLst/>
              </a:prstGeom>
              <a:ln w="25400" cap="flat" cmpd="sng">
                <a:solidFill>
                  <a:schemeClr val="tx1"/>
                </a:solidFill>
                <a:prstDash val="solid"/>
                <a:headEnd type="none" w="med" len="med"/>
                <a:tailEnd type="none" w="med" len="med"/>
              </a:ln>
            </p:spPr>
          </p:sp>
          <p:sp>
            <p:nvSpPr>
              <p:cNvPr id="47122" name="直接连接符 53282"/>
              <p:cNvSpPr/>
              <p:nvPr/>
            </p:nvSpPr>
            <p:spPr>
              <a:xfrm>
                <a:off x="0" y="238"/>
                <a:ext cx="471" cy="0"/>
              </a:xfrm>
              <a:prstGeom prst="line">
                <a:avLst/>
              </a:prstGeom>
              <a:ln w="25400" cap="flat" cmpd="sng">
                <a:solidFill>
                  <a:schemeClr val="tx1"/>
                </a:solidFill>
                <a:prstDash val="solid"/>
                <a:headEnd type="none" w="med" len="med"/>
                <a:tailEnd type="none" w="med" len="med"/>
              </a:ln>
            </p:spPr>
          </p:sp>
        </p:grpSp>
      </p:grpSp>
      <p:sp>
        <p:nvSpPr>
          <p:cNvPr id="47117"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53251"/>
                                        </p:tgtEl>
                                        <p:attrNameLst>
                                          <p:attrName>style.visibility</p:attrName>
                                        </p:attrNameLst>
                                      </p:cBhvr>
                                      <p:to>
                                        <p:strVal val="visible"/>
                                      </p:to>
                                    </p:set>
                                    <p:animEffect transition="in" filter="barn(outVertical)">
                                      <p:cBhvr>
                                        <p:cTn id="7" dur="500"/>
                                        <p:tgtEl>
                                          <p:spTgt spid="5325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0-#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53252"/>
                                        </p:tgtEl>
                                        <p:attrNameLst>
                                          <p:attrName>style.visibility</p:attrName>
                                        </p:attrNameLst>
                                      </p:cBhvr>
                                      <p:to>
                                        <p:strVal val="visible"/>
                                      </p:to>
                                    </p:set>
                                    <p:anim calcmode="lin" valueType="num">
                                      <p:cBhvr additive="base">
                                        <p:cTn id="18" dur="500" fill="hold"/>
                                        <p:tgtEl>
                                          <p:spTgt spid="53252"/>
                                        </p:tgtEl>
                                        <p:attrNameLst>
                                          <p:attrName>ppt_x</p:attrName>
                                        </p:attrNameLst>
                                      </p:cBhvr>
                                      <p:tavLst>
                                        <p:tav tm="0">
                                          <p:val>
                                            <p:strVal val="0-#ppt_w/2"/>
                                          </p:val>
                                        </p:tav>
                                        <p:tav tm="100000">
                                          <p:val>
                                            <p:strVal val="#ppt_x"/>
                                          </p:val>
                                        </p:tav>
                                      </p:tavLst>
                                    </p:anim>
                                    <p:anim calcmode="lin" valueType="num">
                                      <p:cBhvr additive="base">
                                        <p:cTn id="19" dur="500" fill="hold"/>
                                        <p:tgtEl>
                                          <p:spTgt spid="53252"/>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53253"/>
                                        </p:tgtEl>
                                        <p:attrNameLst>
                                          <p:attrName>style.visibility</p:attrName>
                                        </p:attrNameLst>
                                      </p:cBhvr>
                                      <p:to>
                                        <p:strVal val="visible"/>
                                      </p:to>
                                    </p:set>
                                    <p:anim calcmode="lin" valueType="num">
                                      <p:cBhvr additive="base">
                                        <p:cTn id="24" dur="500" fill="hold"/>
                                        <p:tgtEl>
                                          <p:spTgt spid="53253"/>
                                        </p:tgtEl>
                                        <p:attrNameLst>
                                          <p:attrName>ppt_x</p:attrName>
                                        </p:attrNameLst>
                                      </p:cBhvr>
                                      <p:tavLst>
                                        <p:tav tm="0">
                                          <p:val>
                                            <p:strVal val="0-#ppt_w/2"/>
                                          </p:val>
                                        </p:tav>
                                        <p:tav tm="100000">
                                          <p:val>
                                            <p:strVal val="#ppt_x"/>
                                          </p:val>
                                        </p:tav>
                                      </p:tavLst>
                                    </p:anim>
                                    <p:anim calcmode="lin" valueType="num">
                                      <p:cBhvr additive="base">
                                        <p:cTn id="25" dur="500" fill="hold"/>
                                        <p:tgtEl>
                                          <p:spTgt spid="53253"/>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53250"/>
                                        </p:tgtEl>
                                        <p:attrNameLst>
                                          <p:attrName>style.visibility</p:attrName>
                                        </p:attrNameLst>
                                      </p:cBhvr>
                                      <p:to>
                                        <p:strVal val="visible"/>
                                      </p:to>
                                    </p:set>
                                    <p:anim calcmode="lin" valueType="num">
                                      <p:cBhvr additive="base">
                                        <p:cTn id="30" dur="500" fill="hold"/>
                                        <p:tgtEl>
                                          <p:spTgt spid="53250"/>
                                        </p:tgtEl>
                                        <p:attrNameLst>
                                          <p:attrName>ppt_x</p:attrName>
                                        </p:attrNameLst>
                                      </p:cBhvr>
                                      <p:tavLst>
                                        <p:tav tm="0">
                                          <p:val>
                                            <p:strVal val="0-#ppt_w/2"/>
                                          </p:val>
                                        </p:tav>
                                        <p:tav tm="100000">
                                          <p:val>
                                            <p:strVal val="#ppt_x"/>
                                          </p:val>
                                        </p:tav>
                                      </p:tavLst>
                                    </p:anim>
                                    <p:anim calcmode="lin" valueType="num">
                                      <p:cBhvr additive="base">
                                        <p:cTn id="31" dur="500" fill="hold"/>
                                        <p:tgtEl>
                                          <p:spTgt spid="53250"/>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53254"/>
                                        </p:tgtEl>
                                        <p:attrNameLst>
                                          <p:attrName>style.visibility</p:attrName>
                                        </p:attrNameLst>
                                      </p:cBhvr>
                                      <p:to>
                                        <p:strVal val="visible"/>
                                      </p:to>
                                    </p:set>
                                    <p:anim calcmode="lin" valueType="num">
                                      <p:cBhvr additive="base">
                                        <p:cTn id="36" dur="500" fill="hold"/>
                                        <p:tgtEl>
                                          <p:spTgt spid="53254"/>
                                        </p:tgtEl>
                                        <p:attrNameLst>
                                          <p:attrName>ppt_x</p:attrName>
                                        </p:attrNameLst>
                                      </p:cBhvr>
                                      <p:tavLst>
                                        <p:tav tm="0">
                                          <p:val>
                                            <p:strVal val="0-#ppt_w/2"/>
                                          </p:val>
                                        </p:tav>
                                        <p:tav tm="100000">
                                          <p:val>
                                            <p:strVal val="#ppt_x"/>
                                          </p:val>
                                        </p:tav>
                                      </p:tavLst>
                                    </p:anim>
                                    <p:anim calcmode="lin" valueType="num">
                                      <p:cBhvr additive="base">
                                        <p:cTn id="37" dur="500" fill="hold"/>
                                        <p:tgtEl>
                                          <p:spTgt spid="53254"/>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additive="base">
                                        <p:cTn id="42" dur="500" fill="hold"/>
                                        <p:tgtEl>
                                          <p:spTgt spid="2"/>
                                        </p:tgtEl>
                                        <p:attrNameLst>
                                          <p:attrName>ppt_x</p:attrName>
                                        </p:attrNameLst>
                                      </p:cBhvr>
                                      <p:tavLst>
                                        <p:tav tm="0">
                                          <p:val>
                                            <p:strVal val="0-#ppt_w/2"/>
                                          </p:val>
                                        </p:tav>
                                        <p:tav tm="100000">
                                          <p:val>
                                            <p:strVal val="#ppt_x"/>
                                          </p:val>
                                        </p:tav>
                                      </p:tavLst>
                                    </p:anim>
                                    <p:anim calcmode="lin" valueType="num">
                                      <p:cBhvr additive="base">
                                        <p:cTn id="43"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nodeType="click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additive="base">
                                        <p:cTn id="48" dur="500" fill="hold"/>
                                        <p:tgtEl>
                                          <p:spTgt spid="7"/>
                                        </p:tgtEl>
                                        <p:attrNameLst>
                                          <p:attrName>ppt_x</p:attrName>
                                        </p:attrNameLst>
                                      </p:cBhvr>
                                      <p:tavLst>
                                        <p:tav tm="0">
                                          <p:val>
                                            <p:strVal val="0-#ppt_w/2"/>
                                          </p:val>
                                        </p:tav>
                                        <p:tav tm="100000">
                                          <p:val>
                                            <p:strVal val="#ppt_x"/>
                                          </p:val>
                                        </p:tav>
                                      </p:tavLst>
                                    </p:anim>
                                    <p:anim calcmode="lin" valueType="num">
                                      <p:cBhvr additive="base">
                                        <p:cTn id="49"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nodeType="clickEffect">
                                  <p:stCondLst>
                                    <p:cond delay="0"/>
                                  </p:stCondLst>
                                  <p:childTnLst>
                                    <p:set>
                                      <p:cBhvr>
                                        <p:cTn id="53" dur="1" fill="hold">
                                          <p:stCondLst>
                                            <p:cond delay="0"/>
                                          </p:stCondLst>
                                        </p:cTn>
                                        <p:tgtEl>
                                          <p:spTgt spid="53259"/>
                                        </p:tgtEl>
                                        <p:attrNameLst>
                                          <p:attrName>style.visibility</p:attrName>
                                        </p:attrNameLst>
                                      </p:cBhvr>
                                      <p:to>
                                        <p:strVal val="visible"/>
                                      </p:to>
                                    </p:set>
                                    <p:anim calcmode="lin" valueType="num">
                                      <p:cBhvr additive="base">
                                        <p:cTn id="54" dur="500" fill="hold"/>
                                        <p:tgtEl>
                                          <p:spTgt spid="53259"/>
                                        </p:tgtEl>
                                        <p:attrNameLst>
                                          <p:attrName>ppt_x</p:attrName>
                                        </p:attrNameLst>
                                      </p:cBhvr>
                                      <p:tavLst>
                                        <p:tav tm="0">
                                          <p:val>
                                            <p:strVal val="0-#ppt_w/2"/>
                                          </p:val>
                                        </p:tav>
                                        <p:tav tm="100000">
                                          <p:val>
                                            <p:strVal val="#ppt_x"/>
                                          </p:val>
                                        </p:tav>
                                      </p:tavLst>
                                    </p:anim>
                                    <p:anim calcmode="lin" valueType="num">
                                      <p:cBhvr additive="base">
                                        <p:cTn id="55" dur="500" fill="hold"/>
                                        <p:tgtEl>
                                          <p:spTgt spid="532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p:bldP spid="53251" grpId="0"/>
      <p:bldP spid="5325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274" name="文本框 54273"/>
          <p:cNvSpPr txBox="1"/>
          <p:nvPr/>
        </p:nvSpPr>
        <p:spPr>
          <a:xfrm>
            <a:off x="928688" y="1704975"/>
            <a:ext cx="5981700" cy="641350"/>
          </a:xfrm>
          <a:prstGeom prst="rect">
            <a:avLst/>
          </a:prstGeom>
          <a:noFill/>
          <a:ln w="9525">
            <a:noFill/>
          </a:ln>
        </p:spPr>
        <p:txBody>
          <a:bodyPr wrap="none">
            <a:spAutoFit/>
          </a:bodyPr>
          <a:p>
            <a:pPr eaLnBrk="1" hangingPunct="1"/>
            <a:r>
              <a:rPr lang="zh-CN" altLang="en-US" sz="3600" dirty="0">
                <a:solidFill>
                  <a:srgbClr val="FF0000"/>
                </a:solidFill>
                <a:latin typeface="Times New Roman" panose="02020603050405020304" pitchFamily="18" charset="0"/>
              </a:rPr>
              <a:t>+</a:t>
            </a:r>
            <a:r>
              <a:rPr lang="en-US" altLang="zh-CN" sz="3600" dirty="0">
                <a:solidFill>
                  <a:srgbClr val="FF0000"/>
                </a:solidFill>
                <a:latin typeface="Times New Roman" panose="02020603050405020304" pitchFamily="18" charset="0"/>
              </a:rPr>
              <a:t>j, –</a:t>
            </a:r>
            <a:r>
              <a:rPr lang="en-US" altLang="zh-CN" sz="3200" dirty="0">
                <a:solidFill>
                  <a:srgbClr val="FF0000"/>
                </a:solidFill>
                <a:latin typeface="Times New Roman" panose="02020603050405020304" pitchFamily="18" charset="0"/>
              </a:rPr>
              <a:t>j, </a:t>
            </a:r>
            <a:r>
              <a:rPr lang="en-US" altLang="zh-CN" sz="3200" dirty="0">
                <a:solidFill>
                  <a:srgbClr val="FF0000"/>
                </a:solidFill>
                <a:latin typeface="宋体" panose="02010600030101010101" pitchFamily="2" charset="-122"/>
              </a:rPr>
              <a:t>-</a:t>
            </a:r>
            <a:r>
              <a:rPr lang="en-US" altLang="zh-CN" sz="3200" dirty="0">
                <a:solidFill>
                  <a:srgbClr val="FF0000"/>
                </a:solidFill>
                <a:latin typeface="Times New Roman" panose="02020603050405020304" pitchFamily="18" charset="0"/>
              </a:rPr>
              <a:t>1 </a:t>
            </a:r>
            <a:r>
              <a:rPr lang="zh-CN" altLang="en-US" sz="3200" dirty="0">
                <a:solidFill>
                  <a:srgbClr val="FF0000"/>
                </a:solidFill>
                <a:latin typeface="Times New Roman" panose="02020603050405020304" pitchFamily="18" charset="0"/>
              </a:rPr>
              <a:t>都可以看成旋转因子。</a:t>
            </a:r>
            <a:endParaRPr lang="zh-CN" altLang="en-US" sz="3200" dirty="0">
              <a:solidFill>
                <a:srgbClr val="FF0000"/>
              </a:solidFill>
              <a:latin typeface="Times New Roman" panose="02020603050405020304" pitchFamily="18" charset="0"/>
            </a:endParaRPr>
          </a:p>
        </p:txBody>
      </p:sp>
      <p:grpSp>
        <p:nvGrpSpPr>
          <p:cNvPr id="2" name="组合 54274"/>
          <p:cNvGrpSpPr/>
          <p:nvPr/>
        </p:nvGrpSpPr>
        <p:grpSpPr>
          <a:xfrm>
            <a:off x="1055688" y="954088"/>
            <a:ext cx="5548312" cy="641350"/>
            <a:chOff x="0" y="0"/>
            <a:chExt cx="3495" cy="404"/>
          </a:xfrm>
        </p:grpSpPr>
        <p:sp>
          <p:nvSpPr>
            <p:cNvPr id="48155" name="矩形 54275"/>
            <p:cNvSpPr/>
            <p:nvPr/>
          </p:nvSpPr>
          <p:spPr>
            <a:xfrm>
              <a:off x="0" y="0"/>
              <a:ext cx="870" cy="404"/>
            </a:xfrm>
            <a:prstGeom prst="rect">
              <a:avLst/>
            </a:prstGeom>
            <a:noFill/>
            <a:ln w="9525">
              <a:noFill/>
            </a:ln>
          </p:spPr>
          <p:txBody>
            <a:bodyPr wrap="none">
              <a:spAutoFit/>
            </a:bodyPr>
            <a:p>
              <a:pPr>
                <a:spcBef>
                  <a:spcPct val="50000"/>
                </a:spcBef>
              </a:pPr>
              <a:r>
                <a:rPr lang="en-US" altLang="zh-CN" sz="3600" dirty="0">
                  <a:latin typeface="Times New Roman" panose="02020603050405020304" pitchFamily="18" charset="0"/>
                </a:rPr>
                <a:t>e</a:t>
              </a:r>
              <a:r>
                <a:rPr lang="en-US" altLang="zh-CN" sz="3600" baseline="30000" dirty="0">
                  <a:latin typeface="Times New Roman" panose="02020603050405020304" pitchFamily="18" charset="0"/>
                </a:rPr>
                <a:t>j</a:t>
              </a:r>
              <a:r>
                <a:rPr lang="en-US" altLang="zh-CN" sz="3600" baseline="30000" dirty="0">
                  <a:latin typeface="Symbol" panose="05050102010706020507" pitchFamily="18" charset="2"/>
                </a:rPr>
                <a:t>p/2</a:t>
              </a:r>
              <a:r>
                <a:rPr lang="en-US" altLang="zh-CN" sz="3600" baseline="30000" dirty="0">
                  <a:latin typeface="Times New Roman" panose="02020603050405020304" pitchFamily="18" charset="0"/>
                </a:rPr>
                <a:t> </a:t>
              </a:r>
              <a:r>
                <a:rPr lang="en-US" altLang="zh-CN" sz="3600" dirty="0">
                  <a:latin typeface="Times New Roman" panose="02020603050405020304" pitchFamily="18" charset="0"/>
                </a:rPr>
                <a:t>=j</a:t>
              </a:r>
              <a:endParaRPr lang="en-US" altLang="zh-CN" sz="3600" dirty="0">
                <a:latin typeface="Times New Roman" panose="02020603050405020304" pitchFamily="18" charset="0"/>
              </a:endParaRPr>
            </a:p>
          </p:txBody>
        </p:sp>
        <p:sp>
          <p:nvSpPr>
            <p:cNvPr id="48156" name="矩形 54276"/>
            <p:cNvSpPr/>
            <p:nvPr/>
          </p:nvSpPr>
          <p:spPr>
            <a:xfrm>
              <a:off x="1085" y="0"/>
              <a:ext cx="1182" cy="404"/>
            </a:xfrm>
            <a:prstGeom prst="rect">
              <a:avLst/>
            </a:prstGeom>
            <a:noFill/>
            <a:ln w="9525">
              <a:noFill/>
            </a:ln>
          </p:spPr>
          <p:txBody>
            <a:bodyPr wrap="none">
              <a:spAutoFit/>
            </a:bodyPr>
            <a:p>
              <a:pPr>
                <a:spcBef>
                  <a:spcPct val="50000"/>
                </a:spcBef>
              </a:pPr>
              <a:r>
                <a:rPr lang="en-US" altLang="zh-CN" sz="3600" dirty="0">
                  <a:latin typeface="Times New Roman" panose="02020603050405020304" pitchFamily="18" charset="0"/>
                </a:rPr>
                <a:t>e</a:t>
              </a:r>
              <a:r>
                <a:rPr lang="en-US" altLang="zh-CN" sz="3600" baseline="30000" dirty="0">
                  <a:latin typeface="宋体" panose="02010600030101010101" pitchFamily="2" charset="-122"/>
                </a:rPr>
                <a:t>-</a:t>
              </a:r>
              <a:r>
                <a:rPr lang="en-US" altLang="zh-CN" sz="3600" baseline="30000" dirty="0">
                  <a:latin typeface="Times New Roman" panose="02020603050405020304" pitchFamily="18" charset="0"/>
                </a:rPr>
                <a:t>j</a:t>
              </a:r>
              <a:r>
                <a:rPr lang="en-US" altLang="zh-CN" sz="3600" baseline="30000" dirty="0">
                  <a:latin typeface="Symbol" panose="05050102010706020507" pitchFamily="18" charset="2"/>
                </a:rPr>
                <a:t>p/2</a:t>
              </a:r>
              <a:r>
                <a:rPr lang="en-US" altLang="zh-CN" sz="3600" baseline="30000" dirty="0">
                  <a:latin typeface="Times New Roman" panose="02020603050405020304" pitchFamily="18" charset="0"/>
                </a:rPr>
                <a:t> </a:t>
              </a:r>
              <a:r>
                <a:rPr lang="en-US" altLang="zh-CN" sz="3600" dirty="0">
                  <a:latin typeface="Times New Roman" panose="02020603050405020304" pitchFamily="18" charset="0"/>
                </a:rPr>
                <a:t>= </a:t>
              </a:r>
              <a:r>
                <a:rPr lang="en-US" altLang="zh-CN" sz="3600" dirty="0">
                  <a:latin typeface="宋体" panose="02010600030101010101" pitchFamily="2" charset="-122"/>
                </a:rPr>
                <a:t>-</a:t>
              </a:r>
              <a:r>
                <a:rPr lang="en-US" altLang="zh-CN" sz="3600" dirty="0">
                  <a:latin typeface="Times New Roman" panose="02020603050405020304" pitchFamily="18" charset="0"/>
                </a:rPr>
                <a:t>j</a:t>
              </a:r>
              <a:endParaRPr lang="en-US" altLang="zh-CN" sz="3600" dirty="0">
                <a:latin typeface="Times New Roman" panose="02020603050405020304" pitchFamily="18" charset="0"/>
              </a:endParaRPr>
            </a:p>
          </p:txBody>
        </p:sp>
        <p:sp>
          <p:nvSpPr>
            <p:cNvPr id="48157" name="矩形 54277"/>
            <p:cNvSpPr/>
            <p:nvPr/>
          </p:nvSpPr>
          <p:spPr>
            <a:xfrm>
              <a:off x="2510" y="0"/>
              <a:ext cx="985" cy="404"/>
            </a:xfrm>
            <a:prstGeom prst="rect">
              <a:avLst/>
            </a:prstGeom>
            <a:noFill/>
            <a:ln w="9525">
              <a:noFill/>
            </a:ln>
          </p:spPr>
          <p:txBody>
            <a:bodyPr wrap="none">
              <a:spAutoFit/>
            </a:bodyPr>
            <a:p>
              <a:pPr>
                <a:spcBef>
                  <a:spcPct val="50000"/>
                </a:spcBef>
              </a:pPr>
              <a:r>
                <a:rPr lang="en-US" altLang="zh-CN" sz="3600" dirty="0">
                  <a:latin typeface="Times New Roman" panose="02020603050405020304" pitchFamily="18" charset="0"/>
                </a:rPr>
                <a:t>e</a:t>
              </a:r>
              <a:r>
                <a:rPr lang="en-US" altLang="zh-CN" sz="3600" baseline="30000" dirty="0">
                  <a:latin typeface="Times New Roman" panose="02020603050405020304" pitchFamily="18" charset="0"/>
                </a:rPr>
                <a:t>j</a:t>
              </a:r>
              <a:r>
                <a:rPr lang="en-US" altLang="zh-CN" sz="3600" baseline="30000" dirty="0">
                  <a:latin typeface="Symbol" panose="05050102010706020507" pitchFamily="18" charset="2"/>
                </a:rPr>
                <a:t>p </a:t>
              </a:r>
              <a:r>
                <a:rPr lang="en-US" altLang="zh-CN" sz="3600" dirty="0">
                  <a:latin typeface="Times New Roman" panose="02020603050405020304" pitchFamily="18" charset="0"/>
                </a:rPr>
                <a:t>= –1</a:t>
              </a:r>
              <a:endParaRPr lang="en-US" altLang="zh-CN" sz="3600" dirty="0">
                <a:latin typeface="Times New Roman" panose="02020603050405020304" pitchFamily="18" charset="0"/>
              </a:endParaRPr>
            </a:p>
          </p:txBody>
        </p:sp>
      </p:grpSp>
      <p:sp>
        <p:nvSpPr>
          <p:cNvPr id="54279" name="文本框 54278"/>
          <p:cNvSpPr txBox="1"/>
          <p:nvPr/>
        </p:nvSpPr>
        <p:spPr>
          <a:xfrm>
            <a:off x="131763" y="2673350"/>
            <a:ext cx="4645025" cy="1262063"/>
          </a:xfrm>
          <a:prstGeom prst="rect">
            <a:avLst/>
          </a:prstGeom>
          <a:noFill/>
          <a:ln w="9525">
            <a:noFill/>
          </a:ln>
        </p:spPr>
        <p:txBody>
          <a:bodyPr>
            <a:spAutoFit/>
          </a:bodyPr>
          <a:p>
            <a:pPr marL="952500" indent="-952500" algn="just" eaLnBrk="1" hangingPunct="1">
              <a:lnSpc>
                <a:spcPct val="120000"/>
              </a:lnSpc>
            </a:pPr>
            <a:r>
              <a:rPr lang="en-US" altLang="zh-CN" sz="3200" i="1" dirty="0">
                <a:latin typeface="Times New Roman" panose="02020603050405020304" pitchFamily="18" charset="0"/>
              </a:rPr>
              <a:t>A</a:t>
            </a:r>
            <a:r>
              <a:rPr lang="en-US" altLang="zh-CN" sz="3200" dirty="0">
                <a:latin typeface="Times New Roman" panose="02020603050405020304" pitchFamily="18" charset="0"/>
              </a:rPr>
              <a:t>• j </a:t>
            </a:r>
            <a:r>
              <a:rPr lang="zh-CN" altLang="en-US" sz="3200" dirty="0">
                <a:latin typeface="Times New Roman" panose="02020603050405020304" pitchFamily="18" charset="0"/>
              </a:rPr>
              <a:t>模不变，角度加</a:t>
            </a:r>
            <a:r>
              <a:rPr lang="en-US" altLang="zh-CN" sz="3200" dirty="0">
                <a:latin typeface="Times New Roman" panose="02020603050405020304" pitchFamily="18" charset="0"/>
              </a:rPr>
              <a:t>π/2</a:t>
            </a:r>
            <a:r>
              <a:rPr lang="zh-CN" altLang="en-US" sz="3200" dirty="0">
                <a:latin typeface="Times New Roman" panose="02020603050405020304" pitchFamily="18" charset="0"/>
              </a:rPr>
              <a:t>，</a:t>
            </a:r>
            <a:endParaRPr lang="zh-CN" altLang="en-US" sz="3200" dirty="0">
              <a:latin typeface="Times New Roman" panose="02020603050405020304" pitchFamily="18" charset="0"/>
            </a:endParaRPr>
          </a:p>
          <a:p>
            <a:pPr marL="952500" indent="-952500" algn="just" eaLnBrk="1" hangingPunct="1">
              <a:lnSpc>
                <a:spcPct val="120000"/>
              </a:lnSpc>
            </a:pPr>
            <a:r>
              <a:rPr lang="zh-CN" altLang="en-US" sz="3200" dirty="0">
                <a:latin typeface="Times New Roman" panose="02020603050405020304" pitchFamily="18" charset="0"/>
              </a:rPr>
              <a:t>得到B；</a:t>
            </a:r>
            <a:endParaRPr lang="en-US" altLang="zh-CN" sz="3200" dirty="0">
              <a:latin typeface="Times New Roman" panose="02020603050405020304" pitchFamily="18" charset="0"/>
            </a:endParaRPr>
          </a:p>
        </p:txBody>
      </p:sp>
      <p:sp>
        <p:nvSpPr>
          <p:cNvPr id="54280" name="文本框 54279"/>
          <p:cNvSpPr txBox="1"/>
          <p:nvPr/>
        </p:nvSpPr>
        <p:spPr>
          <a:xfrm>
            <a:off x="90488" y="3935413"/>
            <a:ext cx="7540625" cy="1260475"/>
          </a:xfrm>
          <a:prstGeom prst="rect">
            <a:avLst/>
          </a:prstGeom>
          <a:noFill/>
          <a:ln w="9525">
            <a:noFill/>
          </a:ln>
        </p:spPr>
        <p:txBody>
          <a:bodyPr>
            <a:spAutoFit/>
          </a:bodyPr>
          <a:p>
            <a:pPr marL="952500" indent="-952500" algn="just" eaLnBrk="1" hangingPunct="1">
              <a:lnSpc>
                <a:spcPct val="120000"/>
              </a:lnSpc>
            </a:pPr>
            <a:r>
              <a:rPr lang="en-US" altLang="zh-CN" sz="3200" i="1" dirty="0">
                <a:latin typeface="Times New Roman" panose="02020603050405020304" pitchFamily="18" charset="0"/>
              </a:rPr>
              <a:t>A</a:t>
            </a:r>
            <a:r>
              <a:rPr lang="en-US" altLang="zh-CN" sz="3200" dirty="0">
                <a:latin typeface="Times New Roman" panose="02020603050405020304" pitchFamily="18" charset="0"/>
              </a:rPr>
              <a:t>•</a:t>
            </a:r>
            <a:r>
              <a:rPr lang="zh-CN" altLang="en-US" sz="3200" dirty="0">
                <a:latin typeface="Times New Roman" panose="02020603050405020304" pitchFamily="18" charset="0"/>
              </a:rPr>
              <a:t>（</a:t>
            </a:r>
            <a:r>
              <a:rPr lang="en-US" altLang="zh-CN" sz="3200" dirty="0">
                <a:latin typeface="宋体" panose="02010600030101010101" pitchFamily="2" charset="-122"/>
              </a:rPr>
              <a:t>-</a:t>
            </a:r>
            <a:r>
              <a:rPr lang="en-US" altLang="zh-CN" sz="3200" dirty="0">
                <a:latin typeface="Times New Roman" panose="02020603050405020304" pitchFamily="18" charset="0"/>
              </a:rPr>
              <a:t>j</a:t>
            </a:r>
            <a:r>
              <a:rPr lang="zh-CN" altLang="en-US" sz="3200" dirty="0">
                <a:latin typeface="Times New Roman" panose="02020603050405020304" pitchFamily="18" charset="0"/>
              </a:rPr>
              <a:t>）或 </a:t>
            </a:r>
            <a:r>
              <a:rPr lang="en-US" altLang="zh-CN" sz="3200" i="1" dirty="0">
                <a:latin typeface="Times New Roman" panose="02020603050405020304" pitchFamily="18" charset="0"/>
              </a:rPr>
              <a:t>A </a:t>
            </a:r>
            <a:r>
              <a:rPr lang="en-US" altLang="zh-CN" sz="3200" dirty="0">
                <a:latin typeface="Times New Roman" panose="02020603050405020304" pitchFamily="18" charset="0"/>
              </a:rPr>
              <a:t>/ j</a:t>
            </a:r>
            <a:r>
              <a:rPr lang="zh-CN" altLang="en-US" sz="3200" dirty="0">
                <a:latin typeface="Times New Roman" panose="02020603050405020304" pitchFamily="18" charset="0"/>
              </a:rPr>
              <a:t>，模不变，</a:t>
            </a:r>
            <a:endParaRPr lang="zh-CN" altLang="en-US" sz="3200" dirty="0">
              <a:latin typeface="Times New Roman" panose="02020603050405020304" pitchFamily="18" charset="0"/>
            </a:endParaRPr>
          </a:p>
          <a:p>
            <a:pPr marL="952500" indent="-952500" algn="just" eaLnBrk="1" hangingPunct="1">
              <a:lnSpc>
                <a:spcPct val="120000"/>
              </a:lnSpc>
            </a:pPr>
            <a:r>
              <a:rPr lang="zh-CN" altLang="en-US" sz="3200" dirty="0">
                <a:latin typeface="Times New Roman" panose="02020603050405020304" pitchFamily="18" charset="0"/>
              </a:rPr>
              <a:t>角度减</a:t>
            </a:r>
            <a:r>
              <a:rPr lang="en-US" altLang="zh-CN" sz="3200" dirty="0">
                <a:latin typeface="Times New Roman" panose="02020603050405020304" pitchFamily="18" charset="0"/>
              </a:rPr>
              <a:t>π/2</a:t>
            </a:r>
            <a:r>
              <a:rPr lang="zh-CN" altLang="en-US" sz="3200" dirty="0">
                <a:latin typeface="Times New Roman" panose="02020603050405020304" pitchFamily="18" charset="0"/>
              </a:rPr>
              <a:t>，得到C；</a:t>
            </a:r>
            <a:endParaRPr lang="en-US" altLang="zh-CN" sz="3200" dirty="0">
              <a:latin typeface="Times New Roman" panose="02020603050405020304" pitchFamily="18" charset="0"/>
            </a:endParaRPr>
          </a:p>
        </p:txBody>
      </p:sp>
      <p:sp>
        <p:nvSpPr>
          <p:cNvPr id="48134" name="文本框 54280"/>
          <p:cNvSpPr txBox="1"/>
          <p:nvPr/>
        </p:nvSpPr>
        <p:spPr>
          <a:xfrm>
            <a:off x="131763" y="242888"/>
            <a:ext cx="2798762" cy="579437"/>
          </a:xfrm>
          <a:prstGeom prst="rect">
            <a:avLst/>
          </a:prstGeom>
          <a:noFill/>
          <a:ln w="9525">
            <a:noFill/>
          </a:ln>
        </p:spPr>
        <p:txBody>
          <a:bodyPr wrap="none">
            <a:spAutoFit/>
          </a:bodyPr>
          <a:p>
            <a:pPr eaLnBrk="1" hangingPunct="1"/>
            <a:r>
              <a:rPr lang="en-US" altLang="zh-CN" sz="3200" dirty="0">
                <a:latin typeface="Times New Roman" panose="02020603050405020304" pitchFamily="18" charset="0"/>
              </a:rPr>
              <a:t>(3) </a:t>
            </a:r>
            <a:r>
              <a:rPr lang="zh-CN" altLang="en-US" sz="3200" dirty="0">
                <a:latin typeface="Times New Roman" panose="02020603050405020304" pitchFamily="18" charset="0"/>
              </a:rPr>
              <a:t>旋转因子：</a:t>
            </a:r>
            <a:endParaRPr lang="zh-CN" altLang="en-US" sz="2400" dirty="0">
              <a:latin typeface="Times New Roman" panose="02020603050405020304" pitchFamily="18" charset="0"/>
            </a:endParaRPr>
          </a:p>
        </p:txBody>
      </p:sp>
      <p:sp>
        <p:nvSpPr>
          <p:cNvPr id="54282" name="矩形 54281"/>
          <p:cNvSpPr/>
          <p:nvPr/>
        </p:nvSpPr>
        <p:spPr>
          <a:xfrm>
            <a:off x="3175" y="5486400"/>
            <a:ext cx="5318125" cy="1311275"/>
          </a:xfrm>
          <a:prstGeom prst="rect">
            <a:avLst/>
          </a:prstGeom>
          <a:noFill/>
          <a:ln w="9525">
            <a:noFill/>
          </a:ln>
        </p:spPr>
        <p:txBody>
          <a:bodyPr>
            <a:spAutoFit/>
          </a:bodyPr>
          <a:p>
            <a:pPr>
              <a:spcBef>
                <a:spcPct val="50000"/>
              </a:spcBef>
            </a:pPr>
            <a:r>
              <a:rPr lang="en-US" altLang="zh-CN" sz="3200" i="1" dirty="0">
                <a:latin typeface="Times New Roman" panose="02020603050405020304" pitchFamily="18" charset="0"/>
              </a:rPr>
              <a:t>A</a:t>
            </a:r>
            <a:r>
              <a:rPr lang="en-US" altLang="zh-CN" sz="3200" dirty="0">
                <a:latin typeface="Times New Roman" panose="02020603050405020304" pitchFamily="18" charset="0"/>
              </a:rPr>
              <a:t>•</a:t>
            </a:r>
            <a:r>
              <a:rPr lang="zh-CN" altLang="en-US" sz="3200" dirty="0">
                <a:latin typeface="Times New Roman" panose="02020603050405020304" pitchFamily="18" charset="0"/>
              </a:rPr>
              <a:t>（－</a:t>
            </a:r>
            <a:r>
              <a:rPr lang="en-US" altLang="zh-CN" sz="3200" dirty="0">
                <a:latin typeface="Times New Roman" panose="02020603050405020304" pitchFamily="18" charset="0"/>
              </a:rPr>
              <a:t>1</a:t>
            </a:r>
            <a:r>
              <a:rPr lang="zh-CN" altLang="en-US" sz="3200" dirty="0">
                <a:latin typeface="Times New Roman" panose="02020603050405020304" pitchFamily="18" charset="0"/>
              </a:rPr>
              <a:t>），模不变，</a:t>
            </a:r>
            <a:endParaRPr lang="zh-CN" altLang="en-US" sz="3200" dirty="0">
              <a:latin typeface="Times New Roman" panose="02020603050405020304" pitchFamily="18" charset="0"/>
            </a:endParaRPr>
          </a:p>
          <a:p>
            <a:pPr>
              <a:spcBef>
                <a:spcPct val="50000"/>
              </a:spcBef>
            </a:pPr>
            <a:r>
              <a:rPr lang="zh-CN" altLang="en-US" sz="3200" dirty="0">
                <a:latin typeface="Times New Roman" panose="02020603050405020304" pitchFamily="18" charset="0"/>
              </a:rPr>
              <a:t>角度加</a:t>
            </a:r>
            <a:r>
              <a:rPr lang="en-US" altLang="zh-CN" sz="3200" dirty="0">
                <a:latin typeface="Times New Roman" panose="02020603050405020304" pitchFamily="18" charset="0"/>
              </a:rPr>
              <a:t>π</a:t>
            </a:r>
            <a:r>
              <a:rPr lang="zh-CN" altLang="en-US" sz="3200" dirty="0">
                <a:latin typeface="Times New Roman" panose="02020603050405020304" pitchFamily="18" charset="0"/>
              </a:rPr>
              <a:t>（或减</a:t>
            </a:r>
            <a:r>
              <a:rPr lang="en-US" altLang="zh-CN" sz="3200" dirty="0">
                <a:latin typeface="Times New Roman" panose="02020603050405020304" pitchFamily="18" charset="0"/>
              </a:rPr>
              <a:t>π </a:t>
            </a:r>
            <a:r>
              <a:rPr lang="zh-CN" altLang="en-US" sz="3200" dirty="0">
                <a:latin typeface="Times New Roman" panose="02020603050405020304" pitchFamily="18" charset="0"/>
              </a:rPr>
              <a:t>）。</a:t>
            </a:r>
            <a:endParaRPr lang="zh-CN" altLang="en-US" sz="3200" dirty="0">
              <a:latin typeface="Times New Roman" panose="02020603050405020304" pitchFamily="18" charset="0"/>
            </a:endParaRPr>
          </a:p>
        </p:txBody>
      </p:sp>
      <p:grpSp>
        <p:nvGrpSpPr>
          <p:cNvPr id="3" name="Group 10"/>
          <p:cNvGrpSpPr/>
          <p:nvPr/>
        </p:nvGrpSpPr>
        <p:grpSpPr>
          <a:xfrm>
            <a:off x="5867400" y="2719388"/>
            <a:ext cx="2590800" cy="2362200"/>
            <a:chOff x="0" y="0"/>
            <a:chExt cx="1632" cy="1488"/>
          </a:xfrm>
        </p:grpSpPr>
        <p:grpSp>
          <p:nvGrpSpPr>
            <p:cNvPr id="48149" name="Group 11"/>
            <p:cNvGrpSpPr/>
            <p:nvPr/>
          </p:nvGrpSpPr>
          <p:grpSpPr>
            <a:xfrm>
              <a:off x="144" y="0"/>
              <a:ext cx="1488" cy="1488"/>
              <a:chOff x="0" y="0"/>
              <a:chExt cx="1488" cy="1488"/>
            </a:xfrm>
          </p:grpSpPr>
          <p:sp>
            <p:nvSpPr>
              <p:cNvPr id="48151" name="Line 12"/>
              <p:cNvSpPr/>
              <p:nvPr/>
            </p:nvSpPr>
            <p:spPr>
              <a:xfrm flipV="1">
                <a:off x="48" y="192"/>
                <a:ext cx="0" cy="1296"/>
              </a:xfrm>
              <a:prstGeom prst="line">
                <a:avLst/>
              </a:prstGeom>
              <a:ln w="38100" cap="flat" cmpd="sng">
                <a:solidFill>
                  <a:schemeClr val="tx1"/>
                </a:solidFill>
                <a:prstDash val="solid"/>
                <a:headEnd type="none" w="med" len="med"/>
                <a:tailEnd type="triangle" w="sm" len="lg"/>
              </a:ln>
            </p:spPr>
          </p:sp>
          <p:sp>
            <p:nvSpPr>
              <p:cNvPr id="48152" name="Line 13"/>
              <p:cNvSpPr/>
              <p:nvPr/>
            </p:nvSpPr>
            <p:spPr>
              <a:xfrm>
                <a:off x="0" y="1248"/>
                <a:ext cx="1152" cy="0"/>
              </a:xfrm>
              <a:prstGeom prst="line">
                <a:avLst/>
              </a:prstGeom>
              <a:ln w="38100" cap="flat" cmpd="sng">
                <a:solidFill>
                  <a:srgbClr val="000000"/>
                </a:solidFill>
                <a:prstDash val="solid"/>
                <a:headEnd type="none" w="med" len="med"/>
                <a:tailEnd type="triangle" w="sm" len="lg"/>
              </a:ln>
            </p:spPr>
          </p:sp>
          <p:sp>
            <p:nvSpPr>
              <p:cNvPr id="48153" name="Text Box 14"/>
              <p:cNvSpPr txBox="1"/>
              <p:nvPr/>
            </p:nvSpPr>
            <p:spPr>
              <a:xfrm>
                <a:off x="1104" y="1104"/>
                <a:ext cx="384" cy="288"/>
              </a:xfrm>
              <a:prstGeom prst="rect">
                <a:avLst/>
              </a:prstGeom>
              <a:noFill/>
              <a:ln w="9525">
                <a:noFill/>
              </a:ln>
            </p:spPr>
            <p:txBody>
              <a:bodyPr>
                <a:spAutoFit/>
              </a:bodyPr>
              <a:p>
                <a:pPr eaLnBrk="1" hangingPunct="1">
                  <a:spcBef>
                    <a:spcPct val="50000"/>
                  </a:spcBef>
                  <a:buClr>
                    <a:schemeClr val="hlink"/>
                  </a:buClr>
                  <a:buFont typeface="Wingdings" panose="05000000000000000000" pitchFamily="2" charset="2"/>
                </a:pPr>
                <a:r>
                  <a:rPr lang="en-US" altLang="zh-CN" sz="2400" dirty="0">
                    <a:solidFill>
                      <a:schemeClr val="tx2"/>
                    </a:solidFill>
                    <a:latin typeface="Times New Roman" panose="02020603050405020304" pitchFamily="18" charset="0"/>
                  </a:rPr>
                  <a:t>+1</a:t>
                </a:r>
                <a:endParaRPr lang="en-US" altLang="zh-CN" sz="2400" dirty="0">
                  <a:solidFill>
                    <a:schemeClr val="tx2"/>
                  </a:solidFill>
                  <a:latin typeface="Times New Roman" panose="02020603050405020304" pitchFamily="18" charset="0"/>
                </a:endParaRPr>
              </a:p>
            </p:txBody>
          </p:sp>
          <p:sp>
            <p:nvSpPr>
              <p:cNvPr id="48154" name="Text Box 15"/>
              <p:cNvSpPr txBox="1"/>
              <p:nvPr/>
            </p:nvSpPr>
            <p:spPr>
              <a:xfrm>
                <a:off x="0" y="0"/>
                <a:ext cx="384" cy="288"/>
              </a:xfrm>
              <a:prstGeom prst="rect">
                <a:avLst/>
              </a:prstGeom>
              <a:noFill/>
              <a:ln w="9525">
                <a:noFill/>
              </a:ln>
            </p:spPr>
            <p:txBody>
              <a:bodyPr>
                <a:spAutoFit/>
              </a:bodyPr>
              <a:p>
                <a:pPr eaLnBrk="1" hangingPunct="1">
                  <a:spcBef>
                    <a:spcPct val="50000"/>
                  </a:spcBef>
                  <a:buClr>
                    <a:schemeClr val="hlink"/>
                  </a:buClr>
                  <a:buFont typeface="Wingdings" panose="05000000000000000000" pitchFamily="2" charset="2"/>
                </a:pPr>
                <a:r>
                  <a:rPr lang="en-US" altLang="zh-CN" sz="2400" dirty="0">
                    <a:solidFill>
                      <a:schemeClr val="tx2"/>
                    </a:solidFill>
                    <a:latin typeface="Times New Roman" panose="02020603050405020304" pitchFamily="18" charset="0"/>
                  </a:rPr>
                  <a:t>+j</a:t>
                </a:r>
                <a:endParaRPr lang="en-US" altLang="zh-CN" sz="2400" dirty="0">
                  <a:solidFill>
                    <a:schemeClr val="tx2"/>
                  </a:solidFill>
                  <a:latin typeface="Times New Roman" panose="02020603050405020304" pitchFamily="18" charset="0"/>
                </a:endParaRPr>
              </a:p>
            </p:txBody>
          </p:sp>
        </p:grpSp>
        <p:sp>
          <p:nvSpPr>
            <p:cNvPr id="48150" name="Text Box 16"/>
            <p:cNvSpPr txBox="1"/>
            <p:nvPr/>
          </p:nvSpPr>
          <p:spPr>
            <a:xfrm>
              <a:off x="0" y="1200"/>
              <a:ext cx="240" cy="288"/>
            </a:xfrm>
            <a:prstGeom prst="rect">
              <a:avLst/>
            </a:prstGeom>
            <a:noFill/>
            <a:ln w="9525">
              <a:noFill/>
            </a:ln>
          </p:spPr>
          <p:txBody>
            <a:bodyPr>
              <a:spAutoFit/>
            </a:bodyPr>
            <a:p>
              <a:pPr eaLnBrk="1" hangingPunct="1">
                <a:spcBef>
                  <a:spcPct val="50000"/>
                </a:spcBef>
                <a:buClr>
                  <a:schemeClr val="hlink"/>
                </a:buClr>
                <a:buFont typeface="Wingdings" panose="05000000000000000000" pitchFamily="2" charset="2"/>
              </a:pPr>
              <a:r>
                <a:rPr lang="en-US" altLang="zh-CN" sz="2400" dirty="0">
                  <a:latin typeface="Times New Roman" panose="02020603050405020304" pitchFamily="18" charset="0"/>
                </a:rPr>
                <a:t>o</a:t>
              </a:r>
              <a:endParaRPr lang="en-US" altLang="zh-CN" sz="2400" dirty="0">
                <a:latin typeface="Times New Roman" panose="02020603050405020304" pitchFamily="18" charset="0"/>
              </a:endParaRPr>
            </a:p>
          </p:txBody>
        </p:sp>
      </p:grpSp>
      <p:grpSp>
        <p:nvGrpSpPr>
          <p:cNvPr id="5" name="Group 33"/>
          <p:cNvGrpSpPr/>
          <p:nvPr/>
        </p:nvGrpSpPr>
        <p:grpSpPr>
          <a:xfrm>
            <a:off x="6170613" y="3400425"/>
            <a:ext cx="2108200" cy="1293813"/>
            <a:chOff x="0" y="0"/>
            <a:chExt cx="1328" cy="815"/>
          </a:xfrm>
        </p:grpSpPr>
        <p:sp>
          <p:nvSpPr>
            <p:cNvPr id="48145" name="Line 34"/>
            <p:cNvSpPr/>
            <p:nvPr/>
          </p:nvSpPr>
          <p:spPr>
            <a:xfrm flipV="1">
              <a:off x="0" y="194"/>
              <a:ext cx="1056" cy="615"/>
            </a:xfrm>
            <a:prstGeom prst="line">
              <a:avLst/>
            </a:prstGeom>
            <a:ln w="38100" cap="flat" cmpd="sng">
              <a:solidFill>
                <a:schemeClr val="tx1"/>
              </a:solidFill>
              <a:prstDash val="solid"/>
              <a:headEnd type="none" w="med" len="med"/>
              <a:tailEnd type="triangle" w="sm" len="lg"/>
            </a:ln>
          </p:spPr>
        </p:sp>
        <p:sp>
          <p:nvSpPr>
            <p:cNvPr id="48146" name="Line 35"/>
            <p:cNvSpPr/>
            <p:nvPr/>
          </p:nvSpPr>
          <p:spPr>
            <a:xfrm>
              <a:off x="288" y="617"/>
              <a:ext cx="48" cy="192"/>
            </a:xfrm>
            <a:prstGeom prst="line">
              <a:avLst/>
            </a:prstGeom>
            <a:ln w="28575" cap="flat" cmpd="sng">
              <a:solidFill>
                <a:srgbClr val="FF0000"/>
              </a:solidFill>
              <a:prstDash val="solid"/>
              <a:headEnd type="none" w="med" len="med"/>
              <a:tailEnd type="none" w="med" len="med"/>
            </a:ln>
          </p:spPr>
        </p:sp>
        <p:graphicFrame>
          <p:nvGraphicFramePr>
            <p:cNvPr id="48147" name="对象 54292"/>
            <p:cNvGraphicFramePr>
              <a:graphicFrameLocks noChangeAspect="1"/>
            </p:cNvGraphicFramePr>
            <p:nvPr/>
          </p:nvGraphicFramePr>
          <p:xfrm>
            <a:off x="1052" y="0"/>
            <a:ext cx="276" cy="318"/>
          </p:xfrm>
          <a:graphic>
            <a:graphicData uri="http://schemas.openxmlformats.org/presentationml/2006/ole">
              <mc:AlternateContent xmlns:mc="http://schemas.openxmlformats.org/markup-compatibility/2006">
                <mc:Choice xmlns:v="urn:schemas-microsoft-com:vml" Requires="v">
                  <p:oleObj spid="_x0000_s3163" name="" r:id="rId1" imgW="154305" imgH="167005" progId="">
                    <p:embed/>
                  </p:oleObj>
                </mc:Choice>
                <mc:Fallback>
                  <p:oleObj name="" r:id="rId1" imgW="154305" imgH="167005" progId="">
                    <p:embed/>
                    <p:pic>
                      <p:nvPicPr>
                        <p:cNvPr id="0" name="图片 3162"/>
                        <p:cNvPicPr/>
                        <p:nvPr/>
                      </p:nvPicPr>
                      <p:blipFill>
                        <a:blip r:embed="rId2"/>
                        <a:stretch>
                          <a:fillRect/>
                        </a:stretch>
                      </p:blipFill>
                      <p:spPr>
                        <a:xfrm>
                          <a:off x="1052" y="0"/>
                          <a:ext cx="276" cy="318"/>
                        </a:xfrm>
                        <a:prstGeom prst="rect">
                          <a:avLst/>
                        </a:prstGeom>
                        <a:noFill/>
                        <a:ln w="38100">
                          <a:noFill/>
                          <a:miter/>
                        </a:ln>
                      </p:spPr>
                    </p:pic>
                  </p:oleObj>
                </mc:Fallback>
              </mc:AlternateContent>
            </a:graphicData>
          </a:graphic>
        </p:graphicFrame>
        <p:graphicFrame>
          <p:nvGraphicFramePr>
            <p:cNvPr id="48148" name="对象 54293"/>
            <p:cNvGraphicFramePr>
              <a:graphicFrameLocks noChangeAspect="1"/>
            </p:cNvGraphicFramePr>
            <p:nvPr/>
          </p:nvGraphicFramePr>
          <p:xfrm>
            <a:off x="354" y="562"/>
            <a:ext cx="272" cy="253"/>
          </p:xfrm>
          <a:graphic>
            <a:graphicData uri="http://schemas.openxmlformats.org/presentationml/2006/ole">
              <mc:AlternateContent xmlns:mc="http://schemas.openxmlformats.org/markup-compatibility/2006">
                <mc:Choice xmlns:v="urn:schemas-microsoft-com:vml" Requires="v">
                  <p:oleObj spid="_x0000_s3161" name="" r:id="rId3" imgW="0" imgH="0" progId="">
                    <p:embed/>
                  </p:oleObj>
                </mc:Choice>
                <mc:Fallback>
                  <p:oleObj name="" r:id="rId3" imgW="0" imgH="0" progId="">
                    <p:embed/>
                    <p:pic>
                      <p:nvPicPr>
                        <p:cNvPr id="0" name="图片 3160"/>
                        <p:cNvPicPr/>
                        <p:nvPr/>
                      </p:nvPicPr>
                      <p:blipFill>
                        <a:blip/>
                        <a:stretch>
                          <a:fillRect/>
                        </a:stretch>
                      </p:blipFill>
                      <p:spPr>
                        <a:xfrm>
                          <a:off x="354" y="562"/>
                          <a:ext cx="272" cy="253"/>
                        </a:xfrm>
                        <a:prstGeom prst="rect">
                          <a:avLst/>
                        </a:prstGeom>
                        <a:noFill/>
                        <a:ln w="38100">
                          <a:noFill/>
                          <a:miter/>
                        </a:ln>
                      </p:spPr>
                    </p:pic>
                  </p:oleObj>
                </mc:Fallback>
              </mc:AlternateContent>
            </a:graphicData>
          </a:graphic>
        </p:graphicFrame>
      </p:grpSp>
      <p:grpSp>
        <p:nvGrpSpPr>
          <p:cNvPr id="6" name="Group 38"/>
          <p:cNvGrpSpPr/>
          <p:nvPr/>
        </p:nvGrpSpPr>
        <p:grpSpPr>
          <a:xfrm>
            <a:off x="5103813" y="2967038"/>
            <a:ext cx="1066800" cy="1730375"/>
            <a:chOff x="0" y="0"/>
            <a:chExt cx="672" cy="1090"/>
          </a:xfrm>
        </p:grpSpPr>
        <p:sp>
          <p:nvSpPr>
            <p:cNvPr id="48143" name="Line 39"/>
            <p:cNvSpPr/>
            <p:nvPr/>
          </p:nvSpPr>
          <p:spPr>
            <a:xfrm rot="-5400000" flipV="1">
              <a:off x="-162" y="256"/>
              <a:ext cx="996" cy="672"/>
            </a:xfrm>
            <a:prstGeom prst="line">
              <a:avLst/>
            </a:prstGeom>
            <a:ln w="38100" cap="flat" cmpd="sng">
              <a:solidFill>
                <a:srgbClr val="FF3300"/>
              </a:solidFill>
              <a:prstDash val="solid"/>
              <a:headEnd type="none" w="med" len="med"/>
              <a:tailEnd type="triangle" w="sm" len="lg"/>
            </a:ln>
          </p:spPr>
        </p:sp>
        <p:graphicFrame>
          <p:nvGraphicFramePr>
            <p:cNvPr id="48144" name="对象 54296"/>
            <p:cNvGraphicFramePr>
              <a:graphicFrameLocks noChangeAspect="1"/>
            </p:cNvGraphicFramePr>
            <p:nvPr/>
          </p:nvGraphicFramePr>
          <p:xfrm>
            <a:off x="123" y="0"/>
            <a:ext cx="236" cy="272"/>
          </p:xfrm>
          <a:graphic>
            <a:graphicData uri="http://schemas.openxmlformats.org/presentationml/2006/ole">
              <mc:AlternateContent xmlns:mc="http://schemas.openxmlformats.org/markup-compatibility/2006">
                <mc:Choice xmlns:v="urn:schemas-microsoft-com:vml" Requires="v">
                  <p:oleObj spid="_x0000_s3160" name="" r:id="rId4" imgW="6350" imgH="6350" progId="">
                    <p:embed/>
                  </p:oleObj>
                </mc:Choice>
                <mc:Fallback>
                  <p:oleObj name="" r:id="rId4" imgW="6350" imgH="6350" progId="">
                    <p:embed/>
                    <p:pic>
                      <p:nvPicPr>
                        <p:cNvPr id="0" name="图片 3159"/>
                        <p:cNvPicPr/>
                        <p:nvPr/>
                      </p:nvPicPr>
                      <p:blipFill>
                        <a:blip r:embed="rId5">
                          <a:clrChange>
                            <a:clrFrom>
                              <a:srgbClr val="000000"/>
                            </a:clrFrom>
                            <a:clrTo>
                              <a:srgbClr val="FF0000"/>
                            </a:clrTo>
                          </a:clrChange>
                        </a:blip>
                        <a:stretch>
                          <a:fillRect/>
                        </a:stretch>
                      </p:blipFill>
                      <p:spPr>
                        <a:xfrm>
                          <a:off x="123" y="0"/>
                          <a:ext cx="236" cy="272"/>
                        </a:xfrm>
                        <a:prstGeom prst="rect">
                          <a:avLst/>
                        </a:prstGeom>
                        <a:noFill/>
                        <a:ln w="38100">
                          <a:noFill/>
                          <a:miter/>
                        </a:ln>
                      </p:spPr>
                    </p:pic>
                  </p:oleObj>
                </mc:Fallback>
              </mc:AlternateContent>
            </a:graphicData>
          </a:graphic>
        </p:graphicFrame>
      </p:grpSp>
      <p:grpSp>
        <p:nvGrpSpPr>
          <p:cNvPr id="7" name="Group 41"/>
          <p:cNvGrpSpPr/>
          <p:nvPr/>
        </p:nvGrpSpPr>
        <p:grpSpPr>
          <a:xfrm>
            <a:off x="6170613" y="4681538"/>
            <a:ext cx="1460500" cy="1600200"/>
            <a:chOff x="0" y="0"/>
            <a:chExt cx="920" cy="1008"/>
          </a:xfrm>
        </p:grpSpPr>
        <p:sp>
          <p:nvSpPr>
            <p:cNvPr id="48141" name="Line 42"/>
            <p:cNvSpPr/>
            <p:nvPr/>
          </p:nvSpPr>
          <p:spPr>
            <a:xfrm>
              <a:off x="0" y="0"/>
              <a:ext cx="720" cy="1008"/>
            </a:xfrm>
            <a:prstGeom prst="line">
              <a:avLst/>
            </a:prstGeom>
            <a:ln w="38100" cap="flat" cmpd="sng">
              <a:solidFill>
                <a:schemeClr val="accent2"/>
              </a:solidFill>
              <a:prstDash val="solid"/>
              <a:headEnd type="none" w="med" len="med"/>
              <a:tailEnd type="triangle" w="sm" len="lg"/>
            </a:ln>
          </p:spPr>
        </p:sp>
        <p:graphicFrame>
          <p:nvGraphicFramePr>
            <p:cNvPr id="48142" name="对象 54299"/>
            <p:cNvGraphicFramePr>
              <a:graphicFrameLocks noChangeAspect="1"/>
            </p:cNvGraphicFramePr>
            <p:nvPr/>
          </p:nvGraphicFramePr>
          <p:xfrm>
            <a:off x="699" y="716"/>
            <a:ext cx="221" cy="272"/>
          </p:xfrm>
          <a:graphic>
            <a:graphicData uri="http://schemas.openxmlformats.org/presentationml/2006/ole">
              <mc:AlternateContent xmlns:mc="http://schemas.openxmlformats.org/markup-compatibility/2006">
                <mc:Choice xmlns:v="urn:schemas-microsoft-com:vml" Requires="v">
                  <p:oleObj spid="_x0000_s3162" name="" r:id="rId6" imgW="6350" imgH="6350" progId="">
                    <p:embed/>
                  </p:oleObj>
                </mc:Choice>
                <mc:Fallback>
                  <p:oleObj name="" r:id="rId6" imgW="6350" imgH="6350" progId="">
                    <p:embed/>
                    <p:pic>
                      <p:nvPicPr>
                        <p:cNvPr id="0" name="图片 3161"/>
                        <p:cNvPicPr/>
                        <p:nvPr/>
                      </p:nvPicPr>
                      <p:blipFill>
                        <a:blip r:embed="rId7">
                          <a:clrChange>
                            <a:clrFrom>
                              <a:srgbClr val="000000"/>
                            </a:clrFrom>
                            <a:clrTo>
                              <a:srgbClr val="3399FF"/>
                            </a:clrTo>
                          </a:clrChange>
                        </a:blip>
                        <a:stretch>
                          <a:fillRect/>
                        </a:stretch>
                      </p:blipFill>
                      <p:spPr>
                        <a:xfrm>
                          <a:off x="699" y="716"/>
                          <a:ext cx="221" cy="272"/>
                        </a:xfrm>
                        <a:prstGeom prst="rect">
                          <a:avLst/>
                        </a:prstGeom>
                        <a:noFill/>
                        <a:ln w="38100">
                          <a:noFill/>
                          <a:miter/>
                        </a:ln>
                      </p:spPr>
                    </p:pic>
                  </p:oleObj>
                </mc:Fallback>
              </mc:AlternateContent>
            </a:graphicData>
          </a:graphic>
        </p:graphicFrame>
      </p:grpSp>
      <p:sp>
        <p:nvSpPr>
          <p:cNvPr id="48140"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4274"/>
                                        </p:tgtEl>
                                        <p:attrNameLst>
                                          <p:attrName>style.visibility</p:attrName>
                                        </p:attrNameLst>
                                      </p:cBhvr>
                                      <p:to>
                                        <p:strVal val="visible"/>
                                      </p:to>
                                    </p:set>
                                    <p:anim calcmode="lin" valueType="num">
                                      <p:cBhvr additive="base">
                                        <p:cTn id="13" dur="500" fill="hold"/>
                                        <p:tgtEl>
                                          <p:spTgt spid="54274"/>
                                        </p:tgtEl>
                                        <p:attrNameLst>
                                          <p:attrName>ppt_x</p:attrName>
                                        </p:attrNameLst>
                                      </p:cBhvr>
                                      <p:tavLst>
                                        <p:tav tm="0">
                                          <p:val>
                                            <p:strVal val="0-#ppt_w/2"/>
                                          </p:val>
                                        </p:tav>
                                        <p:tav tm="100000">
                                          <p:val>
                                            <p:strVal val="#ppt_x"/>
                                          </p:val>
                                        </p:tav>
                                      </p:tavLst>
                                    </p:anim>
                                    <p:anim calcmode="lin" valueType="num">
                                      <p:cBhvr additive="base">
                                        <p:cTn id="14" dur="500" fill="hold"/>
                                        <p:tgtEl>
                                          <p:spTgt spid="5427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4279"/>
                                        </p:tgtEl>
                                        <p:attrNameLst>
                                          <p:attrName>style.visibility</p:attrName>
                                        </p:attrNameLst>
                                      </p:cBhvr>
                                      <p:to>
                                        <p:strVal val="visible"/>
                                      </p:to>
                                    </p:set>
                                    <p:anim calcmode="lin" valueType="num">
                                      <p:cBhvr additive="base">
                                        <p:cTn id="19" dur="500" fill="hold"/>
                                        <p:tgtEl>
                                          <p:spTgt spid="54279"/>
                                        </p:tgtEl>
                                        <p:attrNameLst>
                                          <p:attrName>ppt_x</p:attrName>
                                        </p:attrNameLst>
                                      </p:cBhvr>
                                      <p:tavLst>
                                        <p:tav tm="0">
                                          <p:val>
                                            <p:strVal val="0-#ppt_w/2"/>
                                          </p:val>
                                        </p:tav>
                                        <p:tav tm="100000">
                                          <p:val>
                                            <p:strVal val="#ppt_x"/>
                                          </p:val>
                                        </p:tav>
                                      </p:tavLst>
                                    </p:anim>
                                    <p:anim calcmode="lin" valueType="num">
                                      <p:cBhvr additive="base">
                                        <p:cTn id="20" dur="500" fill="hold"/>
                                        <p:tgtEl>
                                          <p:spTgt spid="5427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strVal val="2/3*#ppt_w"/>
                                          </p:val>
                                        </p:tav>
                                        <p:tav tm="100000">
                                          <p:val>
                                            <p:strVal val="#ppt_w"/>
                                          </p:val>
                                        </p:tav>
                                      </p:tavLst>
                                    </p:anim>
                                    <p:anim calcmode="lin" valueType="num">
                                      <p:cBhvr>
                                        <p:cTn id="26" dur="500" fill="hold"/>
                                        <p:tgtEl>
                                          <p:spTgt spid="3"/>
                                        </p:tgtEl>
                                        <p:attrNameLst>
                                          <p:attrName>ppt_h</p:attrName>
                                        </p:attrNameLst>
                                      </p:cBhvr>
                                      <p:tavLst>
                                        <p:tav tm="0">
                                          <p:val>
                                            <p:strVal val="2/3*#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10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down)">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54280"/>
                                        </p:tgtEl>
                                        <p:attrNameLst>
                                          <p:attrName>style.visibility</p:attrName>
                                        </p:attrNameLst>
                                      </p:cBhvr>
                                      <p:to>
                                        <p:strVal val="visible"/>
                                      </p:to>
                                    </p:set>
                                    <p:anim calcmode="lin" valueType="num">
                                      <p:cBhvr additive="base">
                                        <p:cTn id="41" dur="500" fill="hold"/>
                                        <p:tgtEl>
                                          <p:spTgt spid="54280"/>
                                        </p:tgtEl>
                                        <p:attrNameLst>
                                          <p:attrName>ppt_x</p:attrName>
                                        </p:attrNameLst>
                                      </p:cBhvr>
                                      <p:tavLst>
                                        <p:tav tm="0">
                                          <p:val>
                                            <p:strVal val="0-#ppt_w/2"/>
                                          </p:val>
                                        </p:tav>
                                        <p:tav tm="100000">
                                          <p:val>
                                            <p:strVal val="#ppt_x"/>
                                          </p:val>
                                        </p:tav>
                                      </p:tavLst>
                                    </p:anim>
                                    <p:anim calcmode="lin" valueType="num">
                                      <p:cBhvr additive="base">
                                        <p:cTn id="42" dur="500" fill="hold"/>
                                        <p:tgtEl>
                                          <p:spTgt spid="54280"/>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up)">
                                      <p:cBhvr>
                                        <p:cTn id="47" dur="5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54282"/>
                                        </p:tgtEl>
                                        <p:attrNameLst>
                                          <p:attrName>style.visibility</p:attrName>
                                        </p:attrNameLst>
                                      </p:cBhvr>
                                      <p:to>
                                        <p:strVal val="visible"/>
                                      </p:to>
                                    </p:set>
                                    <p:animEffect transition="in" filter="wipe(down)">
                                      <p:cBhvr>
                                        <p:cTn id="52" dur="500"/>
                                        <p:tgtEl>
                                          <p:spTgt spid="542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p:bldP spid="54279" grpId="0"/>
      <p:bldP spid="54280" grpId="0"/>
      <p:bldP spid="5428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9154" name="组合 55297"/>
          <p:cNvGrpSpPr/>
          <p:nvPr/>
        </p:nvGrpSpPr>
        <p:grpSpPr>
          <a:xfrm>
            <a:off x="1279525" y="1446213"/>
            <a:ext cx="5989638" cy="519112"/>
            <a:chOff x="0" y="0"/>
            <a:chExt cx="3773" cy="327"/>
          </a:xfrm>
        </p:grpSpPr>
        <p:sp>
          <p:nvSpPr>
            <p:cNvPr id="49159" name="文本框 55298"/>
            <p:cNvSpPr txBox="1"/>
            <p:nvPr/>
          </p:nvSpPr>
          <p:spPr>
            <a:xfrm>
              <a:off x="0" y="0"/>
              <a:ext cx="3773" cy="327"/>
            </a:xfrm>
            <a:prstGeom prst="rect">
              <a:avLst/>
            </a:prstGeom>
            <a:noFill/>
            <a:ln w="9525">
              <a:noFill/>
            </a:ln>
          </p:spPr>
          <p:txBody>
            <a:bodyPr>
              <a:spAutoFit/>
            </a:bodyPr>
            <a:p>
              <a:pPr eaLnBrk="1" hangingPunct="1"/>
              <a:r>
                <a:rPr lang="zh-CN" altLang="en-US" dirty="0">
                  <a:latin typeface="Times New Roman" panose="02020603050405020304" pitchFamily="18" charset="0"/>
                </a:rPr>
                <a:t>复数   </a:t>
              </a:r>
              <a:r>
                <a:rPr lang="en-US" altLang="zh-CN" dirty="0">
                  <a:latin typeface="Times New Roman" panose="02020603050405020304" pitchFamily="18" charset="0"/>
                </a:rPr>
                <a:t>e</a:t>
              </a:r>
              <a:r>
                <a:rPr lang="en-US" altLang="zh-CN" baseline="30000" dirty="0">
                  <a:latin typeface="Times New Roman" panose="02020603050405020304" pitchFamily="18" charset="0"/>
                </a:rPr>
                <a:t>j</a:t>
              </a:r>
              <a:r>
                <a:rPr lang="en-US" altLang="zh-CN" i="1" baseline="30000" dirty="0">
                  <a:latin typeface="Symbol" panose="05050102010706020507" pitchFamily="18" charset="2"/>
                </a:rPr>
                <a:t>q</a:t>
              </a:r>
              <a:r>
                <a:rPr lang="en-US" altLang="zh-CN" baseline="30000" dirty="0">
                  <a:latin typeface="Symbol" panose="05050102010706020507" pitchFamily="18" charset="2"/>
                </a:rPr>
                <a:t> </a:t>
              </a:r>
              <a:r>
                <a:rPr lang="en-US" altLang="zh-CN" dirty="0">
                  <a:latin typeface="Times New Roman" panose="02020603050405020304" pitchFamily="18" charset="0"/>
                </a:rPr>
                <a:t>=cos</a:t>
              </a:r>
              <a:r>
                <a:rPr lang="en-US" altLang="zh-CN" i="1" dirty="0">
                  <a:latin typeface="Symbol" panose="05050102010706020507" pitchFamily="18" charset="2"/>
                </a:rPr>
                <a:t>q</a:t>
              </a:r>
              <a:r>
                <a:rPr lang="en-US" altLang="zh-CN" dirty="0">
                  <a:latin typeface="Times New Roman" panose="02020603050405020304" pitchFamily="18" charset="0"/>
                </a:rPr>
                <a:t> +jsin</a:t>
              </a:r>
              <a:r>
                <a:rPr lang="en-US" altLang="zh-CN" i="1" dirty="0">
                  <a:latin typeface="Symbol" panose="05050102010706020507" pitchFamily="18" charset="2"/>
                </a:rPr>
                <a:t>q</a:t>
              </a:r>
              <a:r>
                <a:rPr lang="en-US" altLang="zh-CN" dirty="0">
                  <a:latin typeface="Times New Roman" panose="02020603050405020304" pitchFamily="18" charset="0"/>
                </a:rPr>
                <a:t>  =1  </a:t>
              </a:r>
              <a:r>
                <a:rPr lang="en-US" altLang="zh-CN" i="1" dirty="0">
                  <a:latin typeface="Symbol" panose="05050102010706020507" pitchFamily="18" charset="2"/>
                </a:rPr>
                <a:t>q</a:t>
              </a:r>
              <a:endParaRPr lang="en-US" altLang="zh-CN" dirty="0">
                <a:latin typeface="Symbol" panose="05050102010706020507" pitchFamily="18" charset="2"/>
              </a:endParaRPr>
            </a:p>
          </p:txBody>
        </p:sp>
        <p:grpSp>
          <p:nvGrpSpPr>
            <p:cNvPr id="49160" name="组合 55299"/>
            <p:cNvGrpSpPr/>
            <p:nvPr/>
          </p:nvGrpSpPr>
          <p:grpSpPr>
            <a:xfrm>
              <a:off x="2477" y="0"/>
              <a:ext cx="396" cy="327"/>
              <a:chOff x="0" y="0"/>
              <a:chExt cx="471" cy="244"/>
            </a:xfrm>
          </p:grpSpPr>
          <p:sp>
            <p:nvSpPr>
              <p:cNvPr id="49161" name="直接连接符 55300"/>
              <p:cNvSpPr/>
              <p:nvPr/>
            </p:nvSpPr>
            <p:spPr>
              <a:xfrm flipH="1">
                <a:off x="0" y="0"/>
                <a:ext cx="110" cy="244"/>
              </a:xfrm>
              <a:prstGeom prst="line">
                <a:avLst/>
              </a:prstGeom>
              <a:ln w="25400" cap="flat" cmpd="sng">
                <a:solidFill>
                  <a:schemeClr val="tx1"/>
                </a:solidFill>
                <a:prstDash val="solid"/>
                <a:headEnd type="none" w="med" len="med"/>
                <a:tailEnd type="none" w="med" len="med"/>
              </a:ln>
            </p:spPr>
          </p:sp>
          <p:sp>
            <p:nvSpPr>
              <p:cNvPr id="49162" name="直接连接符 55301"/>
              <p:cNvSpPr/>
              <p:nvPr/>
            </p:nvSpPr>
            <p:spPr>
              <a:xfrm>
                <a:off x="0" y="238"/>
                <a:ext cx="471" cy="0"/>
              </a:xfrm>
              <a:prstGeom prst="line">
                <a:avLst/>
              </a:prstGeom>
              <a:ln w="25400" cap="flat" cmpd="sng">
                <a:solidFill>
                  <a:schemeClr val="tx1"/>
                </a:solidFill>
                <a:prstDash val="solid"/>
                <a:headEnd type="none" w="med" len="med"/>
                <a:tailEnd type="none" w="med" len="med"/>
              </a:ln>
            </p:spPr>
          </p:sp>
        </p:grpSp>
      </p:grpSp>
      <p:graphicFrame>
        <p:nvGraphicFramePr>
          <p:cNvPr id="49155" name="对象 55302"/>
          <p:cNvGraphicFramePr>
            <a:graphicFrameLocks noChangeAspect="1"/>
          </p:cNvGraphicFramePr>
          <p:nvPr/>
        </p:nvGraphicFramePr>
        <p:xfrm>
          <a:off x="1181100" y="3052763"/>
          <a:ext cx="6557963" cy="877887"/>
        </p:xfrm>
        <a:graphic>
          <a:graphicData uri="http://schemas.openxmlformats.org/presentationml/2006/ole">
            <mc:AlternateContent xmlns:mc="http://schemas.openxmlformats.org/markup-compatibility/2006">
              <mc:Choice xmlns:v="urn:schemas-microsoft-com:vml" Requires="v">
                <p:oleObj spid="_x0000_s3164" name="" r:id="rId1" imgW="1803400" imgH="241300" progId="">
                  <p:embed/>
                </p:oleObj>
              </mc:Choice>
              <mc:Fallback>
                <p:oleObj name="" r:id="rId1" imgW="1803400" imgH="241300" progId="">
                  <p:embed/>
                  <p:pic>
                    <p:nvPicPr>
                      <p:cNvPr id="0" name="图片 3163"/>
                      <p:cNvPicPr/>
                      <p:nvPr/>
                    </p:nvPicPr>
                    <p:blipFill>
                      <a:blip r:embed="rId2"/>
                      <a:stretch>
                        <a:fillRect/>
                      </a:stretch>
                    </p:blipFill>
                    <p:spPr>
                      <a:xfrm>
                        <a:off x="1181100" y="3052763"/>
                        <a:ext cx="6557963" cy="877887"/>
                      </a:xfrm>
                      <a:prstGeom prst="rect">
                        <a:avLst/>
                      </a:prstGeom>
                      <a:noFill/>
                      <a:ln w="38100">
                        <a:noFill/>
                        <a:miter/>
                      </a:ln>
                    </p:spPr>
                  </p:pic>
                </p:oleObj>
              </mc:Fallback>
            </mc:AlternateContent>
          </a:graphicData>
        </a:graphic>
      </p:graphicFrame>
      <p:sp>
        <p:nvSpPr>
          <p:cNvPr id="49156" name="文本框 55303"/>
          <p:cNvSpPr txBox="1"/>
          <p:nvPr/>
        </p:nvSpPr>
        <p:spPr>
          <a:xfrm>
            <a:off x="1023938" y="4568825"/>
            <a:ext cx="7134225" cy="519113"/>
          </a:xfrm>
          <a:prstGeom prst="rect">
            <a:avLst/>
          </a:prstGeom>
          <a:noFill/>
          <a:ln w="9525">
            <a:noFill/>
          </a:ln>
        </p:spPr>
        <p:txBody>
          <a:bodyPr wrap="none">
            <a:spAutoFit/>
          </a:bodyPr>
          <a:p>
            <a:pPr>
              <a:spcBef>
                <a:spcPct val="50000"/>
              </a:spcBef>
            </a:pPr>
            <a:r>
              <a:rPr lang="zh-CN" altLang="en-US" dirty="0">
                <a:latin typeface="Times New Roman" panose="02020603050405020304" pitchFamily="18" charset="0"/>
              </a:rPr>
              <a:t>任意复数乘以</a:t>
            </a:r>
            <a:r>
              <a:rPr lang="en-US" altLang="zh-CN" dirty="0">
                <a:latin typeface="Times New Roman" panose="02020603050405020304" pitchFamily="18" charset="0"/>
              </a:rPr>
              <a:t>e</a:t>
            </a:r>
            <a:r>
              <a:rPr lang="en-US" altLang="zh-CN" baseline="30000" dirty="0">
                <a:latin typeface="Times New Roman" panose="02020603050405020304" pitchFamily="18" charset="0"/>
              </a:rPr>
              <a:t>j</a:t>
            </a:r>
            <a:r>
              <a:rPr lang="en-US" altLang="zh-CN" i="1" baseline="30000" dirty="0">
                <a:latin typeface="Symbol" panose="05050102010706020507" pitchFamily="18" charset="2"/>
              </a:rPr>
              <a:t>q</a:t>
            </a:r>
            <a:r>
              <a:rPr lang="zh-CN" altLang="en-US" dirty="0">
                <a:latin typeface="Symbol" panose="05050102010706020507" pitchFamily="18" charset="2"/>
              </a:rPr>
              <a:t>，复数的模不变，角度加</a:t>
            </a:r>
            <a:r>
              <a:rPr lang="en-US" altLang="zh-CN" i="1" dirty="0">
                <a:latin typeface="Symbol" panose="05050102010706020507" pitchFamily="18" charset="2"/>
              </a:rPr>
              <a:t>q</a:t>
            </a:r>
            <a:r>
              <a:rPr lang="zh-CN" altLang="en-US" dirty="0">
                <a:latin typeface="Symbol" panose="05050102010706020507" pitchFamily="18" charset="2"/>
              </a:rPr>
              <a:t>。</a:t>
            </a:r>
            <a:endParaRPr lang="zh-CN" altLang="en-US" i="1" dirty="0">
              <a:latin typeface="Symbol" panose="05050102010706020507" pitchFamily="18" charset="2"/>
            </a:endParaRPr>
          </a:p>
        </p:txBody>
      </p:sp>
      <p:sp>
        <p:nvSpPr>
          <p:cNvPr id="49157" name="文本框 55304"/>
          <p:cNvSpPr txBox="1"/>
          <p:nvPr/>
        </p:nvSpPr>
        <p:spPr>
          <a:xfrm>
            <a:off x="576263" y="344488"/>
            <a:ext cx="1708150" cy="701675"/>
          </a:xfrm>
          <a:prstGeom prst="rect">
            <a:avLst/>
          </a:prstGeom>
          <a:noFill/>
          <a:ln w="9525">
            <a:noFill/>
          </a:ln>
        </p:spPr>
        <p:txBody>
          <a:bodyPr wrap="none">
            <a:spAutoFit/>
          </a:bodyPr>
          <a:p>
            <a:pPr>
              <a:spcBef>
                <a:spcPct val="50000"/>
              </a:spcBef>
            </a:pPr>
            <a:r>
              <a:rPr lang="zh-CN" altLang="en-US" sz="4000" dirty="0">
                <a:solidFill>
                  <a:srgbClr val="2520F2"/>
                </a:solidFill>
                <a:latin typeface="Times New Roman" panose="02020603050405020304" pitchFamily="18" charset="0"/>
              </a:rPr>
              <a:t>推广：</a:t>
            </a:r>
            <a:endParaRPr lang="zh-CN" altLang="en-US" sz="4000" dirty="0">
              <a:solidFill>
                <a:srgbClr val="2520F2"/>
              </a:solidFill>
              <a:latin typeface="Times New Roman" panose="02020603050405020304" pitchFamily="18" charset="0"/>
            </a:endParaRPr>
          </a:p>
        </p:txBody>
      </p:sp>
      <p:sp>
        <p:nvSpPr>
          <p:cNvPr id="49158"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0178" name="组合 60418"/>
          <p:cNvGrpSpPr/>
          <p:nvPr/>
        </p:nvGrpSpPr>
        <p:grpSpPr>
          <a:xfrm>
            <a:off x="331788" y="762000"/>
            <a:ext cx="8077200" cy="622300"/>
            <a:chOff x="0" y="0"/>
            <a:chExt cx="4944" cy="392"/>
          </a:xfrm>
        </p:grpSpPr>
        <p:sp>
          <p:nvSpPr>
            <p:cNvPr id="50200" name="文本框 60419"/>
            <p:cNvSpPr txBox="1"/>
            <p:nvPr/>
          </p:nvSpPr>
          <p:spPr>
            <a:xfrm>
              <a:off x="0" y="48"/>
              <a:ext cx="695" cy="288"/>
            </a:xfrm>
            <a:prstGeom prst="rect">
              <a:avLst/>
            </a:prstGeom>
            <a:noFill/>
            <a:ln w="9525">
              <a:noFill/>
            </a:ln>
          </p:spPr>
          <p:txBody>
            <a:bodyPr>
              <a:spAutoFit/>
            </a:bodyPr>
            <a:p>
              <a:pPr eaLnBrk="1" hangingPunct="1"/>
              <a:r>
                <a:rPr lang="zh-CN" altLang="en-US" sz="2400" dirty="0">
                  <a:latin typeface="Times New Roman" panose="02020603050405020304" pitchFamily="18" charset="0"/>
                </a:rPr>
                <a:t>复函数</a:t>
              </a:r>
              <a:endParaRPr lang="zh-CN" altLang="en-US" sz="2400" dirty="0">
                <a:latin typeface="Times New Roman" panose="02020603050405020304" pitchFamily="18" charset="0"/>
              </a:endParaRPr>
            </a:p>
          </p:txBody>
        </p:sp>
        <p:graphicFrame>
          <p:nvGraphicFramePr>
            <p:cNvPr id="50201" name="对象 60420"/>
            <p:cNvGraphicFramePr>
              <a:graphicFrameLocks noChangeAspect="1"/>
            </p:cNvGraphicFramePr>
            <p:nvPr/>
          </p:nvGraphicFramePr>
          <p:xfrm>
            <a:off x="873" y="43"/>
            <a:ext cx="1562" cy="349"/>
          </p:xfrm>
          <a:graphic>
            <a:graphicData uri="http://schemas.openxmlformats.org/presentationml/2006/ole">
              <mc:AlternateContent xmlns:mc="http://schemas.openxmlformats.org/markup-compatibility/2006">
                <mc:Choice xmlns:v="urn:schemas-microsoft-com:vml" Requires="v">
                  <p:oleObj spid="_x0000_s3165" name="" r:id="rId1" imgW="1083310" imgH="241935" progId="">
                    <p:embed/>
                  </p:oleObj>
                </mc:Choice>
                <mc:Fallback>
                  <p:oleObj name="" r:id="rId1" imgW="1083310" imgH="241935" progId="">
                    <p:embed/>
                    <p:pic>
                      <p:nvPicPr>
                        <p:cNvPr id="0" name="图片 3164"/>
                        <p:cNvPicPr/>
                        <p:nvPr/>
                      </p:nvPicPr>
                      <p:blipFill>
                        <a:blip r:embed="rId2"/>
                        <a:stretch>
                          <a:fillRect/>
                        </a:stretch>
                      </p:blipFill>
                      <p:spPr>
                        <a:xfrm>
                          <a:off x="873" y="43"/>
                          <a:ext cx="1562" cy="349"/>
                        </a:xfrm>
                        <a:prstGeom prst="rect">
                          <a:avLst/>
                        </a:prstGeom>
                        <a:noFill/>
                        <a:ln w="38100">
                          <a:noFill/>
                          <a:miter/>
                        </a:ln>
                      </p:spPr>
                    </p:pic>
                  </p:oleObj>
                </mc:Fallback>
              </mc:AlternateContent>
            </a:graphicData>
          </a:graphic>
        </p:graphicFrame>
        <p:sp>
          <p:nvSpPr>
            <p:cNvPr id="50202" name="文本框 60421"/>
            <p:cNvSpPr txBox="1"/>
            <p:nvPr/>
          </p:nvSpPr>
          <p:spPr>
            <a:xfrm>
              <a:off x="3439" y="0"/>
              <a:ext cx="1505" cy="288"/>
            </a:xfrm>
            <a:prstGeom prst="rect">
              <a:avLst/>
            </a:prstGeom>
            <a:noFill/>
            <a:ln w="9525">
              <a:noFill/>
            </a:ln>
          </p:spPr>
          <p:txBody>
            <a:bodyPr>
              <a:spAutoFit/>
            </a:bodyPr>
            <a:p>
              <a:pPr eaLnBrk="1" hangingPunct="1"/>
              <a:r>
                <a:rPr lang="zh-CN" altLang="en-US" sz="2400" dirty="0">
                  <a:solidFill>
                    <a:srgbClr val="FF0000"/>
                  </a:solidFill>
                  <a:latin typeface="Times New Roman" panose="02020603050405020304" pitchFamily="18" charset="0"/>
                </a:rPr>
                <a:t>没有物理意义</a:t>
              </a:r>
              <a:endParaRPr lang="zh-CN" altLang="en-US" sz="2400" dirty="0">
                <a:latin typeface="Times New Roman" panose="02020603050405020304" pitchFamily="18" charset="0"/>
              </a:endParaRPr>
            </a:p>
          </p:txBody>
        </p:sp>
      </p:grpSp>
      <p:sp>
        <p:nvSpPr>
          <p:cNvPr id="60423" name="文本框 60422"/>
          <p:cNvSpPr txBox="1"/>
          <p:nvPr/>
        </p:nvSpPr>
        <p:spPr>
          <a:xfrm>
            <a:off x="331788" y="3508375"/>
            <a:ext cx="8564562" cy="822325"/>
          </a:xfrm>
          <a:prstGeom prst="rect">
            <a:avLst/>
          </a:prstGeom>
          <a:noFill/>
          <a:ln w="9525">
            <a:noFill/>
          </a:ln>
        </p:spPr>
        <p:txBody>
          <a:bodyPr>
            <a:spAutoFit/>
          </a:bodyPr>
          <a:p>
            <a:pPr algn="just" eaLnBrk="1" hangingPunct="1"/>
            <a:r>
              <a:rPr lang="zh-CN" altLang="en-US" sz="2400" dirty="0">
                <a:latin typeface="Times New Roman" panose="02020603050405020304" pitchFamily="18" charset="0"/>
              </a:rPr>
              <a:t>对于任意一个正弦时间函数都可以找到唯一的与其对应的复指数函数：</a:t>
            </a:r>
            <a:endParaRPr lang="zh-CN" altLang="en-US" sz="2400" dirty="0">
              <a:latin typeface="Times New Roman" panose="02020603050405020304" pitchFamily="18" charset="0"/>
            </a:endParaRPr>
          </a:p>
        </p:txBody>
      </p:sp>
      <p:sp>
        <p:nvSpPr>
          <p:cNvPr id="60424" name="文本框 60423"/>
          <p:cNvSpPr txBox="1"/>
          <p:nvPr/>
        </p:nvSpPr>
        <p:spPr>
          <a:xfrm>
            <a:off x="247650" y="1990725"/>
            <a:ext cx="2589213" cy="457200"/>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 若对</a:t>
            </a:r>
            <a:r>
              <a:rPr lang="en-US" altLang="zh-CN" sz="2400" i="1" dirty="0">
                <a:latin typeface="Times New Roman" panose="02020603050405020304" pitchFamily="18" charset="0"/>
              </a:rPr>
              <a:t>A</a:t>
            </a:r>
            <a:r>
              <a:rPr lang="en-US" altLang="zh-CN" sz="2400" dirty="0">
                <a:latin typeface="Times New Roman" panose="02020603050405020304" pitchFamily="18" charset="0"/>
              </a:rPr>
              <a:t>(</a:t>
            </a:r>
            <a:r>
              <a:rPr lang="en-US" altLang="zh-CN" sz="2400" i="1" dirty="0">
                <a:latin typeface="Times New Roman" panose="02020603050405020304" pitchFamily="18" charset="0"/>
              </a:rPr>
              <a:t>t</a:t>
            </a:r>
            <a:r>
              <a:rPr lang="en-US" altLang="zh-CN" sz="2400" dirty="0">
                <a:latin typeface="Times New Roman" panose="02020603050405020304" pitchFamily="18" charset="0"/>
              </a:rPr>
              <a:t>)</a:t>
            </a:r>
            <a:r>
              <a:rPr lang="zh-CN" altLang="en-US" sz="2400" dirty="0">
                <a:latin typeface="Times New Roman" panose="02020603050405020304" pitchFamily="18" charset="0"/>
              </a:rPr>
              <a:t>取实部：</a:t>
            </a:r>
            <a:endParaRPr lang="zh-CN" altLang="en-US" sz="2400" dirty="0">
              <a:latin typeface="Times New Roman" panose="02020603050405020304" pitchFamily="18" charset="0"/>
            </a:endParaRPr>
          </a:p>
        </p:txBody>
      </p:sp>
      <p:graphicFrame>
        <p:nvGraphicFramePr>
          <p:cNvPr id="60425" name="对象 60424"/>
          <p:cNvGraphicFramePr>
            <a:graphicFrameLocks noChangeAspect="1"/>
          </p:cNvGraphicFramePr>
          <p:nvPr/>
        </p:nvGraphicFramePr>
        <p:xfrm>
          <a:off x="950913" y="2747963"/>
          <a:ext cx="3949700" cy="560387"/>
        </p:xfrm>
        <a:graphic>
          <a:graphicData uri="http://schemas.openxmlformats.org/presentationml/2006/ole">
            <mc:AlternateContent xmlns:mc="http://schemas.openxmlformats.org/markup-compatibility/2006">
              <mc:Choice xmlns:v="urn:schemas-microsoft-com:vml" Requires="v">
                <p:oleObj spid="_x0000_s3169" name="" r:id="rId3" imgW="1689100" imgH="241300" progId="">
                  <p:embed/>
                </p:oleObj>
              </mc:Choice>
              <mc:Fallback>
                <p:oleObj name="" r:id="rId3" imgW="1689100" imgH="241300" progId="">
                  <p:embed/>
                  <p:pic>
                    <p:nvPicPr>
                      <p:cNvPr id="0" name="图片 3168"/>
                      <p:cNvPicPr/>
                      <p:nvPr/>
                    </p:nvPicPr>
                    <p:blipFill>
                      <a:blip r:embed="rId4"/>
                      <a:stretch>
                        <a:fillRect/>
                      </a:stretch>
                    </p:blipFill>
                    <p:spPr>
                      <a:xfrm>
                        <a:off x="950913" y="2747963"/>
                        <a:ext cx="3949700" cy="560387"/>
                      </a:xfrm>
                      <a:prstGeom prst="rect">
                        <a:avLst/>
                      </a:prstGeom>
                      <a:noFill/>
                      <a:ln w="38100">
                        <a:noFill/>
                        <a:miter/>
                      </a:ln>
                    </p:spPr>
                  </p:pic>
                </p:oleObj>
              </mc:Fallback>
            </mc:AlternateContent>
          </a:graphicData>
        </a:graphic>
      </p:graphicFrame>
      <p:sp>
        <p:nvSpPr>
          <p:cNvPr id="60426" name="矩形 60425"/>
          <p:cNvSpPr/>
          <p:nvPr/>
        </p:nvSpPr>
        <p:spPr>
          <a:xfrm>
            <a:off x="4900613" y="2808288"/>
            <a:ext cx="4243387" cy="457200"/>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 是一个正弦量，有物理意义。</a:t>
            </a:r>
            <a:endParaRPr lang="zh-CN" altLang="en-US" sz="2400" dirty="0">
              <a:latin typeface="Times New Roman" panose="02020603050405020304" pitchFamily="18" charset="0"/>
            </a:endParaRPr>
          </a:p>
        </p:txBody>
      </p:sp>
      <p:graphicFrame>
        <p:nvGraphicFramePr>
          <p:cNvPr id="60427" name="对象 60426"/>
          <p:cNvGraphicFramePr>
            <a:graphicFrameLocks noChangeAspect="1"/>
          </p:cNvGraphicFramePr>
          <p:nvPr/>
        </p:nvGraphicFramePr>
        <p:xfrm>
          <a:off x="566738" y="4371975"/>
          <a:ext cx="3219450" cy="644525"/>
        </p:xfrm>
        <a:graphic>
          <a:graphicData uri="http://schemas.openxmlformats.org/presentationml/2006/ole">
            <mc:AlternateContent xmlns:mc="http://schemas.openxmlformats.org/markup-compatibility/2006">
              <mc:Choice xmlns:v="urn:schemas-microsoft-com:vml" Requires="v">
                <p:oleObj spid="_x0000_s3168" name="" r:id="rId5" imgW="1261110" imgH="254635" progId="">
                  <p:embed/>
                </p:oleObj>
              </mc:Choice>
              <mc:Fallback>
                <p:oleObj name="" r:id="rId5" imgW="1261110" imgH="254635" progId="">
                  <p:embed/>
                  <p:pic>
                    <p:nvPicPr>
                      <p:cNvPr id="0" name="图片 3167"/>
                      <p:cNvPicPr/>
                      <p:nvPr/>
                    </p:nvPicPr>
                    <p:blipFill>
                      <a:blip r:embed="rId6"/>
                      <a:stretch>
                        <a:fillRect/>
                      </a:stretch>
                    </p:blipFill>
                    <p:spPr>
                      <a:xfrm>
                        <a:off x="566738" y="4371975"/>
                        <a:ext cx="3219450" cy="644525"/>
                      </a:xfrm>
                      <a:prstGeom prst="rect">
                        <a:avLst/>
                      </a:prstGeom>
                      <a:noFill/>
                      <a:ln w="38100">
                        <a:noFill/>
                        <a:miter/>
                      </a:ln>
                    </p:spPr>
                  </p:pic>
                </p:oleObj>
              </mc:Fallback>
            </mc:AlternateContent>
          </a:graphicData>
        </a:graphic>
      </p:graphicFrame>
      <p:graphicFrame>
        <p:nvGraphicFramePr>
          <p:cNvPr id="60428" name="对象 60427"/>
          <p:cNvGraphicFramePr>
            <a:graphicFrameLocks noChangeAspect="1"/>
          </p:cNvGraphicFramePr>
          <p:nvPr/>
        </p:nvGraphicFramePr>
        <p:xfrm>
          <a:off x="3748088" y="4387850"/>
          <a:ext cx="2828925" cy="611188"/>
        </p:xfrm>
        <a:graphic>
          <a:graphicData uri="http://schemas.openxmlformats.org/presentationml/2006/ole">
            <mc:AlternateContent xmlns:mc="http://schemas.openxmlformats.org/markup-compatibility/2006">
              <mc:Choice xmlns:v="urn:schemas-microsoft-com:vml" Requires="v">
                <p:oleObj spid="_x0000_s3173" name="" r:id="rId7" imgW="1108710" imgH="241935" progId="">
                  <p:embed/>
                </p:oleObj>
              </mc:Choice>
              <mc:Fallback>
                <p:oleObj name="" r:id="rId7" imgW="1108710" imgH="241935" progId="">
                  <p:embed/>
                  <p:pic>
                    <p:nvPicPr>
                      <p:cNvPr id="0" name="图片 3172"/>
                      <p:cNvPicPr/>
                      <p:nvPr/>
                    </p:nvPicPr>
                    <p:blipFill>
                      <a:blip r:embed="rId8"/>
                      <a:stretch>
                        <a:fillRect/>
                      </a:stretch>
                    </p:blipFill>
                    <p:spPr>
                      <a:xfrm>
                        <a:off x="3748088" y="4387850"/>
                        <a:ext cx="2828925" cy="611188"/>
                      </a:xfrm>
                      <a:prstGeom prst="rect">
                        <a:avLst/>
                      </a:prstGeom>
                      <a:noFill/>
                      <a:ln w="38100">
                        <a:noFill/>
                        <a:miter/>
                      </a:ln>
                    </p:spPr>
                  </p:pic>
                </p:oleObj>
              </mc:Fallback>
            </mc:AlternateContent>
          </a:graphicData>
        </a:graphic>
      </p:graphicFrame>
      <p:graphicFrame>
        <p:nvGraphicFramePr>
          <p:cNvPr id="60429" name="对象 60428"/>
          <p:cNvGraphicFramePr>
            <a:graphicFrameLocks noChangeAspect="1"/>
          </p:cNvGraphicFramePr>
          <p:nvPr/>
        </p:nvGraphicFramePr>
        <p:xfrm>
          <a:off x="712788" y="5156200"/>
          <a:ext cx="3251200" cy="612775"/>
        </p:xfrm>
        <a:graphic>
          <a:graphicData uri="http://schemas.openxmlformats.org/presentationml/2006/ole">
            <mc:AlternateContent xmlns:mc="http://schemas.openxmlformats.org/markup-compatibility/2006">
              <mc:Choice xmlns:v="urn:schemas-microsoft-com:vml" Requires="v">
                <p:oleObj spid="_x0000_s3166" name="" r:id="rId9" imgW="1274445" imgH="241935" progId="">
                  <p:embed/>
                </p:oleObj>
              </mc:Choice>
              <mc:Fallback>
                <p:oleObj name="" r:id="rId9" imgW="1274445" imgH="241935" progId="">
                  <p:embed/>
                  <p:pic>
                    <p:nvPicPr>
                      <p:cNvPr id="0" name="图片 3165"/>
                      <p:cNvPicPr/>
                      <p:nvPr/>
                    </p:nvPicPr>
                    <p:blipFill>
                      <a:blip r:embed="rId10"/>
                      <a:stretch>
                        <a:fillRect/>
                      </a:stretch>
                    </p:blipFill>
                    <p:spPr>
                      <a:xfrm>
                        <a:off x="712788" y="5156200"/>
                        <a:ext cx="3251200" cy="612775"/>
                      </a:xfrm>
                      <a:prstGeom prst="rect">
                        <a:avLst/>
                      </a:prstGeom>
                      <a:noFill/>
                      <a:ln w="38100">
                        <a:noFill/>
                        <a:miter/>
                      </a:ln>
                    </p:spPr>
                  </p:pic>
                </p:oleObj>
              </mc:Fallback>
            </mc:AlternateContent>
          </a:graphicData>
        </a:graphic>
      </p:graphicFrame>
      <p:sp>
        <p:nvSpPr>
          <p:cNvPr id="60430" name="矩形 60429"/>
          <p:cNvSpPr/>
          <p:nvPr/>
        </p:nvSpPr>
        <p:spPr>
          <a:xfrm>
            <a:off x="49213" y="5994400"/>
            <a:ext cx="4438650" cy="822325"/>
          </a:xfrm>
          <a:prstGeom prst="rect">
            <a:avLst/>
          </a:prstGeom>
          <a:noFill/>
          <a:ln w="9525">
            <a:noFill/>
          </a:ln>
        </p:spPr>
        <p:txBody>
          <a:bodyPr>
            <a:spAutoFit/>
          </a:bodyPr>
          <a:p>
            <a:pPr algn="ctr" eaLnBrk="1" hangingPunct="1"/>
            <a:r>
              <a:rPr lang="zh-CN" altLang="en-US" sz="2400" dirty="0">
                <a:solidFill>
                  <a:srgbClr val="3333FF"/>
                </a:solidFill>
                <a:latin typeface="Symbol" panose="05050102010706020507" pitchFamily="18" charset="2"/>
              </a:rPr>
              <a:t>复常数</a:t>
            </a:r>
            <a:endParaRPr lang="zh-CN" altLang="en-US" sz="2400" dirty="0">
              <a:solidFill>
                <a:srgbClr val="3333FF"/>
              </a:solidFill>
              <a:latin typeface="Symbol" panose="05050102010706020507" pitchFamily="18" charset="2"/>
            </a:endParaRPr>
          </a:p>
          <a:p>
            <a:pPr algn="ctr" eaLnBrk="1" hangingPunct="1"/>
            <a:r>
              <a:rPr lang="zh-CN" altLang="en-US" sz="2400" dirty="0">
                <a:solidFill>
                  <a:srgbClr val="3333FF"/>
                </a:solidFill>
                <a:latin typeface="Symbol" panose="05050102010706020507" pitchFamily="18" charset="2"/>
              </a:rPr>
              <a:t>该复常数定义为正弦量的相量</a:t>
            </a:r>
            <a:endParaRPr lang="zh-CN" altLang="en-US" sz="2400" dirty="0">
              <a:solidFill>
                <a:srgbClr val="3333FF"/>
              </a:solidFill>
              <a:latin typeface="Symbol" panose="05050102010706020507" pitchFamily="18" charset="2"/>
            </a:endParaRPr>
          </a:p>
        </p:txBody>
      </p:sp>
      <p:sp>
        <p:nvSpPr>
          <p:cNvPr id="60431" name="左大括号 60430"/>
          <p:cNvSpPr/>
          <p:nvPr/>
        </p:nvSpPr>
        <p:spPr>
          <a:xfrm rot="-5400000">
            <a:off x="2219325" y="5641975"/>
            <a:ext cx="317500" cy="514350"/>
          </a:xfrm>
          <a:prstGeom prst="leftBrace">
            <a:avLst>
              <a:gd name="adj1" fmla="val 13500"/>
              <a:gd name="adj2" fmla="val 50000"/>
            </a:avLst>
          </a:prstGeom>
          <a:solidFill>
            <a:schemeClr val="accent1"/>
          </a:solidFill>
          <a:ln w="9525" cap="flat" cmpd="sng">
            <a:solidFill>
              <a:srgbClr val="FF0000"/>
            </a:solidFill>
            <a:prstDash val="solid"/>
            <a:headEnd type="none" w="med" len="med"/>
            <a:tailEnd type="none" w="med" len="med"/>
          </a:ln>
        </p:spPr>
        <p:txBody>
          <a:bodyPr/>
          <a:p>
            <a:endParaRPr lang="zh-CN" altLang="en-US" dirty="0">
              <a:latin typeface="Times New Roman" panose="02020603050405020304" pitchFamily="18" charset="0"/>
            </a:endParaRPr>
          </a:p>
        </p:txBody>
      </p:sp>
      <p:graphicFrame>
        <p:nvGraphicFramePr>
          <p:cNvPr id="60432" name="对象 60431"/>
          <p:cNvGraphicFramePr>
            <a:graphicFrameLocks noChangeAspect="1"/>
          </p:cNvGraphicFramePr>
          <p:nvPr/>
        </p:nvGraphicFramePr>
        <p:xfrm>
          <a:off x="5791200" y="5135563"/>
          <a:ext cx="1344613" cy="588962"/>
        </p:xfrm>
        <a:graphic>
          <a:graphicData uri="http://schemas.openxmlformats.org/presentationml/2006/ole">
            <mc:AlternateContent xmlns:mc="http://schemas.openxmlformats.org/markup-compatibility/2006">
              <mc:Choice xmlns:v="urn:schemas-microsoft-com:vml" Requires="v">
                <p:oleObj spid="_x0000_s3170" name="" r:id="rId11" imgW="751840" imgH="331470" progId="">
                  <p:embed/>
                </p:oleObj>
              </mc:Choice>
              <mc:Fallback>
                <p:oleObj name="" r:id="rId11" imgW="751840" imgH="331470" progId="">
                  <p:embed/>
                  <p:pic>
                    <p:nvPicPr>
                      <p:cNvPr id="0" name="图片 3169"/>
                      <p:cNvPicPr/>
                      <p:nvPr/>
                    </p:nvPicPr>
                    <p:blipFill>
                      <a:blip r:embed="rId12"/>
                      <a:stretch>
                        <a:fillRect/>
                      </a:stretch>
                    </p:blipFill>
                    <p:spPr>
                      <a:xfrm>
                        <a:off x="5791200" y="5135563"/>
                        <a:ext cx="1344613" cy="588962"/>
                      </a:xfrm>
                      <a:prstGeom prst="rect">
                        <a:avLst/>
                      </a:prstGeom>
                      <a:noFill/>
                      <a:ln w="38100">
                        <a:noFill/>
                        <a:miter/>
                      </a:ln>
                    </p:spPr>
                  </p:pic>
                </p:oleObj>
              </mc:Fallback>
            </mc:AlternateContent>
          </a:graphicData>
        </a:graphic>
      </p:graphicFrame>
      <p:grpSp>
        <p:nvGrpSpPr>
          <p:cNvPr id="3" name="组合 60432"/>
          <p:cNvGrpSpPr/>
          <p:nvPr/>
        </p:nvGrpSpPr>
        <p:grpSpPr>
          <a:xfrm>
            <a:off x="5481638" y="5718175"/>
            <a:ext cx="2927350" cy="1069975"/>
            <a:chOff x="0" y="0"/>
            <a:chExt cx="1844" cy="674"/>
          </a:xfrm>
        </p:grpSpPr>
        <p:sp>
          <p:nvSpPr>
            <p:cNvPr id="50198" name="文本框 60433"/>
            <p:cNvSpPr txBox="1"/>
            <p:nvPr/>
          </p:nvSpPr>
          <p:spPr>
            <a:xfrm>
              <a:off x="0" y="156"/>
              <a:ext cx="1844" cy="518"/>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      称为正弦量 </a:t>
              </a:r>
              <a:r>
                <a:rPr lang="en-US" altLang="zh-CN" sz="2400" i="1" dirty="0">
                  <a:latin typeface="Times New Roman" panose="02020603050405020304" pitchFamily="18" charset="0"/>
                </a:rPr>
                <a:t>i</a:t>
              </a:r>
              <a:r>
                <a:rPr lang="en-US" altLang="zh-CN" sz="2400" dirty="0">
                  <a:latin typeface="Times New Roman" panose="02020603050405020304" pitchFamily="18" charset="0"/>
                </a:rPr>
                <a:t>(</a:t>
              </a:r>
              <a:r>
                <a:rPr lang="en-US" altLang="zh-CN" sz="2400" i="1" dirty="0">
                  <a:latin typeface="Times New Roman" panose="02020603050405020304" pitchFamily="18" charset="0"/>
                </a:rPr>
                <a:t>t</a:t>
              </a:r>
              <a:r>
                <a:rPr lang="en-US" altLang="zh-CN" sz="2400" dirty="0">
                  <a:latin typeface="Times New Roman" panose="02020603050405020304" pitchFamily="18" charset="0"/>
                </a:rPr>
                <a:t>) </a:t>
              </a:r>
              <a:endParaRPr lang="en-US" altLang="zh-CN" sz="2400" dirty="0">
                <a:latin typeface="Times New Roman" panose="02020603050405020304" pitchFamily="18" charset="0"/>
              </a:endParaRPr>
            </a:p>
            <a:p>
              <a:pPr eaLnBrk="1" hangingPunct="1"/>
              <a:r>
                <a:rPr lang="zh-CN" altLang="en-US" sz="2400" dirty="0">
                  <a:latin typeface="Times New Roman" panose="02020603050405020304" pitchFamily="18" charset="0"/>
                </a:rPr>
                <a:t>对应的有效值相量。</a:t>
              </a:r>
              <a:endParaRPr lang="zh-CN" altLang="en-US" sz="2400" dirty="0">
                <a:latin typeface="Times New Roman" panose="02020603050405020304" pitchFamily="18" charset="0"/>
              </a:endParaRPr>
            </a:p>
          </p:txBody>
        </p:sp>
        <p:graphicFrame>
          <p:nvGraphicFramePr>
            <p:cNvPr id="50199" name="对象 60434"/>
            <p:cNvGraphicFramePr>
              <a:graphicFrameLocks noChangeAspect="1"/>
            </p:cNvGraphicFramePr>
            <p:nvPr/>
          </p:nvGraphicFramePr>
          <p:xfrm>
            <a:off x="115" y="0"/>
            <a:ext cx="221" cy="444"/>
          </p:xfrm>
          <a:graphic>
            <a:graphicData uri="http://schemas.openxmlformats.org/presentationml/2006/ole">
              <mc:AlternateContent xmlns:mc="http://schemas.openxmlformats.org/markup-compatibility/2006">
                <mc:Choice xmlns:v="urn:schemas-microsoft-com:vml" Requires="v">
                  <p:oleObj spid="_x0000_s3172" name="" r:id="rId13" imgW="153670" imgH="307340" progId="">
                    <p:embed/>
                  </p:oleObj>
                </mc:Choice>
                <mc:Fallback>
                  <p:oleObj name="" r:id="rId13" imgW="153670" imgH="307340" progId="">
                    <p:embed/>
                    <p:pic>
                      <p:nvPicPr>
                        <p:cNvPr id="0" name="图片 3171"/>
                        <p:cNvPicPr/>
                        <p:nvPr/>
                      </p:nvPicPr>
                      <p:blipFill>
                        <a:blip r:embed="rId14"/>
                        <a:stretch>
                          <a:fillRect/>
                        </a:stretch>
                      </p:blipFill>
                      <p:spPr>
                        <a:xfrm>
                          <a:off x="115" y="0"/>
                          <a:ext cx="221" cy="444"/>
                        </a:xfrm>
                        <a:prstGeom prst="rect">
                          <a:avLst/>
                        </a:prstGeom>
                        <a:noFill/>
                        <a:ln w="38100">
                          <a:noFill/>
                          <a:miter/>
                        </a:ln>
                      </p:spPr>
                    </p:pic>
                  </p:oleObj>
                </mc:Fallback>
              </mc:AlternateContent>
            </a:graphicData>
          </a:graphic>
        </p:graphicFrame>
      </p:grpSp>
      <p:graphicFrame>
        <p:nvGraphicFramePr>
          <p:cNvPr id="60436" name="对象 60435"/>
          <p:cNvGraphicFramePr>
            <a:graphicFrameLocks noChangeAspect="1"/>
          </p:cNvGraphicFramePr>
          <p:nvPr/>
        </p:nvGraphicFramePr>
        <p:xfrm>
          <a:off x="2362200" y="1411288"/>
          <a:ext cx="5208588" cy="549275"/>
        </p:xfrm>
        <a:graphic>
          <a:graphicData uri="http://schemas.openxmlformats.org/presentationml/2006/ole">
            <mc:AlternateContent xmlns:mc="http://schemas.openxmlformats.org/markup-compatibility/2006">
              <mc:Choice xmlns:v="urn:schemas-microsoft-com:vml" Requires="v">
                <p:oleObj spid="_x0000_s3167" name="" r:id="rId15" imgW="2273300" imgH="241300" progId="">
                  <p:embed/>
                </p:oleObj>
              </mc:Choice>
              <mc:Fallback>
                <p:oleObj name="" r:id="rId15" imgW="2273300" imgH="241300" progId="">
                  <p:embed/>
                  <p:pic>
                    <p:nvPicPr>
                      <p:cNvPr id="0" name="图片 3166"/>
                      <p:cNvPicPr/>
                      <p:nvPr/>
                    </p:nvPicPr>
                    <p:blipFill>
                      <a:blip r:embed="rId16"/>
                      <a:stretch>
                        <a:fillRect/>
                      </a:stretch>
                    </p:blipFill>
                    <p:spPr>
                      <a:xfrm>
                        <a:off x="2362200" y="1411288"/>
                        <a:ext cx="5208588" cy="549275"/>
                      </a:xfrm>
                      <a:prstGeom prst="rect">
                        <a:avLst/>
                      </a:prstGeom>
                      <a:noFill/>
                      <a:ln w="38100">
                        <a:noFill/>
                        <a:miter/>
                      </a:ln>
                    </p:spPr>
                  </p:pic>
                </p:oleObj>
              </mc:Fallback>
            </mc:AlternateContent>
          </a:graphicData>
        </a:graphic>
      </p:graphicFrame>
      <p:grpSp>
        <p:nvGrpSpPr>
          <p:cNvPr id="4" name="组合 60436"/>
          <p:cNvGrpSpPr/>
          <p:nvPr/>
        </p:nvGrpSpPr>
        <p:grpSpPr>
          <a:xfrm>
            <a:off x="7353300" y="5324475"/>
            <a:ext cx="968375" cy="460375"/>
            <a:chOff x="0" y="0"/>
            <a:chExt cx="610" cy="290"/>
          </a:xfrm>
        </p:grpSpPr>
        <p:graphicFrame>
          <p:nvGraphicFramePr>
            <p:cNvPr id="50194" name="对象 60437"/>
            <p:cNvGraphicFramePr>
              <a:graphicFrameLocks noChangeAspect="1"/>
            </p:cNvGraphicFramePr>
            <p:nvPr/>
          </p:nvGraphicFramePr>
          <p:xfrm>
            <a:off x="0" y="0"/>
            <a:ext cx="603" cy="290"/>
          </p:xfrm>
          <a:graphic>
            <a:graphicData uri="http://schemas.openxmlformats.org/presentationml/2006/ole">
              <mc:AlternateContent xmlns:mc="http://schemas.openxmlformats.org/markup-compatibility/2006">
                <mc:Choice xmlns:v="urn:schemas-microsoft-com:vml" Requires="v">
                  <p:oleObj spid="_x0000_s3171" name="" r:id="rId17" imgW="662940" imgH="293370" progId="">
                    <p:embed/>
                  </p:oleObj>
                </mc:Choice>
                <mc:Fallback>
                  <p:oleObj name="" r:id="rId17" imgW="662940" imgH="293370" progId="">
                    <p:embed/>
                    <p:pic>
                      <p:nvPicPr>
                        <p:cNvPr id="0" name="图片 3170"/>
                        <p:cNvPicPr/>
                        <p:nvPr/>
                      </p:nvPicPr>
                      <p:blipFill>
                        <a:blip r:embed="rId18"/>
                        <a:stretch>
                          <a:fillRect/>
                        </a:stretch>
                      </p:blipFill>
                      <p:spPr>
                        <a:xfrm>
                          <a:off x="0" y="0"/>
                          <a:ext cx="603" cy="290"/>
                        </a:xfrm>
                        <a:prstGeom prst="rect">
                          <a:avLst/>
                        </a:prstGeom>
                        <a:noFill/>
                        <a:ln w="38100">
                          <a:noFill/>
                          <a:miter/>
                        </a:ln>
                      </p:spPr>
                    </p:pic>
                  </p:oleObj>
                </mc:Fallback>
              </mc:AlternateContent>
            </a:graphicData>
          </a:graphic>
        </p:graphicFrame>
        <p:grpSp>
          <p:nvGrpSpPr>
            <p:cNvPr id="50195" name="组合 60438"/>
            <p:cNvGrpSpPr/>
            <p:nvPr/>
          </p:nvGrpSpPr>
          <p:grpSpPr>
            <a:xfrm>
              <a:off x="308" y="16"/>
              <a:ext cx="302" cy="264"/>
              <a:chOff x="0" y="0"/>
              <a:chExt cx="471" cy="244"/>
            </a:xfrm>
          </p:grpSpPr>
          <p:sp>
            <p:nvSpPr>
              <p:cNvPr id="50196" name="直接连接符 60439"/>
              <p:cNvSpPr/>
              <p:nvPr/>
            </p:nvSpPr>
            <p:spPr>
              <a:xfrm flipH="1">
                <a:off x="0" y="0"/>
                <a:ext cx="110" cy="244"/>
              </a:xfrm>
              <a:prstGeom prst="line">
                <a:avLst/>
              </a:prstGeom>
              <a:ln w="25400" cap="flat" cmpd="sng">
                <a:solidFill>
                  <a:schemeClr val="tx1"/>
                </a:solidFill>
                <a:prstDash val="solid"/>
                <a:headEnd type="none" w="med" len="med"/>
                <a:tailEnd type="none" w="med" len="med"/>
              </a:ln>
            </p:spPr>
          </p:sp>
          <p:sp>
            <p:nvSpPr>
              <p:cNvPr id="50197" name="直接连接符 60440"/>
              <p:cNvSpPr/>
              <p:nvPr/>
            </p:nvSpPr>
            <p:spPr>
              <a:xfrm>
                <a:off x="0" y="238"/>
                <a:ext cx="471" cy="0"/>
              </a:xfrm>
              <a:prstGeom prst="line">
                <a:avLst/>
              </a:prstGeom>
              <a:ln w="25400" cap="flat" cmpd="sng">
                <a:solidFill>
                  <a:schemeClr val="tx1"/>
                </a:solidFill>
                <a:prstDash val="solid"/>
                <a:headEnd type="none" w="med" len="med"/>
                <a:tailEnd type="none" w="med" len="med"/>
              </a:ln>
            </p:spPr>
          </p:sp>
        </p:grpSp>
      </p:grpSp>
      <p:sp>
        <p:nvSpPr>
          <p:cNvPr id="50192"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
        <p:nvSpPr>
          <p:cNvPr id="50193" name="文本框 59414"/>
          <p:cNvSpPr txBox="1"/>
          <p:nvPr/>
        </p:nvSpPr>
        <p:spPr>
          <a:xfrm>
            <a:off x="398463" y="-88900"/>
            <a:ext cx="4897437" cy="645160"/>
          </a:xfrm>
          <a:prstGeom prst="rect">
            <a:avLst/>
          </a:prstGeom>
          <a:noFill/>
          <a:ln w="9525">
            <a:noFill/>
          </a:ln>
        </p:spPr>
        <p:txBody>
          <a:bodyPr>
            <a:spAutoFit/>
          </a:bodyPr>
          <a:p>
            <a:r>
              <a:rPr lang="en-US" altLang="zh-CN" sz="3600" dirty="0">
                <a:latin typeface="Times New Roman" panose="02020603050405020304" pitchFamily="18" charset="0"/>
              </a:rPr>
              <a:t>8-3</a:t>
            </a:r>
            <a:r>
              <a:rPr lang="zh-CN" altLang="en-US" sz="3600" dirty="0">
                <a:latin typeface="Times New Roman" panose="02020603050405020304" pitchFamily="18" charset="0"/>
              </a:rPr>
              <a:t> 相量法的基础</a:t>
            </a:r>
            <a:endParaRPr lang="zh-CN" altLang="en-US" sz="360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0436"/>
                                        </p:tgtEl>
                                        <p:attrNameLst>
                                          <p:attrName>style.visibility</p:attrName>
                                        </p:attrNameLst>
                                      </p:cBhvr>
                                      <p:to>
                                        <p:strVal val="visible"/>
                                      </p:to>
                                    </p:set>
                                    <p:anim calcmode="lin" valueType="num">
                                      <p:cBhvr additive="base">
                                        <p:cTn id="7" dur="500" fill="hold"/>
                                        <p:tgtEl>
                                          <p:spTgt spid="60436"/>
                                        </p:tgtEl>
                                        <p:attrNameLst>
                                          <p:attrName>ppt_x</p:attrName>
                                        </p:attrNameLst>
                                      </p:cBhvr>
                                      <p:tavLst>
                                        <p:tav tm="0">
                                          <p:val>
                                            <p:strVal val="0-#ppt_w/2"/>
                                          </p:val>
                                        </p:tav>
                                        <p:tav tm="100000">
                                          <p:val>
                                            <p:strVal val="#ppt_x"/>
                                          </p:val>
                                        </p:tav>
                                      </p:tavLst>
                                    </p:anim>
                                    <p:anim calcmode="lin" valueType="num">
                                      <p:cBhvr additive="base">
                                        <p:cTn id="8" dur="500" fill="hold"/>
                                        <p:tgtEl>
                                          <p:spTgt spid="6043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60424"/>
                                        </p:tgtEl>
                                        <p:attrNameLst>
                                          <p:attrName>style.visibility</p:attrName>
                                        </p:attrNameLst>
                                      </p:cBhvr>
                                      <p:to>
                                        <p:strVal val="visible"/>
                                      </p:to>
                                    </p:set>
                                    <p:anim calcmode="lin" valueType="num">
                                      <p:cBhvr additive="base">
                                        <p:cTn id="13" dur="500" fill="hold"/>
                                        <p:tgtEl>
                                          <p:spTgt spid="60424"/>
                                        </p:tgtEl>
                                        <p:attrNameLst>
                                          <p:attrName>ppt_x</p:attrName>
                                        </p:attrNameLst>
                                      </p:cBhvr>
                                      <p:tavLst>
                                        <p:tav tm="0">
                                          <p:val>
                                            <p:strVal val="1+#ppt_w/2"/>
                                          </p:val>
                                        </p:tav>
                                        <p:tav tm="100000">
                                          <p:val>
                                            <p:strVal val="#ppt_x"/>
                                          </p:val>
                                        </p:tav>
                                      </p:tavLst>
                                    </p:anim>
                                    <p:anim calcmode="lin" valueType="num">
                                      <p:cBhvr additive="base">
                                        <p:cTn id="14" dur="500" fill="hold"/>
                                        <p:tgtEl>
                                          <p:spTgt spid="6042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60425"/>
                                        </p:tgtEl>
                                        <p:attrNameLst>
                                          <p:attrName>style.visibility</p:attrName>
                                        </p:attrNameLst>
                                      </p:cBhvr>
                                      <p:to>
                                        <p:strVal val="visible"/>
                                      </p:to>
                                    </p:set>
                                    <p:anim calcmode="lin" valueType="num">
                                      <p:cBhvr additive="base">
                                        <p:cTn id="19" dur="500" fill="hold"/>
                                        <p:tgtEl>
                                          <p:spTgt spid="60425"/>
                                        </p:tgtEl>
                                        <p:attrNameLst>
                                          <p:attrName>ppt_x</p:attrName>
                                        </p:attrNameLst>
                                      </p:cBhvr>
                                      <p:tavLst>
                                        <p:tav tm="0">
                                          <p:val>
                                            <p:strVal val="0-#ppt_w/2"/>
                                          </p:val>
                                        </p:tav>
                                        <p:tav tm="100000">
                                          <p:val>
                                            <p:strVal val="#ppt_x"/>
                                          </p:val>
                                        </p:tav>
                                      </p:tavLst>
                                    </p:anim>
                                    <p:anim calcmode="lin" valueType="num">
                                      <p:cBhvr additive="base">
                                        <p:cTn id="20" dur="500" fill="hold"/>
                                        <p:tgtEl>
                                          <p:spTgt spid="6042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60426"/>
                                        </p:tgtEl>
                                        <p:attrNameLst>
                                          <p:attrName>style.visibility</p:attrName>
                                        </p:attrNameLst>
                                      </p:cBhvr>
                                      <p:to>
                                        <p:strVal val="visible"/>
                                      </p:to>
                                    </p:set>
                                    <p:anim calcmode="lin" valueType="num">
                                      <p:cBhvr additive="base">
                                        <p:cTn id="25" dur="500" fill="hold"/>
                                        <p:tgtEl>
                                          <p:spTgt spid="60426"/>
                                        </p:tgtEl>
                                        <p:attrNameLst>
                                          <p:attrName>ppt_x</p:attrName>
                                        </p:attrNameLst>
                                      </p:cBhvr>
                                      <p:tavLst>
                                        <p:tav tm="0">
                                          <p:val>
                                            <p:strVal val="1+#ppt_w/2"/>
                                          </p:val>
                                        </p:tav>
                                        <p:tav tm="100000">
                                          <p:val>
                                            <p:strVal val="#ppt_x"/>
                                          </p:val>
                                        </p:tav>
                                      </p:tavLst>
                                    </p:anim>
                                    <p:anim calcmode="lin" valueType="num">
                                      <p:cBhvr additive="base">
                                        <p:cTn id="26" dur="500" fill="hold"/>
                                        <p:tgtEl>
                                          <p:spTgt spid="60426"/>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 presetClass="entr" presetSubtype="32" fill="hold" grpId="0" nodeType="clickEffect">
                                  <p:stCondLst>
                                    <p:cond delay="0"/>
                                  </p:stCondLst>
                                  <p:childTnLst>
                                    <p:set>
                                      <p:cBhvr>
                                        <p:cTn id="30" dur="1" fill="hold">
                                          <p:stCondLst>
                                            <p:cond delay="0"/>
                                          </p:stCondLst>
                                        </p:cTn>
                                        <p:tgtEl>
                                          <p:spTgt spid="60423"/>
                                        </p:tgtEl>
                                        <p:attrNameLst>
                                          <p:attrName>style.visibility</p:attrName>
                                        </p:attrNameLst>
                                      </p:cBhvr>
                                      <p:to>
                                        <p:strVal val="visible"/>
                                      </p:to>
                                    </p:set>
                                    <p:animEffect transition="in" filter="box(out)">
                                      <p:cBhvr>
                                        <p:cTn id="31" dur="500"/>
                                        <p:tgtEl>
                                          <p:spTgt spid="60423"/>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nodeType="clickEffect">
                                  <p:stCondLst>
                                    <p:cond delay="0"/>
                                  </p:stCondLst>
                                  <p:childTnLst>
                                    <p:set>
                                      <p:cBhvr>
                                        <p:cTn id="35" dur="1" fill="hold">
                                          <p:stCondLst>
                                            <p:cond delay="0"/>
                                          </p:stCondLst>
                                        </p:cTn>
                                        <p:tgtEl>
                                          <p:spTgt spid="60427"/>
                                        </p:tgtEl>
                                        <p:attrNameLst>
                                          <p:attrName>style.visibility</p:attrName>
                                        </p:attrNameLst>
                                      </p:cBhvr>
                                      <p:to>
                                        <p:strVal val="visible"/>
                                      </p:to>
                                    </p:set>
                                    <p:anim calcmode="lin" valueType="num">
                                      <p:cBhvr additive="base">
                                        <p:cTn id="36" dur="500" fill="hold"/>
                                        <p:tgtEl>
                                          <p:spTgt spid="60427"/>
                                        </p:tgtEl>
                                        <p:attrNameLst>
                                          <p:attrName>ppt_x</p:attrName>
                                        </p:attrNameLst>
                                      </p:cBhvr>
                                      <p:tavLst>
                                        <p:tav tm="0">
                                          <p:val>
                                            <p:strVal val="1+#ppt_w/2"/>
                                          </p:val>
                                        </p:tav>
                                        <p:tav tm="100000">
                                          <p:val>
                                            <p:strVal val="#ppt_x"/>
                                          </p:val>
                                        </p:tav>
                                      </p:tavLst>
                                    </p:anim>
                                    <p:anim calcmode="lin" valueType="num">
                                      <p:cBhvr additive="base">
                                        <p:cTn id="37" dur="500" fill="hold"/>
                                        <p:tgtEl>
                                          <p:spTgt spid="60427"/>
                                        </p:tgtEl>
                                        <p:attrNameLst>
                                          <p:attrName>ppt_y</p:attrName>
                                        </p:attrNameLst>
                                      </p:cBhvr>
                                      <p:tavLst>
                                        <p:tav tm="0">
                                          <p:val>
                                            <p:strVal val="#ppt_y"/>
                                          </p:val>
                                        </p:tav>
                                        <p:tav tm="100000">
                                          <p:val>
                                            <p:strVal val="#ppt_y"/>
                                          </p:val>
                                        </p:tav>
                                      </p:tavLst>
                                    </p:anim>
                                  </p:childTnLst>
                                </p:cTn>
                              </p:par>
                            </p:childTnLst>
                          </p:cTn>
                        </p:par>
                        <p:par>
                          <p:cTn id="38" fill="hold">
                            <p:stCondLst>
                              <p:cond delay="500"/>
                            </p:stCondLst>
                            <p:childTnLst>
                              <p:par>
                                <p:cTn id="39" presetID="2" presetClass="entr" presetSubtype="2" fill="hold" nodeType="afterEffect">
                                  <p:stCondLst>
                                    <p:cond delay="0"/>
                                  </p:stCondLst>
                                  <p:childTnLst>
                                    <p:set>
                                      <p:cBhvr>
                                        <p:cTn id="40" dur="1" fill="hold">
                                          <p:stCondLst>
                                            <p:cond delay="0"/>
                                          </p:stCondLst>
                                        </p:cTn>
                                        <p:tgtEl>
                                          <p:spTgt spid="60428"/>
                                        </p:tgtEl>
                                        <p:attrNameLst>
                                          <p:attrName>style.visibility</p:attrName>
                                        </p:attrNameLst>
                                      </p:cBhvr>
                                      <p:to>
                                        <p:strVal val="visible"/>
                                      </p:to>
                                    </p:set>
                                    <p:anim calcmode="lin" valueType="num">
                                      <p:cBhvr additive="base">
                                        <p:cTn id="41" dur="500" fill="hold"/>
                                        <p:tgtEl>
                                          <p:spTgt spid="60428"/>
                                        </p:tgtEl>
                                        <p:attrNameLst>
                                          <p:attrName>ppt_x</p:attrName>
                                        </p:attrNameLst>
                                      </p:cBhvr>
                                      <p:tavLst>
                                        <p:tav tm="0">
                                          <p:val>
                                            <p:strVal val="1+#ppt_w/2"/>
                                          </p:val>
                                        </p:tav>
                                        <p:tav tm="100000">
                                          <p:val>
                                            <p:strVal val="#ppt_x"/>
                                          </p:val>
                                        </p:tav>
                                      </p:tavLst>
                                    </p:anim>
                                    <p:anim calcmode="lin" valueType="num">
                                      <p:cBhvr additive="base">
                                        <p:cTn id="42" dur="500" fill="hold"/>
                                        <p:tgtEl>
                                          <p:spTgt spid="60428"/>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nodeType="clickEffect">
                                  <p:stCondLst>
                                    <p:cond delay="0"/>
                                  </p:stCondLst>
                                  <p:childTnLst>
                                    <p:set>
                                      <p:cBhvr>
                                        <p:cTn id="46" dur="1" fill="hold">
                                          <p:stCondLst>
                                            <p:cond delay="0"/>
                                          </p:stCondLst>
                                        </p:cTn>
                                        <p:tgtEl>
                                          <p:spTgt spid="60429"/>
                                        </p:tgtEl>
                                        <p:attrNameLst>
                                          <p:attrName>style.visibility</p:attrName>
                                        </p:attrNameLst>
                                      </p:cBhvr>
                                      <p:to>
                                        <p:strVal val="visible"/>
                                      </p:to>
                                    </p:set>
                                    <p:anim calcmode="lin" valueType="num">
                                      <p:cBhvr additive="base">
                                        <p:cTn id="47" dur="500" fill="hold"/>
                                        <p:tgtEl>
                                          <p:spTgt spid="60429"/>
                                        </p:tgtEl>
                                        <p:attrNameLst>
                                          <p:attrName>ppt_x</p:attrName>
                                        </p:attrNameLst>
                                      </p:cBhvr>
                                      <p:tavLst>
                                        <p:tav tm="0">
                                          <p:val>
                                            <p:strVal val="1+#ppt_w/2"/>
                                          </p:val>
                                        </p:tav>
                                        <p:tav tm="100000">
                                          <p:val>
                                            <p:strVal val="#ppt_x"/>
                                          </p:val>
                                        </p:tav>
                                      </p:tavLst>
                                    </p:anim>
                                    <p:anim calcmode="lin" valueType="num">
                                      <p:cBhvr additive="base">
                                        <p:cTn id="48" dur="500" fill="hold"/>
                                        <p:tgtEl>
                                          <p:spTgt spid="60429"/>
                                        </p:tgtEl>
                                        <p:attrNameLst>
                                          <p:attrName>ppt_y</p:attrName>
                                        </p:attrNameLst>
                                      </p:cBhvr>
                                      <p:tavLst>
                                        <p:tav tm="0">
                                          <p:val>
                                            <p:strVal val="#ppt_y"/>
                                          </p:val>
                                        </p:tav>
                                        <p:tav tm="100000">
                                          <p:val>
                                            <p:strVal val="#ppt_y"/>
                                          </p:val>
                                        </p:tav>
                                      </p:tavLst>
                                    </p:anim>
                                  </p:childTnLst>
                                </p:cTn>
                              </p:par>
                            </p:childTnLst>
                          </p:cTn>
                        </p:par>
                        <p:par>
                          <p:cTn id="49" fill="hold">
                            <p:stCondLst>
                              <p:cond delay="500"/>
                            </p:stCondLst>
                            <p:childTnLst>
                              <p:par>
                                <p:cTn id="50" presetID="2" presetClass="entr" presetSubtype="8" fill="hold" nodeType="afterEffect">
                                  <p:stCondLst>
                                    <p:cond delay="0"/>
                                  </p:stCondLst>
                                  <p:childTnLst>
                                    <p:set>
                                      <p:cBhvr>
                                        <p:cTn id="51" dur="1" fill="hold">
                                          <p:stCondLst>
                                            <p:cond delay="0"/>
                                          </p:stCondLst>
                                        </p:cTn>
                                        <p:tgtEl>
                                          <p:spTgt spid="60431"/>
                                        </p:tgtEl>
                                        <p:attrNameLst>
                                          <p:attrName>style.visibility</p:attrName>
                                        </p:attrNameLst>
                                      </p:cBhvr>
                                      <p:to>
                                        <p:strVal val="visible"/>
                                      </p:to>
                                    </p:set>
                                    <p:anim calcmode="lin" valueType="num">
                                      <p:cBhvr additive="base">
                                        <p:cTn id="52" dur="500" fill="hold"/>
                                        <p:tgtEl>
                                          <p:spTgt spid="60431"/>
                                        </p:tgtEl>
                                        <p:attrNameLst>
                                          <p:attrName>ppt_x</p:attrName>
                                        </p:attrNameLst>
                                      </p:cBhvr>
                                      <p:tavLst>
                                        <p:tav tm="0">
                                          <p:val>
                                            <p:strVal val="0-#ppt_w/2"/>
                                          </p:val>
                                        </p:tav>
                                        <p:tav tm="100000">
                                          <p:val>
                                            <p:strVal val="#ppt_x"/>
                                          </p:val>
                                        </p:tav>
                                      </p:tavLst>
                                    </p:anim>
                                    <p:anim calcmode="lin" valueType="num">
                                      <p:cBhvr additive="base">
                                        <p:cTn id="53" dur="500" fill="hold"/>
                                        <p:tgtEl>
                                          <p:spTgt spid="60431"/>
                                        </p:tgtEl>
                                        <p:attrNameLst>
                                          <p:attrName>ppt_y</p:attrName>
                                        </p:attrNameLst>
                                      </p:cBhvr>
                                      <p:tavLst>
                                        <p:tav tm="0">
                                          <p:val>
                                            <p:strVal val="#ppt_y"/>
                                          </p:val>
                                        </p:tav>
                                        <p:tav tm="100000">
                                          <p:val>
                                            <p:strVal val="#ppt_y"/>
                                          </p:val>
                                        </p:tav>
                                      </p:tavLst>
                                    </p:anim>
                                  </p:childTnLst>
                                </p:cTn>
                              </p:par>
                            </p:childTnLst>
                          </p:cTn>
                        </p:par>
                        <p:par>
                          <p:cTn id="54" fill="hold">
                            <p:stCondLst>
                              <p:cond delay="1000"/>
                            </p:stCondLst>
                            <p:childTnLst>
                              <p:par>
                                <p:cTn id="55" presetID="2" presetClass="entr" presetSubtype="8" fill="hold" grpId="0" nodeType="afterEffect">
                                  <p:stCondLst>
                                    <p:cond delay="0"/>
                                  </p:stCondLst>
                                  <p:childTnLst>
                                    <p:set>
                                      <p:cBhvr>
                                        <p:cTn id="56" dur="1" fill="hold">
                                          <p:stCondLst>
                                            <p:cond delay="0"/>
                                          </p:stCondLst>
                                        </p:cTn>
                                        <p:tgtEl>
                                          <p:spTgt spid="60430"/>
                                        </p:tgtEl>
                                        <p:attrNameLst>
                                          <p:attrName>style.visibility</p:attrName>
                                        </p:attrNameLst>
                                      </p:cBhvr>
                                      <p:to>
                                        <p:strVal val="visible"/>
                                      </p:to>
                                    </p:set>
                                    <p:anim calcmode="lin" valueType="num">
                                      <p:cBhvr additive="base">
                                        <p:cTn id="57" dur="500" fill="hold"/>
                                        <p:tgtEl>
                                          <p:spTgt spid="60430"/>
                                        </p:tgtEl>
                                        <p:attrNameLst>
                                          <p:attrName>ppt_x</p:attrName>
                                        </p:attrNameLst>
                                      </p:cBhvr>
                                      <p:tavLst>
                                        <p:tav tm="0">
                                          <p:val>
                                            <p:strVal val="0-#ppt_w/2"/>
                                          </p:val>
                                        </p:tav>
                                        <p:tav tm="100000">
                                          <p:val>
                                            <p:strVal val="#ppt_x"/>
                                          </p:val>
                                        </p:tav>
                                      </p:tavLst>
                                    </p:anim>
                                    <p:anim calcmode="lin" valueType="num">
                                      <p:cBhvr additive="base">
                                        <p:cTn id="58" dur="500" fill="hold"/>
                                        <p:tgtEl>
                                          <p:spTgt spid="60430"/>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2" presetClass="entr" presetSubtype="2" fill="hold" nodeType="clickEffect">
                                  <p:stCondLst>
                                    <p:cond delay="0"/>
                                  </p:stCondLst>
                                  <p:childTnLst>
                                    <p:set>
                                      <p:cBhvr>
                                        <p:cTn id="62" dur="1" fill="hold">
                                          <p:stCondLst>
                                            <p:cond delay="0"/>
                                          </p:stCondLst>
                                        </p:cTn>
                                        <p:tgtEl>
                                          <p:spTgt spid="60432"/>
                                        </p:tgtEl>
                                        <p:attrNameLst>
                                          <p:attrName>style.visibility</p:attrName>
                                        </p:attrNameLst>
                                      </p:cBhvr>
                                      <p:to>
                                        <p:strVal val="visible"/>
                                      </p:to>
                                    </p:set>
                                    <p:animEffect transition="in" filter="slide(fromRight)">
                                      <p:cBhvr>
                                        <p:cTn id="63" dur="500"/>
                                        <p:tgtEl>
                                          <p:spTgt spid="60432"/>
                                        </p:tgtEl>
                                      </p:cBhvr>
                                    </p:animEffect>
                                  </p:childTnLst>
                                </p:cTn>
                              </p:par>
                            </p:childTnLst>
                          </p:cTn>
                        </p:par>
                      </p:childTnLst>
                    </p:cTn>
                  </p:par>
                  <p:par>
                    <p:cTn id="64" fill="hold">
                      <p:stCondLst>
                        <p:cond delay="indefinite"/>
                      </p:stCondLst>
                      <p:childTnLst>
                        <p:par>
                          <p:cTn id="65" fill="hold">
                            <p:stCondLst>
                              <p:cond delay="0"/>
                            </p:stCondLst>
                            <p:childTnLst>
                              <p:par>
                                <p:cTn id="66" presetID="12" presetClass="entr" presetSubtype="4" fill="hold" nodeType="click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slide(fromBottom)">
                                      <p:cBhvr>
                                        <p:cTn id="68" dur="500"/>
                                        <p:tgtEl>
                                          <p:spTgt spid="4"/>
                                        </p:tgtEl>
                                      </p:cBhvr>
                                    </p:animEffect>
                                  </p:childTnLst>
                                </p:cTn>
                              </p:par>
                            </p:childTnLst>
                          </p:cTn>
                        </p:par>
                      </p:childTnLst>
                    </p:cTn>
                  </p:par>
                  <p:par>
                    <p:cTn id="69" fill="hold">
                      <p:stCondLst>
                        <p:cond delay="indefinite"/>
                      </p:stCondLst>
                      <p:childTnLst>
                        <p:par>
                          <p:cTn id="70" fill="hold">
                            <p:stCondLst>
                              <p:cond delay="0"/>
                            </p:stCondLst>
                            <p:childTnLst>
                              <p:par>
                                <p:cTn id="71" presetID="12" presetClass="entr" presetSubtype="4" fill="hold" nodeType="clickEffect">
                                  <p:stCondLst>
                                    <p:cond delay="0"/>
                                  </p:stCondLst>
                                  <p:childTnLst>
                                    <p:set>
                                      <p:cBhvr>
                                        <p:cTn id="72" dur="1" fill="hold">
                                          <p:stCondLst>
                                            <p:cond delay="0"/>
                                          </p:stCondLst>
                                        </p:cTn>
                                        <p:tgtEl>
                                          <p:spTgt spid="3"/>
                                        </p:tgtEl>
                                        <p:attrNameLst>
                                          <p:attrName>style.visibility</p:attrName>
                                        </p:attrNameLst>
                                      </p:cBhvr>
                                      <p:to>
                                        <p:strVal val="visible"/>
                                      </p:to>
                                    </p:set>
                                    <p:animEffect transition="in" filter="slide(fromBottom)">
                                      <p:cBhvr>
                                        <p:cTn id="7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3" grpId="0"/>
      <p:bldP spid="60424" grpId="0"/>
      <p:bldP spid="60426" grpId="0"/>
      <p:bldP spid="60430"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4514" name="文本框 64513"/>
          <p:cNvSpPr txBox="1"/>
          <p:nvPr/>
        </p:nvSpPr>
        <p:spPr>
          <a:xfrm>
            <a:off x="636588" y="1179513"/>
            <a:ext cx="5824537" cy="547687"/>
          </a:xfrm>
          <a:prstGeom prst="rect">
            <a:avLst/>
          </a:prstGeom>
          <a:noFill/>
          <a:ln w="28575" cap="flat" cmpd="sng">
            <a:solidFill>
              <a:srgbClr val="FF0000"/>
            </a:solidFill>
            <a:prstDash val="solid"/>
            <a:miter/>
            <a:headEnd type="none" w="med" len="med"/>
            <a:tailEnd type="none" w="med" len="med"/>
          </a:ln>
        </p:spPr>
        <p:txBody>
          <a:bodyPr>
            <a:spAutoFit/>
          </a:bodyPr>
          <a:p>
            <a:pPr>
              <a:spcBef>
                <a:spcPct val="50000"/>
              </a:spcBef>
            </a:pPr>
            <a:r>
              <a:rPr lang="zh-CN" altLang="en-US" dirty="0">
                <a:latin typeface="楷体_GB2312" pitchFamily="49" charset="-122"/>
                <a:ea typeface="楷体_GB2312" pitchFamily="49" charset="-122"/>
              </a:rPr>
              <a:t>表示正弦量的复数称为</a:t>
            </a:r>
            <a:r>
              <a:rPr lang="zh-CN" altLang="en-US" u="sng" dirty="0">
                <a:solidFill>
                  <a:srgbClr val="0000FF"/>
                </a:solidFill>
                <a:latin typeface="楷体_GB2312" pitchFamily="49" charset="-122"/>
                <a:ea typeface="楷体_GB2312" pitchFamily="49" charset="-122"/>
              </a:rPr>
              <a:t>相量</a:t>
            </a:r>
            <a:endParaRPr lang="zh-CN" altLang="en-US" dirty="0">
              <a:latin typeface="宋体" panose="02010600030101010101" pitchFamily="2" charset="-122"/>
            </a:endParaRPr>
          </a:p>
        </p:txBody>
      </p:sp>
      <p:sp>
        <p:nvSpPr>
          <p:cNvPr id="64515" name="文本框 64514"/>
          <p:cNvSpPr txBox="1"/>
          <p:nvPr/>
        </p:nvSpPr>
        <p:spPr>
          <a:xfrm>
            <a:off x="635000" y="1955800"/>
            <a:ext cx="6015038" cy="1189038"/>
          </a:xfrm>
          <a:prstGeom prst="rect">
            <a:avLst/>
          </a:prstGeom>
          <a:noFill/>
          <a:ln w="28575" cap="flat" cmpd="sng">
            <a:solidFill>
              <a:srgbClr val="0000FF"/>
            </a:solidFill>
            <a:prstDash val="solid"/>
            <a:miter/>
            <a:headEnd type="none" w="med" len="med"/>
            <a:tailEnd type="none" w="med" len="med"/>
          </a:ln>
        </p:spPr>
        <p:txBody>
          <a:bodyPr>
            <a:spAutoFit/>
          </a:bodyPr>
          <a:p>
            <a:pPr>
              <a:spcBef>
                <a:spcPct val="50000"/>
              </a:spcBef>
            </a:pPr>
            <a:r>
              <a:rPr lang="zh-CN" altLang="en-US" dirty="0">
                <a:latin typeface="楷体_GB2312" pitchFamily="49" charset="-122"/>
                <a:ea typeface="楷体_GB2312" pitchFamily="49" charset="-122"/>
              </a:rPr>
              <a:t>复数的</a:t>
            </a:r>
            <a:r>
              <a:rPr lang="zh-CN" altLang="en-US" u="sng" dirty="0">
                <a:solidFill>
                  <a:srgbClr val="FF0000"/>
                </a:solidFill>
                <a:latin typeface="宋体" panose="02010600030101010101" pitchFamily="2" charset="-122"/>
              </a:rPr>
              <a:t>模</a:t>
            </a:r>
            <a:r>
              <a:rPr lang="zh-CN" altLang="en-US" dirty="0">
                <a:latin typeface="楷体_GB2312" pitchFamily="49" charset="-122"/>
                <a:ea typeface="楷体_GB2312" pitchFamily="49" charset="-122"/>
              </a:rPr>
              <a:t>表示正弦量的</a:t>
            </a:r>
            <a:r>
              <a:rPr lang="zh-CN" altLang="en-US" i="1" u="sng" dirty="0">
                <a:solidFill>
                  <a:srgbClr val="006600"/>
                </a:solidFill>
                <a:latin typeface="宋体" panose="02010600030101010101" pitchFamily="2" charset="-122"/>
              </a:rPr>
              <a:t>幅值或有效值</a:t>
            </a:r>
            <a:endParaRPr lang="zh-CN" altLang="en-US" dirty="0">
              <a:latin typeface="宋体" panose="02010600030101010101" pitchFamily="2" charset="-122"/>
            </a:endParaRPr>
          </a:p>
          <a:p>
            <a:pPr>
              <a:spcBef>
                <a:spcPct val="50000"/>
              </a:spcBef>
            </a:pPr>
            <a:r>
              <a:rPr lang="zh-CN" altLang="en-US" dirty="0">
                <a:latin typeface="楷体_GB2312" pitchFamily="49" charset="-122"/>
                <a:ea typeface="楷体_GB2312" pitchFamily="49" charset="-122"/>
              </a:rPr>
              <a:t>复数的</a:t>
            </a:r>
            <a:r>
              <a:rPr lang="zh-CN" altLang="en-US" u="sng" dirty="0">
                <a:solidFill>
                  <a:srgbClr val="FF0000"/>
                </a:solidFill>
                <a:latin typeface="宋体" panose="02010600030101010101" pitchFamily="2" charset="-122"/>
              </a:rPr>
              <a:t>辐角</a:t>
            </a:r>
            <a:r>
              <a:rPr lang="zh-CN" altLang="en-US" dirty="0">
                <a:latin typeface="楷体_GB2312" pitchFamily="49" charset="-122"/>
                <a:ea typeface="楷体_GB2312" pitchFamily="49" charset="-122"/>
              </a:rPr>
              <a:t>表示正弦量的</a:t>
            </a:r>
            <a:r>
              <a:rPr lang="zh-CN" altLang="en-US" i="1" u="sng" dirty="0">
                <a:solidFill>
                  <a:srgbClr val="006600"/>
                </a:solidFill>
                <a:latin typeface="宋体" panose="02010600030101010101" pitchFamily="2" charset="-122"/>
              </a:rPr>
              <a:t>初相位</a:t>
            </a:r>
            <a:endParaRPr lang="zh-CN" altLang="en-US" dirty="0">
              <a:latin typeface="宋体" panose="02010600030101010101" pitchFamily="2" charset="-122"/>
            </a:endParaRPr>
          </a:p>
        </p:txBody>
      </p:sp>
      <p:sp>
        <p:nvSpPr>
          <p:cNvPr id="64518" name="文本框 64517"/>
          <p:cNvSpPr txBox="1"/>
          <p:nvPr/>
        </p:nvSpPr>
        <p:spPr>
          <a:xfrm>
            <a:off x="77788" y="4738688"/>
            <a:ext cx="2070100" cy="519112"/>
          </a:xfrm>
          <a:prstGeom prst="rect">
            <a:avLst/>
          </a:prstGeom>
          <a:noFill/>
          <a:ln w="9525">
            <a:noFill/>
          </a:ln>
        </p:spPr>
        <p:txBody>
          <a:bodyPr>
            <a:spAutoFit/>
          </a:bodyPr>
          <a:p>
            <a:pPr algn="ctr">
              <a:spcBef>
                <a:spcPct val="50000"/>
              </a:spcBef>
            </a:pPr>
            <a:r>
              <a:rPr lang="zh-CN" altLang="en-US" dirty="0">
                <a:latin typeface="楷体_GB2312" pitchFamily="49" charset="-122"/>
                <a:ea typeface="楷体_GB2312" pitchFamily="49" charset="-122"/>
              </a:rPr>
              <a:t>有效值相量</a:t>
            </a:r>
            <a:endParaRPr lang="zh-CN" altLang="en-US" dirty="0">
              <a:latin typeface="楷体_GB2312" pitchFamily="49" charset="-122"/>
              <a:ea typeface="楷体_GB2312" pitchFamily="49" charset="-122"/>
            </a:endParaRPr>
          </a:p>
        </p:txBody>
      </p:sp>
      <p:sp>
        <p:nvSpPr>
          <p:cNvPr id="64519" name="文本框 64518"/>
          <p:cNvSpPr txBox="1"/>
          <p:nvPr/>
        </p:nvSpPr>
        <p:spPr>
          <a:xfrm>
            <a:off x="0" y="4159250"/>
            <a:ext cx="2070100" cy="519113"/>
          </a:xfrm>
          <a:prstGeom prst="rect">
            <a:avLst/>
          </a:prstGeom>
          <a:noFill/>
          <a:ln w="9525">
            <a:noFill/>
          </a:ln>
        </p:spPr>
        <p:txBody>
          <a:bodyPr>
            <a:spAutoFit/>
          </a:bodyPr>
          <a:p>
            <a:pPr algn="ctr">
              <a:spcBef>
                <a:spcPct val="50000"/>
              </a:spcBef>
            </a:pPr>
            <a:r>
              <a:rPr lang="zh-CN" altLang="en-US" dirty="0">
                <a:latin typeface="楷体_GB2312" pitchFamily="49" charset="-122"/>
                <a:ea typeface="楷体_GB2312" pitchFamily="49" charset="-122"/>
              </a:rPr>
              <a:t>幅值相量：</a:t>
            </a:r>
            <a:endParaRPr lang="zh-CN" altLang="en-US" dirty="0">
              <a:latin typeface="楷体_GB2312" pitchFamily="49" charset="-122"/>
              <a:ea typeface="楷体_GB2312" pitchFamily="49" charset="-122"/>
            </a:endParaRPr>
          </a:p>
        </p:txBody>
      </p:sp>
      <p:sp>
        <p:nvSpPr>
          <p:cNvPr id="64520" name="文本框 64519"/>
          <p:cNvSpPr txBox="1"/>
          <p:nvPr/>
        </p:nvSpPr>
        <p:spPr>
          <a:xfrm>
            <a:off x="560388" y="5648325"/>
            <a:ext cx="8037512" cy="954088"/>
          </a:xfrm>
          <a:prstGeom prst="rect">
            <a:avLst/>
          </a:prstGeom>
          <a:noFill/>
          <a:ln w="9525" cap="flat" cmpd="sng">
            <a:solidFill>
              <a:srgbClr val="FF0000"/>
            </a:solidFill>
            <a:prstDash val="solid"/>
            <a:miter/>
            <a:headEnd type="none" w="med" len="med"/>
            <a:tailEnd type="none" w="med" len="med"/>
          </a:ln>
        </p:spPr>
        <p:txBody>
          <a:bodyPr>
            <a:spAutoFit/>
          </a:bodyPr>
          <a:p>
            <a:pPr>
              <a:spcBef>
                <a:spcPct val="50000"/>
              </a:spcBef>
            </a:pPr>
            <a:r>
              <a:rPr lang="zh-CN" altLang="en-US" dirty="0">
                <a:solidFill>
                  <a:srgbClr val="FF0000"/>
                </a:solidFill>
                <a:latin typeface="楷体_GB2312" pitchFamily="49" charset="-122"/>
                <a:ea typeface="楷体_GB2312" pitchFamily="49" charset="-122"/>
              </a:rPr>
              <a:t>注意： 上面打点的大写字母表示相量，用来和普通的复数相区别(强调它与正弦量的联系)</a:t>
            </a:r>
            <a:endParaRPr lang="zh-CN" altLang="en-US" dirty="0">
              <a:solidFill>
                <a:srgbClr val="FF0000"/>
              </a:solidFill>
              <a:latin typeface="楷体_GB2312" pitchFamily="49" charset="-122"/>
              <a:ea typeface="楷体_GB2312" pitchFamily="49" charset="-122"/>
            </a:endParaRPr>
          </a:p>
        </p:txBody>
      </p:sp>
      <p:graphicFrame>
        <p:nvGraphicFramePr>
          <p:cNvPr id="51207" name="对象 64527"/>
          <p:cNvGraphicFramePr>
            <a:graphicFrameLocks noChangeAspect="1"/>
          </p:cNvGraphicFramePr>
          <p:nvPr/>
        </p:nvGraphicFramePr>
        <p:xfrm>
          <a:off x="769938" y="442913"/>
          <a:ext cx="4206875" cy="557212"/>
        </p:xfrm>
        <a:graphic>
          <a:graphicData uri="http://schemas.openxmlformats.org/presentationml/2006/ole">
            <mc:AlternateContent xmlns:mc="http://schemas.openxmlformats.org/markup-compatibility/2006">
              <mc:Choice xmlns:v="urn:schemas-microsoft-com:vml" Requires="v">
                <p:oleObj spid="_x0000_s3176" name="" r:id="rId1" imgW="2476500" imgH="330200" progId="">
                  <p:embed/>
                </p:oleObj>
              </mc:Choice>
              <mc:Fallback>
                <p:oleObj name="" r:id="rId1" imgW="2476500" imgH="330200" progId="">
                  <p:embed/>
                  <p:pic>
                    <p:nvPicPr>
                      <p:cNvPr id="0" name="图片 3175"/>
                      <p:cNvPicPr/>
                      <p:nvPr/>
                    </p:nvPicPr>
                    <p:blipFill>
                      <a:blip r:embed="rId2"/>
                      <a:stretch>
                        <a:fillRect/>
                      </a:stretch>
                    </p:blipFill>
                    <p:spPr>
                      <a:xfrm>
                        <a:off x="769938" y="442913"/>
                        <a:ext cx="4206875" cy="557212"/>
                      </a:xfrm>
                      <a:prstGeom prst="rect">
                        <a:avLst/>
                      </a:prstGeom>
                      <a:noFill/>
                      <a:ln w="38100">
                        <a:noFill/>
                        <a:miter/>
                      </a:ln>
                    </p:spPr>
                  </p:pic>
                </p:oleObj>
              </mc:Fallback>
            </mc:AlternateContent>
          </a:graphicData>
        </a:graphic>
      </p:graphicFrame>
      <p:grpSp>
        <p:nvGrpSpPr>
          <p:cNvPr id="51208" name="组合 64528"/>
          <p:cNvGrpSpPr/>
          <p:nvPr/>
        </p:nvGrpSpPr>
        <p:grpSpPr>
          <a:xfrm>
            <a:off x="6273800" y="442913"/>
            <a:ext cx="1712913" cy="674687"/>
            <a:chOff x="0" y="0"/>
            <a:chExt cx="1079" cy="425"/>
          </a:xfrm>
        </p:grpSpPr>
        <p:graphicFrame>
          <p:nvGraphicFramePr>
            <p:cNvPr id="51216" name="对象 64529"/>
            <p:cNvGraphicFramePr>
              <a:graphicFrameLocks noChangeAspect="1"/>
            </p:cNvGraphicFramePr>
            <p:nvPr/>
          </p:nvGraphicFramePr>
          <p:xfrm>
            <a:off x="0" y="0"/>
            <a:ext cx="1079" cy="401"/>
          </p:xfrm>
          <a:graphic>
            <a:graphicData uri="http://schemas.openxmlformats.org/presentationml/2006/ole">
              <mc:AlternateContent xmlns:mc="http://schemas.openxmlformats.org/markup-compatibility/2006">
                <mc:Choice xmlns:v="urn:schemas-microsoft-com:vml" Requires="v">
                  <p:oleObj spid="_x0000_s3175" name="" r:id="rId3" imgW="853440" imgH="318770" progId="">
                    <p:embed/>
                  </p:oleObj>
                </mc:Choice>
                <mc:Fallback>
                  <p:oleObj name="" r:id="rId3" imgW="853440" imgH="318770" progId="">
                    <p:embed/>
                    <p:pic>
                      <p:nvPicPr>
                        <p:cNvPr id="0" name="图片 3174"/>
                        <p:cNvPicPr/>
                        <p:nvPr/>
                      </p:nvPicPr>
                      <p:blipFill>
                        <a:blip r:embed="rId4"/>
                        <a:stretch>
                          <a:fillRect/>
                        </a:stretch>
                      </p:blipFill>
                      <p:spPr>
                        <a:xfrm>
                          <a:off x="0" y="0"/>
                          <a:ext cx="1079" cy="401"/>
                        </a:xfrm>
                        <a:prstGeom prst="rect">
                          <a:avLst/>
                        </a:prstGeom>
                        <a:noFill/>
                        <a:ln w="38100">
                          <a:noFill/>
                          <a:miter/>
                        </a:ln>
                      </p:spPr>
                    </p:pic>
                  </p:oleObj>
                </mc:Fallback>
              </mc:AlternateContent>
            </a:graphicData>
          </a:graphic>
        </p:graphicFrame>
        <p:grpSp>
          <p:nvGrpSpPr>
            <p:cNvPr id="51217" name="组合 64530"/>
            <p:cNvGrpSpPr/>
            <p:nvPr/>
          </p:nvGrpSpPr>
          <p:grpSpPr>
            <a:xfrm>
              <a:off x="465" y="104"/>
              <a:ext cx="393" cy="321"/>
              <a:chOff x="0" y="0"/>
              <a:chExt cx="471" cy="244"/>
            </a:xfrm>
          </p:grpSpPr>
          <p:sp>
            <p:nvSpPr>
              <p:cNvPr id="51218" name="直接连接符 64531"/>
              <p:cNvSpPr/>
              <p:nvPr/>
            </p:nvSpPr>
            <p:spPr>
              <a:xfrm flipH="1">
                <a:off x="0" y="0"/>
                <a:ext cx="110" cy="244"/>
              </a:xfrm>
              <a:prstGeom prst="line">
                <a:avLst/>
              </a:prstGeom>
              <a:ln w="25400" cap="flat" cmpd="sng">
                <a:solidFill>
                  <a:schemeClr val="tx1"/>
                </a:solidFill>
                <a:prstDash val="solid"/>
                <a:headEnd type="none" w="med" len="med"/>
                <a:tailEnd type="none" w="med" len="med"/>
              </a:ln>
            </p:spPr>
          </p:sp>
          <p:sp>
            <p:nvSpPr>
              <p:cNvPr id="51219" name="直接连接符 64532"/>
              <p:cNvSpPr/>
              <p:nvPr/>
            </p:nvSpPr>
            <p:spPr>
              <a:xfrm>
                <a:off x="0" y="238"/>
                <a:ext cx="471" cy="0"/>
              </a:xfrm>
              <a:prstGeom prst="line">
                <a:avLst/>
              </a:prstGeom>
              <a:ln w="25400" cap="flat" cmpd="sng">
                <a:solidFill>
                  <a:schemeClr val="tx1"/>
                </a:solidFill>
                <a:prstDash val="solid"/>
                <a:headEnd type="none" w="med" len="med"/>
                <a:tailEnd type="none" w="med" len="med"/>
              </a:ln>
            </p:spPr>
          </p:sp>
        </p:grpSp>
      </p:grpSp>
      <p:sp>
        <p:nvSpPr>
          <p:cNvPr id="51209" name="左右箭头 64533"/>
          <p:cNvSpPr/>
          <p:nvPr/>
        </p:nvSpPr>
        <p:spPr>
          <a:xfrm>
            <a:off x="4525963" y="620713"/>
            <a:ext cx="1187450" cy="295275"/>
          </a:xfrm>
          <a:prstGeom prst="leftRightArrow">
            <a:avLst>
              <a:gd name="adj1" fmla="val 50000"/>
              <a:gd name="adj2" fmla="val 80392"/>
            </a:avLst>
          </a:prstGeom>
          <a:solidFill>
            <a:schemeClr val="accent1"/>
          </a:solidFill>
          <a:ln w="9525" cap="flat" cmpd="sng">
            <a:solidFill>
              <a:srgbClr val="FF0000"/>
            </a:solidFill>
            <a:prstDash val="solid"/>
            <a:miter/>
            <a:headEnd type="none" w="med" len="med"/>
            <a:tailEnd type="none" w="med" len="med"/>
          </a:ln>
        </p:spPr>
        <p:txBody>
          <a:bodyPr/>
          <a:p>
            <a:endParaRPr lang="zh-CN" altLang="en-US" dirty="0">
              <a:latin typeface="Times New Roman" panose="02020603050405020304" pitchFamily="18" charset="0"/>
            </a:endParaRPr>
          </a:p>
        </p:txBody>
      </p:sp>
      <p:sp>
        <p:nvSpPr>
          <p:cNvPr id="51210"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
        <p:nvSpPr>
          <p:cNvPr id="7" name="矩形 6"/>
          <p:cNvSpPr>
            <a:spLocks noRot="1" noChangeAspect="1" noMove="1" noResize="1" noEditPoints="1" noAdjustHandles="1" noChangeArrowheads="1" noChangeShapeType="1" noTextEdit="1"/>
          </p:cNvSpPr>
          <p:nvPr/>
        </p:nvSpPr>
        <p:spPr>
          <a:xfrm>
            <a:off x="1971252" y="3403600"/>
            <a:ext cx="3384708" cy="523220"/>
          </a:xfrm>
          <a:prstGeom prst="rect">
            <a:avLst/>
          </a:prstGeom>
          <a:blipFill rotWithShape="1">
            <a:blip r:embed="rId5"/>
            <a:stretch>
              <a:fillRect/>
            </a:stretch>
          </a:blipFill>
        </p:spPr>
        <p:txBody>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noFill/>
                <a:effectLst/>
                <a:uLnTx/>
                <a:uFillTx/>
                <a:latin typeface="Arial" panose="020B0604020202020204" pitchFamily="34" charset="0"/>
                <a:ea typeface="宋体" panose="02010600030101010101" pitchFamily="2" charset="-122"/>
                <a:cs typeface="+mn-cs"/>
              </a:rPr>
              <a:t> </a:t>
            </a:r>
            <a:endParaRPr kumimoji="0" lang="zh-CN" altLang="en-US" sz="2800" b="1" i="0" u="none" strike="noStrike" kern="1200" cap="none" spc="0" normalizeH="0" baseline="0" noProof="0">
              <a:ln>
                <a:noFill/>
              </a:ln>
              <a:noFill/>
              <a:effectLst/>
              <a:uLnTx/>
              <a:uFillTx/>
              <a:latin typeface="Arial" panose="020B0604020202020204" pitchFamily="34" charset="0"/>
              <a:ea typeface="宋体" panose="02010600030101010101" pitchFamily="2" charset="-122"/>
              <a:cs typeface="+mn-cs"/>
            </a:endParaRPr>
          </a:p>
        </p:txBody>
      </p:sp>
      <p:sp>
        <p:nvSpPr>
          <p:cNvPr id="8" name="TextBox 7"/>
          <p:cNvSpPr txBox="1"/>
          <p:nvPr/>
        </p:nvSpPr>
        <p:spPr>
          <a:xfrm>
            <a:off x="196850" y="3403600"/>
            <a:ext cx="2168525" cy="523875"/>
          </a:xfrm>
          <a:prstGeom prst="rect">
            <a:avLst/>
          </a:prstGeom>
          <a:noFill/>
          <a:ln w="9525">
            <a:noFill/>
          </a:ln>
        </p:spPr>
        <p:txBody>
          <a:bodyPr>
            <a:spAutoFit/>
          </a:bodyPr>
          <a:p>
            <a:r>
              <a:rPr lang="zh-CN" altLang="en-US" dirty="0">
                <a:latin typeface="Arial" panose="020B0604020202020204" pitchFamily="34" charset="0"/>
              </a:rPr>
              <a:t>正弦电压：</a:t>
            </a:r>
            <a:endParaRPr lang="zh-CN" altLang="en-US" dirty="0">
              <a:latin typeface="Arial" panose="020B0604020202020204" pitchFamily="34" charset="0"/>
            </a:endParaRPr>
          </a:p>
        </p:txBody>
      </p:sp>
      <p:sp>
        <p:nvSpPr>
          <p:cNvPr id="9" name="TextBox 8"/>
          <p:cNvSpPr txBox="1"/>
          <p:nvPr/>
        </p:nvSpPr>
        <p:spPr>
          <a:xfrm>
            <a:off x="5389563" y="3479800"/>
            <a:ext cx="2397125" cy="523875"/>
          </a:xfrm>
          <a:prstGeom prst="rect">
            <a:avLst/>
          </a:prstGeom>
          <a:noFill/>
          <a:ln w="9525">
            <a:noFill/>
          </a:ln>
        </p:spPr>
        <p:txBody>
          <a:bodyPr>
            <a:spAutoFit/>
          </a:bodyPr>
          <a:p>
            <a:r>
              <a:rPr lang="zh-CN" altLang="en-US" dirty="0">
                <a:latin typeface="Arial" panose="020B0604020202020204" pitchFamily="34" charset="0"/>
              </a:rPr>
              <a:t>相量形式有</a:t>
            </a:r>
            <a:endParaRPr lang="zh-CN" altLang="en-US" dirty="0">
              <a:latin typeface="Arial" panose="020B0604020202020204" pitchFamily="34" charset="0"/>
            </a:endParaRPr>
          </a:p>
        </p:txBody>
      </p:sp>
      <p:sp>
        <p:nvSpPr>
          <p:cNvPr id="20" name="矩形 19"/>
          <p:cNvSpPr>
            <a:spLocks noRot="1" noChangeAspect="1" noMove="1" noResize="1" noEditPoints="1" noAdjustHandles="1" noChangeArrowheads="1" noChangeShapeType="1" noTextEdit="1"/>
          </p:cNvSpPr>
          <p:nvPr/>
        </p:nvSpPr>
        <p:spPr>
          <a:xfrm>
            <a:off x="1630836" y="4147643"/>
            <a:ext cx="7513164" cy="536750"/>
          </a:xfrm>
          <a:prstGeom prst="rect">
            <a:avLst/>
          </a:prstGeom>
          <a:blipFill rotWithShape="1">
            <a:blip r:embed="rId6"/>
            <a:stretch>
              <a:fillRect/>
            </a:stretch>
          </a:blipFill>
        </p:spPr>
        <p:txBody>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noFill/>
                <a:effectLst/>
                <a:uLnTx/>
                <a:uFillTx/>
                <a:latin typeface="Arial" panose="020B0604020202020204" pitchFamily="34" charset="0"/>
                <a:ea typeface="宋体" panose="02010600030101010101" pitchFamily="2" charset="-122"/>
                <a:cs typeface="+mn-cs"/>
              </a:rPr>
              <a:t> </a:t>
            </a:r>
            <a:endParaRPr kumimoji="0" lang="zh-CN" altLang="en-US" sz="2800" b="1" i="0" u="none" strike="noStrike" kern="1200" cap="none" spc="0" normalizeH="0" baseline="0" noProof="0">
              <a:ln>
                <a:noFill/>
              </a:ln>
              <a:noFill/>
              <a:effectLst/>
              <a:uLnTx/>
              <a:uFillTx/>
              <a:latin typeface="Arial" panose="020B0604020202020204" pitchFamily="34" charset="0"/>
              <a:ea typeface="宋体" panose="02010600030101010101" pitchFamily="2" charset="-122"/>
              <a:cs typeface="+mn-cs"/>
            </a:endParaRPr>
          </a:p>
        </p:txBody>
      </p:sp>
      <p:sp>
        <p:nvSpPr>
          <p:cNvPr id="21" name="矩形 20"/>
          <p:cNvSpPr>
            <a:spLocks noRot="1" noChangeAspect="1" noMove="1" noResize="1" noEditPoints="1" noAdjustHandles="1" noChangeArrowheads="1" noChangeShapeType="1" noTextEdit="1"/>
          </p:cNvSpPr>
          <p:nvPr/>
        </p:nvSpPr>
        <p:spPr>
          <a:xfrm>
            <a:off x="2070100" y="4825798"/>
            <a:ext cx="7073900" cy="536750"/>
          </a:xfrm>
          <a:prstGeom prst="rect">
            <a:avLst/>
          </a:prstGeom>
          <a:blipFill rotWithShape="1">
            <a:blip r:embed="rId7"/>
            <a:stretch>
              <a:fillRect/>
            </a:stretch>
          </a:blipFill>
        </p:spPr>
        <p:txBody>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noFill/>
                <a:effectLst/>
                <a:uLnTx/>
                <a:uFillTx/>
                <a:latin typeface="Arial" panose="020B0604020202020204" pitchFamily="34" charset="0"/>
                <a:ea typeface="宋体" panose="02010600030101010101" pitchFamily="2" charset="-122"/>
                <a:cs typeface="+mn-cs"/>
              </a:rPr>
              <a:t> </a:t>
            </a:r>
            <a:endParaRPr kumimoji="0" lang="zh-CN" altLang="en-US" sz="2800" b="1" i="0" u="none" strike="noStrike" kern="1200" cap="none" spc="0" normalizeH="0" baseline="0" noProof="0">
              <a:ln>
                <a:noFill/>
              </a:ln>
              <a:noFill/>
              <a:effectLst/>
              <a:uLnTx/>
              <a:uFillTx/>
              <a:latin typeface="Arial" panose="020B0604020202020204" pitchFamily="34" charset="0"/>
              <a:ea typeface="宋体"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5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45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45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45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64520"/>
                                        </p:tgtEl>
                                        <p:attrNameLst>
                                          <p:attrName>style.visibility</p:attrName>
                                        </p:attrNameLst>
                                      </p:cBhvr>
                                      <p:to>
                                        <p:strVal val="visible"/>
                                      </p:to>
                                    </p:set>
                                    <p:animEffect transition="in" filter="blinds(horizontal)">
                                      <p:cBhvr>
                                        <p:cTn id="31" dur="500"/>
                                        <p:tgtEl>
                                          <p:spTgt spid="645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4" grpId="0" bldLvl="0" animBg="1"/>
      <p:bldP spid="64515" grpId="0" bldLvl="0" animBg="1"/>
      <p:bldP spid="64518" grpId="0"/>
      <p:bldP spid="64519" grpId="0"/>
      <p:bldP spid="64520" grpId="0" bldLvl="0" animBg="1"/>
      <p:bldP spid="8" grpId="0"/>
      <p:bldP spid="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6" name="文本框 65537"/>
          <p:cNvSpPr txBox="1"/>
          <p:nvPr/>
        </p:nvSpPr>
        <p:spPr>
          <a:xfrm>
            <a:off x="0" y="709613"/>
            <a:ext cx="9144000" cy="946150"/>
          </a:xfrm>
          <a:prstGeom prst="rect">
            <a:avLst/>
          </a:prstGeom>
          <a:noFill/>
          <a:ln w="9525">
            <a:noFill/>
          </a:ln>
        </p:spPr>
        <p:txBody>
          <a:bodyPr>
            <a:spAutoFit/>
          </a:bodyPr>
          <a:p>
            <a:pPr>
              <a:spcBef>
                <a:spcPct val="50000"/>
              </a:spcBef>
            </a:pPr>
            <a:r>
              <a:rPr lang="zh-CN" altLang="en-US" dirty="0">
                <a:latin typeface="宋体" panose="02010600030101010101" pitchFamily="2" charset="-122"/>
              </a:rPr>
              <a:t>   </a:t>
            </a:r>
            <a:r>
              <a:rPr lang="zh-CN" altLang="en-US" dirty="0">
                <a:latin typeface="楷体_GB2312" pitchFamily="49" charset="-122"/>
                <a:ea typeface="楷体_GB2312" pitchFamily="49" charset="-122"/>
              </a:rPr>
              <a:t>把表示各个正弦量的有向线段画在一起就是</a:t>
            </a:r>
            <a:r>
              <a:rPr lang="zh-CN" altLang="en-US" u="sng" dirty="0">
                <a:solidFill>
                  <a:srgbClr val="0000FF"/>
                </a:solidFill>
                <a:latin typeface="楷体_GB2312" pitchFamily="49" charset="-122"/>
                <a:ea typeface="楷体_GB2312" pitchFamily="49" charset="-122"/>
              </a:rPr>
              <a:t>相量图</a:t>
            </a:r>
            <a:r>
              <a:rPr lang="zh-CN" altLang="en-US" dirty="0">
                <a:solidFill>
                  <a:srgbClr val="0000FF"/>
                </a:solidFill>
                <a:latin typeface="楷体_GB2312" pitchFamily="49" charset="-122"/>
                <a:ea typeface="楷体_GB2312" pitchFamily="49" charset="-122"/>
              </a:rPr>
              <a:t>，</a:t>
            </a:r>
            <a:r>
              <a:rPr lang="zh-CN" altLang="en-US" dirty="0">
                <a:latin typeface="楷体_GB2312" pitchFamily="49" charset="-122"/>
                <a:ea typeface="楷体_GB2312" pitchFamily="49" charset="-122"/>
              </a:rPr>
              <a:t>它可以形象地表示出各正弦量的大小和相位关系。</a:t>
            </a:r>
            <a:endParaRPr lang="zh-CN" altLang="en-US" dirty="0">
              <a:latin typeface="楷体_GB2312" pitchFamily="49" charset="-122"/>
              <a:ea typeface="楷体_GB2312" pitchFamily="49" charset="-122"/>
            </a:endParaRPr>
          </a:p>
        </p:txBody>
      </p:sp>
      <p:sp>
        <p:nvSpPr>
          <p:cNvPr id="52227" name="文本框 65538"/>
          <p:cNvSpPr txBox="1"/>
          <p:nvPr/>
        </p:nvSpPr>
        <p:spPr>
          <a:xfrm>
            <a:off x="307975" y="0"/>
            <a:ext cx="8836025" cy="639763"/>
          </a:xfrm>
          <a:prstGeom prst="rect">
            <a:avLst/>
          </a:prstGeom>
          <a:noFill/>
          <a:ln w="9525">
            <a:noFill/>
          </a:ln>
        </p:spPr>
        <p:txBody>
          <a:bodyPr>
            <a:spAutoFit/>
          </a:bodyPr>
          <a:p>
            <a:pPr algn="ctr">
              <a:spcBef>
                <a:spcPct val="50000"/>
              </a:spcBef>
            </a:pPr>
            <a:r>
              <a:rPr lang="zh-CN" altLang="en-US" sz="3600" u="sng" dirty="0">
                <a:solidFill>
                  <a:srgbClr val="0000FF"/>
                </a:solidFill>
                <a:latin typeface="楷体_GB2312" pitchFamily="49" charset="-122"/>
                <a:ea typeface="楷体_GB2312" pitchFamily="49" charset="-122"/>
              </a:rPr>
              <a:t>相量图</a:t>
            </a:r>
            <a:r>
              <a:rPr lang="zh-CN" altLang="en-US" sz="2400" dirty="0">
                <a:latin typeface="Times New Roman" panose="02020603050405020304" pitchFamily="18" charset="0"/>
              </a:rPr>
              <a:t>（</a:t>
            </a:r>
            <a:r>
              <a:rPr lang="zh-CN" altLang="en-US" sz="2400" dirty="0">
                <a:solidFill>
                  <a:srgbClr val="000000"/>
                </a:solidFill>
                <a:latin typeface="Times New Roman" panose="02020603050405020304" pitchFamily="18" charset="0"/>
              </a:rPr>
              <a:t>相量和复数一样可以在平面上用向量表示</a:t>
            </a:r>
            <a:r>
              <a:rPr lang="zh-CN" altLang="en-US" sz="2400" dirty="0">
                <a:latin typeface="Times New Roman" panose="02020603050405020304" pitchFamily="18" charset="0"/>
              </a:rPr>
              <a:t>）</a:t>
            </a:r>
            <a:endParaRPr lang="zh-CN" altLang="en-US" sz="3600" dirty="0">
              <a:latin typeface="宋体" panose="02010600030101010101" pitchFamily="2" charset="-122"/>
            </a:endParaRPr>
          </a:p>
        </p:txBody>
      </p:sp>
      <p:grpSp>
        <p:nvGrpSpPr>
          <p:cNvPr id="2" name="组合 65539"/>
          <p:cNvGrpSpPr/>
          <p:nvPr/>
        </p:nvGrpSpPr>
        <p:grpSpPr>
          <a:xfrm>
            <a:off x="863600" y="1470025"/>
            <a:ext cx="6102350" cy="3671888"/>
            <a:chOff x="0" y="0"/>
            <a:chExt cx="3844" cy="2313"/>
          </a:xfrm>
        </p:grpSpPr>
        <p:graphicFrame>
          <p:nvGraphicFramePr>
            <p:cNvPr id="52233" name="对象 65540"/>
            <p:cNvGraphicFramePr>
              <a:graphicFrameLocks noChangeAspect="1"/>
            </p:cNvGraphicFramePr>
            <p:nvPr/>
          </p:nvGraphicFramePr>
          <p:xfrm>
            <a:off x="965" y="0"/>
            <a:ext cx="2050" cy="1871"/>
          </p:xfrm>
          <a:graphic>
            <a:graphicData uri="http://schemas.openxmlformats.org/presentationml/2006/ole">
              <mc:AlternateContent xmlns:mc="http://schemas.openxmlformats.org/markup-compatibility/2006">
                <mc:Choice xmlns:v="urn:schemas-microsoft-com:vml" Requires="v">
                  <p:oleObj spid="_x0000_s3174" name="" r:id="rId1" imgW="1703705" imgH="1554480" progId="">
                    <p:embed/>
                  </p:oleObj>
                </mc:Choice>
                <mc:Fallback>
                  <p:oleObj name="" r:id="rId1" imgW="1703705" imgH="1554480" progId="">
                    <p:embed/>
                    <p:pic>
                      <p:nvPicPr>
                        <p:cNvPr id="0" name="图片 3173"/>
                        <p:cNvPicPr/>
                        <p:nvPr/>
                      </p:nvPicPr>
                      <p:blipFill>
                        <a:blip r:embed="rId2"/>
                        <a:stretch>
                          <a:fillRect/>
                        </a:stretch>
                      </p:blipFill>
                      <p:spPr>
                        <a:xfrm>
                          <a:off x="965" y="0"/>
                          <a:ext cx="2050" cy="1871"/>
                        </a:xfrm>
                        <a:prstGeom prst="rect">
                          <a:avLst/>
                        </a:prstGeom>
                        <a:noFill/>
                        <a:ln w="38100">
                          <a:noFill/>
                          <a:miter/>
                        </a:ln>
                      </p:spPr>
                    </p:pic>
                  </p:oleObj>
                </mc:Fallback>
              </mc:AlternateContent>
            </a:graphicData>
          </a:graphic>
        </p:graphicFrame>
        <p:sp>
          <p:nvSpPr>
            <p:cNvPr id="52234" name="文本框 65541"/>
            <p:cNvSpPr txBox="1"/>
            <p:nvPr/>
          </p:nvSpPr>
          <p:spPr>
            <a:xfrm>
              <a:off x="0" y="1941"/>
              <a:ext cx="1040" cy="327"/>
            </a:xfrm>
            <a:prstGeom prst="rect">
              <a:avLst/>
            </a:prstGeom>
            <a:noFill/>
            <a:ln w="9525">
              <a:noFill/>
            </a:ln>
          </p:spPr>
          <p:txBody>
            <a:bodyPr>
              <a:spAutoFit/>
            </a:bodyPr>
            <a:p>
              <a:pPr>
                <a:spcBef>
                  <a:spcPct val="50000"/>
                </a:spcBef>
              </a:pPr>
              <a:r>
                <a:rPr lang="zh-CN" altLang="en-US" dirty="0">
                  <a:latin typeface="楷体_GB2312" pitchFamily="49" charset="-122"/>
                  <a:ea typeface="楷体_GB2312" pitchFamily="49" charset="-122"/>
                </a:rPr>
                <a:t>电压相量</a:t>
              </a:r>
              <a:endParaRPr lang="zh-CN" altLang="en-US" dirty="0">
                <a:latin typeface="楷体_GB2312" pitchFamily="49" charset="-122"/>
                <a:ea typeface="楷体_GB2312" pitchFamily="49" charset="-122"/>
              </a:endParaRPr>
            </a:p>
          </p:txBody>
        </p:sp>
        <p:sp>
          <p:nvSpPr>
            <p:cNvPr id="52235" name="文本框 65542"/>
            <p:cNvSpPr txBox="1"/>
            <p:nvPr/>
          </p:nvSpPr>
          <p:spPr>
            <a:xfrm>
              <a:off x="1228" y="1931"/>
              <a:ext cx="1269" cy="327"/>
            </a:xfrm>
            <a:prstGeom prst="rect">
              <a:avLst/>
            </a:prstGeom>
            <a:noFill/>
            <a:ln w="9525">
              <a:noFill/>
            </a:ln>
          </p:spPr>
          <p:txBody>
            <a:bodyPr>
              <a:spAutoFit/>
            </a:bodyPr>
            <a:p>
              <a:pPr>
                <a:spcBef>
                  <a:spcPct val="50000"/>
                </a:spcBef>
              </a:pPr>
              <a:r>
                <a:rPr lang="zh-CN" altLang="en-US" dirty="0">
                  <a:latin typeface="楷体_GB2312" pitchFamily="49" charset="-122"/>
                  <a:ea typeface="楷体_GB2312" pitchFamily="49" charset="-122"/>
                </a:rPr>
                <a:t>比电流相量</a:t>
              </a:r>
              <a:endParaRPr lang="zh-CN" altLang="en-US" dirty="0">
                <a:latin typeface="楷体_GB2312" pitchFamily="49" charset="-122"/>
                <a:ea typeface="楷体_GB2312" pitchFamily="49" charset="-122"/>
              </a:endParaRPr>
            </a:p>
          </p:txBody>
        </p:sp>
        <p:graphicFrame>
          <p:nvGraphicFramePr>
            <p:cNvPr id="52236" name="对象 65543"/>
            <p:cNvGraphicFramePr>
              <a:graphicFrameLocks noChangeAspect="1"/>
            </p:cNvGraphicFramePr>
            <p:nvPr/>
          </p:nvGraphicFramePr>
          <p:xfrm flipH="1">
            <a:off x="963" y="1858"/>
            <a:ext cx="369" cy="455"/>
          </p:xfrm>
          <a:graphic>
            <a:graphicData uri="http://schemas.openxmlformats.org/presentationml/2006/ole">
              <mc:AlternateContent xmlns:mc="http://schemas.openxmlformats.org/markup-compatibility/2006">
                <mc:Choice xmlns:v="urn:schemas-microsoft-com:vml" Requires="v">
                  <p:oleObj spid="_x0000_s3195" name="" r:id="rId3" imgW="166370" imgH="281940" progId="">
                    <p:embed/>
                  </p:oleObj>
                </mc:Choice>
                <mc:Fallback>
                  <p:oleObj name="" r:id="rId3" imgW="166370" imgH="281940" progId="">
                    <p:embed/>
                    <p:pic>
                      <p:nvPicPr>
                        <p:cNvPr id="0" name="图片 3194"/>
                        <p:cNvPicPr/>
                        <p:nvPr/>
                      </p:nvPicPr>
                      <p:blipFill>
                        <a:blip r:embed="rId4"/>
                        <a:stretch>
                          <a:fillRect/>
                        </a:stretch>
                      </p:blipFill>
                      <p:spPr>
                        <a:xfrm flipH="1">
                          <a:off x="963" y="1858"/>
                          <a:ext cx="369" cy="455"/>
                        </a:xfrm>
                        <a:prstGeom prst="rect">
                          <a:avLst/>
                        </a:prstGeom>
                        <a:noFill/>
                        <a:ln w="38100">
                          <a:noFill/>
                          <a:miter/>
                        </a:ln>
                      </p:spPr>
                    </p:pic>
                  </p:oleObj>
                </mc:Fallback>
              </mc:AlternateContent>
            </a:graphicData>
          </a:graphic>
        </p:graphicFrame>
        <p:graphicFrame>
          <p:nvGraphicFramePr>
            <p:cNvPr id="52237" name="对象 65544"/>
            <p:cNvGraphicFramePr>
              <a:graphicFrameLocks noChangeAspect="1"/>
            </p:cNvGraphicFramePr>
            <p:nvPr/>
          </p:nvGraphicFramePr>
          <p:xfrm flipH="1">
            <a:off x="2402" y="1849"/>
            <a:ext cx="253" cy="395"/>
          </p:xfrm>
          <a:graphic>
            <a:graphicData uri="http://schemas.openxmlformats.org/presentationml/2006/ole">
              <mc:AlternateContent xmlns:mc="http://schemas.openxmlformats.org/markup-compatibility/2006">
                <mc:Choice xmlns:v="urn:schemas-microsoft-com:vml" Requires="v">
                  <p:oleObj spid="_x0000_s3196" name="" r:id="rId5" imgW="128270" imgH="269240" progId="">
                    <p:embed/>
                  </p:oleObj>
                </mc:Choice>
                <mc:Fallback>
                  <p:oleObj name="" r:id="rId5" imgW="128270" imgH="269240" progId="">
                    <p:embed/>
                    <p:pic>
                      <p:nvPicPr>
                        <p:cNvPr id="0" name="图片 3195"/>
                        <p:cNvPicPr/>
                        <p:nvPr/>
                      </p:nvPicPr>
                      <p:blipFill>
                        <a:blip r:embed="rId6"/>
                        <a:stretch>
                          <a:fillRect/>
                        </a:stretch>
                      </p:blipFill>
                      <p:spPr>
                        <a:xfrm flipH="1">
                          <a:off x="2402" y="1849"/>
                          <a:ext cx="253" cy="395"/>
                        </a:xfrm>
                        <a:prstGeom prst="rect">
                          <a:avLst/>
                        </a:prstGeom>
                        <a:noFill/>
                        <a:ln w="38100">
                          <a:noFill/>
                          <a:miter/>
                        </a:ln>
                      </p:spPr>
                    </p:pic>
                  </p:oleObj>
                </mc:Fallback>
              </mc:AlternateContent>
            </a:graphicData>
          </a:graphic>
        </p:graphicFrame>
        <p:sp>
          <p:nvSpPr>
            <p:cNvPr id="52238" name="文本框 65545"/>
            <p:cNvSpPr txBox="1"/>
            <p:nvPr/>
          </p:nvSpPr>
          <p:spPr>
            <a:xfrm>
              <a:off x="2690" y="1908"/>
              <a:ext cx="663" cy="327"/>
            </a:xfrm>
            <a:prstGeom prst="rect">
              <a:avLst/>
            </a:prstGeom>
            <a:noFill/>
            <a:ln w="9525">
              <a:noFill/>
            </a:ln>
          </p:spPr>
          <p:txBody>
            <a:bodyPr>
              <a:spAutoFit/>
            </a:bodyPr>
            <a:p>
              <a:pPr algn="ctr">
                <a:spcBef>
                  <a:spcPct val="50000"/>
                </a:spcBef>
              </a:pPr>
              <a:r>
                <a:rPr lang="zh-CN" altLang="en-US" dirty="0">
                  <a:latin typeface="楷体_GB2312" pitchFamily="49" charset="-122"/>
                  <a:ea typeface="楷体_GB2312" pitchFamily="49" charset="-122"/>
                </a:rPr>
                <a:t>超前</a:t>
              </a:r>
              <a:endParaRPr lang="zh-CN" altLang="en-US" dirty="0">
                <a:latin typeface="楷体_GB2312" pitchFamily="49" charset="-122"/>
                <a:ea typeface="楷体_GB2312" pitchFamily="49" charset="-122"/>
              </a:endParaRPr>
            </a:p>
          </p:txBody>
        </p:sp>
        <p:graphicFrame>
          <p:nvGraphicFramePr>
            <p:cNvPr id="52239" name="对象 65546"/>
            <p:cNvGraphicFramePr>
              <a:graphicFrameLocks noChangeAspect="1"/>
            </p:cNvGraphicFramePr>
            <p:nvPr/>
          </p:nvGraphicFramePr>
          <p:xfrm flipH="1">
            <a:off x="3261" y="1939"/>
            <a:ext cx="282" cy="338"/>
          </p:xfrm>
          <a:graphic>
            <a:graphicData uri="http://schemas.openxmlformats.org/presentationml/2006/ole">
              <mc:AlternateContent xmlns:mc="http://schemas.openxmlformats.org/markup-compatibility/2006">
                <mc:Choice xmlns:v="urn:schemas-microsoft-com:vml" Requires="v">
                  <p:oleObj spid="_x0000_s3197" name="" r:id="rId7" imgW="138430" imgH="166370" progId="">
                    <p:embed/>
                  </p:oleObj>
                </mc:Choice>
                <mc:Fallback>
                  <p:oleObj name="" r:id="rId7" imgW="138430" imgH="166370" progId="">
                    <p:embed/>
                    <p:pic>
                      <p:nvPicPr>
                        <p:cNvPr id="0" name="图片 3196"/>
                        <p:cNvPicPr/>
                        <p:nvPr/>
                      </p:nvPicPr>
                      <p:blipFill>
                        <a:blip r:embed="rId8"/>
                        <a:stretch>
                          <a:fillRect/>
                        </a:stretch>
                      </p:blipFill>
                      <p:spPr>
                        <a:xfrm flipH="1">
                          <a:off x="3261" y="1939"/>
                          <a:ext cx="282" cy="338"/>
                        </a:xfrm>
                        <a:prstGeom prst="rect">
                          <a:avLst/>
                        </a:prstGeom>
                        <a:noFill/>
                        <a:ln w="38100">
                          <a:noFill/>
                          <a:miter/>
                        </a:ln>
                      </p:spPr>
                    </p:pic>
                  </p:oleObj>
                </mc:Fallback>
              </mc:AlternateContent>
            </a:graphicData>
          </a:graphic>
        </p:graphicFrame>
        <p:sp>
          <p:nvSpPr>
            <p:cNvPr id="52240" name="文本框 65547"/>
            <p:cNvSpPr txBox="1"/>
            <p:nvPr/>
          </p:nvSpPr>
          <p:spPr>
            <a:xfrm>
              <a:off x="3501" y="1909"/>
              <a:ext cx="343" cy="327"/>
            </a:xfrm>
            <a:prstGeom prst="rect">
              <a:avLst/>
            </a:prstGeom>
            <a:noFill/>
            <a:ln w="9525">
              <a:noFill/>
            </a:ln>
          </p:spPr>
          <p:txBody>
            <a:bodyPr>
              <a:spAutoFit/>
            </a:bodyPr>
            <a:p>
              <a:pPr>
                <a:spcBef>
                  <a:spcPct val="50000"/>
                </a:spcBef>
              </a:pPr>
              <a:r>
                <a:rPr lang="zh-CN" altLang="en-US" dirty="0">
                  <a:latin typeface="楷体_GB2312" pitchFamily="49" charset="-122"/>
                  <a:ea typeface="楷体_GB2312" pitchFamily="49" charset="-122"/>
                </a:rPr>
                <a:t>角</a:t>
              </a:r>
              <a:endParaRPr lang="zh-CN" altLang="en-US" sz="4400" dirty="0">
                <a:latin typeface="楷体_GB2312" pitchFamily="49" charset="-122"/>
                <a:ea typeface="楷体_GB2312" pitchFamily="49" charset="-122"/>
              </a:endParaRPr>
            </a:p>
          </p:txBody>
        </p:sp>
      </p:grpSp>
      <p:grpSp>
        <p:nvGrpSpPr>
          <p:cNvPr id="3" name="组合 65548"/>
          <p:cNvGrpSpPr/>
          <p:nvPr/>
        </p:nvGrpSpPr>
        <p:grpSpPr>
          <a:xfrm>
            <a:off x="95250" y="5229225"/>
            <a:ext cx="9048750" cy="1258888"/>
            <a:chOff x="0" y="0"/>
            <a:chExt cx="5700" cy="793"/>
          </a:xfrm>
        </p:grpSpPr>
        <p:sp>
          <p:nvSpPr>
            <p:cNvPr id="52231" name="文本框 65549"/>
            <p:cNvSpPr txBox="1"/>
            <p:nvPr/>
          </p:nvSpPr>
          <p:spPr>
            <a:xfrm>
              <a:off x="646" y="38"/>
              <a:ext cx="5054" cy="755"/>
            </a:xfrm>
            <a:prstGeom prst="rect">
              <a:avLst/>
            </a:prstGeom>
            <a:noFill/>
            <a:ln w="38100" cap="flat" cmpd="sng">
              <a:solidFill>
                <a:srgbClr val="0000FF"/>
              </a:solidFill>
              <a:prstDash val="solid"/>
              <a:miter/>
              <a:headEnd type="none" w="med" len="med"/>
              <a:tailEnd type="none" w="med" len="med"/>
            </a:ln>
          </p:spPr>
          <p:txBody>
            <a:bodyPr>
              <a:spAutoFit/>
            </a:bodyPr>
            <a:p>
              <a:pPr>
                <a:spcBef>
                  <a:spcPct val="50000"/>
                </a:spcBef>
              </a:pPr>
              <a:r>
                <a:rPr lang="en-US" altLang="zh-CN" dirty="0">
                  <a:latin typeface="楷体_GB2312" pitchFamily="49" charset="-122"/>
                  <a:ea typeface="楷体_GB2312" pitchFamily="49" charset="-122"/>
                </a:rPr>
                <a:t>1. </a:t>
              </a:r>
              <a:r>
                <a:rPr lang="zh-CN" altLang="en-US" dirty="0">
                  <a:latin typeface="楷体_GB2312" pitchFamily="49" charset="-122"/>
                  <a:ea typeface="楷体_GB2312" pitchFamily="49" charset="-122"/>
                </a:rPr>
                <a:t>只有</a:t>
              </a:r>
              <a:r>
                <a:rPr lang="zh-CN" altLang="en-US" dirty="0">
                  <a:solidFill>
                    <a:srgbClr val="FF0000"/>
                  </a:solidFill>
                  <a:latin typeface="楷体_GB2312" pitchFamily="49" charset="-122"/>
                  <a:ea typeface="楷体_GB2312" pitchFamily="49" charset="-122"/>
                </a:rPr>
                <a:t>正弦周期量</a:t>
              </a:r>
              <a:r>
                <a:rPr lang="zh-CN" altLang="en-US" dirty="0">
                  <a:latin typeface="楷体_GB2312" pitchFamily="49" charset="-122"/>
                  <a:ea typeface="楷体_GB2312" pitchFamily="49" charset="-122"/>
                </a:rPr>
                <a:t>才能用相量表示。</a:t>
              </a:r>
              <a:endParaRPr lang="zh-CN" altLang="en-US" dirty="0">
                <a:latin typeface="楷体_GB2312" pitchFamily="49" charset="-122"/>
                <a:ea typeface="楷体_GB2312" pitchFamily="49" charset="-122"/>
              </a:endParaRPr>
            </a:p>
            <a:p>
              <a:pPr>
                <a:spcBef>
                  <a:spcPct val="50000"/>
                </a:spcBef>
              </a:pPr>
              <a:r>
                <a:rPr lang="en-US" altLang="zh-CN" dirty="0">
                  <a:latin typeface="楷体_GB2312" pitchFamily="49" charset="-122"/>
                  <a:ea typeface="楷体_GB2312" pitchFamily="49" charset="-122"/>
                </a:rPr>
                <a:t>2. </a:t>
              </a:r>
              <a:r>
                <a:rPr lang="zh-CN" altLang="en-US" dirty="0">
                  <a:latin typeface="楷体_GB2312" pitchFamily="49" charset="-122"/>
                  <a:ea typeface="楷体_GB2312" pitchFamily="49" charset="-122"/>
                </a:rPr>
                <a:t>只有</a:t>
              </a:r>
              <a:r>
                <a:rPr lang="zh-CN" altLang="en-US" dirty="0">
                  <a:solidFill>
                    <a:srgbClr val="FF0000"/>
                  </a:solidFill>
                  <a:latin typeface="楷体_GB2312" pitchFamily="49" charset="-122"/>
                  <a:ea typeface="楷体_GB2312" pitchFamily="49" charset="-122"/>
                </a:rPr>
                <a:t>同频率</a:t>
              </a:r>
              <a:r>
                <a:rPr lang="zh-CN" altLang="en-US" dirty="0">
                  <a:solidFill>
                    <a:srgbClr val="FF3300"/>
                  </a:solidFill>
                  <a:latin typeface="楷体_GB2312" pitchFamily="49" charset="-122"/>
                  <a:ea typeface="楷体_GB2312" pitchFamily="49" charset="-122"/>
                </a:rPr>
                <a:t>的正弦量</a:t>
              </a:r>
              <a:r>
                <a:rPr lang="zh-CN" altLang="en-US" dirty="0">
                  <a:latin typeface="楷体_GB2312" pitchFamily="49" charset="-122"/>
                  <a:ea typeface="楷体_GB2312" pitchFamily="49" charset="-122"/>
                </a:rPr>
                <a:t>才能画在一张相量图上。</a:t>
              </a:r>
              <a:endParaRPr lang="zh-CN" altLang="en-US" dirty="0">
                <a:latin typeface="楷体_GB2312" pitchFamily="49" charset="-122"/>
                <a:ea typeface="楷体_GB2312" pitchFamily="49" charset="-122"/>
              </a:endParaRPr>
            </a:p>
          </p:txBody>
        </p:sp>
        <p:sp>
          <p:nvSpPr>
            <p:cNvPr id="52232" name="椭圆形标注 65550"/>
            <p:cNvSpPr/>
            <p:nvPr/>
          </p:nvSpPr>
          <p:spPr>
            <a:xfrm>
              <a:off x="0" y="0"/>
              <a:ext cx="465" cy="571"/>
            </a:xfrm>
            <a:prstGeom prst="wedgeEllipseCallout">
              <a:avLst>
                <a:gd name="adj1" fmla="val 93227"/>
                <a:gd name="adj2" fmla="val 30912"/>
              </a:avLst>
            </a:prstGeom>
            <a:solidFill>
              <a:srgbClr val="FF0000"/>
            </a:solidFill>
            <a:ln w="9525">
              <a:noFill/>
            </a:ln>
          </p:spPr>
          <p:txBody>
            <a:bodyPr wrap="none" anchor="ctr" anchorCtr="0"/>
            <a:p>
              <a:pPr algn="ctr">
                <a:spcBef>
                  <a:spcPct val="50000"/>
                </a:spcBef>
              </a:pPr>
              <a:r>
                <a:rPr lang="zh-CN" altLang="en-US" dirty="0">
                  <a:latin typeface="宋体" panose="02010600030101010101" pitchFamily="2" charset="-122"/>
                </a:rPr>
                <a:t>注意</a:t>
              </a:r>
              <a:endParaRPr lang="zh-CN" altLang="en-US" dirty="0">
                <a:latin typeface="宋体" panose="02010600030101010101" pitchFamily="2" charset="-122"/>
              </a:endParaRPr>
            </a:p>
          </p:txBody>
        </p:sp>
      </p:grpSp>
      <p:sp>
        <p:nvSpPr>
          <p:cNvPr id="52230"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slide(fromBottom)">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250" name="文本框 66561"/>
          <p:cNvSpPr txBox="1"/>
          <p:nvPr/>
        </p:nvSpPr>
        <p:spPr>
          <a:xfrm>
            <a:off x="1398588" y="1768475"/>
            <a:ext cx="184150" cy="579438"/>
          </a:xfrm>
          <a:prstGeom prst="rect">
            <a:avLst/>
          </a:prstGeom>
          <a:noFill/>
          <a:ln w="9525">
            <a:noFill/>
          </a:ln>
        </p:spPr>
        <p:txBody>
          <a:bodyPr wrap="none">
            <a:spAutoFit/>
          </a:bodyPr>
          <a:p>
            <a:endParaRPr lang="en-US" altLang="zh-CN" sz="3200" dirty="0">
              <a:latin typeface="Times New Roman" panose="02020603050405020304" pitchFamily="18" charset="0"/>
            </a:endParaRPr>
          </a:p>
        </p:txBody>
      </p:sp>
      <p:sp>
        <p:nvSpPr>
          <p:cNvPr id="66563" name="文本框 66562"/>
          <p:cNvSpPr txBox="1"/>
          <p:nvPr/>
        </p:nvSpPr>
        <p:spPr>
          <a:xfrm>
            <a:off x="684213" y="1196975"/>
            <a:ext cx="7669213" cy="604838"/>
          </a:xfrm>
          <a:prstGeom prst="rect">
            <a:avLst/>
          </a:prstGeom>
          <a:noFill/>
          <a:ln w="9525">
            <a:noFill/>
            <a:miter/>
          </a:ln>
        </p:spPr>
        <p:txBody>
          <a:bodyPr>
            <a:spAutoFit/>
          </a:bodyPr>
          <a:lstStyle/>
          <a:p>
            <a:pPr marR="0" defTabSz="914400" eaLnBrk="1" hangingPunct="1">
              <a:lnSpc>
                <a:spcPct val="120000"/>
              </a:lnSpc>
              <a:buClrTx/>
              <a:buSzTx/>
              <a:buFont typeface="Arial" panose="020B0604020202020204" pitchFamily="34" charset="0"/>
              <a:buNone/>
              <a:defRPr/>
            </a:pPr>
            <a:r>
              <a:rPr kumimoji="0" lang="zh-CN" altLang="en-US" kern="1200" cap="none" spc="0" normalizeH="0" baseline="0" noProof="0">
                <a:solidFill>
                  <a:srgbClr val="000099"/>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①</a:t>
            </a:r>
            <a:r>
              <a:rPr kumimoji="0" lang="zh-CN" altLang="en-US" kern="1200" cap="none" spc="0" normalizeH="0" baseline="0" noProof="0">
                <a:solidFill>
                  <a:srgbClr val="000099"/>
                </a:solidFill>
                <a:effectLst>
                  <a:outerShdw blurRad="38100" dist="38100" dir="2700000" algn="tl">
                    <a:srgbClr val="C0C0C0"/>
                  </a:outerShdw>
                </a:effectLst>
                <a:latin typeface="Times New Roman" panose="02020603050405020304" pitchFamily="18" charset="0"/>
                <a:ea typeface="楷体_GB2312" pitchFamily="49" charset="-122"/>
                <a:cs typeface="+mn-cs"/>
              </a:rPr>
              <a:t>相量只是表示正弦量，而不等于正弦量</a:t>
            </a:r>
            <a:r>
              <a:rPr kumimoji="0" lang="zh-CN" altLang="en-US" kern="1200" cap="none" spc="0" normalizeH="0" baseline="0" noProof="0">
                <a:solidFill>
                  <a:srgbClr val="000099"/>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a:t>
            </a:r>
            <a:endParaRPr kumimoji="0" lang="zh-CN" altLang="en-US" kern="1200" cap="none" spc="0" normalizeH="0" baseline="0" noProof="0">
              <a:solidFill>
                <a:srgbClr val="000099"/>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66564" name="云形标注 66563"/>
          <p:cNvSpPr/>
          <p:nvPr/>
        </p:nvSpPr>
        <p:spPr>
          <a:xfrm>
            <a:off x="0" y="0"/>
            <a:ext cx="3046413" cy="1193800"/>
          </a:xfrm>
          <a:prstGeom prst="cloudCallout">
            <a:avLst>
              <a:gd name="adj1" fmla="val -15606"/>
              <a:gd name="adj2" fmla="val 77528"/>
            </a:avLst>
          </a:prstGeom>
          <a:pattFill prst="pct40">
            <a:fgClr>
              <a:srgbClr val="FFCCFF"/>
            </a:fgClr>
            <a:bgClr>
              <a:srgbClr val="FFFFFF"/>
            </a:bgClr>
          </a:pattFill>
          <a:ln w="9525">
            <a:noFill/>
          </a:ln>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600" b="1" i="0" u="none" strike="noStrike" kern="1200" cap="none" spc="0" normalizeH="0" baseline="0" noProof="0">
                <a:ln>
                  <a:noFill/>
                </a:ln>
                <a:solidFill>
                  <a:srgbClr val="FF0000"/>
                </a:solidFill>
                <a:effectLst>
                  <a:outerShdw blurRad="38100" dist="38100" dir="2700000" algn="tl">
                    <a:srgbClr val="C0C0C0"/>
                  </a:outerShdw>
                </a:effectLst>
                <a:uLnTx/>
                <a:uFillTx/>
                <a:latin typeface="Times New Roman" panose="02020603050405020304" pitchFamily="18" charset="0"/>
                <a:ea typeface="楷体_GB2312" pitchFamily="49" charset="-122"/>
                <a:cs typeface="+mn-cs"/>
              </a:rPr>
              <a:t>注意</a:t>
            </a:r>
            <a:r>
              <a:rPr kumimoji="0" lang="zh-CN" altLang="en-US" sz="3600" b="1" i="0" u="none" strike="noStrike" kern="1200" cap="none" spc="0" normalizeH="0" baseline="0" noProof="0">
                <a:ln>
                  <a:noFill/>
                </a:ln>
                <a:solidFill>
                  <a:srgbClr val="FF0000"/>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a:t>
            </a:r>
            <a:endParaRPr kumimoji="0" lang="zh-CN" altLang="en-US" sz="3600" b="1" i="0" u="none" strike="noStrike" kern="1200" cap="none" spc="0" normalizeH="0" baseline="0" noProof="0">
              <a:ln>
                <a:noFill/>
              </a:ln>
              <a:solidFill>
                <a:srgbClr val="FF0000"/>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endParaRPr>
          </a:p>
        </p:txBody>
      </p:sp>
      <p:graphicFrame>
        <p:nvGraphicFramePr>
          <p:cNvPr id="66565" name="对象 66564"/>
          <p:cNvGraphicFramePr>
            <a:graphicFrameLocks noChangeAspect="1"/>
          </p:cNvGraphicFramePr>
          <p:nvPr/>
        </p:nvGraphicFramePr>
        <p:xfrm>
          <a:off x="900113" y="2060575"/>
          <a:ext cx="3121025" cy="628650"/>
        </p:xfrm>
        <a:graphic>
          <a:graphicData uri="http://schemas.openxmlformats.org/presentationml/2006/ole">
            <mc:AlternateContent xmlns:mc="http://schemas.openxmlformats.org/markup-compatibility/2006">
              <mc:Choice xmlns:v="urn:schemas-microsoft-com:vml" Requires="v">
                <p:oleObj spid="_x0000_s3194" name="" r:id="rId1" imgW="1146810" imgH="216535" progId="">
                  <p:embed/>
                </p:oleObj>
              </mc:Choice>
              <mc:Fallback>
                <p:oleObj name="" r:id="rId1" imgW="1146810" imgH="216535" progId="">
                  <p:embed/>
                  <p:pic>
                    <p:nvPicPr>
                      <p:cNvPr id="0" name="图片 3193"/>
                      <p:cNvPicPr/>
                      <p:nvPr/>
                    </p:nvPicPr>
                    <p:blipFill>
                      <a:blip r:embed="rId2"/>
                      <a:stretch>
                        <a:fillRect/>
                      </a:stretch>
                    </p:blipFill>
                    <p:spPr>
                      <a:xfrm>
                        <a:off x="900113" y="2060575"/>
                        <a:ext cx="3121025" cy="628650"/>
                      </a:xfrm>
                      <a:prstGeom prst="rect">
                        <a:avLst/>
                      </a:prstGeom>
                      <a:noFill/>
                      <a:ln w="38100">
                        <a:noFill/>
                        <a:miter/>
                      </a:ln>
                    </p:spPr>
                  </p:pic>
                </p:oleObj>
              </mc:Fallback>
            </mc:AlternateContent>
          </a:graphicData>
        </a:graphic>
      </p:graphicFrame>
      <p:sp>
        <p:nvSpPr>
          <p:cNvPr id="66566" name="矩形 66565"/>
          <p:cNvSpPr/>
          <p:nvPr/>
        </p:nvSpPr>
        <p:spPr>
          <a:xfrm>
            <a:off x="3929063" y="2420938"/>
            <a:ext cx="685800" cy="1006475"/>
          </a:xfrm>
          <a:prstGeom prst="rect">
            <a:avLst/>
          </a:prstGeom>
          <a:noFill/>
          <a:ln w="9525">
            <a:noFill/>
          </a:ln>
        </p:spPr>
        <p:txBody>
          <a:bodyPr>
            <a:spAutoFit/>
          </a:bodyPr>
          <a:p>
            <a:pPr algn="ctr">
              <a:spcBef>
                <a:spcPct val="50000"/>
              </a:spcBef>
            </a:pPr>
            <a:r>
              <a:rPr lang="zh-CN" altLang="en-US" sz="6000" b="0" dirty="0">
                <a:solidFill>
                  <a:srgbClr val="FF0000"/>
                </a:solidFill>
                <a:latin typeface="Times New Roman" panose="02020603050405020304" pitchFamily="18" charset="0"/>
              </a:rPr>
              <a:t>？</a:t>
            </a:r>
            <a:endParaRPr lang="zh-CN" altLang="en-US" sz="6000" b="0" dirty="0">
              <a:solidFill>
                <a:srgbClr val="FF0000"/>
              </a:solidFill>
              <a:latin typeface="Times New Roman" panose="02020603050405020304" pitchFamily="18" charset="0"/>
            </a:endParaRPr>
          </a:p>
        </p:txBody>
      </p:sp>
      <p:grpSp>
        <p:nvGrpSpPr>
          <p:cNvPr id="2" name="组合 66566"/>
          <p:cNvGrpSpPr/>
          <p:nvPr/>
        </p:nvGrpSpPr>
        <p:grpSpPr>
          <a:xfrm>
            <a:off x="3995738" y="2133600"/>
            <a:ext cx="533400" cy="695325"/>
            <a:chOff x="0" y="0"/>
            <a:chExt cx="336" cy="438"/>
          </a:xfrm>
        </p:grpSpPr>
        <p:graphicFrame>
          <p:nvGraphicFramePr>
            <p:cNvPr id="53272" name="对象 66567"/>
            <p:cNvGraphicFramePr>
              <a:graphicFrameLocks noChangeAspect="1"/>
            </p:cNvGraphicFramePr>
            <p:nvPr/>
          </p:nvGraphicFramePr>
          <p:xfrm>
            <a:off x="0" y="48"/>
            <a:ext cx="300" cy="390"/>
          </p:xfrm>
          <a:graphic>
            <a:graphicData uri="http://schemas.openxmlformats.org/presentationml/2006/ole">
              <mc:AlternateContent xmlns:mc="http://schemas.openxmlformats.org/markup-compatibility/2006">
                <mc:Choice xmlns:v="urn:schemas-microsoft-com:vml" Requires="v">
                  <p:oleObj spid="_x0000_s3193" name="" r:id="rId3" imgW="476250" imgH="542925" progId="PBrush">
                    <p:embed/>
                  </p:oleObj>
                </mc:Choice>
                <mc:Fallback>
                  <p:oleObj name="" r:id="rId3" imgW="476250" imgH="542925" progId="PBrush">
                    <p:embed/>
                    <p:pic>
                      <p:nvPicPr>
                        <p:cNvPr id="0" name="图片 3192"/>
                        <p:cNvPicPr/>
                        <p:nvPr/>
                      </p:nvPicPr>
                      <p:blipFill>
                        <a:blip r:embed="rId4"/>
                        <a:stretch>
                          <a:fillRect/>
                        </a:stretch>
                      </p:blipFill>
                      <p:spPr>
                        <a:xfrm>
                          <a:off x="0" y="48"/>
                          <a:ext cx="300" cy="390"/>
                        </a:xfrm>
                        <a:prstGeom prst="rect">
                          <a:avLst/>
                        </a:prstGeom>
                        <a:noFill/>
                        <a:ln w="38100">
                          <a:noFill/>
                          <a:miter/>
                        </a:ln>
                      </p:spPr>
                    </p:pic>
                  </p:oleObj>
                </mc:Fallback>
              </mc:AlternateContent>
            </a:graphicData>
          </a:graphic>
        </p:graphicFrame>
        <p:sp>
          <p:nvSpPr>
            <p:cNvPr id="53273" name="矩形 66568"/>
            <p:cNvSpPr/>
            <p:nvPr/>
          </p:nvSpPr>
          <p:spPr>
            <a:xfrm>
              <a:off x="0" y="0"/>
              <a:ext cx="336" cy="432"/>
            </a:xfrm>
            <a:prstGeom prst="rect">
              <a:avLst/>
            </a:prstGeom>
            <a:noFill/>
            <a:ln w="9525">
              <a:noFill/>
            </a:ln>
          </p:spPr>
          <p:txBody>
            <a:bodyPr wrap="none" anchor="ctr" anchorCtr="0"/>
            <a:p>
              <a:pPr algn="ctr">
                <a:spcBef>
                  <a:spcPct val="50000"/>
                </a:spcBef>
              </a:pPr>
              <a:r>
                <a:rPr lang="en-US" altLang="zh-CN" sz="3600" dirty="0">
                  <a:latin typeface="Times New Roman" panose="02020603050405020304" pitchFamily="18" charset="0"/>
                </a:rPr>
                <a:t>=</a:t>
              </a:r>
              <a:endParaRPr lang="en-US" altLang="zh-CN" sz="3600" dirty="0">
                <a:latin typeface="Times New Roman" panose="02020603050405020304" pitchFamily="18" charset="0"/>
              </a:endParaRPr>
            </a:p>
          </p:txBody>
        </p:sp>
        <p:grpSp>
          <p:nvGrpSpPr>
            <p:cNvPr id="53274" name="组合 66569"/>
            <p:cNvGrpSpPr/>
            <p:nvPr/>
          </p:nvGrpSpPr>
          <p:grpSpPr>
            <a:xfrm>
              <a:off x="48" y="0"/>
              <a:ext cx="240" cy="432"/>
              <a:chOff x="0" y="0"/>
              <a:chExt cx="288" cy="576"/>
            </a:xfrm>
          </p:grpSpPr>
          <p:sp>
            <p:nvSpPr>
              <p:cNvPr id="53275" name="直接连接符 66570"/>
              <p:cNvSpPr/>
              <p:nvPr/>
            </p:nvSpPr>
            <p:spPr>
              <a:xfrm>
                <a:off x="48" y="0"/>
                <a:ext cx="240" cy="576"/>
              </a:xfrm>
              <a:prstGeom prst="line">
                <a:avLst/>
              </a:prstGeom>
              <a:ln w="38100" cap="flat" cmpd="sng">
                <a:solidFill>
                  <a:srgbClr val="FF3300"/>
                </a:solidFill>
                <a:prstDash val="solid"/>
                <a:headEnd type="none" w="med" len="med"/>
                <a:tailEnd type="none" w="med" len="med"/>
              </a:ln>
            </p:spPr>
          </p:sp>
          <p:sp>
            <p:nvSpPr>
              <p:cNvPr id="53276" name="直接连接符 66571"/>
              <p:cNvSpPr/>
              <p:nvPr/>
            </p:nvSpPr>
            <p:spPr>
              <a:xfrm flipH="1">
                <a:off x="0" y="0"/>
                <a:ext cx="288" cy="576"/>
              </a:xfrm>
              <a:prstGeom prst="line">
                <a:avLst/>
              </a:prstGeom>
              <a:ln w="38100" cap="flat" cmpd="sng">
                <a:solidFill>
                  <a:srgbClr val="FF3300"/>
                </a:solidFill>
                <a:prstDash val="solid"/>
                <a:headEnd type="none" w="med" len="med"/>
                <a:tailEnd type="none" w="med" len="med"/>
              </a:ln>
            </p:spPr>
          </p:sp>
        </p:grpSp>
      </p:grpSp>
      <p:sp>
        <p:nvSpPr>
          <p:cNvPr id="66573" name="文本框 66572"/>
          <p:cNvSpPr txBox="1"/>
          <p:nvPr/>
        </p:nvSpPr>
        <p:spPr>
          <a:xfrm>
            <a:off x="684213" y="2997200"/>
            <a:ext cx="5575300" cy="1031875"/>
          </a:xfrm>
          <a:prstGeom prst="rect">
            <a:avLst/>
          </a:prstGeom>
          <a:noFill/>
          <a:ln w="9525">
            <a:noFill/>
            <a:miter/>
          </a:ln>
        </p:spPr>
        <p:txBody>
          <a:bodyPr>
            <a:spAutoFit/>
          </a:bodyPr>
          <a:lstStyle/>
          <a:p>
            <a:pPr marR="0" defTabSz="914400" eaLnBrk="1" hangingPunct="1">
              <a:lnSpc>
                <a:spcPct val="110000"/>
              </a:lnSpc>
              <a:buClrTx/>
              <a:buSzTx/>
              <a:buFont typeface="Arial" panose="020B0604020202020204" pitchFamily="34" charset="0"/>
              <a:buNone/>
              <a:defRPr/>
            </a:pPr>
            <a:r>
              <a:rPr kumimoji="0" lang="zh-CN" altLang="en-US" kern="1200" cap="none" spc="0" normalizeH="0" baseline="0" noProof="0">
                <a:solidFill>
                  <a:srgbClr val="000099"/>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②</a:t>
            </a:r>
            <a:r>
              <a:rPr kumimoji="0" lang="zh-CN" altLang="en-US" kern="1200" cap="none" spc="0" normalizeH="0" baseline="0" noProof="0">
                <a:solidFill>
                  <a:srgbClr val="000099"/>
                </a:solidFill>
                <a:effectLst>
                  <a:outerShdw blurRad="38100" dist="38100" dir="2700000" algn="tl">
                    <a:srgbClr val="C0C0C0"/>
                  </a:outerShdw>
                </a:effectLst>
                <a:latin typeface="楷体_GB2312" pitchFamily="49" charset="-122"/>
                <a:ea typeface="楷体_GB2312" pitchFamily="49" charset="-122"/>
                <a:cs typeface="+mn-cs"/>
              </a:rPr>
              <a:t>只有正弦量才能用相量表示，</a:t>
            </a:r>
            <a:endParaRPr kumimoji="0" lang="zh-CN" altLang="en-US" kern="1200" cap="none" spc="0" normalizeH="0" baseline="0" noProof="0">
              <a:solidFill>
                <a:srgbClr val="000099"/>
              </a:solidFill>
              <a:effectLst>
                <a:outerShdw blurRad="38100" dist="38100" dir="2700000" algn="tl">
                  <a:srgbClr val="C0C0C0"/>
                </a:outerShdw>
              </a:effectLst>
              <a:latin typeface="楷体_GB2312" pitchFamily="49" charset="-122"/>
              <a:ea typeface="楷体_GB2312" pitchFamily="49" charset="-122"/>
              <a:cs typeface="+mn-cs"/>
            </a:endParaRPr>
          </a:p>
          <a:p>
            <a:pPr marR="0" defTabSz="914400" eaLnBrk="1" hangingPunct="1">
              <a:lnSpc>
                <a:spcPct val="110000"/>
              </a:lnSpc>
              <a:buClrTx/>
              <a:buSzTx/>
              <a:buFont typeface="Arial" panose="020B0604020202020204" pitchFamily="34" charset="0"/>
              <a:buNone/>
              <a:defRPr/>
            </a:pPr>
            <a:r>
              <a:rPr kumimoji="0" lang="zh-CN" altLang="en-US" kern="1200" cap="none" spc="0" normalizeH="0" baseline="0" noProof="0">
                <a:latin typeface="楷体_GB2312" pitchFamily="49" charset="-122"/>
                <a:ea typeface="楷体_GB2312" pitchFamily="49" charset="-122"/>
                <a:cs typeface="+mn-cs"/>
              </a:rPr>
              <a:t>    非正弦量不能用相量表示</a:t>
            </a:r>
            <a:r>
              <a:rPr kumimoji="0" lang="zh-CN" altLang="en-US" kern="1200" cap="none" spc="0" normalizeH="0" baseline="0" noProof="0">
                <a:latin typeface="Times New Roman" panose="02020603050405020304" pitchFamily="18" charset="0"/>
                <a:ea typeface="宋体" panose="02010600030101010101" pitchFamily="2" charset="-122"/>
                <a:cs typeface="+mn-cs"/>
              </a:rPr>
              <a:t>。</a:t>
            </a:r>
            <a:endParaRPr kumimoji="0" lang="zh-CN" altLang="en-US" kern="1200" cap="none" spc="0" normalizeH="0" baseline="0" noProof="0">
              <a:latin typeface="Times New Roman" panose="02020603050405020304" pitchFamily="18" charset="0"/>
              <a:ea typeface="宋体" panose="02010600030101010101" pitchFamily="2" charset="-122"/>
              <a:cs typeface="+mn-cs"/>
            </a:endParaRPr>
          </a:p>
        </p:txBody>
      </p:sp>
      <p:grpSp>
        <p:nvGrpSpPr>
          <p:cNvPr id="4" name="组合 66573"/>
          <p:cNvGrpSpPr/>
          <p:nvPr/>
        </p:nvGrpSpPr>
        <p:grpSpPr>
          <a:xfrm>
            <a:off x="4067175" y="2133600"/>
            <a:ext cx="3081338" cy="671513"/>
            <a:chOff x="0" y="0"/>
            <a:chExt cx="1941" cy="423"/>
          </a:xfrm>
        </p:grpSpPr>
        <p:graphicFrame>
          <p:nvGraphicFramePr>
            <p:cNvPr id="53268" name="对象 66574"/>
            <p:cNvGraphicFramePr>
              <a:graphicFrameLocks noChangeAspect="1"/>
            </p:cNvGraphicFramePr>
            <p:nvPr/>
          </p:nvGraphicFramePr>
          <p:xfrm>
            <a:off x="0" y="0"/>
            <a:ext cx="1941" cy="423"/>
          </p:xfrm>
          <a:graphic>
            <a:graphicData uri="http://schemas.openxmlformats.org/presentationml/2006/ole">
              <mc:AlternateContent xmlns:mc="http://schemas.openxmlformats.org/markup-compatibility/2006">
                <mc:Choice xmlns:v="urn:schemas-microsoft-com:vml" Requires="v">
                  <p:oleObj spid="_x0000_s3198" name="" r:id="rId5" imgW="1049020" imgH="233045" progId="">
                    <p:embed/>
                  </p:oleObj>
                </mc:Choice>
                <mc:Fallback>
                  <p:oleObj name="" r:id="rId5" imgW="1049020" imgH="233045" progId="">
                    <p:embed/>
                    <p:pic>
                      <p:nvPicPr>
                        <p:cNvPr id="0" name="图片 3197"/>
                        <p:cNvPicPr/>
                        <p:nvPr/>
                      </p:nvPicPr>
                      <p:blipFill>
                        <a:blip r:embed="rId6"/>
                        <a:stretch>
                          <a:fillRect/>
                        </a:stretch>
                      </p:blipFill>
                      <p:spPr>
                        <a:xfrm>
                          <a:off x="0" y="0"/>
                          <a:ext cx="1941" cy="423"/>
                        </a:xfrm>
                        <a:prstGeom prst="rect">
                          <a:avLst/>
                        </a:prstGeom>
                        <a:noFill/>
                        <a:ln w="38100">
                          <a:noFill/>
                          <a:miter/>
                        </a:ln>
                      </p:spPr>
                    </p:pic>
                  </p:oleObj>
                </mc:Fallback>
              </mc:AlternateContent>
            </a:graphicData>
          </a:graphic>
        </p:graphicFrame>
        <p:grpSp>
          <p:nvGrpSpPr>
            <p:cNvPr id="53269" name="组合 66575"/>
            <p:cNvGrpSpPr/>
            <p:nvPr/>
          </p:nvGrpSpPr>
          <p:grpSpPr>
            <a:xfrm>
              <a:off x="1545" y="150"/>
              <a:ext cx="384" cy="240"/>
              <a:chOff x="0" y="0"/>
              <a:chExt cx="384" cy="240"/>
            </a:xfrm>
          </p:grpSpPr>
          <p:sp>
            <p:nvSpPr>
              <p:cNvPr id="53270" name="直接连接符 66576"/>
              <p:cNvSpPr/>
              <p:nvPr/>
            </p:nvSpPr>
            <p:spPr>
              <a:xfrm flipH="1">
                <a:off x="0" y="0"/>
                <a:ext cx="144" cy="240"/>
              </a:xfrm>
              <a:prstGeom prst="line">
                <a:avLst/>
              </a:prstGeom>
              <a:ln w="28575" cap="flat" cmpd="sng">
                <a:solidFill>
                  <a:schemeClr val="tx1"/>
                </a:solidFill>
                <a:prstDash val="solid"/>
                <a:headEnd type="none" w="med" len="med"/>
                <a:tailEnd type="none" w="med" len="med"/>
              </a:ln>
            </p:spPr>
          </p:sp>
          <p:sp>
            <p:nvSpPr>
              <p:cNvPr id="53271" name="直接连接符 66577"/>
              <p:cNvSpPr/>
              <p:nvPr/>
            </p:nvSpPr>
            <p:spPr>
              <a:xfrm>
                <a:off x="0" y="240"/>
                <a:ext cx="384" cy="0"/>
              </a:xfrm>
              <a:prstGeom prst="line">
                <a:avLst/>
              </a:prstGeom>
              <a:ln w="28575" cap="flat" cmpd="sng">
                <a:solidFill>
                  <a:schemeClr val="tx1"/>
                </a:solidFill>
                <a:prstDash val="solid"/>
                <a:headEnd type="none" w="med" len="med"/>
                <a:tailEnd type="none" w="med" len="med"/>
              </a:ln>
            </p:spPr>
          </p:sp>
        </p:grpSp>
      </p:grpSp>
      <p:sp>
        <p:nvSpPr>
          <p:cNvPr id="66579" name="矩形 66578"/>
          <p:cNvSpPr/>
          <p:nvPr/>
        </p:nvSpPr>
        <p:spPr>
          <a:xfrm>
            <a:off x="755650" y="4076700"/>
            <a:ext cx="3756025" cy="604838"/>
          </a:xfrm>
          <a:prstGeom prst="rect">
            <a:avLst/>
          </a:prstGeom>
          <a:noFill/>
          <a:ln w="9525">
            <a:noFill/>
            <a:miter/>
          </a:ln>
        </p:spPr>
        <p:txBody>
          <a:bodyPr wrap="none">
            <a:spAutoFit/>
          </a:bodyPr>
          <a:lstStyle/>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a:ln>
                  <a:noFill/>
                </a:ln>
                <a:solidFill>
                  <a:srgbClr val="000099"/>
                </a:solidFill>
                <a:effectLst/>
                <a:uLnTx/>
                <a:uFillTx/>
                <a:latin typeface="Times New Roman" panose="02020603050405020304" pitchFamily="18" charset="0"/>
                <a:ea typeface="宋体" panose="02010600030101010101" pitchFamily="2" charset="-122"/>
                <a:cs typeface="+mn-cs"/>
              </a:rPr>
              <a:t>③</a:t>
            </a:r>
            <a:r>
              <a:rPr kumimoji="0" lang="zh-CN" altLang="en-US" sz="2800" b="1" i="0" u="none" strike="noStrike" kern="1200" cap="none" spc="0" normalizeH="0" baseline="0" noProof="0">
                <a:ln>
                  <a:noFill/>
                </a:ln>
                <a:solidFill>
                  <a:srgbClr val="000099"/>
                </a:solidFill>
                <a:effectLst>
                  <a:outerShdw blurRad="38100" dist="38100" dir="2700000" algn="tl">
                    <a:srgbClr val="C0C0C0"/>
                  </a:outerShdw>
                </a:effectLst>
                <a:uLnTx/>
                <a:uFillTx/>
                <a:latin typeface="Times New Roman" panose="02020603050405020304" pitchFamily="18" charset="0"/>
                <a:ea typeface="楷体_GB2312" pitchFamily="49" charset="-122"/>
                <a:cs typeface="+mn-cs"/>
              </a:rPr>
              <a:t>相量的两种表示形式</a:t>
            </a:r>
            <a:endParaRPr kumimoji="0" lang="zh-CN" altLang="en-US" sz="2800" b="1" i="0" u="none" strike="noStrike" kern="1200" cap="none" spc="0" normalizeH="0" baseline="0" noProof="0">
              <a:ln>
                <a:noFill/>
              </a:ln>
              <a:solidFill>
                <a:srgbClr val="000099"/>
              </a:solidFill>
              <a:effectLst>
                <a:outerShdw blurRad="38100" dist="38100" dir="2700000" algn="tl">
                  <a:srgbClr val="C0C0C0"/>
                </a:outerShdw>
              </a:effectLst>
              <a:uLnTx/>
              <a:uFillTx/>
              <a:latin typeface="Times New Roman" panose="02020603050405020304" pitchFamily="18" charset="0"/>
              <a:ea typeface="楷体_GB2312" pitchFamily="49" charset="-122"/>
              <a:cs typeface="+mn-cs"/>
            </a:endParaRPr>
          </a:p>
        </p:txBody>
      </p:sp>
      <p:sp>
        <p:nvSpPr>
          <p:cNvPr id="66580" name="文本框 66579"/>
          <p:cNvSpPr txBox="1"/>
          <p:nvPr/>
        </p:nvSpPr>
        <p:spPr>
          <a:xfrm>
            <a:off x="900113" y="5589588"/>
            <a:ext cx="6313487" cy="604837"/>
          </a:xfrm>
          <a:prstGeom prst="rect">
            <a:avLst/>
          </a:prstGeom>
          <a:noFill/>
          <a:ln w="9525">
            <a:noFill/>
          </a:ln>
        </p:spPr>
        <p:txBody>
          <a:bodyPr>
            <a:spAutoFit/>
          </a:bodyPr>
          <a:p>
            <a:pPr>
              <a:lnSpc>
                <a:spcPct val="120000"/>
              </a:lnSpc>
            </a:pPr>
            <a:r>
              <a:rPr lang="zh-CN" altLang="en-US" dirty="0">
                <a:latin typeface="Times New Roman" panose="02020603050405020304" pitchFamily="18" charset="0"/>
              </a:rPr>
              <a:t>  </a:t>
            </a:r>
            <a:r>
              <a:rPr lang="zh-CN" altLang="en-US" dirty="0">
                <a:solidFill>
                  <a:srgbClr val="CC0000"/>
                </a:solidFill>
                <a:latin typeface="楷体_GB2312" pitchFamily="49" charset="-122"/>
                <a:ea typeface="楷体_GB2312" pitchFamily="49" charset="-122"/>
              </a:rPr>
              <a:t>相量图</a:t>
            </a:r>
            <a:r>
              <a:rPr lang="en-US" altLang="zh-CN" dirty="0">
                <a:solidFill>
                  <a:srgbClr val="CC0000"/>
                </a:solidFill>
                <a:latin typeface="楷体_GB2312" pitchFamily="49" charset="-122"/>
                <a:ea typeface="楷体_GB2312" pitchFamily="49" charset="-122"/>
              </a:rPr>
              <a:t>:</a:t>
            </a:r>
            <a:r>
              <a:rPr lang="en-US" altLang="zh-CN" dirty="0">
                <a:latin typeface="楷体_GB2312" pitchFamily="49" charset="-122"/>
                <a:ea typeface="楷体_GB2312" pitchFamily="49" charset="-122"/>
              </a:rPr>
              <a:t> </a:t>
            </a:r>
            <a:r>
              <a:rPr lang="zh-CN" altLang="en-US" dirty="0">
                <a:solidFill>
                  <a:srgbClr val="003366"/>
                </a:solidFill>
                <a:latin typeface="楷体_GB2312" pitchFamily="49" charset="-122"/>
                <a:ea typeface="楷体_GB2312" pitchFamily="49" charset="-122"/>
              </a:rPr>
              <a:t>把相量表示在复平面的图形</a:t>
            </a:r>
            <a:endParaRPr lang="zh-CN" altLang="en-US" dirty="0">
              <a:solidFill>
                <a:srgbClr val="003366"/>
              </a:solidFill>
              <a:latin typeface="楷体_GB2312" pitchFamily="49" charset="-122"/>
              <a:ea typeface="楷体_GB2312" pitchFamily="49" charset="-122"/>
            </a:endParaRPr>
          </a:p>
        </p:txBody>
      </p:sp>
      <p:grpSp>
        <p:nvGrpSpPr>
          <p:cNvPr id="6" name="组合 66580"/>
          <p:cNvGrpSpPr/>
          <p:nvPr/>
        </p:nvGrpSpPr>
        <p:grpSpPr>
          <a:xfrm>
            <a:off x="1042988" y="4868863"/>
            <a:ext cx="6948487" cy="657225"/>
            <a:chOff x="0" y="0"/>
            <a:chExt cx="4377" cy="414"/>
          </a:xfrm>
        </p:grpSpPr>
        <p:grpSp>
          <p:nvGrpSpPr>
            <p:cNvPr id="53262" name="组合 66581"/>
            <p:cNvGrpSpPr/>
            <p:nvPr/>
          </p:nvGrpSpPr>
          <p:grpSpPr>
            <a:xfrm>
              <a:off x="0" y="0"/>
              <a:ext cx="4377" cy="414"/>
              <a:chOff x="0" y="0"/>
              <a:chExt cx="4377" cy="414"/>
            </a:xfrm>
          </p:grpSpPr>
          <p:graphicFrame>
            <p:nvGraphicFramePr>
              <p:cNvPr id="53266" name="对象 66582"/>
              <p:cNvGraphicFramePr>
                <a:graphicFrameLocks noChangeAspect="1"/>
              </p:cNvGraphicFramePr>
              <p:nvPr/>
            </p:nvGraphicFramePr>
            <p:xfrm>
              <a:off x="826" y="26"/>
              <a:ext cx="3551" cy="388"/>
            </p:xfrm>
            <a:graphic>
              <a:graphicData uri="http://schemas.openxmlformats.org/presentationml/2006/ole">
                <mc:AlternateContent xmlns:mc="http://schemas.openxmlformats.org/markup-compatibility/2006">
                  <mc:Choice xmlns:v="urn:schemas-microsoft-com:vml" Requires="v">
                    <p:oleObj spid="_x0000_s3181" name="" r:id="rId7" imgW="2350135" imgH="304800" progId="">
                      <p:embed/>
                    </p:oleObj>
                  </mc:Choice>
                  <mc:Fallback>
                    <p:oleObj name="" r:id="rId7" imgW="2350135" imgH="304800" progId="">
                      <p:embed/>
                      <p:pic>
                        <p:nvPicPr>
                          <p:cNvPr id="0" name="图片 3180"/>
                          <p:cNvPicPr/>
                          <p:nvPr/>
                        </p:nvPicPr>
                        <p:blipFill>
                          <a:blip r:embed="rId8"/>
                          <a:stretch>
                            <a:fillRect/>
                          </a:stretch>
                        </p:blipFill>
                        <p:spPr>
                          <a:xfrm>
                            <a:off x="826" y="26"/>
                            <a:ext cx="3551" cy="388"/>
                          </a:xfrm>
                          <a:prstGeom prst="rect">
                            <a:avLst/>
                          </a:prstGeom>
                          <a:noFill/>
                          <a:ln w="38100">
                            <a:noFill/>
                            <a:miter/>
                          </a:ln>
                        </p:spPr>
                      </p:pic>
                    </p:oleObj>
                  </mc:Fallback>
                </mc:AlternateContent>
              </a:graphicData>
            </a:graphic>
          </p:graphicFrame>
          <p:sp>
            <p:nvSpPr>
              <p:cNvPr id="53267" name="矩形 66583"/>
              <p:cNvSpPr/>
              <p:nvPr/>
            </p:nvSpPr>
            <p:spPr>
              <a:xfrm>
                <a:off x="0" y="0"/>
                <a:ext cx="866" cy="381"/>
              </a:xfrm>
              <a:prstGeom prst="rect">
                <a:avLst/>
              </a:prstGeom>
              <a:noFill/>
              <a:ln w="9525">
                <a:noFill/>
              </a:ln>
            </p:spPr>
            <p:txBody>
              <a:bodyPr wrap="none">
                <a:spAutoFit/>
              </a:bodyPr>
              <a:p>
                <a:pPr>
                  <a:lnSpc>
                    <a:spcPct val="120000"/>
                  </a:lnSpc>
                </a:pPr>
                <a:r>
                  <a:rPr lang="zh-CN" altLang="en-US" dirty="0">
                    <a:solidFill>
                      <a:srgbClr val="CC0000"/>
                    </a:solidFill>
                    <a:latin typeface="Times New Roman" panose="02020603050405020304" pitchFamily="18" charset="0"/>
                    <a:ea typeface="楷体_GB2312" pitchFamily="49" charset="-122"/>
                  </a:rPr>
                  <a:t>相量式</a:t>
                </a:r>
                <a:r>
                  <a:rPr lang="en-US" altLang="zh-CN" dirty="0">
                    <a:solidFill>
                      <a:srgbClr val="CC0000"/>
                    </a:solidFill>
                    <a:latin typeface="Times New Roman" panose="02020603050405020304" pitchFamily="18" charset="0"/>
                  </a:rPr>
                  <a:t>:</a:t>
                </a:r>
                <a:endParaRPr lang="en-US" altLang="zh-CN" dirty="0">
                  <a:solidFill>
                    <a:srgbClr val="CC0000"/>
                  </a:solidFill>
                  <a:latin typeface="Times New Roman" panose="02020603050405020304" pitchFamily="18" charset="0"/>
                </a:endParaRPr>
              </a:p>
            </p:txBody>
          </p:sp>
        </p:grpSp>
        <p:grpSp>
          <p:nvGrpSpPr>
            <p:cNvPr id="53263" name="组合 66584"/>
            <p:cNvGrpSpPr/>
            <p:nvPr/>
          </p:nvGrpSpPr>
          <p:grpSpPr>
            <a:xfrm>
              <a:off x="2073" y="130"/>
              <a:ext cx="384" cy="240"/>
              <a:chOff x="0" y="0"/>
              <a:chExt cx="384" cy="240"/>
            </a:xfrm>
          </p:grpSpPr>
          <p:sp>
            <p:nvSpPr>
              <p:cNvPr id="53264" name="直接连接符 66585"/>
              <p:cNvSpPr/>
              <p:nvPr/>
            </p:nvSpPr>
            <p:spPr>
              <a:xfrm flipH="1">
                <a:off x="0" y="0"/>
                <a:ext cx="144" cy="240"/>
              </a:xfrm>
              <a:prstGeom prst="line">
                <a:avLst/>
              </a:prstGeom>
              <a:ln w="28575" cap="flat" cmpd="sng">
                <a:solidFill>
                  <a:schemeClr val="tx1"/>
                </a:solidFill>
                <a:prstDash val="solid"/>
                <a:headEnd type="none" w="med" len="med"/>
                <a:tailEnd type="none" w="med" len="med"/>
              </a:ln>
            </p:spPr>
          </p:sp>
          <p:sp>
            <p:nvSpPr>
              <p:cNvPr id="53265" name="直接连接符 66586"/>
              <p:cNvSpPr/>
              <p:nvPr/>
            </p:nvSpPr>
            <p:spPr>
              <a:xfrm>
                <a:off x="0" y="240"/>
                <a:ext cx="384" cy="0"/>
              </a:xfrm>
              <a:prstGeom prst="line">
                <a:avLst/>
              </a:prstGeom>
              <a:ln w="28575" cap="flat" cmpd="sng">
                <a:solidFill>
                  <a:schemeClr val="tx1"/>
                </a:solidFill>
                <a:prstDash val="solid"/>
                <a:headEnd type="none" w="med" len="med"/>
                <a:tailEnd type="none" w="med" len="med"/>
              </a:ln>
            </p:spPr>
          </p:sp>
        </p:grpSp>
      </p:grpSp>
      <p:sp>
        <p:nvSpPr>
          <p:cNvPr id="53261"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66564"/>
                                        </p:tgtEl>
                                        <p:attrNameLst>
                                          <p:attrName>style.visibility</p:attrName>
                                        </p:attrNameLst>
                                      </p:cBhvr>
                                      <p:to>
                                        <p:strVal val="visible"/>
                                      </p:to>
                                    </p:set>
                                    <p:animEffect transition="in" filter="strips(downLeft)">
                                      <p:cBhvr>
                                        <p:cTn id="7" dur="500"/>
                                        <p:tgtEl>
                                          <p:spTgt spid="6656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6563"/>
                                        </p:tgtEl>
                                        <p:attrNameLst>
                                          <p:attrName>style.visibility</p:attrName>
                                        </p:attrNameLst>
                                      </p:cBhvr>
                                      <p:to>
                                        <p:strVal val="visible"/>
                                      </p:to>
                                    </p:set>
                                    <p:animEffect transition="in" filter="wipe(left)">
                                      <p:cBhvr>
                                        <p:cTn id="12" dur="500"/>
                                        <p:tgtEl>
                                          <p:spTgt spid="6656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6565"/>
                                        </p:tgtEl>
                                        <p:attrNameLst>
                                          <p:attrName>style.visibility</p:attrName>
                                        </p:attrNameLst>
                                      </p:cBhvr>
                                      <p:to>
                                        <p:strVal val="visible"/>
                                      </p:to>
                                    </p:set>
                                    <p:animEffect transition="in" filter="wipe(left)">
                                      <p:cBhvr>
                                        <p:cTn id="17" dur="500"/>
                                        <p:tgtEl>
                                          <p:spTgt spid="6656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9" presetClass="entr" presetSubtype="10" fill="hold" grpId="0" nodeType="clickEffect">
                                  <p:stCondLst>
                                    <p:cond delay="0"/>
                                  </p:stCondLst>
                                  <p:childTnLst>
                                    <p:set>
                                      <p:cBhvr>
                                        <p:cTn id="26" dur="1" fill="hold">
                                          <p:stCondLst>
                                            <p:cond delay="0"/>
                                          </p:stCondLst>
                                        </p:cTn>
                                        <p:tgtEl>
                                          <p:spTgt spid="66566"/>
                                        </p:tgtEl>
                                        <p:attrNameLst>
                                          <p:attrName>style.visibility</p:attrName>
                                        </p:attrNameLst>
                                      </p:cBhvr>
                                      <p:to>
                                        <p:strVal val="visible"/>
                                      </p:to>
                                    </p:set>
                                    <p:anim calcmode="lin" valueType="num">
                                      <p:cBhvr>
                                        <p:cTn id="27" dur="5000" fill="hold"/>
                                        <p:tgtEl>
                                          <p:spTgt spid="66566"/>
                                        </p:tgtEl>
                                        <p:attrNameLst>
                                          <p:attrName>ppt_w</p:attrName>
                                        </p:attrNameLst>
                                      </p:cBhvr>
                                      <p:tavLst>
                                        <p:tav tm="0" fmla="#ppt_w*sin(2.5*pi*$)">
                                          <p:val>
                                            <p:fltVal val="0.000000"/>
                                          </p:val>
                                        </p:tav>
                                        <p:tav tm="100000">
                                          <p:val>
                                            <p:fltVal val="1.000000"/>
                                          </p:val>
                                        </p:tav>
                                      </p:tavLst>
                                    </p:anim>
                                    <p:anim calcmode="lin" valueType="num">
                                      <p:cBhvr>
                                        <p:cTn id="28" dur="5000" fill="hold"/>
                                        <p:tgtEl>
                                          <p:spTgt spid="66566"/>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16" presetClass="entr" presetSubtype="42" fill="hold" nodeType="click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barn(outHorizontal)">
                                      <p:cBhvr>
                                        <p:cTn id="33" dur="500"/>
                                        <p:tgtEl>
                                          <p:spTgt spid="2"/>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66573"/>
                                        </p:tgtEl>
                                        <p:attrNameLst>
                                          <p:attrName>style.visibility</p:attrName>
                                        </p:attrNameLst>
                                      </p:cBhvr>
                                      <p:to>
                                        <p:strVal val="visible"/>
                                      </p:to>
                                    </p:set>
                                    <p:animEffect transition="in" filter="wipe(left)">
                                      <p:cBhvr>
                                        <p:cTn id="38" dur="500"/>
                                        <p:tgtEl>
                                          <p:spTgt spid="66573"/>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66579"/>
                                        </p:tgtEl>
                                        <p:attrNameLst>
                                          <p:attrName>style.visibility</p:attrName>
                                        </p:attrNameLst>
                                      </p:cBhvr>
                                      <p:to>
                                        <p:strVal val="visible"/>
                                      </p:to>
                                    </p:set>
                                    <p:animEffect transition="in" filter="wipe(left)">
                                      <p:cBhvr>
                                        <p:cTn id="43" dur="500"/>
                                        <p:tgtEl>
                                          <p:spTgt spid="66579"/>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left)">
                                      <p:cBhvr>
                                        <p:cTn id="48" dur="500"/>
                                        <p:tgtEl>
                                          <p:spTgt spid="6"/>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66580"/>
                                        </p:tgtEl>
                                        <p:attrNameLst>
                                          <p:attrName>style.visibility</p:attrName>
                                        </p:attrNameLst>
                                      </p:cBhvr>
                                      <p:to>
                                        <p:strVal val="visible"/>
                                      </p:to>
                                    </p:set>
                                    <p:animEffect transition="in" filter="wipe(left)">
                                      <p:cBhvr>
                                        <p:cTn id="53" dur="500"/>
                                        <p:tgtEl>
                                          <p:spTgt spid="665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p:bldP spid="66564" grpId="0" bldLvl="0" animBg="1"/>
      <p:bldP spid="66566" grpId="0"/>
      <p:bldP spid="66573" grpId="0"/>
      <p:bldP spid="66579" grpId="0"/>
      <p:bldP spid="6658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7586" name="矩形 67585"/>
          <p:cNvSpPr/>
          <p:nvPr/>
        </p:nvSpPr>
        <p:spPr>
          <a:xfrm>
            <a:off x="539750" y="1700213"/>
            <a:ext cx="3429000" cy="1038225"/>
          </a:xfrm>
          <a:prstGeom prst="rect">
            <a:avLst/>
          </a:prstGeom>
          <a:noFill/>
          <a:ln w="9525">
            <a:noFill/>
            <a:miter/>
          </a:ln>
        </p:spPr>
        <p:txBody>
          <a:bodyPr lIns="92075" tIns="46038" rIns="92075" bIns="46038"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800" b="1" i="0" u="none" strike="noStrike" kern="1200" cap="none" spc="0" normalizeH="0" baseline="0" noProof="0">
                <a:ln>
                  <a:noFill/>
                </a:ln>
                <a:solidFill>
                  <a:srgbClr val="000099"/>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rPr>
              <a:t>⑤</a:t>
            </a:r>
            <a:r>
              <a:rPr kumimoji="0" lang="zh-CN" altLang="en-US" sz="2800" b="1" i="0" u="none" strike="noStrike" kern="1200" cap="none" spc="0" normalizeH="0" baseline="0" noProof="0">
                <a:ln>
                  <a:noFill/>
                </a:ln>
                <a:solidFill>
                  <a:srgbClr val="000099"/>
                </a:solidFill>
                <a:effectLst>
                  <a:outerShdw blurRad="38100" dist="38100" dir="2700000" algn="tl">
                    <a:srgbClr val="C0C0C0"/>
                  </a:outerShdw>
                </a:effectLst>
                <a:uLnTx/>
                <a:uFillTx/>
                <a:latin typeface="楷体_GB2312" pitchFamily="49" charset="-122"/>
                <a:ea typeface="楷体_GB2312" pitchFamily="49" charset="-122"/>
                <a:cs typeface="+mn-cs"/>
              </a:rPr>
              <a:t>相量的书写方式</a:t>
            </a:r>
            <a:endParaRPr kumimoji="0" lang="zh-CN" altLang="en-US" sz="2800" b="1" i="0" u="none" strike="noStrike" kern="1200" cap="none" spc="0" normalizeH="0" baseline="0" noProof="0">
              <a:ln>
                <a:noFill/>
              </a:ln>
              <a:solidFill>
                <a:srgbClr val="000099"/>
              </a:solidFill>
              <a:effectLst>
                <a:outerShdw blurRad="38100" dist="38100" dir="2700000" algn="tl">
                  <a:srgbClr val="C0C0C0"/>
                </a:outerShdw>
              </a:effectLst>
              <a:uLnTx/>
              <a:uFillTx/>
              <a:latin typeface="楷体_GB2312" pitchFamily="49" charset="-122"/>
              <a:ea typeface="楷体_GB2312" pitchFamily="49" charset="-122"/>
              <a:cs typeface="+mn-cs"/>
            </a:endParaRPr>
          </a:p>
        </p:txBody>
      </p:sp>
      <p:sp>
        <p:nvSpPr>
          <p:cNvPr id="67587" name="矩形 67586"/>
          <p:cNvSpPr/>
          <p:nvPr/>
        </p:nvSpPr>
        <p:spPr>
          <a:xfrm>
            <a:off x="366713" y="2641600"/>
            <a:ext cx="5943600" cy="730250"/>
          </a:xfrm>
          <a:prstGeom prst="rect">
            <a:avLst/>
          </a:prstGeom>
          <a:noFill/>
          <a:ln w="9525">
            <a:noFill/>
          </a:ln>
        </p:spPr>
        <p:txBody>
          <a:bodyPr lIns="90488" tIns="44450" rIns="90488" bIns="44450" anchor="ctr" anchorCtr="0">
            <a:spAutoFit/>
          </a:bodyPr>
          <a:p>
            <a:pPr>
              <a:lnSpc>
                <a:spcPct val="150000"/>
              </a:lnSpc>
              <a:spcBef>
                <a:spcPct val="50000"/>
              </a:spcBef>
            </a:pPr>
            <a:r>
              <a:rPr lang="zh-CN" altLang="en-US" dirty="0">
                <a:latin typeface="Times New Roman" panose="02020603050405020304" pitchFamily="18" charset="0"/>
              </a:rPr>
              <a:t>  </a:t>
            </a:r>
            <a:r>
              <a:rPr lang="zh-CN" altLang="en-US" dirty="0">
                <a:solidFill>
                  <a:srgbClr val="FF0000"/>
                </a:solidFill>
                <a:latin typeface="Times New Roman" panose="02020603050405020304" pitchFamily="18" charset="0"/>
                <a:sym typeface="Symbol" panose="05050102010706020507" pitchFamily="18" charset="2"/>
              </a:rPr>
              <a:t>  </a:t>
            </a:r>
            <a:r>
              <a:rPr lang="zh-CN" altLang="en-US" dirty="0">
                <a:solidFill>
                  <a:schemeClr val="tx2"/>
                </a:solidFill>
                <a:latin typeface="楷体_GB2312" pitchFamily="49" charset="-122"/>
                <a:ea typeface="楷体_GB2312" pitchFamily="49" charset="-122"/>
                <a:sym typeface="Symbol" panose="05050102010706020507" pitchFamily="18" charset="2"/>
              </a:rPr>
              <a:t>模</a:t>
            </a:r>
            <a:r>
              <a:rPr lang="zh-CN" altLang="en-US" dirty="0">
                <a:latin typeface="楷体_GB2312" pitchFamily="49" charset="-122"/>
                <a:ea typeface="楷体_GB2312" pitchFamily="49" charset="-122"/>
              </a:rPr>
              <a:t>用最大值表示 ，则用符号</a:t>
            </a:r>
            <a:r>
              <a:rPr lang="zh-CN" altLang="en-US" dirty="0">
                <a:latin typeface="宋体" panose="02010600030101010101" pitchFamily="2" charset="-122"/>
              </a:rPr>
              <a:t>：</a:t>
            </a:r>
            <a:endParaRPr lang="zh-CN" altLang="en-US" dirty="0">
              <a:latin typeface="宋体" panose="02010600030101010101" pitchFamily="2" charset="-122"/>
            </a:endParaRPr>
          </a:p>
        </p:txBody>
      </p:sp>
      <p:graphicFrame>
        <p:nvGraphicFramePr>
          <p:cNvPr id="67588" name="对象 67587"/>
          <p:cNvGraphicFramePr>
            <a:graphicFrameLocks noChangeAspect="1"/>
          </p:cNvGraphicFramePr>
          <p:nvPr/>
        </p:nvGraphicFramePr>
        <p:xfrm>
          <a:off x="5795963" y="2657475"/>
          <a:ext cx="1425575" cy="803275"/>
        </p:xfrm>
        <a:graphic>
          <a:graphicData uri="http://schemas.openxmlformats.org/presentationml/2006/ole">
            <mc:AlternateContent xmlns:mc="http://schemas.openxmlformats.org/markup-compatibility/2006">
              <mc:Choice xmlns:v="urn:schemas-microsoft-com:vml" Requires="v">
                <p:oleObj spid="_x0000_s3177" name="" r:id="rId1" imgW="485775" imgH="306705" progId="">
                  <p:embed/>
                </p:oleObj>
              </mc:Choice>
              <mc:Fallback>
                <p:oleObj name="" r:id="rId1" imgW="485775" imgH="306705" progId="">
                  <p:embed/>
                  <p:pic>
                    <p:nvPicPr>
                      <p:cNvPr id="0" name="图片 3176"/>
                      <p:cNvPicPr/>
                      <p:nvPr/>
                    </p:nvPicPr>
                    <p:blipFill>
                      <a:blip r:embed="rId2"/>
                      <a:stretch>
                        <a:fillRect/>
                      </a:stretch>
                    </p:blipFill>
                    <p:spPr>
                      <a:xfrm>
                        <a:off x="5795963" y="2657475"/>
                        <a:ext cx="1425575" cy="803275"/>
                      </a:xfrm>
                      <a:prstGeom prst="rect">
                        <a:avLst/>
                      </a:prstGeom>
                      <a:pattFill prst="pct40">
                        <a:fgClr>
                          <a:srgbClr val="FF9900"/>
                        </a:fgClr>
                        <a:bgClr>
                          <a:srgbClr val="FFFFFF"/>
                        </a:bgClr>
                      </a:pattFill>
                      <a:ln w="38100" cap="flat" cmpd="sng">
                        <a:solidFill>
                          <a:srgbClr val="FF0000"/>
                        </a:solidFill>
                        <a:prstDash val="solid"/>
                        <a:miter/>
                        <a:headEnd type="none" w="med" len="med"/>
                        <a:tailEnd type="none" w="med" len="med"/>
                      </a:ln>
                    </p:spPr>
                  </p:pic>
                </p:oleObj>
              </mc:Fallback>
            </mc:AlternateContent>
          </a:graphicData>
        </a:graphic>
      </p:graphicFrame>
      <p:sp>
        <p:nvSpPr>
          <p:cNvPr id="67589" name="矩形 67588"/>
          <p:cNvSpPr/>
          <p:nvPr/>
        </p:nvSpPr>
        <p:spPr>
          <a:xfrm>
            <a:off x="468313" y="3357563"/>
            <a:ext cx="6508750" cy="604837"/>
          </a:xfrm>
          <a:prstGeom prst="rect">
            <a:avLst/>
          </a:prstGeom>
          <a:noFill/>
          <a:ln w="9525">
            <a:noFill/>
          </a:ln>
        </p:spPr>
        <p:txBody>
          <a:bodyPr anchor="ctr" anchorCtr="0">
            <a:spAutoFit/>
          </a:bodyPr>
          <a:p>
            <a:pPr>
              <a:lnSpc>
                <a:spcPct val="120000"/>
              </a:lnSpc>
            </a:pPr>
            <a:r>
              <a:rPr lang="zh-CN" altLang="en-US" dirty="0">
                <a:solidFill>
                  <a:srgbClr val="FF0000"/>
                </a:solidFill>
                <a:latin typeface="Times New Roman" panose="02020603050405020304" pitchFamily="18" charset="0"/>
                <a:sym typeface="Symbol" panose="05050102010706020507" pitchFamily="18" charset="2"/>
              </a:rPr>
              <a:t> </a:t>
            </a:r>
            <a:r>
              <a:rPr lang="zh-CN" altLang="en-US" dirty="0">
                <a:latin typeface="楷体_GB2312" pitchFamily="49" charset="-122"/>
                <a:ea typeface="楷体_GB2312" pitchFamily="49" charset="-122"/>
              </a:rPr>
              <a:t>实际应用中，模多采用有效值，符号</a:t>
            </a:r>
            <a:r>
              <a:rPr lang="zh-CN" altLang="en-US" dirty="0">
                <a:latin typeface="宋体" panose="02010600030101010101" pitchFamily="2" charset="-122"/>
              </a:rPr>
              <a:t>：</a:t>
            </a:r>
            <a:endParaRPr lang="zh-CN" altLang="en-US" dirty="0">
              <a:latin typeface="宋体" panose="02010600030101010101" pitchFamily="2" charset="-122"/>
            </a:endParaRPr>
          </a:p>
        </p:txBody>
      </p:sp>
      <p:graphicFrame>
        <p:nvGraphicFramePr>
          <p:cNvPr id="67590" name="对象 67589"/>
          <p:cNvGraphicFramePr>
            <a:graphicFrameLocks noChangeAspect="1"/>
          </p:cNvGraphicFramePr>
          <p:nvPr/>
        </p:nvGraphicFramePr>
        <p:xfrm>
          <a:off x="6948488" y="3482975"/>
          <a:ext cx="931862" cy="723900"/>
        </p:xfrm>
        <a:graphic>
          <a:graphicData uri="http://schemas.openxmlformats.org/presentationml/2006/ole">
            <mc:AlternateContent xmlns:mc="http://schemas.openxmlformats.org/markup-compatibility/2006">
              <mc:Choice xmlns:v="urn:schemas-microsoft-com:vml" Requires="v">
                <p:oleObj spid="_x0000_s3178" name="" r:id="rId3" imgW="307340" imgH="307340" progId="">
                  <p:embed/>
                </p:oleObj>
              </mc:Choice>
              <mc:Fallback>
                <p:oleObj name="" r:id="rId3" imgW="307340" imgH="307340" progId="">
                  <p:embed/>
                  <p:pic>
                    <p:nvPicPr>
                      <p:cNvPr id="0" name="图片 3177"/>
                      <p:cNvPicPr/>
                      <p:nvPr/>
                    </p:nvPicPr>
                    <p:blipFill>
                      <a:blip r:embed="rId4"/>
                      <a:stretch>
                        <a:fillRect/>
                      </a:stretch>
                    </p:blipFill>
                    <p:spPr>
                      <a:xfrm>
                        <a:off x="6948488" y="3482975"/>
                        <a:ext cx="931862" cy="723900"/>
                      </a:xfrm>
                      <a:prstGeom prst="rect">
                        <a:avLst/>
                      </a:prstGeom>
                      <a:pattFill prst="pct40">
                        <a:fgClr>
                          <a:srgbClr val="FFCCFF"/>
                        </a:fgClr>
                        <a:bgClr>
                          <a:srgbClr val="FFFFFF"/>
                        </a:bgClr>
                      </a:pattFill>
                      <a:ln w="38100" cap="flat" cmpd="sng">
                        <a:solidFill>
                          <a:srgbClr val="FF0000"/>
                        </a:solidFill>
                        <a:prstDash val="solid"/>
                        <a:miter/>
                        <a:headEnd type="none" w="med" len="med"/>
                        <a:tailEnd type="none" w="med" len="med"/>
                      </a:ln>
                    </p:spPr>
                  </p:pic>
                </p:oleObj>
              </mc:Fallback>
            </mc:AlternateContent>
          </a:graphicData>
        </a:graphic>
      </p:graphicFrame>
      <p:grpSp>
        <p:nvGrpSpPr>
          <p:cNvPr id="2" name="组合 67590"/>
          <p:cNvGrpSpPr/>
          <p:nvPr/>
        </p:nvGrpSpPr>
        <p:grpSpPr>
          <a:xfrm>
            <a:off x="755650" y="3933825"/>
            <a:ext cx="5424488" cy="557213"/>
            <a:chOff x="0" y="0"/>
            <a:chExt cx="3417" cy="351"/>
          </a:xfrm>
        </p:grpSpPr>
        <p:sp>
          <p:nvSpPr>
            <p:cNvPr id="54293" name="矩形 67591"/>
            <p:cNvSpPr/>
            <p:nvPr/>
          </p:nvSpPr>
          <p:spPr>
            <a:xfrm>
              <a:off x="0" y="0"/>
              <a:ext cx="1152" cy="325"/>
            </a:xfrm>
            <a:prstGeom prst="rect">
              <a:avLst/>
            </a:prstGeom>
            <a:noFill/>
            <a:ln w="9525">
              <a:noFill/>
            </a:ln>
          </p:spPr>
          <p:txBody>
            <a:bodyPr lIns="90488" tIns="44450" rIns="90488" bIns="44450" anchor="ctr" anchorCtr="0">
              <a:spAutoFit/>
            </a:bodyPr>
            <a:p>
              <a:pPr>
                <a:spcBef>
                  <a:spcPct val="50000"/>
                </a:spcBef>
              </a:pPr>
              <a:r>
                <a:rPr lang="zh-CN" altLang="en-US" dirty="0">
                  <a:solidFill>
                    <a:srgbClr val="000099"/>
                  </a:solidFill>
                  <a:latin typeface="楷体_GB2312" pitchFamily="49" charset="-122"/>
                  <a:ea typeface="楷体_GB2312" pitchFamily="49" charset="-122"/>
                </a:rPr>
                <a:t>如：已知</a:t>
              </a:r>
              <a:endParaRPr lang="zh-CN" altLang="en-US" dirty="0">
                <a:solidFill>
                  <a:srgbClr val="000099"/>
                </a:solidFill>
                <a:latin typeface="楷体_GB2312" pitchFamily="49" charset="-122"/>
                <a:ea typeface="楷体_GB2312" pitchFamily="49" charset="-122"/>
              </a:endParaRPr>
            </a:p>
          </p:txBody>
        </p:sp>
        <p:graphicFrame>
          <p:nvGraphicFramePr>
            <p:cNvPr id="54294" name="对象 67592">
              <a:hlinkClick r:id="" action="ppaction://ole?verb="/>
            </p:cNvPr>
            <p:cNvGraphicFramePr/>
            <p:nvPr/>
          </p:nvGraphicFramePr>
          <p:xfrm>
            <a:off x="992" y="48"/>
            <a:ext cx="2425" cy="303"/>
          </p:xfrm>
          <a:graphic>
            <a:graphicData uri="http://schemas.openxmlformats.org/presentationml/2006/ole">
              <mc:AlternateContent xmlns:mc="http://schemas.openxmlformats.org/markup-compatibility/2006">
                <mc:Choice xmlns:v="urn:schemas-microsoft-com:vml" Requires="v">
                  <p:oleObj spid="_x0000_s3179" name="" r:id="rId5" imgW="1567180" imgH="203835" progId="">
                    <p:embed/>
                  </p:oleObj>
                </mc:Choice>
                <mc:Fallback>
                  <p:oleObj name="" r:id="rId5" imgW="1567180" imgH="203835" progId="">
                    <p:embed/>
                    <p:pic>
                      <p:nvPicPr>
                        <p:cNvPr id="0" name="图片 3178"/>
                        <p:cNvPicPr/>
                        <p:nvPr/>
                      </p:nvPicPr>
                      <p:blipFill>
                        <a:blip r:embed="rId6"/>
                        <a:stretch>
                          <a:fillRect/>
                        </a:stretch>
                      </p:blipFill>
                      <p:spPr>
                        <a:xfrm>
                          <a:off x="992" y="48"/>
                          <a:ext cx="2425" cy="303"/>
                        </a:xfrm>
                        <a:prstGeom prst="rect">
                          <a:avLst/>
                        </a:prstGeom>
                        <a:noFill/>
                        <a:ln w="38100">
                          <a:noFill/>
                          <a:miter/>
                        </a:ln>
                      </p:spPr>
                    </p:pic>
                  </p:oleObj>
                </mc:Fallback>
              </mc:AlternateContent>
            </a:graphicData>
          </a:graphic>
        </p:graphicFrame>
      </p:grpSp>
      <p:grpSp>
        <p:nvGrpSpPr>
          <p:cNvPr id="3" name="组合 67593"/>
          <p:cNvGrpSpPr/>
          <p:nvPr/>
        </p:nvGrpSpPr>
        <p:grpSpPr>
          <a:xfrm>
            <a:off x="755650" y="4292600"/>
            <a:ext cx="6143625" cy="982663"/>
            <a:chOff x="0" y="0"/>
            <a:chExt cx="3870" cy="619"/>
          </a:xfrm>
        </p:grpSpPr>
        <p:graphicFrame>
          <p:nvGraphicFramePr>
            <p:cNvPr id="54289" name="对象 67594">
              <a:hlinkClick r:id="" action="ppaction://ole?verb="/>
            </p:cNvPr>
            <p:cNvGraphicFramePr/>
            <p:nvPr/>
          </p:nvGraphicFramePr>
          <p:xfrm>
            <a:off x="263" y="92"/>
            <a:ext cx="1810" cy="340"/>
          </p:xfrm>
          <a:graphic>
            <a:graphicData uri="http://schemas.openxmlformats.org/presentationml/2006/ole">
              <mc:AlternateContent xmlns:mc="http://schemas.openxmlformats.org/markup-compatibility/2006">
                <mc:Choice xmlns:v="urn:schemas-microsoft-com:vml" Requires="v">
                  <p:oleObj spid="_x0000_s3180" name="" r:id="rId7" imgW="1005840" imgH="280035" progId="">
                    <p:embed/>
                  </p:oleObj>
                </mc:Choice>
                <mc:Fallback>
                  <p:oleObj name="" r:id="rId7" imgW="1005840" imgH="280035" progId="">
                    <p:embed/>
                    <p:pic>
                      <p:nvPicPr>
                        <p:cNvPr id="0" name="图片 3179"/>
                        <p:cNvPicPr/>
                        <p:nvPr/>
                      </p:nvPicPr>
                      <p:blipFill>
                        <a:blip r:embed="rId8"/>
                        <a:stretch>
                          <a:fillRect/>
                        </a:stretch>
                      </p:blipFill>
                      <p:spPr>
                        <a:xfrm>
                          <a:off x="263" y="92"/>
                          <a:ext cx="1810" cy="340"/>
                        </a:xfrm>
                        <a:prstGeom prst="rect">
                          <a:avLst/>
                        </a:prstGeom>
                        <a:noFill/>
                        <a:ln w="38100">
                          <a:noFill/>
                          <a:miter/>
                        </a:ln>
                      </p:spPr>
                    </p:pic>
                  </p:oleObj>
                </mc:Fallback>
              </mc:AlternateContent>
            </a:graphicData>
          </a:graphic>
        </p:graphicFrame>
        <p:graphicFrame>
          <p:nvGraphicFramePr>
            <p:cNvPr id="54290" name="对象 67595">
              <a:hlinkClick r:id="" action="ppaction://ole?verb="/>
            </p:cNvPr>
            <p:cNvGraphicFramePr/>
            <p:nvPr/>
          </p:nvGraphicFramePr>
          <p:xfrm>
            <a:off x="2217" y="0"/>
            <a:ext cx="1653" cy="619"/>
          </p:xfrm>
          <a:graphic>
            <a:graphicData uri="http://schemas.openxmlformats.org/presentationml/2006/ole">
              <mc:AlternateContent xmlns:mc="http://schemas.openxmlformats.org/markup-compatibility/2006">
                <mc:Choice xmlns:v="urn:schemas-microsoft-com:vml" Requires="v">
                  <p:oleObj spid="_x0000_s3182" name="" r:id="rId9" imgW="955040" imgH="420370" progId="">
                    <p:embed/>
                  </p:oleObj>
                </mc:Choice>
                <mc:Fallback>
                  <p:oleObj name="" r:id="rId9" imgW="955040" imgH="420370" progId="">
                    <p:embed/>
                    <p:pic>
                      <p:nvPicPr>
                        <p:cNvPr id="0" name="图片 3181"/>
                        <p:cNvPicPr/>
                        <p:nvPr/>
                      </p:nvPicPr>
                      <p:blipFill>
                        <a:blip r:embed="rId10"/>
                        <a:stretch>
                          <a:fillRect/>
                        </a:stretch>
                      </p:blipFill>
                      <p:spPr>
                        <a:xfrm>
                          <a:off x="2217" y="0"/>
                          <a:ext cx="1653" cy="619"/>
                        </a:xfrm>
                        <a:prstGeom prst="rect">
                          <a:avLst/>
                        </a:prstGeom>
                        <a:noFill/>
                        <a:ln w="38100">
                          <a:noFill/>
                          <a:miter/>
                        </a:ln>
                      </p:spPr>
                    </p:pic>
                  </p:oleObj>
                </mc:Fallback>
              </mc:AlternateContent>
            </a:graphicData>
          </a:graphic>
        </p:graphicFrame>
        <p:sp>
          <p:nvSpPr>
            <p:cNvPr id="54291" name="矩形 67596"/>
            <p:cNvSpPr/>
            <p:nvPr/>
          </p:nvSpPr>
          <p:spPr>
            <a:xfrm>
              <a:off x="0" y="106"/>
              <a:ext cx="341" cy="327"/>
            </a:xfrm>
            <a:prstGeom prst="rect">
              <a:avLst/>
            </a:prstGeom>
            <a:noFill/>
            <a:ln w="9525">
              <a:noFill/>
            </a:ln>
          </p:spPr>
          <p:txBody>
            <a:bodyPr wrap="none">
              <a:spAutoFit/>
            </a:bodyPr>
            <a:p>
              <a:r>
                <a:rPr lang="zh-CN" altLang="en-US" dirty="0">
                  <a:solidFill>
                    <a:srgbClr val="000099"/>
                  </a:solidFill>
                  <a:latin typeface="楷体_GB2312" pitchFamily="49" charset="-122"/>
                  <a:ea typeface="楷体_GB2312" pitchFamily="49" charset="-122"/>
                </a:rPr>
                <a:t>则</a:t>
              </a:r>
              <a:endParaRPr lang="zh-CN" altLang="en-US" dirty="0">
                <a:solidFill>
                  <a:srgbClr val="000099"/>
                </a:solidFill>
                <a:latin typeface="楷体_GB2312" pitchFamily="49" charset="-122"/>
                <a:ea typeface="楷体_GB2312" pitchFamily="49" charset="-122"/>
              </a:endParaRPr>
            </a:p>
          </p:txBody>
        </p:sp>
        <p:sp>
          <p:nvSpPr>
            <p:cNvPr id="54292" name="矩形 67597"/>
            <p:cNvSpPr/>
            <p:nvPr/>
          </p:nvSpPr>
          <p:spPr>
            <a:xfrm>
              <a:off x="1920" y="106"/>
              <a:ext cx="341" cy="327"/>
            </a:xfrm>
            <a:prstGeom prst="rect">
              <a:avLst/>
            </a:prstGeom>
            <a:noFill/>
            <a:ln w="9525">
              <a:noFill/>
            </a:ln>
          </p:spPr>
          <p:txBody>
            <a:bodyPr wrap="none">
              <a:spAutoFit/>
            </a:bodyPr>
            <a:p>
              <a:r>
                <a:rPr lang="zh-CN" altLang="en-US" dirty="0">
                  <a:solidFill>
                    <a:srgbClr val="000099"/>
                  </a:solidFill>
                  <a:latin typeface="楷体_GB2312" pitchFamily="49" charset="-122"/>
                  <a:ea typeface="楷体_GB2312" pitchFamily="49" charset="-122"/>
                </a:rPr>
                <a:t>或</a:t>
              </a:r>
              <a:endParaRPr lang="zh-CN" altLang="en-US" dirty="0">
                <a:solidFill>
                  <a:srgbClr val="000099"/>
                </a:solidFill>
                <a:latin typeface="楷体_GB2312" pitchFamily="49" charset="-122"/>
                <a:ea typeface="楷体_GB2312" pitchFamily="49" charset="-122"/>
              </a:endParaRPr>
            </a:p>
          </p:txBody>
        </p:sp>
      </p:grpSp>
      <p:sp>
        <p:nvSpPr>
          <p:cNvPr id="67599" name="文本框 67598"/>
          <p:cNvSpPr txBox="1"/>
          <p:nvPr/>
        </p:nvSpPr>
        <p:spPr>
          <a:xfrm>
            <a:off x="525463" y="620713"/>
            <a:ext cx="7685088" cy="862013"/>
          </a:xfrm>
          <a:prstGeom prst="rect">
            <a:avLst/>
          </a:prstGeom>
          <a:noFill/>
          <a:ln w="9525">
            <a:noFill/>
            <a:miter/>
          </a:ln>
        </p:spPr>
        <p:txBody>
          <a:bodyPr>
            <a:spAutoFit/>
          </a:bodyPr>
          <a:lstStyle/>
          <a:p>
            <a:pPr marR="0" defTabSz="914400" eaLnBrk="1" hangingPunct="1">
              <a:lnSpc>
                <a:spcPct val="65000"/>
              </a:lnSpc>
              <a:spcBef>
                <a:spcPct val="50000"/>
              </a:spcBef>
              <a:buClrTx/>
              <a:buSzTx/>
              <a:buFont typeface="Arial" panose="020B0604020202020204" pitchFamily="34" charset="0"/>
              <a:buNone/>
              <a:defRPr/>
            </a:pPr>
            <a:r>
              <a:rPr kumimoji="0" lang="zh-CN" altLang="en-US" kern="1200" cap="none" spc="0" normalizeH="0" baseline="0" noProof="0">
                <a:solidFill>
                  <a:srgbClr val="000099"/>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④</a:t>
            </a:r>
            <a:r>
              <a:rPr kumimoji="0" lang="zh-CN" altLang="en-US" kern="1200" cap="none" spc="0" normalizeH="0" baseline="0" noProof="0">
                <a:latin typeface="楷体_GB2312" pitchFamily="49" charset="-122"/>
                <a:ea typeface="楷体_GB2312" pitchFamily="49" charset="-122"/>
                <a:cs typeface="+mn-cs"/>
              </a:rPr>
              <a:t>只有</a:t>
            </a:r>
            <a:r>
              <a:rPr kumimoji="0" lang="zh-CN" altLang="en-US" kern="1200" cap="none" spc="0" normalizeH="0" baseline="0" noProof="0">
                <a:solidFill>
                  <a:srgbClr val="000099"/>
                </a:solidFill>
                <a:latin typeface="楷体_GB2312" pitchFamily="49" charset="-122"/>
                <a:ea typeface="楷体_GB2312" pitchFamily="49" charset="-122"/>
                <a:cs typeface="+mn-cs"/>
              </a:rPr>
              <a:t>同频率</a:t>
            </a:r>
            <a:r>
              <a:rPr kumimoji="0" lang="zh-CN" altLang="en-US" kern="1200" cap="none" spc="0" normalizeH="0" baseline="0" noProof="0">
                <a:latin typeface="楷体_GB2312" pitchFamily="49" charset="-122"/>
                <a:ea typeface="楷体_GB2312" pitchFamily="49" charset="-122"/>
                <a:cs typeface="+mn-cs"/>
              </a:rPr>
              <a:t>的正弦量才能画在同一相量图上。</a:t>
            </a:r>
            <a:endParaRPr kumimoji="0" lang="zh-CN" altLang="en-US" kern="1200" cap="none" spc="0" normalizeH="0" baseline="0" noProof="0">
              <a:latin typeface="楷体_GB2312" pitchFamily="49" charset="-122"/>
              <a:ea typeface="楷体_GB2312" pitchFamily="49" charset="-122"/>
              <a:cs typeface="+mn-cs"/>
            </a:endParaRPr>
          </a:p>
          <a:p>
            <a:pPr marR="0" defTabSz="914400" eaLnBrk="1" hangingPunct="1">
              <a:lnSpc>
                <a:spcPct val="65000"/>
              </a:lnSpc>
              <a:spcBef>
                <a:spcPct val="50000"/>
              </a:spcBef>
              <a:buClrTx/>
              <a:buSzTx/>
              <a:buFont typeface="Arial" panose="020B0604020202020204" pitchFamily="34" charset="0"/>
              <a:buNone/>
              <a:defRPr/>
            </a:pPr>
            <a:r>
              <a:rPr kumimoji="0" lang="zh-CN" altLang="en-US" kern="1200" cap="none" spc="0" normalizeH="0" baseline="0" noProof="0">
                <a:latin typeface="楷体_GB2312" pitchFamily="49" charset="-122"/>
                <a:ea typeface="楷体_GB2312" pitchFamily="49" charset="-122"/>
                <a:cs typeface="+mn-cs"/>
              </a:rPr>
              <a:t>  可不画坐标轴，参考相量画在水平方向</a:t>
            </a:r>
            <a:r>
              <a:rPr kumimoji="0" lang="zh-CN" altLang="en-US" kern="1200" cap="none" spc="0" normalizeH="0" baseline="0" noProof="0">
                <a:latin typeface="宋体" panose="02010600030101010101" pitchFamily="2" charset="-122"/>
                <a:ea typeface="宋体" panose="02010600030101010101" pitchFamily="2" charset="-122"/>
                <a:cs typeface="+mn-cs"/>
              </a:rPr>
              <a:t>。 </a:t>
            </a:r>
            <a:endParaRPr kumimoji="0" lang="zh-CN" altLang="en-US" kern="1200" cap="none" spc="0" normalizeH="0" baseline="0" noProof="0">
              <a:latin typeface="宋体" panose="02010600030101010101" pitchFamily="2" charset="-122"/>
              <a:ea typeface="宋体" panose="02010600030101010101" pitchFamily="2" charset="-122"/>
              <a:cs typeface="+mn-cs"/>
            </a:endParaRPr>
          </a:p>
        </p:txBody>
      </p:sp>
      <p:sp>
        <p:nvSpPr>
          <p:cNvPr id="67600" name="直接连接符 67599"/>
          <p:cNvSpPr/>
          <p:nvPr/>
        </p:nvSpPr>
        <p:spPr>
          <a:xfrm flipV="1">
            <a:off x="6372225" y="1930400"/>
            <a:ext cx="1066800" cy="558800"/>
          </a:xfrm>
          <a:prstGeom prst="line">
            <a:avLst/>
          </a:prstGeom>
          <a:ln w="38100" cap="flat" cmpd="sng">
            <a:solidFill>
              <a:schemeClr val="tx1"/>
            </a:solidFill>
            <a:prstDash val="solid"/>
            <a:headEnd type="none" w="med" len="med"/>
            <a:tailEnd type="triangle" w="sm" len="lg"/>
          </a:ln>
        </p:spPr>
      </p:sp>
      <p:sp>
        <p:nvSpPr>
          <p:cNvPr id="67601" name="直接连接符 67600"/>
          <p:cNvSpPr/>
          <p:nvPr/>
        </p:nvSpPr>
        <p:spPr>
          <a:xfrm>
            <a:off x="6375400" y="2498725"/>
            <a:ext cx="1600200" cy="0"/>
          </a:xfrm>
          <a:prstGeom prst="line">
            <a:avLst/>
          </a:prstGeom>
          <a:ln w="38100" cap="flat" cmpd="sng">
            <a:solidFill>
              <a:schemeClr val="tx1"/>
            </a:solidFill>
            <a:prstDash val="solid"/>
            <a:headEnd type="none" w="med" len="med"/>
            <a:tailEnd type="triangle" w="sm" len="lg"/>
          </a:ln>
        </p:spPr>
      </p:sp>
      <p:graphicFrame>
        <p:nvGraphicFramePr>
          <p:cNvPr id="67602" name="对象 67601"/>
          <p:cNvGraphicFramePr>
            <a:graphicFrameLocks noChangeAspect="1"/>
          </p:cNvGraphicFramePr>
          <p:nvPr/>
        </p:nvGraphicFramePr>
        <p:xfrm>
          <a:off x="6829425" y="2159000"/>
          <a:ext cx="258763" cy="341313"/>
        </p:xfrm>
        <a:graphic>
          <a:graphicData uri="http://schemas.openxmlformats.org/presentationml/2006/ole">
            <mc:AlternateContent xmlns:mc="http://schemas.openxmlformats.org/markup-compatibility/2006">
              <mc:Choice xmlns:v="urn:schemas-microsoft-com:vml" Requires="v">
                <p:oleObj spid="_x0000_s3184" name="" r:id="rId11" imgW="151130" imgH="179070" progId="">
                  <p:embed/>
                </p:oleObj>
              </mc:Choice>
              <mc:Fallback>
                <p:oleObj name="" r:id="rId11" imgW="151130" imgH="179070" progId="">
                  <p:embed/>
                  <p:pic>
                    <p:nvPicPr>
                      <p:cNvPr id="0" name="图片 3183"/>
                      <p:cNvPicPr/>
                      <p:nvPr/>
                    </p:nvPicPr>
                    <p:blipFill>
                      <a:blip r:embed="rId12"/>
                      <a:stretch>
                        <a:fillRect/>
                      </a:stretch>
                    </p:blipFill>
                    <p:spPr>
                      <a:xfrm>
                        <a:off x="6829425" y="2159000"/>
                        <a:ext cx="258763" cy="341313"/>
                      </a:xfrm>
                      <a:prstGeom prst="rect">
                        <a:avLst/>
                      </a:prstGeom>
                      <a:noFill/>
                      <a:ln w="38100">
                        <a:noFill/>
                        <a:miter/>
                      </a:ln>
                    </p:spPr>
                  </p:pic>
                </p:oleObj>
              </mc:Fallback>
            </mc:AlternateContent>
          </a:graphicData>
        </a:graphic>
      </p:graphicFrame>
      <p:sp>
        <p:nvSpPr>
          <p:cNvPr id="67603" name="未知"/>
          <p:cNvSpPr/>
          <p:nvPr/>
        </p:nvSpPr>
        <p:spPr>
          <a:xfrm>
            <a:off x="6745288" y="2317750"/>
            <a:ext cx="61912" cy="174625"/>
          </a:xfrm>
          <a:custGeom>
            <a:avLst/>
            <a:gdLst>
              <a:gd name="txL" fmla="*/ 0 w 39"/>
              <a:gd name="txT" fmla="*/ 0 h 110"/>
              <a:gd name="txR" fmla="*/ 39 w 39"/>
              <a:gd name="txB" fmla="*/ 110 h 110"/>
            </a:gdLst>
            <a:ahLst/>
            <a:cxnLst>
              <a:cxn ang="0">
                <a:pos x="0" y="0"/>
              </a:cxn>
              <a:cxn ang="0">
                <a:pos x="2147483647" y="2147483647"/>
              </a:cxn>
            </a:cxnLst>
            <a:rect l="txL" t="txT" r="txR" b="txB"/>
            <a:pathLst>
              <a:path w="39" h="110">
                <a:moveTo>
                  <a:pt x="0" y="0"/>
                </a:moveTo>
                <a:cubicBezTo>
                  <a:pt x="13" y="38"/>
                  <a:pt x="39" y="68"/>
                  <a:pt x="39" y="110"/>
                </a:cubicBezTo>
              </a:path>
            </a:pathLst>
          </a:custGeom>
          <a:noFill/>
          <a:ln w="38100" cap="flat" cmpd="sng">
            <a:solidFill>
              <a:srgbClr val="FF0000">
                <a:alpha val="100000"/>
              </a:srgbClr>
            </a:solidFill>
            <a:prstDash val="solid"/>
            <a:round/>
            <a:headEnd type="none" w="med" len="med"/>
            <a:tailEnd type="none" w="med" len="med"/>
          </a:ln>
        </p:spPr>
        <p:txBody>
          <a:bodyPr/>
          <a:p>
            <a:endParaRPr lang="zh-CN" altLang="en-US"/>
          </a:p>
        </p:txBody>
      </p:sp>
      <p:graphicFrame>
        <p:nvGraphicFramePr>
          <p:cNvPr id="67604" name="对象 67603"/>
          <p:cNvGraphicFramePr>
            <a:graphicFrameLocks noChangeAspect="1"/>
          </p:cNvGraphicFramePr>
          <p:nvPr/>
        </p:nvGraphicFramePr>
        <p:xfrm>
          <a:off x="7413625" y="1700213"/>
          <a:ext cx="273050" cy="569912"/>
        </p:xfrm>
        <a:graphic>
          <a:graphicData uri="http://schemas.openxmlformats.org/presentationml/2006/ole">
            <mc:AlternateContent xmlns:mc="http://schemas.openxmlformats.org/markup-compatibility/2006">
              <mc:Choice xmlns:v="urn:schemas-microsoft-com:vml" Requires="v">
                <p:oleObj spid="_x0000_s3186" name="" r:id="rId13" imgW="128270" imgH="269240" progId="">
                  <p:embed/>
                </p:oleObj>
              </mc:Choice>
              <mc:Fallback>
                <p:oleObj name="" r:id="rId13" imgW="128270" imgH="269240" progId="">
                  <p:embed/>
                  <p:pic>
                    <p:nvPicPr>
                      <p:cNvPr id="0" name="图片 3185"/>
                      <p:cNvPicPr/>
                      <p:nvPr/>
                    </p:nvPicPr>
                    <p:blipFill>
                      <a:blip r:embed="rId14"/>
                      <a:stretch>
                        <a:fillRect/>
                      </a:stretch>
                    </p:blipFill>
                    <p:spPr>
                      <a:xfrm>
                        <a:off x="7413625" y="1700213"/>
                        <a:ext cx="273050" cy="569912"/>
                      </a:xfrm>
                      <a:prstGeom prst="rect">
                        <a:avLst/>
                      </a:prstGeom>
                      <a:noFill/>
                      <a:ln w="38100">
                        <a:noFill/>
                        <a:miter/>
                      </a:ln>
                    </p:spPr>
                  </p:pic>
                </p:oleObj>
              </mc:Fallback>
            </mc:AlternateContent>
          </a:graphicData>
        </a:graphic>
      </p:graphicFrame>
      <p:graphicFrame>
        <p:nvGraphicFramePr>
          <p:cNvPr id="67605" name="对象 67604"/>
          <p:cNvGraphicFramePr>
            <a:graphicFrameLocks noChangeAspect="1"/>
          </p:cNvGraphicFramePr>
          <p:nvPr/>
        </p:nvGraphicFramePr>
        <p:xfrm>
          <a:off x="7988300" y="2212975"/>
          <a:ext cx="331788" cy="565150"/>
        </p:xfrm>
        <a:graphic>
          <a:graphicData uri="http://schemas.openxmlformats.org/presentationml/2006/ole">
            <mc:AlternateContent xmlns:mc="http://schemas.openxmlformats.org/markup-compatibility/2006">
              <mc:Choice xmlns:v="urn:schemas-microsoft-com:vml" Requires="v">
                <p:oleObj spid="_x0000_s3183" name="" r:id="rId15" imgW="166370" imgH="281940" progId="">
                  <p:embed/>
                </p:oleObj>
              </mc:Choice>
              <mc:Fallback>
                <p:oleObj name="" r:id="rId15" imgW="166370" imgH="281940" progId="">
                  <p:embed/>
                  <p:pic>
                    <p:nvPicPr>
                      <p:cNvPr id="0" name="图片 3182"/>
                      <p:cNvPicPr/>
                      <p:nvPr/>
                    </p:nvPicPr>
                    <p:blipFill>
                      <a:blip r:embed="rId16"/>
                      <a:stretch>
                        <a:fillRect/>
                      </a:stretch>
                    </p:blipFill>
                    <p:spPr>
                      <a:xfrm>
                        <a:off x="7988300" y="2212975"/>
                        <a:ext cx="331788" cy="565150"/>
                      </a:xfrm>
                      <a:prstGeom prst="rect">
                        <a:avLst/>
                      </a:prstGeom>
                      <a:noFill/>
                      <a:ln w="38100">
                        <a:noFill/>
                        <a:miter/>
                      </a:ln>
                    </p:spPr>
                  </p:pic>
                </p:oleObj>
              </mc:Fallback>
            </mc:AlternateContent>
          </a:graphicData>
        </a:graphic>
      </p:graphicFrame>
      <p:sp>
        <p:nvSpPr>
          <p:cNvPr id="54288"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7599">
                                            <p:txEl>
                                              <p:charRg st="22" end="44"/>
                                            </p:txEl>
                                          </p:spTgt>
                                        </p:tgtEl>
                                        <p:attrNameLst>
                                          <p:attrName>style.visibility</p:attrName>
                                        </p:attrNameLst>
                                      </p:cBhvr>
                                      <p:to>
                                        <p:strVal val="visible"/>
                                      </p:to>
                                    </p:set>
                                    <p:animEffect transition="in" filter="wipe(left)">
                                      <p:cBhvr>
                                        <p:cTn id="7" dur="2000"/>
                                        <p:tgtEl>
                                          <p:spTgt spid="67599">
                                            <p:txEl>
                                              <p:charRg st="22" end="44"/>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7601"/>
                                        </p:tgtEl>
                                        <p:attrNameLst>
                                          <p:attrName>style.visibility</p:attrName>
                                        </p:attrNameLst>
                                      </p:cBhvr>
                                      <p:to>
                                        <p:strVal val="visible"/>
                                      </p:to>
                                    </p:set>
                                    <p:animEffect transition="in" filter="wipe(left)">
                                      <p:cBhvr>
                                        <p:cTn id="12" dur="500"/>
                                        <p:tgtEl>
                                          <p:spTgt spid="67601"/>
                                        </p:tgtEl>
                                      </p:cBhvr>
                                    </p:animEffect>
                                  </p:childTnLst>
                                </p:cTn>
                              </p:par>
                              <p:par>
                                <p:cTn id="13" presetID="22" presetClass="entr" presetSubtype="8" fill="hold" nodeType="withEffect">
                                  <p:stCondLst>
                                    <p:cond delay="0"/>
                                  </p:stCondLst>
                                  <p:childTnLst>
                                    <p:set>
                                      <p:cBhvr>
                                        <p:cTn id="14" dur="1" fill="hold">
                                          <p:stCondLst>
                                            <p:cond delay="0"/>
                                          </p:stCondLst>
                                        </p:cTn>
                                        <p:tgtEl>
                                          <p:spTgt spid="67605"/>
                                        </p:tgtEl>
                                        <p:attrNameLst>
                                          <p:attrName>style.visibility</p:attrName>
                                        </p:attrNameLst>
                                      </p:cBhvr>
                                      <p:to>
                                        <p:strVal val="visible"/>
                                      </p:to>
                                    </p:set>
                                    <p:animEffect transition="in" filter="wipe(left)">
                                      <p:cBhvr>
                                        <p:cTn id="15" dur="500"/>
                                        <p:tgtEl>
                                          <p:spTgt spid="6760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67600"/>
                                        </p:tgtEl>
                                        <p:attrNameLst>
                                          <p:attrName>style.visibility</p:attrName>
                                        </p:attrNameLst>
                                      </p:cBhvr>
                                      <p:to>
                                        <p:strVal val="visible"/>
                                      </p:to>
                                    </p:set>
                                    <p:animEffect transition="in" filter="wipe(left)">
                                      <p:cBhvr>
                                        <p:cTn id="20" dur="500"/>
                                        <p:tgtEl>
                                          <p:spTgt spid="67600"/>
                                        </p:tgtEl>
                                      </p:cBhvr>
                                    </p:animEffect>
                                  </p:childTnLst>
                                </p:cTn>
                              </p:par>
                              <p:par>
                                <p:cTn id="21" presetID="22" presetClass="entr" presetSubtype="8" fill="hold" nodeType="withEffect">
                                  <p:stCondLst>
                                    <p:cond delay="0"/>
                                  </p:stCondLst>
                                  <p:childTnLst>
                                    <p:set>
                                      <p:cBhvr>
                                        <p:cTn id="22" dur="1" fill="hold">
                                          <p:stCondLst>
                                            <p:cond delay="0"/>
                                          </p:stCondLst>
                                        </p:cTn>
                                        <p:tgtEl>
                                          <p:spTgt spid="67604"/>
                                        </p:tgtEl>
                                        <p:attrNameLst>
                                          <p:attrName>style.visibility</p:attrName>
                                        </p:attrNameLst>
                                      </p:cBhvr>
                                      <p:to>
                                        <p:strVal val="visible"/>
                                      </p:to>
                                    </p:set>
                                    <p:animEffect transition="in" filter="wipe(left)">
                                      <p:cBhvr>
                                        <p:cTn id="23" dur="500"/>
                                        <p:tgtEl>
                                          <p:spTgt spid="67604"/>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67603"/>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67602"/>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67586"/>
                                        </p:tgtEl>
                                        <p:attrNameLst>
                                          <p:attrName>style.visibility</p:attrName>
                                        </p:attrNameLst>
                                      </p:cBhvr>
                                      <p:to>
                                        <p:strVal val="visible"/>
                                      </p:to>
                                    </p:set>
                                    <p:animEffect transition="in" filter="wipe(left)">
                                      <p:cBhvr>
                                        <p:cTn id="34" dur="500"/>
                                        <p:tgtEl>
                                          <p:spTgt spid="6758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67587"/>
                                        </p:tgtEl>
                                        <p:attrNameLst>
                                          <p:attrName>style.visibility</p:attrName>
                                        </p:attrNameLst>
                                      </p:cBhvr>
                                      <p:to>
                                        <p:strVal val="visible"/>
                                      </p:to>
                                    </p:set>
                                    <p:animEffect transition="in" filter="wipe(left)">
                                      <p:cBhvr>
                                        <p:cTn id="39" dur="500"/>
                                        <p:tgtEl>
                                          <p:spTgt spid="67587"/>
                                        </p:tgtEl>
                                      </p:cBhvr>
                                    </p:animEffect>
                                  </p:childTnLst>
                                </p:cTn>
                              </p:par>
                            </p:childTnLst>
                          </p:cTn>
                        </p:par>
                        <p:par>
                          <p:cTn id="40" fill="hold">
                            <p:stCondLst>
                              <p:cond delay="500"/>
                            </p:stCondLst>
                            <p:childTnLst>
                              <p:par>
                                <p:cTn id="41" presetID="22" presetClass="entr" presetSubtype="8" fill="hold" nodeType="afterEffect">
                                  <p:stCondLst>
                                    <p:cond delay="0"/>
                                  </p:stCondLst>
                                  <p:childTnLst>
                                    <p:set>
                                      <p:cBhvr>
                                        <p:cTn id="42" dur="1" fill="hold">
                                          <p:stCondLst>
                                            <p:cond delay="0"/>
                                          </p:stCondLst>
                                        </p:cTn>
                                        <p:tgtEl>
                                          <p:spTgt spid="67588"/>
                                        </p:tgtEl>
                                        <p:attrNameLst>
                                          <p:attrName>style.visibility</p:attrName>
                                        </p:attrNameLst>
                                      </p:cBhvr>
                                      <p:to>
                                        <p:strVal val="visible"/>
                                      </p:to>
                                    </p:set>
                                    <p:animEffect transition="in" filter="wipe(left)">
                                      <p:cBhvr>
                                        <p:cTn id="43" dur="500"/>
                                        <p:tgtEl>
                                          <p:spTgt spid="67588"/>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67589"/>
                                        </p:tgtEl>
                                        <p:attrNameLst>
                                          <p:attrName>style.visibility</p:attrName>
                                        </p:attrNameLst>
                                      </p:cBhvr>
                                      <p:to>
                                        <p:strVal val="visible"/>
                                      </p:to>
                                    </p:set>
                                    <p:animEffect transition="in" filter="wipe(left)">
                                      <p:cBhvr>
                                        <p:cTn id="48" dur="500"/>
                                        <p:tgtEl>
                                          <p:spTgt spid="67589"/>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67590"/>
                                        </p:tgtEl>
                                        <p:attrNameLst>
                                          <p:attrName>style.visibility</p:attrName>
                                        </p:attrNameLst>
                                      </p:cBhvr>
                                      <p:to>
                                        <p:strVal val="visible"/>
                                      </p:to>
                                    </p:set>
                                    <p:animEffect transition="in" filter="wipe(left)">
                                      <p:cBhvr>
                                        <p:cTn id="53" dur="500"/>
                                        <p:tgtEl>
                                          <p:spTgt spid="67590"/>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nodeType="clickEffect">
                                  <p:stCondLst>
                                    <p:cond delay="0"/>
                                  </p:stCondLst>
                                  <p:childTnLst>
                                    <p:set>
                                      <p:cBhvr>
                                        <p:cTn id="57" dur="1" fill="hold">
                                          <p:stCondLst>
                                            <p:cond delay="0"/>
                                          </p:stCondLst>
                                        </p:cTn>
                                        <p:tgtEl>
                                          <p:spTgt spid="2"/>
                                        </p:tgtEl>
                                        <p:attrNameLst>
                                          <p:attrName>style.visibility</p:attrName>
                                        </p:attrNameLst>
                                      </p:cBhvr>
                                      <p:to>
                                        <p:strVal val="visible"/>
                                      </p:to>
                                    </p:set>
                                    <p:animEffect transition="in" filter="wipe(left)">
                                      <p:cBhvr>
                                        <p:cTn id="58" dur="500"/>
                                        <p:tgtEl>
                                          <p:spTgt spid="2"/>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nodeType="clickEffect">
                                  <p:stCondLst>
                                    <p:cond delay="0"/>
                                  </p:stCondLst>
                                  <p:childTnLst>
                                    <p:set>
                                      <p:cBhvr>
                                        <p:cTn id="62" dur="1" fill="hold">
                                          <p:stCondLst>
                                            <p:cond delay="0"/>
                                          </p:stCondLst>
                                        </p:cTn>
                                        <p:tgtEl>
                                          <p:spTgt spid="3"/>
                                        </p:tgtEl>
                                        <p:attrNameLst>
                                          <p:attrName>style.visibility</p:attrName>
                                        </p:attrNameLst>
                                      </p:cBhvr>
                                      <p:to>
                                        <p:strVal val="visible"/>
                                      </p:to>
                                    </p:set>
                                    <p:animEffect transition="in" filter="wipe(left)">
                                      <p:cBhvr>
                                        <p:cTn id="6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6" grpId="0"/>
      <p:bldP spid="67587" grpId="0"/>
      <p:bldP spid="67589" grpId="0"/>
      <p:bldP spid="67599"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5" name="文本框 21586"/>
          <p:cNvSpPr txBox="1"/>
          <p:nvPr/>
        </p:nvSpPr>
        <p:spPr>
          <a:xfrm>
            <a:off x="609600" y="2390775"/>
            <a:ext cx="800100" cy="457200"/>
          </a:xfrm>
          <a:prstGeom prst="rect">
            <a:avLst/>
          </a:prstGeom>
          <a:noFill/>
          <a:ln w="9525">
            <a:noFill/>
          </a:ln>
        </p:spPr>
        <p:txBody>
          <a:bodyPr wrap="none" anchor="t" anchorCtr="0">
            <a:spAutoFit/>
          </a:bodyPr>
          <a:p>
            <a:r>
              <a:rPr lang="zh-CN" altLang="en-US" sz="2400" dirty="0">
                <a:solidFill>
                  <a:srgbClr val="3333FF"/>
                </a:solidFill>
                <a:latin typeface="Times New Roman" panose="02020603050405020304" pitchFamily="18" charset="0"/>
                <a:ea typeface="宋体" panose="02010600030101010101" pitchFamily="2" charset="-122"/>
              </a:rPr>
              <a:t>解</a:t>
            </a:r>
            <a:r>
              <a:rPr lang="zh-CN" altLang="en-US" sz="2400" dirty="0">
                <a:latin typeface="Times New Roman" panose="02020603050405020304" pitchFamily="18" charset="0"/>
                <a:ea typeface="宋体" panose="02010600030101010101" pitchFamily="2" charset="-122"/>
              </a:rPr>
              <a:t>：</a:t>
            </a:r>
            <a:endParaRPr lang="zh-CN" altLang="en-US" sz="2400">
              <a:latin typeface="Times New Roman" panose="02020603050405020304" pitchFamily="18" charset="0"/>
              <a:ea typeface="宋体" panose="02010600030101010101" pitchFamily="2" charset="-122"/>
            </a:endParaRPr>
          </a:p>
        </p:txBody>
      </p:sp>
      <p:sp>
        <p:nvSpPr>
          <p:cNvPr id="52226" name="文本框 21590"/>
          <p:cNvSpPr txBox="1"/>
          <p:nvPr/>
        </p:nvSpPr>
        <p:spPr>
          <a:xfrm>
            <a:off x="685800" y="5029200"/>
            <a:ext cx="800100" cy="457200"/>
          </a:xfrm>
          <a:prstGeom prst="rect">
            <a:avLst/>
          </a:prstGeom>
          <a:noFill/>
          <a:ln w="9525">
            <a:noFill/>
          </a:ln>
        </p:spPr>
        <p:txBody>
          <a:bodyPr wrap="none" anchor="t" anchorCtr="0">
            <a:spAutoFit/>
          </a:bodyPr>
          <a:p>
            <a:r>
              <a:rPr lang="zh-CN" altLang="en-US" sz="2400" dirty="0">
                <a:solidFill>
                  <a:srgbClr val="3333FF"/>
                </a:solidFill>
                <a:latin typeface="Times New Roman" panose="02020603050405020304" pitchFamily="18" charset="0"/>
                <a:ea typeface="宋体" panose="02010600030101010101" pitchFamily="2" charset="-122"/>
              </a:rPr>
              <a:t>解</a:t>
            </a:r>
            <a:r>
              <a:rPr lang="zh-CN" altLang="en-US" sz="2400" dirty="0">
                <a:latin typeface="Times New Roman" panose="02020603050405020304" pitchFamily="18" charset="0"/>
                <a:ea typeface="宋体" panose="02010600030101010101" pitchFamily="2" charset="-122"/>
              </a:rPr>
              <a:t>：</a:t>
            </a:r>
            <a:endParaRPr lang="zh-CN" altLang="en-US" sz="2400">
              <a:latin typeface="Times New Roman" panose="02020603050405020304" pitchFamily="18" charset="0"/>
              <a:ea typeface="宋体" panose="02010600030101010101" pitchFamily="2" charset="-122"/>
            </a:endParaRPr>
          </a:p>
        </p:txBody>
      </p:sp>
      <p:graphicFrame>
        <p:nvGraphicFramePr>
          <p:cNvPr id="52227" name="对象 21591"/>
          <p:cNvGraphicFramePr/>
          <p:nvPr/>
        </p:nvGraphicFramePr>
        <p:xfrm>
          <a:off x="1249363" y="5805488"/>
          <a:ext cx="4560887" cy="638175"/>
        </p:xfrm>
        <a:graphic>
          <a:graphicData uri="http://schemas.openxmlformats.org/presentationml/2006/ole">
            <mc:AlternateContent xmlns:mc="http://schemas.openxmlformats.org/markup-compatibility/2006">
              <mc:Choice xmlns:v="urn:schemas-microsoft-com:vml" Requires="v">
                <p:oleObj spid="_x0000_s3170" name="" r:id="rId1" imgW="2069465" imgH="292100" progId="Equation.3">
                  <p:embed/>
                </p:oleObj>
              </mc:Choice>
              <mc:Fallback>
                <p:oleObj name="" r:id="rId1" imgW="2069465" imgH="292100" progId="Equation.3">
                  <p:embed/>
                  <p:pic>
                    <p:nvPicPr>
                      <p:cNvPr id="0" name="图片 3169"/>
                      <p:cNvPicPr/>
                      <p:nvPr/>
                    </p:nvPicPr>
                    <p:blipFill>
                      <a:blip r:embed="rId2"/>
                      <a:stretch>
                        <a:fillRect/>
                      </a:stretch>
                    </p:blipFill>
                    <p:spPr>
                      <a:xfrm>
                        <a:off x="1249363" y="5805488"/>
                        <a:ext cx="4560887" cy="638175"/>
                      </a:xfrm>
                      <a:prstGeom prst="rect">
                        <a:avLst/>
                      </a:prstGeom>
                      <a:noFill/>
                      <a:ln w="38100">
                        <a:noFill/>
                        <a:miter/>
                      </a:ln>
                    </p:spPr>
                  </p:pic>
                </p:oleObj>
              </mc:Fallback>
            </mc:AlternateContent>
          </a:graphicData>
        </a:graphic>
      </p:graphicFrame>
      <p:graphicFrame>
        <p:nvGraphicFramePr>
          <p:cNvPr id="52228" name="对象 21597"/>
          <p:cNvGraphicFramePr/>
          <p:nvPr/>
        </p:nvGraphicFramePr>
        <p:xfrm>
          <a:off x="1504950" y="5029200"/>
          <a:ext cx="2519363" cy="527050"/>
        </p:xfrm>
        <a:graphic>
          <a:graphicData uri="http://schemas.openxmlformats.org/presentationml/2006/ole">
            <mc:AlternateContent xmlns:mc="http://schemas.openxmlformats.org/markup-compatibility/2006">
              <mc:Choice xmlns:v="urn:schemas-microsoft-com:vml" Requires="v">
                <p:oleObj spid="_x0000_s3174" name="" r:id="rId3" imgW="1142365" imgH="241300" progId="Equation.3">
                  <p:embed/>
                </p:oleObj>
              </mc:Choice>
              <mc:Fallback>
                <p:oleObj name="" r:id="rId3" imgW="1142365" imgH="241300" progId="Equation.3">
                  <p:embed/>
                  <p:pic>
                    <p:nvPicPr>
                      <p:cNvPr id="0" name="图片 3173"/>
                      <p:cNvPicPr/>
                      <p:nvPr/>
                    </p:nvPicPr>
                    <p:blipFill>
                      <a:blip r:embed="rId4"/>
                      <a:stretch>
                        <a:fillRect/>
                      </a:stretch>
                    </p:blipFill>
                    <p:spPr>
                      <a:xfrm>
                        <a:off x="1504950" y="5029200"/>
                        <a:ext cx="2519363" cy="527050"/>
                      </a:xfrm>
                      <a:prstGeom prst="rect">
                        <a:avLst/>
                      </a:prstGeom>
                      <a:noFill/>
                      <a:ln w="38100">
                        <a:noFill/>
                        <a:miter/>
                      </a:ln>
                    </p:spPr>
                  </p:pic>
                </p:oleObj>
              </mc:Fallback>
            </mc:AlternateContent>
          </a:graphicData>
        </a:graphic>
      </p:graphicFrame>
      <p:grpSp>
        <p:nvGrpSpPr>
          <p:cNvPr id="52229" name="组合 21617"/>
          <p:cNvGrpSpPr/>
          <p:nvPr/>
        </p:nvGrpSpPr>
        <p:grpSpPr>
          <a:xfrm>
            <a:off x="609600" y="333375"/>
            <a:ext cx="6102350" cy="2057400"/>
            <a:chOff x="384" y="210"/>
            <a:chExt cx="3844" cy="1296"/>
          </a:xfrm>
        </p:grpSpPr>
        <p:sp>
          <p:nvSpPr>
            <p:cNvPr id="52230" name="矩形 21578"/>
            <p:cNvSpPr/>
            <p:nvPr/>
          </p:nvSpPr>
          <p:spPr>
            <a:xfrm>
              <a:off x="912" y="223"/>
              <a:ext cx="386" cy="230"/>
            </a:xfrm>
            <a:prstGeom prst="rect">
              <a:avLst/>
            </a:prstGeom>
            <a:noFill/>
            <a:ln w="9525">
              <a:noFill/>
            </a:ln>
          </p:spPr>
          <p:txBody>
            <a:bodyPr wrap="none" lIns="0" tIns="0" rIns="0" bIns="0" anchor="t" anchorCtr="0">
              <a:spAutoFit/>
            </a:bodyPr>
            <a:p>
              <a:pPr>
                <a:spcBef>
                  <a:spcPct val="0"/>
                </a:spcBef>
              </a:pPr>
              <a:r>
                <a:rPr lang="zh-CN" altLang="en-US" sz="2400" dirty="0">
                  <a:solidFill>
                    <a:srgbClr val="000000"/>
                  </a:solidFill>
                  <a:latin typeface="宋体" panose="02010600030101010101" pitchFamily="2" charset="-122"/>
                  <a:ea typeface="宋体" panose="02010600030101010101" pitchFamily="2" charset="-122"/>
                </a:rPr>
                <a:t>已知</a:t>
              </a:r>
              <a:endParaRPr lang="zh-CN" altLang="en-US" sz="2400" dirty="0">
                <a:latin typeface="Times New Roman" panose="02020603050405020304" pitchFamily="18" charset="0"/>
                <a:ea typeface="宋体" panose="02010600030101010101" pitchFamily="2" charset="-122"/>
              </a:endParaRPr>
            </a:p>
          </p:txBody>
        </p:sp>
        <p:sp>
          <p:nvSpPr>
            <p:cNvPr id="52231" name="矩形 21579"/>
            <p:cNvSpPr/>
            <p:nvPr/>
          </p:nvSpPr>
          <p:spPr>
            <a:xfrm>
              <a:off x="384" y="210"/>
              <a:ext cx="387" cy="230"/>
            </a:xfrm>
            <a:prstGeom prst="rect">
              <a:avLst/>
            </a:prstGeom>
            <a:noFill/>
            <a:ln w="9525">
              <a:noFill/>
            </a:ln>
          </p:spPr>
          <p:txBody>
            <a:bodyPr wrap="none" lIns="0" tIns="0" rIns="0" bIns="0" anchor="t" anchorCtr="0">
              <a:spAutoFit/>
            </a:bodyPr>
            <a:p>
              <a:pPr>
                <a:spcBef>
                  <a:spcPct val="0"/>
                </a:spcBef>
              </a:pPr>
              <a:r>
                <a:rPr lang="zh-CN" altLang="en-US" sz="2400" dirty="0">
                  <a:solidFill>
                    <a:srgbClr val="3333FF"/>
                  </a:solidFill>
                  <a:latin typeface="宋体" panose="02010600030101010101" pitchFamily="2" charset="-122"/>
                  <a:ea typeface="宋体" panose="02010600030101010101" pitchFamily="2" charset="-122"/>
                </a:rPr>
                <a:t>例</a:t>
              </a:r>
              <a:r>
                <a:rPr lang="en-US" altLang="zh-CN" sz="2400" dirty="0">
                  <a:solidFill>
                    <a:srgbClr val="3333FF"/>
                  </a:solidFill>
                  <a:latin typeface="宋体" panose="02010600030101010101" pitchFamily="2" charset="-122"/>
                  <a:ea typeface="宋体" panose="02010600030101010101" pitchFamily="2" charset="-122"/>
                </a:rPr>
                <a:t>1</a:t>
              </a:r>
              <a:r>
                <a:rPr lang="en-US" altLang="zh-CN" sz="2400" dirty="0">
                  <a:solidFill>
                    <a:srgbClr val="000000"/>
                  </a:solidFill>
                  <a:latin typeface="宋体" panose="02010600030101010101" pitchFamily="2" charset="-122"/>
                  <a:ea typeface="宋体" panose="02010600030101010101" pitchFamily="2" charset="-122"/>
                </a:rPr>
                <a:t>.</a:t>
              </a:r>
              <a:endParaRPr lang="en-US" altLang="zh-CN" sz="2400" dirty="0">
                <a:latin typeface="Times New Roman" panose="02020603050405020304" pitchFamily="18" charset="0"/>
                <a:ea typeface="宋体" panose="02010600030101010101" pitchFamily="2" charset="-122"/>
              </a:endParaRPr>
            </a:p>
          </p:txBody>
        </p:sp>
        <p:sp>
          <p:nvSpPr>
            <p:cNvPr id="52232" name="文本框 21585"/>
            <p:cNvSpPr txBox="1"/>
            <p:nvPr/>
          </p:nvSpPr>
          <p:spPr>
            <a:xfrm>
              <a:off x="1300" y="1218"/>
              <a:ext cx="1867" cy="288"/>
            </a:xfrm>
            <a:prstGeom prst="rect">
              <a:avLst/>
            </a:prstGeom>
            <a:noFill/>
            <a:ln w="9525">
              <a:noFill/>
            </a:ln>
          </p:spPr>
          <p:txBody>
            <a:bodyPr wrap="none" anchor="t" anchorCtr="0">
              <a:spAutoFit/>
            </a:bodyPr>
            <a:p>
              <a:r>
                <a:rPr lang="zh-CN" altLang="en-US" sz="2400" dirty="0">
                  <a:latin typeface="Times New Roman" panose="02020603050405020304" pitchFamily="18" charset="0"/>
                  <a:ea typeface="宋体" panose="02010600030101010101" pitchFamily="2" charset="-122"/>
                </a:rPr>
                <a:t>试用相量表示 </a:t>
              </a:r>
              <a:r>
                <a:rPr lang="en-US" altLang="zh-CN" sz="2400" i="1">
                  <a:latin typeface="Times New Roman" panose="02020603050405020304" pitchFamily="18" charset="0"/>
                  <a:ea typeface="宋体" panose="02010600030101010101" pitchFamily="2" charset="-122"/>
                </a:rPr>
                <a:t>i </a:t>
              </a:r>
              <a:r>
                <a:rPr lang="en-US" altLang="zh-CN" sz="2400">
                  <a:latin typeface="Times New Roman" panose="02020603050405020304" pitchFamily="18" charset="0"/>
                  <a:ea typeface="宋体" panose="02010600030101010101" pitchFamily="2" charset="-122"/>
                </a:rPr>
                <a:t>, </a:t>
              </a:r>
              <a:r>
                <a:rPr lang="en-US" altLang="zh-CN" sz="2400" i="1">
                  <a:latin typeface="Times New Roman" panose="02020603050405020304" pitchFamily="18" charset="0"/>
                  <a:ea typeface="宋体" panose="02010600030101010101" pitchFamily="2" charset="-122"/>
                </a:rPr>
                <a:t>u</a:t>
              </a:r>
              <a:r>
                <a:rPr lang="en-US" altLang="zh-CN" sz="2400">
                  <a:latin typeface="Times New Roman" panose="02020603050405020304" pitchFamily="18" charset="0"/>
                  <a:ea typeface="宋体" panose="02010600030101010101" pitchFamily="2" charset="-122"/>
                </a:rPr>
                <a:t> </a:t>
              </a:r>
              <a:r>
                <a:rPr lang="zh-CN" altLang="en-US" sz="2400">
                  <a:latin typeface="Times New Roman" panose="02020603050405020304" pitchFamily="18" charset="0"/>
                  <a:ea typeface="宋体" panose="02010600030101010101" pitchFamily="2" charset="-122"/>
                </a:rPr>
                <a:t>。</a:t>
              </a:r>
              <a:endParaRPr lang="zh-CN" altLang="en-US" sz="2400">
                <a:latin typeface="Times New Roman" panose="02020603050405020304" pitchFamily="18" charset="0"/>
                <a:ea typeface="宋体" panose="02010600030101010101" pitchFamily="2" charset="-122"/>
              </a:endParaRPr>
            </a:p>
          </p:txBody>
        </p:sp>
        <p:graphicFrame>
          <p:nvGraphicFramePr>
            <p:cNvPr id="52233" name="对象 21594"/>
            <p:cNvGraphicFramePr/>
            <p:nvPr/>
          </p:nvGraphicFramePr>
          <p:xfrm>
            <a:off x="1585" y="223"/>
            <a:ext cx="2640" cy="368"/>
          </p:xfrm>
          <a:graphic>
            <a:graphicData uri="http://schemas.openxmlformats.org/presentationml/2006/ole">
              <mc:AlternateContent xmlns:mc="http://schemas.openxmlformats.org/markup-compatibility/2006">
                <mc:Choice xmlns:v="urn:schemas-microsoft-com:vml" Requires="v">
                  <p:oleObj spid="_x0000_s3178" name="" r:id="rId5" imgW="2082165" imgH="292100" progId="Equation.3">
                    <p:embed/>
                  </p:oleObj>
                </mc:Choice>
                <mc:Fallback>
                  <p:oleObj name="" r:id="rId5" imgW="2082165" imgH="292100" progId="Equation.3">
                    <p:embed/>
                    <p:pic>
                      <p:nvPicPr>
                        <p:cNvPr id="0" name="图片 3177"/>
                        <p:cNvPicPr/>
                        <p:nvPr/>
                      </p:nvPicPr>
                      <p:blipFill>
                        <a:blip r:embed="rId6"/>
                        <a:stretch>
                          <a:fillRect/>
                        </a:stretch>
                      </p:blipFill>
                      <p:spPr>
                        <a:xfrm>
                          <a:off x="1585" y="223"/>
                          <a:ext cx="2640" cy="368"/>
                        </a:xfrm>
                        <a:prstGeom prst="rect">
                          <a:avLst/>
                        </a:prstGeom>
                        <a:noFill/>
                        <a:ln w="38100">
                          <a:noFill/>
                          <a:miter/>
                        </a:ln>
                      </p:spPr>
                    </p:pic>
                  </p:oleObj>
                </mc:Fallback>
              </mc:AlternateContent>
            </a:graphicData>
          </a:graphic>
        </p:graphicFrame>
        <p:graphicFrame>
          <p:nvGraphicFramePr>
            <p:cNvPr id="52234" name="对象 21598"/>
            <p:cNvGraphicFramePr/>
            <p:nvPr/>
          </p:nvGraphicFramePr>
          <p:xfrm>
            <a:off x="1412" y="687"/>
            <a:ext cx="2816" cy="368"/>
          </p:xfrm>
          <a:graphic>
            <a:graphicData uri="http://schemas.openxmlformats.org/presentationml/2006/ole">
              <mc:AlternateContent xmlns:mc="http://schemas.openxmlformats.org/markup-compatibility/2006">
                <mc:Choice xmlns:v="urn:schemas-microsoft-com:vml" Requires="v">
                  <p:oleObj spid="_x0000_s3175" name="" r:id="rId7" imgW="2221230" imgH="292100" progId="Equation.3">
                    <p:embed/>
                  </p:oleObj>
                </mc:Choice>
                <mc:Fallback>
                  <p:oleObj name="" r:id="rId7" imgW="2221230" imgH="292100" progId="Equation.3">
                    <p:embed/>
                    <p:pic>
                      <p:nvPicPr>
                        <p:cNvPr id="0" name="图片 3174"/>
                        <p:cNvPicPr/>
                        <p:nvPr/>
                      </p:nvPicPr>
                      <p:blipFill>
                        <a:blip r:embed="rId8"/>
                        <a:stretch>
                          <a:fillRect/>
                        </a:stretch>
                      </p:blipFill>
                      <p:spPr>
                        <a:xfrm>
                          <a:off x="1412" y="687"/>
                          <a:ext cx="2816" cy="368"/>
                        </a:xfrm>
                        <a:prstGeom prst="rect">
                          <a:avLst/>
                        </a:prstGeom>
                        <a:noFill/>
                        <a:ln w="38100">
                          <a:noFill/>
                          <a:miter/>
                        </a:ln>
                      </p:spPr>
                    </p:pic>
                  </p:oleObj>
                </mc:Fallback>
              </mc:AlternateContent>
            </a:graphicData>
          </a:graphic>
        </p:graphicFrame>
      </p:grpSp>
      <p:grpSp>
        <p:nvGrpSpPr>
          <p:cNvPr id="52235" name="组合 21607"/>
          <p:cNvGrpSpPr/>
          <p:nvPr/>
        </p:nvGrpSpPr>
        <p:grpSpPr>
          <a:xfrm>
            <a:off x="1298575" y="2352675"/>
            <a:ext cx="2419350" cy="738188"/>
            <a:chOff x="818" y="1482"/>
            <a:chExt cx="1524" cy="465"/>
          </a:xfrm>
        </p:grpSpPr>
        <p:graphicFrame>
          <p:nvGraphicFramePr>
            <p:cNvPr id="52236" name="对象 21593"/>
            <p:cNvGraphicFramePr/>
            <p:nvPr/>
          </p:nvGraphicFramePr>
          <p:xfrm>
            <a:off x="818" y="1482"/>
            <a:ext cx="1524" cy="465"/>
          </p:xfrm>
          <a:graphic>
            <a:graphicData uri="http://schemas.openxmlformats.org/presentationml/2006/ole">
              <mc:AlternateContent xmlns:mc="http://schemas.openxmlformats.org/markup-compatibility/2006">
                <mc:Choice xmlns:v="urn:schemas-microsoft-com:vml" Requires="v">
                  <p:oleObj spid="_x0000_s3176" name="" r:id="rId9" imgW="1206500" imgH="368300" progId="Equation.3">
                    <p:embed/>
                  </p:oleObj>
                </mc:Choice>
                <mc:Fallback>
                  <p:oleObj name="" r:id="rId9" imgW="1206500" imgH="368300" progId="Equation.3">
                    <p:embed/>
                    <p:pic>
                      <p:nvPicPr>
                        <p:cNvPr id="0" name="图片 3175"/>
                        <p:cNvPicPr/>
                        <p:nvPr/>
                      </p:nvPicPr>
                      <p:blipFill>
                        <a:blip r:embed="rId10"/>
                        <a:stretch>
                          <a:fillRect/>
                        </a:stretch>
                      </p:blipFill>
                      <p:spPr>
                        <a:xfrm>
                          <a:off x="818" y="1482"/>
                          <a:ext cx="1524" cy="465"/>
                        </a:xfrm>
                        <a:prstGeom prst="rect">
                          <a:avLst/>
                        </a:prstGeom>
                        <a:noFill/>
                        <a:ln w="38100">
                          <a:noFill/>
                          <a:miter/>
                        </a:ln>
                      </p:spPr>
                    </p:pic>
                  </p:oleObj>
                </mc:Fallback>
              </mc:AlternateContent>
            </a:graphicData>
          </a:graphic>
        </p:graphicFrame>
        <p:grpSp>
          <p:nvGrpSpPr>
            <p:cNvPr id="52237" name="组合 21601"/>
            <p:cNvGrpSpPr/>
            <p:nvPr/>
          </p:nvGrpSpPr>
          <p:grpSpPr>
            <a:xfrm>
              <a:off x="1649" y="1602"/>
              <a:ext cx="393" cy="321"/>
              <a:chOff x="4426" y="432"/>
              <a:chExt cx="471" cy="244"/>
            </a:xfrm>
          </p:grpSpPr>
          <p:sp>
            <p:nvSpPr>
              <p:cNvPr id="52238" name="直接连接符 21602"/>
              <p:cNvSpPr/>
              <p:nvPr/>
            </p:nvSpPr>
            <p:spPr>
              <a:xfrm flipH="1">
                <a:off x="4426" y="432"/>
                <a:ext cx="110" cy="244"/>
              </a:xfrm>
              <a:prstGeom prst="line">
                <a:avLst/>
              </a:prstGeom>
              <a:ln w="25400" cap="flat" cmpd="sng">
                <a:solidFill>
                  <a:schemeClr val="tx1"/>
                </a:solidFill>
                <a:prstDash val="solid"/>
                <a:round/>
                <a:headEnd type="none" w="med" len="med"/>
                <a:tailEnd type="none" w="med" len="med"/>
              </a:ln>
            </p:spPr>
          </p:sp>
          <p:sp>
            <p:nvSpPr>
              <p:cNvPr id="52239" name="直接连接符 21603"/>
              <p:cNvSpPr/>
              <p:nvPr/>
            </p:nvSpPr>
            <p:spPr>
              <a:xfrm>
                <a:off x="4426" y="670"/>
                <a:ext cx="471" cy="0"/>
              </a:xfrm>
              <a:prstGeom prst="line">
                <a:avLst/>
              </a:prstGeom>
              <a:ln w="25400" cap="flat" cmpd="sng">
                <a:solidFill>
                  <a:schemeClr val="tx1"/>
                </a:solidFill>
                <a:prstDash val="solid"/>
                <a:round/>
                <a:headEnd type="none" w="med" len="med"/>
                <a:tailEnd type="none" w="med" len="med"/>
              </a:ln>
            </p:spPr>
          </p:sp>
        </p:grpSp>
      </p:grpSp>
      <p:grpSp>
        <p:nvGrpSpPr>
          <p:cNvPr id="52240" name="组合 21608"/>
          <p:cNvGrpSpPr/>
          <p:nvPr/>
        </p:nvGrpSpPr>
        <p:grpSpPr>
          <a:xfrm>
            <a:off x="4240213" y="2378075"/>
            <a:ext cx="2697162" cy="711200"/>
            <a:chOff x="2671" y="1498"/>
            <a:chExt cx="1699" cy="448"/>
          </a:xfrm>
        </p:grpSpPr>
        <p:graphicFrame>
          <p:nvGraphicFramePr>
            <p:cNvPr id="52241" name="对象 21596"/>
            <p:cNvGraphicFramePr/>
            <p:nvPr/>
          </p:nvGraphicFramePr>
          <p:xfrm>
            <a:off x="2671" y="1498"/>
            <a:ext cx="1699" cy="448"/>
          </p:xfrm>
          <a:graphic>
            <a:graphicData uri="http://schemas.openxmlformats.org/presentationml/2006/ole">
              <mc:AlternateContent xmlns:mc="http://schemas.openxmlformats.org/markup-compatibility/2006">
                <mc:Choice xmlns:v="urn:schemas-microsoft-com:vml" Requires="v">
                  <p:oleObj spid="_x0000_s3183" name="" r:id="rId11" imgW="1397000" imgH="368300" progId="Equation.3">
                    <p:embed/>
                  </p:oleObj>
                </mc:Choice>
                <mc:Fallback>
                  <p:oleObj name="" r:id="rId11" imgW="1397000" imgH="368300" progId="Equation.3">
                    <p:embed/>
                    <p:pic>
                      <p:nvPicPr>
                        <p:cNvPr id="0" name="图片 3182"/>
                        <p:cNvPicPr/>
                        <p:nvPr/>
                      </p:nvPicPr>
                      <p:blipFill>
                        <a:blip r:embed="rId12"/>
                        <a:stretch>
                          <a:fillRect/>
                        </a:stretch>
                      </p:blipFill>
                      <p:spPr>
                        <a:xfrm>
                          <a:off x="2671" y="1498"/>
                          <a:ext cx="1699" cy="448"/>
                        </a:xfrm>
                        <a:prstGeom prst="rect">
                          <a:avLst/>
                        </a:prstGeom>
                        <a:noFill/>
                        <a:ln w="38100">
                          <a:noFill/>
                          <a:miter/>
                        </a:ln>
                      </p:spPr>
                    </p:pic>
                  </p:oleObj>
                </mc:Fallback>
              </mc:AlternateContent>
            </a:graphicData>
          </a:graphic>
        </p:graphicFrame>
        <p:grpSp>
          <p:nvGrpSpPr>
            <p:cNvPr id="52242" name="组合 21604"/>
            <p:cNvGrpSpPr/>
            <p:nvPr/>
          </p:nvGrpSpPr>
          <p:grpSpPr>
            <a:xfrm>
              <a:off x="3458" y="1594"/>
              <a:ext cx="557" cy="321"/>
              <a:chOff x="4426" y="432"/>
              <a:chExt cx="471" cy="244"/>
            </a:xfrm>
          </p:grpSpPr>
          <p:sp>
            <p:nvSpPr>
              <p:cNvPr id="52243" name="直接连接符 21605"/>
              <p:cNvSpPr/>
              <p:nvPr/>
            </p:nvSpPr>
            <p:spPr>
              <a:xfrm flipH="1">
                <a:off x="4426" y="432"/>
                <a:ext cx="110" cy="244"/>
              </a:xfrm>
              <a:prstGeom prst="line">
                <a:avLst/>
              </a:prstGeom>
              <a:ln w="25400" cap="flat" cmpd="sng">
                <a:solidFill>
                  <a:schemeClr val="tx1"/>
                </a:solidFill>
                <a:prstDash val="solid"/>
                <a:round/>
                <a:headEnd type="none" w="med" len="med"/>
                <a:tailEnd type="none" w="med" len="med"/>
              </a:ln>
            </p:spPr>
          </p:sp>
          <p:sp>
            <p:nvSpPr>
              <p:cNvPr id="52244" name="直接连接符 21606"/>
              <p:cNvSpPr/>
              <p:nvPr/>
            </p:nvSpPr>
            <p:spPr>
              <a:xfrm>
                <a:off x="4426" y="670"/>
                <a:ext cx="471" cy="0"/>
              </a:xfrm>
              <a:prstGeom prst="line">
                <a:avLst/>
              </a:prstGeom>
              <a:ln w="25400" cap="flat" cmpd="sng">
                <a:solidFill>
                  <a:schemeClr val="tx1"/>
                </a:solidFill>
                <a:prstDash val="solid"/>
                <a:round/>
                <a:headEnd type="none" w="med" len="med"/>
                <a:tailEnd type="none" w="med" len="med"/>
              </a:ln>
            </p:spPr>
          </p:sp>
        </p:grpSp>
      </p:grpSp>
      <p:grpSp>
        <p:nvGrpSpPr>
          <p:cNvPr id="52245" name="组合 21616"/>
          <p:cNvGrpSpPr/>
          <p:nvPr/>
        </p:nvGrpSpPr>
        <p:grpSpPr>
          <a:xfrm>
            <a:off x="501650" y="3471863"/>
            <a:ext cx="5872163" cy="1404937"/>
            <a:chOff x="316" y="2187"/>
            <a:chExt cx="3699" cy="885"/>
          </a:xfrm>
        </p:grpSpPr>
        <p:sp>
          <p:nvSpPr>
            <p:cNvPr id="52246" name="文本框 21587"/>
            <p:cNvSpPr txBox="1"/>
            <p:nvPr/>
          </p:nvSpPr>
          <p:spPr>
            <a:xfrm>
              <a:off x="316" y="2187"/>
              <a:ext cx="453" cy="288"/>
            </a:xfrm>
            <a:prstGeom prst="rect">
              <a:avLst/>
            </a:prstGeom>
            <a:noFill/>
            <a:ln w="9525">
              <a:noFill/>
            </a:ln>
          </p:spPr>
          <p:txBody>
            <a:bodyPr wrap="none" anchor="t" anchorCtr="0">
              <a:spAutoFit/>
            </a:bodyPr>
            <a:p>
              <a:r>
                <a:rPr lang="zh-CN" altLang="en-US" sz="2400">
                  <a:solidFill>
                    <a:srgbClr val="3333FF"/>
                  </a:solidFill>
                  <a:latin typeface="Times New Roman" panose="02020603050405020304" pitchFamily="18" charset="0"/>
                  <a:ea typeface="宋体" panose="02010600030101010101" pitchFamily="2" charset="-122"/>
                </a:rPr>
                <a:t>例</a:t>
              </a:r>
              <a:r>
                <a:rPr lang="en-US" altLang="zh-CN" sz="2400" dirty="0">
                  <a:solidFill>
                    <a:srgbClr val="3333FF"/>
                  </a:solidFill>
                  <a:latin typeface="Times New Roman" panose="02020603050405020304" pitchFamily="18" charset="0"/>
                  <a:ea typeface="宋体" panose="02010600030101010101" pitchFamily="2" charset="-122"/>
                </a:rPr>
                <a:t>2</a:t>
              </a:r>
              <a:r>
                <a:rPr lang="en-US" altLang="zh-CN" sz="2400" dirty="0">
                  <a:latin typeface="Times New Roman" panose="02020603050405020304" pitchFamily="18" charset="0"/>
                  <a:ea typeface="宋体" panose="02010600030101010101" pitchFamily="2" charset="-122"/>
                </a:rPr>
                <a:t>.</a:t>
              </a:r>
              <a:endParaRPr lang="en-US" altLang="zh-CN" sz="2400">
                <a:latin typeface="Times New Roman" panose="02020603050405020304" pitchFamily="18" charset="0"/>
                <a:ea typeface="宋体" panose="02010600030101010101" pitchFamily="2" charset="-122"/>
              </a:endParaRPr>
            </a:p>
          </p:txBody>
        </p:sp>
        <p:sp>
          <p:nvSpPr>
            <p:cNvPr id="52247" name="文本框 21589"/>
            <p:cNvSpPr txBox="1"/>
            <p:nvPr/>
          </p:nvSpPr>
          <p:spPr>
            <a:xfrm>
              <a:off x="914" y="2784"/>
              <a:ext cx="2638" cy="288"/>
            </a:xfrm>
            <a:prstGeom prst="rect">
              <a:avLst/>
            </a:prstGeom>
            <a:noFill/>
            <a:ln w="9525">
              <a:noFill/>
            </a:ln>
          </p:spPr>
          <p:txBody>
            <a:bodyPr wrap="none" anchor="t" anchorCtr="0">
              <a:spAutoFit/>
            </a:bodyPr>
            <a:p>
              <a:r>
                <a:rPr lang="zh-CN" altLang="en-US" sz="2400" dirty="0">
                  <a:latin typeface="Times New Roman" panose="02020603050405020304" pitchFamily="18" charset="0"/>
                  <a:ea typeface="宋体" panose="02010600030101010101" pitchFamily="2" charset="-122"/>
                </a:rPr>
                <a:t>试写出电流的瞬时值表达式。</a:t>
              </a:r>
              <a:endParaRPr lang="zh-CN" altLang="en-US" sz="2400">
                <a:latin typeface="Times New Roman" panose="02020603050405020304" pitchFamily="18" charset="0"/>
                <a:ea typeface="宋体" panose="02010600030101010101" pitchFamily="2" charset="-122"/>
              </a:endParaRPr>
            </a:p>
          </p:txBody>
        </p:sp>
        <p:grpSp>
          <p:nvGrpSpPr>
            <p:cNvPr id="52248" name="组合 21614"/>
            <p:cNvGrpSpPr/>
            <p:nvPr/>
          </p:nvGrpSpPr>
          <p:grpSpPr>
            <a:xfrm>
              <a:off x="974" y="2187"/>
              <a:ext cx="3041" cy="466"/>
              <a:chOff x="974" y="2187"/>
              <a:chExt cx="3041" cy="466"/>
            </a:xfrm>
          </p:grpSpPr>
          <p:graphicFrame>
            <p:nvGraphicFramePr>
              <p:cNvPr id="52249" name="对象 21595"/>
              <p:cNvGraphicFramePr/>
              <p:nvPr/>
            </p:nvGraphicFramePr>
            <p:xfrm>
              <a:off x="974" y="2187"/>
              <a:ext cx="3041" cy="466"/>
            </p:xfrm>
            <a:graphic>
              <a:graphicData uri="http://schemas.openxmlformats.org/presentationml/2006/ole">
                <mc:AlternateContent xmlns:mc="http://schemas.openxmlformats.org/markup-compatibility/2006">
                  <mc:Choice xmlns:v="urn:schemas-microsoft-com:vml" Requires="v">
                    <p:oleObj spid="_x0000_s3182" name="" r:id="rId13" imgW="2400300" imgH="368300" progId="Equation.3">
                      <p:embed/>
                    </p:oleObj>
                  </mc:Choice>
                  <mc:Fallback>
                    <p:oleObj name="" r:id="rId13" imgW="2400300" imgH="368300" progId="Equation.3">
                      <p:embed/>
                      <p:pic>
                        <p:nvPicPr>
                          <p:cNvPr id="0" name="图片 3181"/>
                          <p:cNvPicPr/>
                          <p:nvPr/>
                        </p:nvPicPr>
                        <p:blipFill>
                          <a:blip r:embed="rId14"/>
                          <a:stretch>
                            <a:fillRect/>
                          </a:stretch>
                        </p:blipFill>
                        <p:spPr>
                          <a:xfrm>
                            <a:off x="974" y="2187"/>
                            <a:ext cx="3041" cy="466"/>
                          </a:xfrm>
                          <a:prstGeom prst="rect">
                            <a:avLst/>
                          </a:prstGeom>
                          <a:noFill/>
                          <a:ln w="38100">
                            <a:noFill/>
                            <a:miter/>
                          </a:ln>
                        </p:spPr>
                      </p:pic>
                    </p:oleObj>
                  </mc:Fallback>
                </mc:AlternateContent>
              </a:graphicData>
            </a:graphic>
          </p:graphicFrame>
          <p:grpSp>
            <p:nvGrpSpPr>
              <p:cNvPr id="52250" name="组合 21611"/>
              <p:cNvGrpSpPr/>
              <p:nvPr/>
            </p:nvGrpSpPr>
            <p:grpSpPr>
              <a:xfrm>
                <a:off x="2142" y="2332"/>
                <a:ext cx="393" cy="321"/>
                <a:chOff x="4426" y="432"/>
                <a:chExt cx="471" cy="244"/>
              </a:xfrm>
            </p:grpSpPr>
            <p:sp>
              <p:nvSpPr>
                <p:cNvPr id="52251" name="直接连接符 21612"/>
                <p:cNvSpPr/>
                <p:nvPr/>
              </p:nvSpPr>
              <p:spPr>
                <a:xfrm flipH="1">
                  <a:off x="4426" y="432"/>
                  <a:ext cx="110" cy="244"/>
                </a:xfrm>
                <a:prstGeom prst="line">
                  <a:avLst/>
                </a:prstGeom>
                <a:ln w="25400" cap="flat" cmpd="sng">
                  <a:solidFill>
                    <a:schemeClr val="tx1"/>
                  </a:solidFill>
                  <a:prstDash val="solid"/>
                  <a:round/>
                  <a:headEnd type="none" w="med" len="med"/>
                  <a:tailEnd type="none" w="med" len="med"/>
                </a:ln>
              </p:spPr>
            </p:sp>
            <p:sp>
              <p:nvSpPr>
                <p:cNvPr id="52252" name="直接连接符 21613"/>
                <p:cNvSpPr/>
                <p:nvPr/>
              </p:nvSpPr>
              <p:spPr>
                <a:xfrm>
                  <a:off x="4426" y="670"/>
                  <a:ext cx="471" cy="0"/>
                </a:xfrm>
                <a:prstGeom prst="line">
                  <a:avLst/>
                </a:prstGeom>
                <a:ln w="25400" cap="flat" cmpd="sng">
                  <a:solidFill>
                    <a:schemeClr val="tx1"/>
                  </a:solidFill>
                  <a:prstDash val="solid"/>
                  <a:round/>
                  <a:headEnd type="none" w="med" len="med"/>
                  <a:tailEnd type="none" w="med" len="med"/>
                </a:ln>
              </p:spPr>
            </p:sp>
          </p:grpSp>
        </p:grpSp>
      </p:gr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组合 68609"/>
          <p:cNvGrpSpPr/>
          <p:nvPr/>
        </p:nvGrpSpPr>
        <p:grpSpPr>
          <a:xfrm>
            <a:off x="4857750" y="2355850"/>
            <a:ext cx="3889375" cy="641350"/>
            <a:chOff x="0" y="0"/>
            <a:chExt cx="2450" cy="404"/>
          </a:xfrm>
        </p:grpSpPr>
        <p:graphicFrame>
          <p:nvGraphicFramePr>
            <p:cNvPr id="61557" name="对象 68610">
              <a:hlinkClick r:id="" action="ppaction://ole?verb="/>
            </p:cNvPr>
            <p:cNvGraphicFramePr/>
            <p:nvPr/>
          </p:nvGraphicFramePr>
          <p:xfrm>
            <a:off x="0" y="0"/>
            <a:ext cx="2162" cy="384"/>
          </p:xfrm>
          <a:graphic>
            <a:graphicData uri="http://schemas.openxmlformats.org/presentationml/2006/ole">
              <mc:AlternateContent xmlns:mc="http://schemas.openxmlformats.org/markup-compatibility/2006">
                <mc:Choice xmlns:v="urn:schemas-microsoft-com:vml" Requires="v">
                  <p:oleObj spid="_x0000_s3715" name="" r:id="rId1" imgW="1541780" imgH="241935" progId="">
                    <p:embed/>
                  </p:oleObj>
                </mc:Choice>
                <mc:Fallback>
                  <p:oleObj name="" r:id="rId1" imgW="1541780" imgH="241935" progId="">
                    <p:embed/>
                    <p:pic>
                      <p:nvPicPr>
                        <p:cNvPr id="0" name="图片 3714"/>
                        <p:cNvPicPr/>
                        <p:nvPr/>
                      </p:nvPicPr>
                      <p:blipFill>
                        <a:blip r:embed="rId2"/>
                        <a:stretch>
                          <a:fillRect/>
                        </a:stretch>
                      </p:blipFill>
                      <p:spPr>
                        <a:xfrm>
                          <a:off x="0" y="0"/>
                          <a:ext cx="2162" cy="384"/>
                        </a:xfrm>
                        <a:prstGeom prst="rect">
                          <a:avLst/>
                        </a:prstGeom>
                        <a:noFill/>
                        <a:ln w="38100">
                          <a:noFill/>
                          <a:miter/>
                        </a:ln>
                      </p:spPr>
                    </p:pic>
                  </p:oleObj>
                </mc:Fallback>
              </mc:AlternateContent>
            </a:graphicData>
          </a:graphic>
        </p:graphicFrame>
        <p:sp>
          <p:nvSpPr>
            <p:cNvPr id="61558" name="文本框 68611"/>
            <p:cNvSpPr txBox="1"/>
            <p:nvPr/>
          </p:nvSpPr>
          <p:spPr>
            <a:xfrm>
              <a:off x="2044" y="0"/>
              <a:ext cx="406" cy="404"/>
            </a:xfrm>
            <a:prstGeom prst="rect">
              <a:avLst/>
            </a:prstGeom>
            <a:noFill/>
            <a:ln w="9525">
              <a:noFill/>
            </a:ln>
          </p:spPr>
          <p:txBody>
            <a:bodyPr wrap="none">
              <a:spAutoFit/>
            </a:bodyPr>
            <a:p>
              <a:pPr algn="ctr">
                <a:spcBef>
                  <a:spcPct val="50000"/>
                </a:spcBef>
              </a:pPr>
              <a:r>
                <a:rPr lang="zh-CN" altLang="en-US" sz="3600" dirty="0">
                  <a:solidFill>
                    <a:srgbClr val="FF0000"/>
                  </a:solidFill>
                  <a:latin typeface="Times New Roman" panose="02020603050405020304" pitchFamily="18" charset="0"/>
                </a:rPr>
                <a:t>？</a:t>
              </a:r>
              <a:endParaRPr lang="zh-CN" altLang="en-US" sz="7200" b="0" dirty="0">
                <a:solidFill>
                  <a:srgbClr val="FF0000"/>
                </a:solidFill>
                <a:latin typeface="Times New Roman" panose="02020603050405020304" pitchFamily="18" charset="0"/>
              </a:endParaRPr>
            </a:p>
          </p:txBody>
        </p:sp>
      </p:grpSp>
      <p:grpSp>
        <p:nvGrpSpPr>
          <p:cNvPr id="3" name="组合 68612"/>
          <p:cNvGrpSpPr/>
          <p:nvPr/>
        </p:nvGrpSpPr>
        <p:grpSpPr>
          <a:xfrm>
            <a:off x="514350" y="2349500"/>
            <a:ext cx="3382963" cy="1066800"/>
            <a:chOff x="0" y="0"/>
            <a:chExt cx="2131" cy="672"/>
          </a:xfrm>
        </p:grpSpPr>
        <p:grpSp>
          <p:nvGrpSpPr>
            <p:cNvPr id="61551" name="组合 68613"/>
            <p:cNvGrpSpPr/>
            <p:nvPr/>
          </p:nvGrpSpPr>
          <p:grpSpPr>
            <a:xfrm>
              <a:off x="0" y="0"/>
              <a:ext cx="2131" cy="672"/>
              <a:chOff x="0" y="0"/>
              <a:chExt cx="2131" cy="672"/>
            </a:xfrm>
          </p:grpSpPr>
          <p:graphicFrame>
            <p:nvGraphicFramePr>
              <p:cNvPr id="61555" name="对象 68614">
                <a:hlinkClick r:id="" action="ppaction://ole?verb="/>
              </p:cNvPr>
              <p:cNvGraphicFramePr/>
              <p:nvPr/>
            </p:nvGraphicFramePr>
            <p:xfrm>
              <a:off x="0" y="0"/>
              <a:ext cx="1799" cy="672"/>
            </p:xfrm>
            <a:graphic>
              <a:graphicData uri="http://schemas.openxmlformats.org/presentationml/2006/ole">
                <mc:AlternateContent xmlns:mc="http://schemas.openxmlformats.org/markup-compatibility/2006">
                  <mc:Choice xmlns:v="urn:schemas-microsoft-com:vml" Requires="v">
                    <p:oleObj spid="_x0000_s3716" name="" r:id="rId3" imgW="1009650" imgH="427355" progId="">
                      <p:embed/>
                    </p:oleObj>
                  </mc:Choice>
                  <mc:Fallback>
                    <p:oleObj name="" r:id="rId3" imgW="1009650" imgH="427355" progId="">
                      <p:embed/>
                      <p:pic>
                        <p:nvPicPr>
                          <p:cNvPr id="0" name="图片 3715"/>
                          <p:cNvPicPr/>
                          <p:nvPr/>
                        </p:nvPicPr>
                        <p:blipFill>
                          <a:blip r:embed="rId4"/>
                          <a:stretch>
                            <a:fillRect/>
                          </a:stretch>
                        </p:blipFill>
                        <p:spPr>
                          <a:xfrm>
                            <a:off x="0" y="0"/>
                            <a:ext cx="1799" cy="672"/>
                          </a:xfrm>
                          <a:prstGeom prst="rect">
                            <a:avLst/>
                          </a:prstGeom>
                          <a:noFill/>
                          <a:ln w="38100">
                            <a:noFill/>
                            <a:miter/>
                          </a:ln>
                        </p:spPr>
                      </p:pic>
                    </p:oleObj>
                  </mc:Fallback>
                </mc:AlternateContent>
              </a:graphicData>
            </a:graphic>
          </p:graphicFrame>
          <p:sp>
            <p:nvSpPr>
              <p:cNvPr id="61556" name="文本框 68615"/>
              <p:cNvSpPr txBox="1"/>
              <p:nvPr/>
            </p:nvSpPr>
            <p:spPr>
              <a:xfrm>
                <a:off x="1699" y="48"/>
                <a:ext cx="432" cy="480"/>
              </a:xfrm>
              <a:prstGeom prst="rect">
                <a:avLst/>
              </a:prstGeom>
              <a:noFill/>
              <a:ln w="9525">
                <a:noFill/>
              </a:ln>
            </p:spPr>
            <p:txBody>
              <a:bodyPr>
                <a:spAutoFit/>
              </a:bodyPr>
              <a:p>
                <a:pPr algn="ctr">
                  <a:spcBef>
                    <a:spcPct val="50000"/>
                  </a:spcBef>
                </a:pPr>
                <a:r>
                  <a:rPr lang="zh-CN" altLang="en-US" sz="4400" b="0" dirty="0">
                    <a:solidFill>
                      <a:srgbClr val="FF0000"/>
                    </a:solidFill>
                    <a:latin typeface="Times New Roman" panose="02020603050405020304" pitchFamily="18" charset="0"/>
                  </a:rPr>
                  <a:t>？</a:t>
                </a:r>
                <a:endParaRPr lang="zh-CN" altLang="en-US" sz="7200" b="0" dirty="0">
                  <a:solidFill>
                    <a:srgbClr val="FF0000"/>
                  </a:solidFill>
                  <a:latin typeface="Times New Roman" panose="02020603050405020304" pitchFamily="18" charset="0"/>
                </a:endParaRPr>
              </a:p>
            </p:txBody>
          </p:sp>
        </p:grpSp>
        <p:grpSp>
          <p:nvGrpSpPr>
            <p:cNvPr id="61552" name="组合 68616"/>
            <p:cNvGrpSpPr/>
            <p:nvPr/>
          </p:nvGrpSpPr>
          <p:grpSpPr>
            <a:xfrm>
              <a:off x="1027" y="192"/>
              <a:ext cx="384" cy="240"/>
              <a:chOff x="0" y="0"/>
              <a:chExt cx="384" cy="240"/>
            </a:xfrm>
          </p:grpSpPr>
          <p:sp>
            <p:nvSpPr>
              <p:cNvPr id="61553" name="直接连接符 68617"/>
              <p:cNvSpPr/>
              <p:nvPr/>
            </p:nvSpPr>
            <p:spPr>
              <a:xfrm flipH="1">
                <a:off x="0" y="0"/>
                <a:ext cx="144" cy="240"/>
              </a:xfrm>
              <a:prstGeom prst="line">
                <a:avLst/>
              </a:prstGeom>
              <a:ln w="28575" cap="flat" cmpd="sng">
                <a:solidFill>
                  <a:schemeClr val="tx1"/>
                </a:solidFill>
                <a:prstDash val="solid"/>
                <a:headEnd type="none" w="med" len="med"/>
                <a:tailEnd type="none" w="med" len="med"/>
              </a:ln>
            </p:spPr>
          </p:sp>
          <p:sp>
            <p:nvSpPr>
              <p:cNvPr id="61554" name="直接连接符 68618"/>
              <p:cNvSpPr/>
              <p:nvPr/>
            </p:nvSpPr>
            <p:spPr>
              <a:xfrm>
                <a:off x="0" y="240"/>
                <a:ext cx="384" cy="0"/>
              </a:xfrm>
              <a:prstGeom prst="line">
                <a:avLst/>
              </a:prstGeom>
              <a:ln w="28575" cap="flat" cmpd="sng">
                <a:solidFill>
                  <a:schemeClr val="tx1"/>
                </a:solidFill>
                <a:prstDash val="solid"/>
                <a:headEnd type="none" w="med" len="med"/>
                <a:tailEnd type="none" w="med" len="med"/>
              </a:ln>
            </p:spPr>
          </p:sp>
        </p:grpSp>
      </p:grpSp>
      <p:sp>
        <p:nvSpPr>
          <p:cNvPr id="68620" name="矩形 68619"/>
          <p:cNvSpPr>
            <a:spLocks noRot="1"/>
          </p:cNvSpPr>
          <p:nvPr/>
        </p:nvSpPr>
        <p:spPr>
          <a:xfrm>
            <a:off x="2871788" y="520700"/>
            <a:ext cx="3048000" cy="762000"/>
          </a:xfrm>
          <a:prstGeom prst="rect">
            <a:avLst/>
          </a:prstGeom>
          <a:noFill/>
          <a:ln w="9525">
            <a:noFill/>
            <a:miter/>
          </a:ln>
        </p:spPr>
        <p:txBody>
          <a:bodyPr anchor="ctr"/>
          <a:lstStyle>
            <a:lvl1pPr marL="0" lvl="0" indent="0" algn="ctr" defTabSz="914400" eaLnBrk="1" fontAlgn="base" latinLnBrk="0" hangingPunct="1">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ctr" defTabSz="914400" rtl="0" eaLnBrk="1" fontAlgn="base" latinLnBrk="0" hangingPunct="1">
              <a:lnSpc>
                <a:spcPct val="100000"/>
              </a:lnSpc>
              <a:spcBef>
                <a:spcPct val="0"/>
              </a:spcBef>
              <a:spcAft>
                <a:spcPct val="0"/>
              </a:spcAft>
              <a:buClr>
                <a:srgbClr val="000000"/>
              </a:buClr>
              <a:buSzTx/>
              <a:buFont typeface="Arial" panose="020B0604020202020204" pitchFamily="34" charset="0"/>
              <a:buNone/>
              <a:defRPr/>
            </a:pPr>
            <a:r>
              <a:rPr kumimoji="0" lang="zh-CN" altLang="en-US" sz="3600" b="1" i="0" u="none" strike="noStrike" kern="1200" cap="none" spc="0" normalizeH="0" baseline="0" noProof="1">
                <a:ln>
                  <a:noFill/>
                </a:ln>
                <a:solidFill>
                  <a:srgbClr val="FF0000"/>
                </a:solidFill>
                <a:effectLst>
                  <a:outerShdw blurRad="38100" dist="38100" dir="2700000">
                    <a:srgbClr val="000000"/>
                  </a:outerShdw>
                </a:effectLst>
                <a:uLnTx/>
                <a:uFillTx/>
                <a:latin typeface="隶书" panose="02010509060101010101" pitchFamily="49" charset="-122"/>
                <a:ea typeface="隶书" panose="02010509060101010101" pitchFamily="49" charset="-122"/>
                <a:cs typeface="+mn-ea"/>
              </a:rPr>
              <a:t>正误判断</a:t>
            </a:r>
            <a:endParaRPr kumimoji="0" lang="zh-CN" altLang="en-US" sz="3600" b="1" i="0" u="none" strike="noStrike" kern="1200" cap="none" spc="0" normalizeH="0" baseline="0" noProof="1">
              <a:ln>
                <a:noFill/>
              </a:ln>
              <a:solidFill>
                <a:srgbClr val="FF0000"/>
              </a:solidFill>
              <a:effectLst>
                <a:outerShdw blurRad="38100" dist="38100" dir="2700000">
                  <a:srgbClr val="000000"/>
                </a:outerShdw>
              </a:effectLst>
              <a:uLnTx/>
              <a:uFillTx/>
              <a:latin typeface="隶书" panose="02010509060101010101" pitchFamily="49" charset="-122"/>
              <a:ea typeface="隶书" panose="02010509060101010101" pitchFamily="49" charset="-122"/>
              <a:cs typeface="+mn-cs"/>
            </a:endParaRPr>
          </a:p>
        </p:txBody>
      </p:sp>
      <p:sp>
        <p:nvSpPr>
          <p:cNvPr id="68621" name="矩形 68620"/>
          <p:cNvSpPr/>
          <p:nvPr/>
        </p:nvSpPr>
        <p:spPr>
          <a:xfrm>
            <a:off x="433388" y="1282700"/>
            <a:ext cx="2667000" cy="515938"/>
          </a:xfrm>
          <a:prstGeom prst="rect">
            <a:avLst/>
          </a:prstGeom>
          <a:noFill/>
          <a:ln w="9525">
            <a:noFill/>
            <a:miter/>
          </a:ln>
        </p:spPr>
        <p:txBody>
          <a:bodyPr lIns="90488" tIns="44450" rIns="90488" bIns="44450" anchor="ctr">
            <a:spAutoFit/>
          </a:bodyPr>
          <a:lstStyle/>
          <a:p>
            <a:pPr marL="0" marR="0" lvl="0" indent="0" algn="l" defTabSz="914400" rtl="0" eaLnBrk="1" fontAlgn="base" latinLnBrk="0" hangingPunct="1">
              <a:lnSpc>
                <a:spcPct val="100000"/>
              </a:lnSpc>
              <a:spcBef>
                <a:spcPct val="50000"/>
              </a:spcBef>
              <a:spcAft>
                <a:spcPct val="0"/>
              </a:spcAft>
              <a:buClrTx/>
              <a:buSzTx/>
              <a:buFont typeface="Arial" panose="020B0604020202020204" pitchFamily="34" charset="0"/>
              <a:buNone/>
              <a:defRPr/>
            </a:pPr>
            <a:r>
              <a:rPr kumimoji="0" lang="en-US" altLang="x-none" sz="2800" b="1" i="0" u="none" strike="noStrike" kern="1200" cap="none" spc="0" normalizeH="0" baseline="0" noProof="1">
                <a:ln>
                  <a:noFill/>
                </a:ln>
                <a:solidFill>
                  <a:srgbClr val="000099"/>
                </a:solidFill>
                <a:effectLst>
                  <a:outerShdw blurRad="38100" dist="38100" dir="2700000">
                    <a:srgbClr val="000000"/>
                  </a:outerShdw>
                </a:effectLst>
                <a:uLnTx/>
                <a:uFillTx/>
                <a:latin typeface="Times New Roman" panose="02020603050405020304" pitchFamily="18" charset="0"/>
                <a:ea typeface="宋体" panose="02010600030101010101" pitchFamily="2" charset="-122"/>
                <a:cs typeface="+mn-ea"/>
              </a:rPr>
              <a:t>1.</a:t>
            </a:r>
            <a:r>
              <a:rPr kumimoji="0" lang="zh-CN" altLang="en-US" sz="2800" b="1" i="0" u="none" strike="noStrike" kern="1200" cap="none" spc="0" normalizeH="0" baseline="0" noProof="1">
                <a:ln>
                  <a:noFill/>
                </a:ln>
                <a:solidFill>
                  <a:srgbClr val="000099"/>
                </a:solidFill>
                <a:effectLst>
                  <a:outerShdw blurRad="38100" dist="38100" dir="2700000">
                    <a:srgbClr val="000000"/>
                  </a:outerShdw>
                </a:effectLst>
                <a:uLnTx/>
                <a:uFillTx/>
                <a:latin typeface="宋体" panose="02010600030101010101" pitchFamily="2" charset="-122"/>
                <a:ea typeface="宋体" panose="02010600030101010101" pitchFamily="2" charset="-122"/>
                <a:cs typeface="+mn-ea"/>
              </a:rPr>
              <a:t>已知：</a:t>
            </a:r>
            <a:endParaRPr kumimoji="0" lang="zh-CN" altLang="en-US" sz="2800" b="1" i="0" u="none" strike="noStrike" kern="1200" cap="none" spc="0" normalizeH="0" baseline="0" noProof="1">
              <a:ln>
                <a:noFill/>
              </a:ln>
              <a:solidFill>
                <a:srgbClr val="000099"/>
              </a:solidFill>
              <a:effectLst>
                <a:outerShdw blurRad="38100" dist="38100" dir="2700000">
                  <a:srgbClr val="000000"/>
                </a:outerShdw>
              </a:effectLst>
              <a:uLnTx/>
              <a:uFillTx/>
              <a:latin typeface="宋体" panose="02010600030101010101" pitchFamily="2" charset="-122"/>
              <a:ea typeface="宋体" panose="02010600030101010101" pitchFamily="2" charset="-122"/>
              <a:cs typeface="+mn-cs"/>
            </a:endParaRPr>
          </a:p>
        </p:txBody>
      </p:sp>
      <p:graphicFrame>
        <p:nvGraphicFramePr>
          <p:cNvPr id="68622" name="对象 68621">
            <a:hlinkClick r:id="" action="ppaction://ole?verb="/>
          </p:cNvPr>
          <p:cNvGraphicFramePr/>
          <p:nvPr/>
        </p:nvGraphicFramePr>
        <p:xfrm>
          <a:off x="393700" y="1773238"/>
          <a:ext cx="3995738" cy="558800"/>
        </p:xfrm>
        <a:graphic>
          <a:graphicData uri="http://schemas.openxmlformats.org/presentationml/2006/ole">
            <mc:AlternateContent xmlns:mc="http://schemas.openxmlformats.org/markup-compatibility/2006">
              <mc:Choice xmlns:v="urn:schemas-microsoft-com:vml" Requires="v">
                <p:oleObj spid="_x0000_s3710" name="" r:id="rId5" imgW="1567815" imgH="203835" progId="">
                  <p:embed/>
                </p:oleObj>
              </mc:Choice>
              <mc:Fallback>
                <p:oleObj name="" r:id="rId5" imgW="1567815" imgH="203835" progId="">
                  <p:embed/>
                  <p:pic>
                    <p:nvPicPr>
                      <p:cNvPr id="0" name="图片 3709"/>
                      <p:cNvPicPr/>
                      <p:nvPr/>
                    </p:nvPicPr>
                    <p:blipFill>
                      <a:blip r:embed="rId6"/>
                      <a:stretch>
                        <a:fillRect/>
                      </a:stretch>
                    </p:blipFill>
                    <p:spPr>
                      <a:xfrm>
                        <a:off x="393700" y="1773238"/>
                        <a:ext cx="3995738" cy="558800"/>
                      </a:xfrm>
                      <a:prstGeom prst="rect">
                        <a:avLst/>
                      </a:prstGeom>
                      <a:noFill/>
                      <a:ln w="38100">
                        <a:noFill/>
                        <a:miter/>
                      </a:ln>
                    </p:spPr>
                  </p:pic>
                </p:oleObj>
              </mc:Fallback>
            </mc:AlternateContent>
          </a:graphicData>
        </a:graphic>
      </p:graphicFrame>
      <p:grpSp>
        <p:nvGrpSpPr>
          <p:cNvPr id="6" name="组合 68622"/>
          <p:cNvGrpSpPr/>
          <p:nvPr/>
        </p:nvGrpSpPr>
        <p:grpSpPr>
          <a:xfrm>
            <a:off x="250825" y="3860800"/>
            <a:ext cx="3508375" cy="762000"/>
            <a:chOff x="0" y="0"/>
            <a:chExt cx="2210" cy="480"/>
          </a:xfrm>
        </p:grpSpPr>
        <p:graphicFrame>
          <p:nvGraphicFramePr>
            <p:cNvPr id="61549" name="对象 68623">
              <a:hlinkClick r:id="" action="ppaction://ole?verb="/>
            </p:cNvPr>
            <p:cNvGraphicFramePr/>
            <p:nvPr/>
          </p:nvGraphicFramePr>
          <p:xfrm>
            <a:off x="0" y="25"/>
            <a:ext cx="1883" cy="407"/>
          </p:xfrm>
          <a:graphic>
            <a:graphicData uri="http://schemas.openxmlformats.org/presentationml/2006/ole">
              <mc:AlternateContent xmlns:mc="http://schemas.openxmlformats.org/markup-compatibility/2006">
                <mc:Choice xmlns:v="urn:schemas-microsoft-com:vml" Requires="v">
                  <p:oleObj spid="_x0000_s3724" name="" r:id="rId7" imgW="1006475" imgH="305435" progId="">
                    <p:embed/>
                  </p:oleObj>
                </mc:Choice>
                <mc:Fallback>
                  <p:oleObj name="" r:id="rId7" imgW="1006475" imgH="305435" progId="">
                    <p:embed/>
                    <p:pic>
                      <p:nvPicPr>
                        <p:cNvPr id="0" name="图片 3723"/>
                        <p:cNvPicPr/>
                        <p:nvPr/>
                      </p:nvPicPr>
                      <p:blipFill>
                        <a:blip r:embed="rId8"/>
                        <a:stretch>
                          <a:fillRect/>
                        </a:stretch>
                      </p:blipFill>
                      <p:spPr>
                        <a:xfrm>
                          <a:off x="0" y="25"/>
                          <a:ext cx="1883" cy="407"/>
                        </a:xfrm>
                        <a:prstGeom prst="rect">
                          <a:avLst/>
                        </a:prstGeom>
                        <a:noFill/>
                        <a:ln w="38100">
                          <a:noFill/>
                          <a:miter/>
                        </a:ln>
                      </p:spPr>
                    </p:pic>
                  </p:oleObj>
                </mc:Fallback>
              </mc:AlternateContent>
            </a:graphicData>
          </a:graphic>
        </p:graphicFrame>
        <p:sp>
          <p:nvSpPr>
            <p:cNvPr id="61550" name="文本框 68624"/>
            <p:cNvSpPr txBox="1"/>
            <p:nvPr/>
          </p:nvSpPr>
          <p:spPr>
            <a:xfrm>
              <a:off x="1742" y="0"/>
              <a:ext cx="468" cy="480"/>
            </a:xfrm>
            <a:prstGeom prst="rect">
              <a:avLst/>
            </a:prstGeom>
            <a:noFill/>
            <a:ln w="9525">
              <a:noFill/>
            </a:ln>
          </p:spPr>
          <p:txBody>
            <a:bodyPr wrap="none">
              <a:spAutoFit/>
            </a:bodyPr>
            <a:p>
              <a:pPr algn="ctr">
                <a:spcBef>
                  <a:spcPct val="50000"/>
                </a:spcBef>
              </a:pPr>
              <a:r>
                <a:rPr lang="zh-CN" altLang="en-US" sz="4400" b="0" dirty="0">
                  <a:solidFill>
                    <a:srgbClr val="FF0000"/>
                  </a:solidFill>
                  <a:latin typeface="Times New Roman" panose="02020603050405020304" pitchFamily="18" charset="0"/>
                </a:rPr>
                <a:t>？</a:t>
              </a:r>
              <a:endParaRPr lang="zh-CN" altLang="en-US" sz="7200" b="0" dirty="0">
                <a:solidFill>
                  <a:srgbClr val="FF0000"/>
                </a:solidFill>
                <a:latin typeface="Times New Roman" panose="02020603050405020304" pitchFamily="18" charset="0"/>
              </a:endParaRPr>
            </a:p>
          </p:txBody>
        </p:sp>
      </p:grpSp>
      <p:sp>
        <p:nvSpPr>
          <p:cNvPr id="68626" name="圆角矩形标注 68625"/>
          <p:cNvSpPr/>
          <p:nvPr/>
        </p:nvSpPr>
        <p:spPr>
          <a:xfrm>
            <a:off x="585788" y="3416300"/>
            <a:ext cx="1247775" cy="381000"/>
          </a:xfrm>
          <a:prstGeom prst="wedgeRoundRectCallout">
            <a:avLst>
              <a:gd name="adj1" fmla="val -40204"/>
              <a:gd name="adj2" fmla="val -178750"/>
              <a:gd name="adj3" fmla="val 16667"/>
            </a:avLst>
          </a:prstGeom>
          <a:pattFill prst="pct40">
            <a:fgClr>
              <a:srgbClr val="FF9999"/>
            </a:fgClr>
            <a:bgClr>
              <a:srgbClr val="FFFFFF"/>
            </a:bgClr>
          </a:pattFill>
          <a:ln w="19050" cap="flat" cmpd="sng">
            <a:solidFill>
              <a:srgbClr val="FF0000"/>
            </a:solidFill>
            <a:prstDash val="solid"/>
            <a:miter/>
            <a:headEnd type="none" w="med" len="med"/>
            <a:tailEnd type="none" w="med" len="med"/>
          </a:ln>
        </p:spPr>
        <p:txBody>
          <a:bodyPr wrap="none" anchor="ctr"/>
          <a:lstStyle/>
          <a:p>
            <a:pPr marL="0" marR="0" lvl="0" indent="0" algn="ctr" defTabSz="914400" rtl="0" eaLnBrk="1" fontAlgn="base" latinLnBrk="0" hangingPunct="1">
              <a:lnSpc>
                <a:spcPct val="100000"/>
              </a:lnSpc>
              <a:spcBef>
                <a:spcPct val="50000"/>
              </a:spcBef>
              <a:spcAft>
                <a:spcPct val="0"/>
              </a:spcAft>
              <a:buClrTx/>
              <a:buSzTx/>
              <a:buFont typeface="Arial" panose="020B0604020202020204" pitchFamily="34" charset="0"/>
              <a:buNone/>
              <a:defRPr/>
            </a:pPr>
            <a:r>
              <a:rPr kumimoji="0" lang="zh-CN" altLang="en-US" sz="2400" b="1" i="0" u="none" strike="noStrike" kern="1200" cap="none" spc="0" normalizeH="0" baseline="0" noProof="1">
                <a:ln>
                  <a:noFill/>
                </a:ln>
                <a:solidFill>
                  <a:srgbClr val="FF0000"/>
                </a:solidFill>
                <a:effectLst>
                  <a:outerShdw blurRad="38100" dist="38100" dir="2700000">
                    <a:srgbClr val="000000"/>
                  </a:outerShdw>
                </a:effectLst>
                <a:uLnTx/>
                <a:uFillTx/>
                <a:latin typeface="Times New Roman" panose="02020603050405020304" pitchFamily="18" charset="0"/>
                <a:ea typeface="宋体" panose="02010600030101010101" pitchFamily="2" charset="-122"/>
                <a:cs typeface="+mn-ea"/>
              </a:rPr>
              <a:t>有效值</a:t>
            </a:r>
            <a:endParaRPr kumimoji="0" lang="zh-CN" altLang="en-US" sz="2400" b="1" i="0" u="none" strike="noStrike" kern="1200" cap="none" spc="0" normalizeH="0" baseline="0" noProof="1">
              <a:ln>
                <a:noFill/>
              </a:ln>
              <a:solidFill>
                <a:srgbClr val="FF0000"/>
              </a:solidFill>
              <a:effectLst>
                <a:outerShdw blurRad="38100" dist="38100" dir="2700000">
                  <a:srgbClr val="000000"/>
                </a:outerShdw>
              </a:effectLst>
              <a:uLnTx/>
              <a:uFillTx/>
              <a:latin typeface="Times New Roman" panose="02020603050405020304" pitchFamily="18" charset="0"/>
              <a:ea typeface="宋体" panose="02010600030101010101" pitchFamily="2" charset="-122"/>
              <a:cs typeface="+mn-cs"/>
            </a:endParaRPr>
          </a:p>
        </p:txBody>
      </p:sp>
      <p:grpSp>
        <p:nvGrpSpPr>
          <p:cNvPr id="7" name="组合 68626"/>
          <p:cNvGrpSpPr/>
          <p:nvPr/>
        </p:nvGrpSpPr>
        <p:grpSpPr>
          <a:xfrm>
            <a:off x="4624388" y="1358900"/>
            <a:ext cx="2632075" cy="1143000"/>
            <a:chOff x="0" y="0"/>
            <a:chExt cx="1658" cy="720"/>
          </a:xfrm>
        </p:grpSpPr>
        <p:graphicFrame>
          <p:nvGraphicFramePr>
            <p:cNvPr id="61547" name="对象 68627">
              <a:hlinkClick r:id="" action="ppaction://ole?verb="/>
            </p:cNvPr>
            <p:cNvGraphicFramePr/>
            <p:nvPr/>
          </p:nvGraphicFramePr>
          <p:xfrm>
            <a:off x="59" y="288"/>
            <a:ext cx="1599" cy="432"/>
          </p:xfrm>
          <a:graphic>
            <a:graphicData uri="http://schemas.openxmlformats.org/presentationml/2006/ole">
              <mc:AlternateContent xmlns:mc="http://schemas.openxmlformats.org/markup-compatibility/2006">
                <mc:Choice xmlns:v="urn:schemas-microsoft-com:vml" Requires="v">
                  <p:oleObj spid="_x0000_s3725" name="" r:id="rId9" imgW="751840" imgH="306070" progId="">
                    <p:embed/>
                  </p:oleObj>
                </mc:Choice>
                <mc:Fallback>
                  <p:oleObj name="" r:id="rId9" imgW="751840" imgH="306070" progId="">
                    <p:embed/>
                    <p:pic>
                      <p:nvPicPr>
                        <p:cNvPr id="0" name="图片 3724"/>
                        <p:cNvPicPr/>
                        <p:nvPr/>
                      </p:nvPicPr>
                      <p:blipFill>
                        <a:blip r:embed="rId10"/>
                        <a:stretch>
                          <a:fillRect/>
                        </a:stretch>
                      </p:blipFill>
                      <p:spPr>
                        <a:xfrm>
                          <a:off x="59" y="288"/>
                          <a:ext cx="1599" cy="432"/>
                        </a:xfrm>
                        <a:prstGeom prst="rect">
                          <a:avLst/>
                        </a:prstGeom>
                        <a:noFill/>
                        <a:ln w="38100">
                          <a:noFill/>
                          <a:miter/>
                        </a:ln>
                      </p:spPr>
                    </p:pic>
                  </p:oleObj>
                </mc:Fallback>
              </mc:AlternateContent>
            </a:graphicData>
          </a:graphic>
        </p:graphicFrame>
        <p:sp>
          <p:nvSpPr>
            <p:cNvPr id="68629" name="矩形 68628"/>
            <p:cNvSpPr/>
            <p:nvPr/>
          </p:nvSpPr>
          <p:spPr>
            <a:xfrm>
              <a:off x="0" y="0"/>
              <a:ext cx="1200" cy="325"/>
            </a:xfrm>
            <a:prstGeom prst="rect">
              <a:avLst/>
            </a:prstGeom>
            <a:noFill/>
            <a:ln w="9525">
              <a:noFill/>
              <a:miter/>
            </a:ln>
          </p:spPr>
          <p:txBody>
            <a:bodyPr lIns="90488" tIns="44450" rIns="90488" bIns="44450" anchor="ctr">
              <a:spAutoFit/>
            </a:bodyPr>
            <a:lstStyle/>
            <a:p>
              <a:pPr marL="0" marR="0" lvl="0" indent="0" algn="l" defTabSz="914400" rtl="0" eaLnBrk="1" fontAlgn="base" latinLnBrk="0" hangingPunct="1">
                <a:lnSpc>
                  <a:spcPct val="100000"/>
                </a:lnSpc>
                <a:spcBef>
                  <a:spcPct val="50000"/>
                </a:spcBef>
                <a:spcAft>
                  <a:spcPct val="0"/>
                </a:spcAft>
                <a:buClrTx/>
                <a:buSzTx/>
                <a:buFont typeface="Arial" panose="020B0604020202020204" pitchFamily="34" charset="0"/>
                <a:buNone/>
                <a:defRPr/>
              </a:pPr>
              <a:r>
                <a:rPr kumimoji="0" lang="en-US" altLang="x-none" sz="2800" b="1" i="0" u="none" strike="noStrike" kern="1200" cap="none" spc="0" normalizeH="0" baseline="0" noProof="1">
                  <a:ln>
                    <a:noFill/>
                  </a:ln>
                  <a:solidFill>
                    <a:srgbClr val="000099"/>
                  </a:solidFill>
                  <a:effectLst>
                    <a:outerShdw blurRad="38100" dist="38100" dir="2700000">
                      <a:srgbClr val="000000"/>
                    </a:outerShdw>
                  </a:effectLst>
                  <a:uLnTx/>
                  <a:uFillTx/>
                  <a:latin typeface="Times New Roman" panose="02020603050405020304" pitchFamily="18" charset="0"/>
                  <a:ea typeface="宋体" panose="02010600030101010101" pitchFamily="2" charset="-122"/>
                  <a:cs typeface="+mn-ea"/>
                </a:rPr>
                <a:t>3.</a:t>
              </a:r>
              <a:r>
                <a:rPr kumimoji="0" lang="zh-CN" altLang="en-US" sz="2800" b="1" i="0" u="none" strike="noStrike" kern="1200" cap="none" spc="0" normalizeH="0" baseline="0" noProof="1">
                  <a:ln>
                    <a:noFill/>
                  </a:ln>
                  <a:solidFill>
                    <a:srgbClr val="000099"/>
                  </a:solidFill>
                  <a:effectLst>
                    <a:outerShdw blurRad="38100" dist="38100" dir="2700000">
                      <a:srgbClr val="000000"/>
                    </a:outerShdw>
                  </a:effectLst>
                  <a:uLnTx/>
                  <a:uFillTx/>
                  <a:latin typeface="宋体" panose="02010600030101010101" pitchFamily="2" charset="-122"/>
                  <a:ea typeface="宋体" panose="02010600030101010101" pitchFamily="2" charset="-122"/>
                  <a:cs typeface="+mn-ea"/>
                </a:rPr>
                <a:t>已知：</a:t>
              </a:r>
              <a:endParaRPr kumimoji="0" lang="zh-CN" altLang="en-US" sz="2800" b="1" i="0" u="none" strike="noStrike" kern="1200" cap="none" spc="0" normalizeH="0" baseline="0" noProof="1">
                <a:ln>
                  <a:noFill/>
                </a:ln>
                <a:solidFill>
                  <a:srgbClr val="000099"/>
                </a:solidFill>
                <a:effectLst>
                  <a:outerShdw blurRad="38100" dist="38100" dir="2700000">
                    <a:srgbClr val="000000"/>
                  </a:outerShdw>
                </a:effectLst>
                <a:uLnTx/>
                <a:uFillTx/>
                <a:latin typeface="宋体" panose="02010600030101010101" pitchFamily="2" charset="-122"/>
                <a:ea typeface="宋体" panose="02010600030101010101" pitchFamily="2" charset="-122"/>
                <a:cs typeface="+mn-cs"/>
              </a:endParaRPr>
            </a:p>
          </p:txBody>
        </p:sp>
      </p:grpSp>
      <p:sp>
        <p:nvSpPr>
          <p:cNvPr id="68630" name="椭圆形标注 68629"/>
          <p:cNvSpPr/>
          <p:nvPr/>
        </p:nvSpPr>
        <p:spPr>
          <a:xfrm>
            <a:off x="7307263" y="1412875"/>
            <a:ext cx="1223963" cy="457200"/>
          </a:xfrm>
          <a:prstGeom prst="wedgeEllipseCallout">
            <a:avLst>
              <a:gd name="adj1" fmla="val -110181"/>
              <a:gd name="adj2" fmla="val 50347"/>
            </a:avLst>
          </a:prstGeom>
          <a:pattFill prst="pct40">
            <a:fgClr>
              <a:srgbClr val="FF99FF"/>
            </a:fgClr>
            <a:bgClr>
              <a:srgbClr val="FFFFFF"/>
            </a:bgClr>
          </a:pattFill>
          <a:ln w="28575" cap="flat" cmpd="sng">
            <a:solidFill>
              <a:srgbClr val="FF99FF"/>
            </a:solidFill>
            <a:prstDash val="solid"/>
            <a:miter/>
            <a:headEnd type="none" w="med" len="med"/>
            <a:tailEnd type="none" w="med" len="med"/>
          </a:ln>
        </p:spPr>
        <p:txBody>
          <a:bodyPr wrap="none" anchor="ctr"/>
          <a:lstStyle/>
          <a:p>
            <a:pPr marL="0" marR="0" lvl="0" indent="0" algn="ctr" defTabSz="914400" rtl="0" eaLnBrk="1" fontAlgn="base" latinLnBrk="0" hangingPunct="1">
              <a:lnSpc>
                <a:spcPct val="100000"/>
              </a:lnSpc>
              <a:spcBef>
                <a:spcPct val="50000"/>
              </a:spcBef>
              <a:spcAft>
                <a:spcPct val="0"/>
              </a:spcAft>
              <a:buClrTx/>
              <a:buSzTx/>
              <a:buFont typeface="Arial" panose="020B0604020202020204" pitchFamily="34" charset="0"/>
              <a:buNone/>
              <a:defRPr/>
            </a:pPr>
            <a:r>
              <a:rPr kumimoji="0" lang="zh-CN" altLang="en-US" sz="2400" b="1" i="0" u="none" strike="noStrike" kern="1200" cap="none" spc="0" normalizeH="0" baseline="0" noProof="1">
                <a:ln>
                  <a:noFill/>
                </a:ln>
                <a:solidFill>
                  <a:srgbClr val="FF0000"/>
                </a:solidFill>
                <a:effectLst>
                  <a:outerShdw blurRad="38100" dist="38100" dir="2700000">
                    <a:srgbClr val="000000"/>
                  </a:outerShdw>
                </a:effectLst>
                <a:uLnTx/>
                <a:uFillTx/>
                <a:latin typeface="Times New Roman" panose="02020603050405020304" pitchFamily="18" charset="0"/>
                <a:ea typeface="宋体" panose="02010600030101010101" pitchFamily="2" charset="-122"/>
                <a:cs typeface="+mn-ea"/>
              </a:rPr>
              <a:t>相量</a:t>
            </a:r>
            <a:endParaRPr kumimoji="0" lang="zh-CN" altLang="en-US" sz="2400" b="1" i="0" u="none" strike="noStrike" kern="1200" cap="none" spc="0" normalizeH="0" baseline="0" noProof="1">
              <a:ln>
                <a:noFill/>
              </a:ln>
              <a:solidFill>
                <a:srgbClr val="FF0000"/>
              </a:solidFill>
              <a:effectLst>
                <a:outerShdw blurRad="38100" dist="38100" dir="2700000">
                  <a:srgbClr val="000000"/>
                </a:outerShdw>
              </a:effectLst>
              <a:uLnTx/>
              <a:uFillTx/>
              <a:latin typeface="Times New Roman" panose="02020603050405020304" pitchFamily="18" charset="0"/>
              <a:ea typeface="宋体" panose="02010600030101010101" pitchFamily="2" charset="-122"/>
              <a:cs typeface="+mn-cs"/>
            </a:endParaRPr>
          </a:p>
        </p:txBody>
      </p:sp>
      <p:sp>
        <p:nvSpPr>
          <p:cNvPr id="68631" name="圆角矩形标注 68630"/>
          <p:cNvSpPr/>
          <p:nvPr/>
        </p:nvSpPr>
        <p:spPr>
          <a:xfrm>
            <a:off x="6083300" y="3140075"/>
            <a:ext cx="1377950" cy="381000"/>
          </a:xfrm>
          <a:prstGeom prst="wedgeRoundRectCallout">
            <a:avLst>
              <a:gd name="adj1" fmla="val -46315"/>
              <a:gd name="adj2" fmla="val -106250"/>
              <a:gd name="adj3" fmla="val 16667"/>
            </a:avLst>
          </a:prstGeom>
          <a:pattFill prst="pct40">
            <a:fgClr>
              <a:srgbClr val="0099CC"/>
            </a:fgClr>
            <a:bgClr>
              <a:srgbClr val="FFFFFF"/>
            </a:bgClr>
          </a:pattFill>
          <a:ln w="19050" cap="flat" cmpd="sng">
            <a:solidFill>
              <a:srgbClr val="339933"/>
            </a:solidFill>
            <a:prstDash val="solid"/>
            <a:miter/>
            <a:headEnd type="none" w="med" len="med"/>
            <a:tailEnd type="none" w="med" len="med"/>
          </a:ln>
        </p:spPr>
        <p:txBody>
          <a:bodyPr wrap="none" anchor="ctr"/>
          <a:lstStyle/>
          <a:p>
            <a:pPr marL="0" marR="0" lvl="0" indent="0" algn="ctr" defTabSz="914400" rtl="0" eaLnBrk="1" fontAlgn="base" latinLnBrk="0" hangingPunct="1">
              <a:lnSpc>
                <a:spcPct val="100000"/>
              </a:lnSpc>
              <a:spcBef>
                <a:spcPct val="50000"/>
              </a:spcBef>
              <a:spcAft>
                <a:spcPct val="0"/>
              </a:spcAft>
              <a:buClrTx/>
              <a:buSzTx/>
              <a:buFont typeface="Arial" panose="020B0604020202020204" pitchFamily="34" charset="0"/>
              <a:buNone/>
              <a:defRPr/>
            </a:pPr>
            <a:r>
              <a:rPr kumimoji="0" lang="zh-CN" altLang="en-US" sz="2400" b="1" i="0" u="none" strike="noStrike" kern="1200" cap="none" spc="0" normalizeH="0" baseline="0" noProof="1">
                <a:ln>
                  <a:noFill/>
                </a:ln>
                <a:solidFill>
                  <a:srgbClr val="FF0000"/>
                </a:solidFill>
                <a:effectLst>
                  <a:outerShdw blurRad="38100" dist="38100" dir="2700000">
                    <a:srgbClr val="000000"/>
                  </a:outerShdw>
                </a:effectLst>
                <a:uLnTx/>
                <a:uFillTx/>
                <a:latin typeface="Times New Roman" panose="02020603050405020304" pitchFamily="18" charset="0"/>
                <a:ea typeface="宋体" panose="02010600030101010101" pitchFamily="2" charset="-122"/>
                <a:cs typeface="+mn-ea"/>
              </a:rPr>
              <a:t>瞬时值</a:t>
            </a:r>
            <a:endParaRPr kumimoji="0" lang="zh-CN" altLang="en-US" sz="2400" b="1" i="0" u="none" strike="noStrike" kern="1200" cap="none" spc="0" normalizeH="0" baseline="0" noProof="1">
              <a:ln>
                <a:noFill/>
              </a:ln>
              <a:solidFill>
                <a:srgbClr val="FF0000"/>
              </a:solidFill>
              <a:effectLst>
                <a:outerShdw blurRad="38100" dist="38100" dir="2700000">
                  <a:srgbClr val="000000"/>
                </a:outerShdw>
              </a:effectLst>
              <a:uLnTx/>
              <a:uFillTx/>
              <a:latin typeface="Times New Roman" panose="02020603050405020304" pitchFamily="18" charset="0"/>
              <a:ea typeface="宋体" panose="02010600030101010101" pitchFamily="2" charset="-122"/>
              <a:cs typeface="+mn-cs"/>
            </a:endParaRPr>
          </a:p>
        </p:txBody>
      </p:sp>
      <p:sp>
        <p:nvSpPr>
          <p:cNvPr id="68632" name="椭圆形标注 68631"/>
          <p:cNvSpPr/>
          <p:nvPr/>
        </p:nvSpPr>
        <p:spPr>
          <a:xfrm>
            <a:off x="3100388" y="3140075"/>
            <a:ext cx="762000" cy="381000"/>
          </a:xfrm>
          <a:prstGeom prst="wedgeEllipseCallout">
            <a:avLst>
              <a:gd name="adj1" fmla="val -109167"/>
              <a:gd name="adj2" fmla="val 171250"/>
            </a:avLst>
          </a:prstGeom>
          <a:pattFill prst="pct30">
            <a:fgClr>
              <a:schemeClr val="hlink"/>
            </a:fgClr>
            <a:bgClr>
              <a:srgbClr val="FFFFFF"/>
            </a:bgClr>
          </a:pattFill>
          <a:ln w="19050" cap="flat" cmpd="sng">
            <a:solidFill>
              <a:srgbClr val="FF0000"/>
            </a:solidFill>
            <a:prstDash val="solid"/>
            <a:miter/>
            <a:headEnd type="none" w="med" len="med"/>
            <a:tailEnd type="none" w="med" len="med"/>
          </a:ln>
        </p:spPr>
        <p:txBody>
          <a:bodyPr wrap="none" anchor="ctr" anchorCtr="0"/>
          <a:p>
            <a:pPr algn="ctr">
              <a:spcBef>
                <a:spcPct val="50000"/>
              </a:spcBef>
            </a:pPr>
            <a:r>
              <a:rPr lang="en-US" altLang="zh-CN" sz="2400" dirty="0">
                <a:solidFill>
                  <a:srgbClr val="FF0000"/>
                </a:solidFill>
                <a:latin typeface="Times New Roman" panose="02020603050405020304" pitchFamily="18" charset="0"/>
              </a:rPr>
              <a:t>j45</a:t>
            </a:r>
            <a:r>
              <a:rPr lang="en-US" altLang="zh-CN" sz="2400" dirty="0">
                <a:solidFill>
                  <a:srgbClr val="FF0000"/>
                </a:solidFill>
                <a:latin typeface="Times New Roman" panose="02020603050405020304" pitchFamily="18" charset="0"/>
                <a:sym typeface="Symbol" panose="05050102010706020507" pitchFamily="18" charset="2"/>
              </a:rPr>
              <a:t></a:t>
            </a:r>
            <a:endParaRPr lang="en-US" altLang="zh-CN" sz="2400" b="0" dirty="0">
              <a:solidFill>
                <a:srgbClr val="FF0000"/>
              </a:solidFill>
              <a:latin typeface="Times New Roman" panose="02020603050405020304" pitchFamily="18" charset="0"/>
            </a:endParaRPr>
          </a:p>
        </p:txBody>
      </p:sp>
      <p:grpSp>
        <p:nvGrpSpPr>
          <p:cNvPr id="8" name="组合 68632"/>
          <p:cNvGrpSpPr/>
          <p:nvPr/>
        </p:nvGrpSpPr>
        <p:grpSpPr>
          <a:xfrm>
            <a:off x="969963" y="2565400"/>
            <a:ext cx="2676525" cy="647700"/>
            <a:chOff x="0" y="0"/>
            <a:chExt cx="1686" cy="384"/>
          </a:xfrm>
        </p:grpSpPr>
        <p:grpSp>
          <p:nvGrpSpPr>
            <p:cNvPr id="61543" name="组合 68633"/>
            <p:cNvGrpSpPr/>
            <p:nvPr/>
          </p:nvGrpSpPr>
          <p:grpSpPr>
            <a:xfrm>
              <a:off x="0" y="0"/>
              <a:ext cx="192" cy="384"/>
              <a:chOff x="0" y="0"/>
              <a:chExt cx="144" cy="480"/>
            </a:xfrm>
          </p:grpSpPr>
          <p:sp>
            <p:nvSpPr>
              <p:cNvPr id="61545" name="直接连接符 68634"/>
              <p:cNvSpPr/>
              <p:nvPr/>
            </p:nvSpPr>
            <p:spPr>
              <a:xfrm flipH="1">
                <a:off x="0" y="0"/>
                <a:ext cx="144" cy="480"/>
              </a:xfrm>
              <a:prstGeom prst="line">
                <a:avLst/>
              </a:prstGeom>
              <a:ln w="38100" cap="flat" cmpd="sng">
                <a:solidFill>
                  <a:srgbClr val="FF0000"/>
                </a:solidFill>
                <a:prstDash val="solid"/>
                <a:headEnd type="none" w="med" len="med"/>
                <a:tailEnd type="none" w="med" len="med"/>
              </a:ln>
            </p:spPr>
          </p:sp>
          <p:sp>
            <p:nvSpPr>
              <p:cNvPr id="61546" name="直接连接符 68635"/>
              <p:cNvSpPr/>
              <p:nvPr/>
            </p:nvSpPr>
            <p:spPr>
              <a:xfrm>
                <a:off x="0" y="0"/>
                <a:ext cx="144" cy="480"/>
              </a:xfrm>
              <a:prstGeom prst="line">
                <a:avLst/>
              </a:prstGeom>
              <a:ln w="38100" cap="flat" cmpd="sng">
                <a:solidFill>
                  <a:srgbClr val="FF0000"/>
                </a:solidFill>
                <a:prstDash val="solid"/>
                <a:headEnd type="none" w="med" len="med"/>
                <a:tailEnd type="none" w="med" len="med"/>
              </a:ln>
            </p:spPr>
          </p:sp>
        </p:grpSp>
        <p:graphicFrame>
          <p:nvGraphicFramePr>
            <p:cNvPr id="61544" name="对象 68636" descr="羊皮纸"/>
            <p:cNvGraphicFramePr>
              <a:graphicFrameLocks noChangeAspect="1"/>
            </p:cNvGraphicFramePr>
            <p:nvPr/>
          </p:nvGraphicFramePr>
          <p:xfrm>
            <a:off x="1440" y="0"/>
            <a:ext cx="246" cy="306"/>
          </p:xfrm>
          <a:graphic>
            <a:graphicData uri="http://schemas.openxmlformats.org/presentationml/2006/ole">
              <mc:AlternateContent xmlns:mc="http://schemas.openxmlformats.org/markup-compatibility/2006">
                <mc:Choice xmlns:v="urn:schemas-microsoft-com:vml" Requires="v">
                  <p:oleObj spid="_x0000_s3721" name="" r:id="rId11" imgW="390525" imgH="485775" progId="PBrush">
                    <p:embed/>
                  </p:oleObj>
                </mc:Choice>
                <mc:Fallback>
                  <p:oleObj name="" r:id="rId11" imgW="390525" imgH="485775" progId="PBrush">
                    <p:embed/>
                    <p:pic>
                      <p:nvPicPr>
                        <p:cNvPr id="0" name="图片 3720"/>
                        <p:cNvPicPr/>
                        <p:nvPr/>
                      </p:nvPicPr>
                      <p:blipFill>
                        <a:blip r:embed="rId12"/>
                        <a:stretch>
                          <a:fillRect/>
                        </a:stretch>
                      </p:blipFill>
                      <p:spPr>
                        <a:xfrm>
                          <a:off x="1440" y="0"/>
                          <a:ext cx="246" cy="306"/>
                        </a:xfrm>
                        <a:prstGeom prst="rect">
                          <a:avLst/>
                        </a:prstGeom>
                        <a:blipFill rotWithShape="1">
                          <a:blip r:embed="rId13"/>
                        </a:blipFill>
                        <a:ln w="38100">
                          <a:noFill/>
                          <a:miter/>
                        </a:ln>
                      </p:spPr>
                    </p:pic>
                  </p:oleObj>
                </mc:Fallback>
              </mc:AlternateContent>
            </a:graphicData>
          </a:graphic>
        </p:graphicFrame>
      </p:grpSp>
      <p:grpSp>
        <p:nvGrpSpPr>
          <p:cNvPr id="10" name="组合 68637"/>
          <p:cNvGrpSpPr/>
          <p:nvPr/>
        </p:nvGrpSpPr>
        <p:grpSpPr>
          <a:xfrm>
            <a:off x="898525" y="3932238"/>
            <a:ext cx="2667000" cy="609600"/>
            <a:chOff x="0" y="0"/>
            <a:chExt cx="1446" cy="384"/>
          </a:xfrm>
        </p:grpSpPr>
        <p:grpSp>
          <p:nvGrpSpPr>
            <p:cNvPr id="61539" name="组合 68638"/>
            <p:cNvGrpSpPr/>
            <p:nvPr/>
          </p:nvGrpSpPr>
          <p:grpSpPr>
            <a:xfrm>
              <a:off x="0" y="0"/>
              <a:ext cx="192" cy="384"/>
              <a:chOff x="0" y="0"/>
              <a:chExt cx="144" cy="480"/>
            </a:xfrm>
          </p:grpSpPr>
          <p:sp>
            <p:nvSpPr>
              <p:cNvPr id="61541" name="直接连接符 68639"/>
              <p:cNvSpPr/>
              <p:nvPr/>
            </p:nvSpPr>
            <p:spPr>
              <a:xfrm flipH="1">
                <a:off x="0" y="0"/>
                <a:ext cx="144" cy="480"/>
              </a:xfrm>
              <a:prstGeom prst="line">
                <a:avLst/>
              </a:prstGeom>
              <a:ln w="38100" cap="flat" cmpd="sng">
                <a:solidFill>
                  <a:srgbClr val="FF0000"/>
                </a:solidFill>
                <a:prstDash val="solid"/>
                <a:headEnd type="none" w="med" len="med"/>
                <a:tailEnd type="none" w="med" len="med"/>
              </a:ln>
            </p:spPr>
          </p:sp>
          <p:sp>
            <p:nvSpPr>
              <p:cNvPr id="61542" name="直接连接符 68640"/>
              <p:cNvSpPr/>
              <p:nvPr/>
            </p:nvSpPr>
            <p:spPr>
              <a:xfrm>
                <a:off x="0" y="0"/>
                <a:ext cx="144" cy="480"/>
              </a:xfrm>
              <a:prstGeom prst="line">
                <a:avLst/>
              </a:prstGeom>
              <a:ln w="38100" cap="flat" cmpd="sng">
                <a:solidFill>
                  <a:srgbClr val="FF0000"/>
                </a:solidFill>
                <a:prstDash val="solid"/>
                <a:headEnd type="none" w="med" len="med"/>
                <a:tailEnd type="none" w="med" len="med"/>
              </a:ln>
            </p:spPr>
          </p:sp>
        </p:grpSp>
        <p:graphicFrame>
          <p:nvGraphicFramePr>
            <p:cNvPr id="61540" name="对象 68641"/>
            <p:cNvGraphicFramePr>
              <a:graphicFrameLocks noChangeAspect="1"/>
            </p:cNvGraphicFramePr>
            <p:nvPr/>
          </p:nvGraphicFramePr>
          <p:xfrm>
            <a:off x="1200" y="48"/>
            <a:ext cx="246" cy="306"/>
          </p:xfrm>
          <a:graphic>
            <a:graphicData uri="http://schemas.openxmlformats.org/presentationml/2006/ole">
              <mc:AlternateContent xmlns:mc="http://schemas.openxmlformats.org/markup-compatibility/2006">
                <mc:Choice xmlns:v="urn:schemas-microsoft-com:vml" Requires="v">
                  <p:oleObj spid="_x0000_s3722" name="" r:id="rId14" imgW="390525" imgH="485775" progId="PBrush">
                    <p:embed/>
                  </p:oleObj>
                </mc:Choice>
                <mc:Fallback>
                  <p:oleObj name="" r:id="rId14" imgW="390525" imgH="485775" progId="PBrush">
                    <p:embed/>
                    <p:pic>
                      <p:nvPicPr>
                        <p:cNvPr id="0" name="图片 3721"/>
                        <p:cNvPicPr/>
                        <p:nvPr/>
                      </p:nvPicPr>
                      <p:blipFill>
                        <a:blip r:embed="rId12"/>
                        <a:stretch>
                          <a:fillRect/>
                        </a:stretch>
                      </p:blipFill>
                      <p:spPr>
                        <a:xfrm>
                          <a:off x="1200" y="48"/>
                          <a:ext cx="246" cy="306"/>
                        </a:xfrm>
                        <a:prstGeom prst="rect">
                          <a:avLst/>
                        </a:prstGeom>
                        <a:noFill/>
                        <a:ln w="38100">
                          <a:noFill/>
                          <a:miter/>
                        </a:ln>
                      </p:spPr>
                    </p:pic>
                  </p:oleObj>
                </mc:Fallback>
              </mc:AlternateContent>
            </a:graphicData>
          </a:graphic>
        </p:graphicFrame>
      </p:grpSp>
      <p:grpSp>
        <p:nvGrpSpPr>
          <p:cNvPr id="12" name="组合 68642"/>
          <p:cNvGrpSpPr/>
          <p:nvPr/>
        </p:nvGrpSpPr>
        <p:grpSpPr>
          <a:xfrm>
            <a:off x="544513" y="5160963"/>
            <a:ext cx="3733800" cy="823912"/>
            <a:chOff x="0" y="0"/>
            <a:chExt cx="2440" cy="519"/>
          </a:xfrm>
        </p:grpSpPr>
        <p:graphicFrame>
          <p:nvGraphicFramePr>
            <p:cNvPr id="61537" name="对象 68643">
              <a:hlinkClick r:id="" action="ppaction://ole?verb="/>
            </p:cNvPr>
            <p:cNvGraphicFramePr/>
            <p:nvPr/>
          </p:nvGraphicFramePr>
          <p:xfrm>
            <a:off x="0" y="96"/>
            <a:ext cx="2352" cy="342"/>
          </p:xfrm>
          <a:graphic>
            <a:graphicData uri="http://schemas.openxmlformats.org/presentationml/2006/ole">
              <mc:AlternateContent xmlns:mc="http://schemas.openxmlformats.org/markup-compatibility/2006">
                <mc:Choice xmlns:v="urn:schemas-microsoft-com:vml" Requires="v">
                  <p:oleObj spid="_x0000_s3723" name="" r:id="rId15" imgW="1503680" imgH="203835" progId="">
                    <p:embed/>
                  </p:oleObj>
                </mc:Choice>
                <mc:Fallback>
                  <p:oleObj name="" r:id="rId15" imgW="1503680" imgH="203835" progId="">
                    <p:embed/>
                    <p:pic>
                      <p:nvPicPr>
                        <p:cNvPr id="0" name="图片 3722"/>
                        <p:cNvPicPr/>
                        <p:nvPr/>
                      </p:nvPicPr>
                      <p:blipFill>
                        <a:blip r:embed="rId16"/>
                        <a:stretch>
                          <a:fillRect/>
                        </a:stretch>
                      </p:blipFill>
                      <p:spPr>
                        <a:xfrm>
                          <a:off x="0" y="96"/>
                          <a:ext cx="2352" cy="342"/>
                        </a:xfrm>
                        <a:prstGeom prst="rect">
                          <a:avLst/>
                        </a:prstGeom>
                        <a:noFill/>
                        <a:ln w="38100">
                          <a:noFill/>
                          <a:miter/>
                        </a:ln>
                      </p:spPr>
                    </p:pic>
                  </p:oleObj>
                </mc:Fallback>
              </mc:AlternateContent>
            </a:graphicData>
          </a:graphic>
        </p:graphicFrame>
        <p:sp>
          <p:nvSpPr>
            <p:cNvPr id="61538" name="文本框 68644"/>
            <p:cNvSpPr txBox="1"/>
            <p:nvPr/>
          </p:nvSpPr>
          <p:spPr>
            <a:xfrm>
              <a:off x="2208" y="0"/>
              <a:ext cx="232" cy="519"/>
            </a:xfrm>
            <a:prstGeom prst="rect">
              <a:avLst/>
            </a:prstGeom>
            <a:noFill/>
            <a:ln w="9525">
              <a:noFill/>
            </a:ln>
          </p:spPr>
          <p:txBody>
            <a:bodyPr>
              <a:spAutoFit/>
            </a:bodyPr>
            <a:p>
              <a:pPr algn="ctr">
                <a:spcBef>
                  <a:spcPct val="50000"/>
                </a:spcBef>
              </a:pPr>
              <a:r>
                <a:rPr lang="zh-CN" altLang="en-US" sz="4800" dirty="0">
                  <a:solidFill>
                    <a:srgbClr val="FF0000"/>
                  </a:solidFill>
                  <a:latin typeface="Times New Roman" panose="02020603050405020304" pitchFamily="18" charset="0"/>
                </a:rPr>
                <a:t>？</a:t>
              </a:r>
              <a:endParaRPr lang="zh-CN" altLang="en-US" sz="4800" dirty="0">
                <a:solidFill>
                  <a:srgbClr val="FF0000"/>
                </a:solidFill>
                <a:latin typeface="Times New Roman" panose="02020603050405020304" pitchFamily="18" charset="0"/>
              </a:endParaRPr>
            </a:p>
          </p:txBody>
        </p:sp>
      </p:grpSp>
      <p:sp>
        <p:nvSpPr>
          <p:cNvPr id="68646" name="圆角矩形标注 68645"/>
          <p:cNvSpPr/>
          <p:nvPr/>
        </p:nvSpPr>
        <p:spPr>
          <a:xfrm>
            <a:off x="1263650" y="5995988"/>
            <a:ext cx="1290638" cy="457200"/>
          </a:xfrm>
          <a:prstGeom prst="wedgeRoundRectCallout">
            <a:avLst>
              <a:gd name="adj1" fmla="val -49139"/>
              <a:gd name="adj2" fmla="val -115972"/>
              <a:gd name="adj3" fmla="val 16667"/>
            </a:avLst>
          </a:prstGeom>
          <a:pattFill prst="pct30">
            <a:fgClr>
              <a:schemeClr val="hlink"/>
            </a:fgClr>
            <a:bgClr>
              <a:srgbClr val="FFFFFF"/>
            </a:bgClr>
          </a:pattFill>
          <a:ln w="19050" cap="flat" cmpd="sng">
            <a:solidFill>
              <a:schemeClr val="accent1"/>
            </a:solidFill>
            <a:prstDash val="solid"/>
            <a:miter/>
            <a:headEnd type="none" w="med" len="med"/>
            <a:tailEnd type="none" w="med" len="med"/>
          </a:ln>
        </p:spPr>
        <p:txBody>
          <a:bodyPr wrap="none" anchor="ctr"/>
          <a:lstStyle/>
          <a:p>
            <a:pPr marL="0" marR="0" lvl="0" indent="0" algn="ctr" defTabSz="914400" rtl="0" eaLnBrk="1" fontAlgn="base" latinLnBrk="0" hangingPunct="1">
              <a:lnSpc>
                <a:spcPct val="100000"/>
              </a:lnSpc>
              <a:spcBef>
                <a:spcPct val="50000"/>
              </a:spcBef>
              <a:spcAft>
                <a:spcPct val="0"/>
              </a:spcAft>
              <a:buClrTx/>
              <a:buSzTx/>
              <a:buFont typeface="Arial" panose="020B0604020202020204" pitchFamily="34" charset="0"/>
              <a:buNone/>
              <a:defRPr/>
            </a:pPr>
            <a:r>
              <a:rPr kumimoji="0" lang="zh-CN" altLang="en-US" sz="2400" b="1" i="0" u="none" strike="noStrike" kern="1200" cap="none" spc="0" normalizeH="0" baseline="0" noProof="1">
                <a:ln>
                  <a:noFill/>
                </a:ln>
                <a:solidFill>
                  <a:srgbClr val="FF0000"/>
                </a:solidFill>
                <a:effectLst>
                  <a:outerShdw blurRad="38100" dist="38100" dir="2700000">
                    <a:srgbClr val="000000"/>
                  </a:outerShdw>
                </a:effectLst>
                <a:uLnTx/>
                <a:uFillTx/>
                <a:latin typeface="Times New Roman" panose="02020603050405020304" pitchFamily="18" charset="0"/>
                <a:ea typeface="宋体" panose="02010600030101010101" pitchFamily="2" charset="-122"/>
                <a:cs typeface="+mn-ea"/>
              </a:rPr>
              <a:t>最大值</a:t>
            </a:r>
            <a:endParaRPr kumimoji="0" lang="zh-CN" altLang="en-US" sz="2400" b="1" i="0" u="none" strike="noStrike" kern="1200" cap="none" spc="0" normalizeH="0" baseline="0" noProof="1">
              <a:ln>
                <a:noFill/>
              </a:ln>
              <a:solidFill>
                <a:srgbClr val="FF0000"/>
              </a:solidFill>
              <a:effectLst>
                <a:outerShdw blurRad="38100" dist="38100" dir="2700000">
                  <a:srgbClr val="000000"/>
                </a:outerShdw>
              </a:effectLst>
              <a:uLnTx/>
              <a:uFillTx/>
              <a:latin typeface="Times New Roman" panose="02020603050405020304" pitchFamily="18" charset="0"/>
              <a:ea typeface="宋体" panose="02010600030101010101" pitchFamily="2" charset="-122"/>
              <a:cs typeface="+mn-cs"/>
            </a:endParaRPr>
          </a:p>
        </p:txBody>
      </p:sp>
      <p:grpSp>
        <p:nvGrpSpPr>
          <p:cNvPr id="13" name="组合 68646"/>
          <p:cNvGrpSpPr/>
          <p:nvPr/>
        </p:nvGrpSpPr>
        <p:grpSpPr>
          <a:xfrm>
            <a:off x="754063" y="5229225"/>
            <a:ext cx="3667125" cy="762000"/>
            <a:chOff x="0" y="0"/>
            <a:chExt cx="2406" cy="384"/>
          </a:xfrm>
        </p:grpSpPr>
        <p:grpSp>
          <p:nvGrpSpPr>
            <p:cNvPr id="61533" name="组合 68647"/>
            <p:cNvGrpSpPr/>
            <p:nvPr/>
          </p:nvGrpSpPr>
          <p:grpSpPr>
            <a:xfrm>
              <a:off x="0" y="0"/>
              <a:ext cx="192" cy="384"/>
              <a:chOff x="0" y="0"/>
              <a:chExt cx="144" cy="480"/>
            </a:xfrm>
          </p:grpSpPr>
          <p:sp>
            <p:nvSpPr>
              <p:cNvPr id="61535" name="直接连接符 68648"/>
              <p:cNvSpPr/>
              <p:nvPr/>
            </p:nvSpPr>
            <p:spPr>
              <a:xfrm flipH="1">
                <a:off x="0" y="0"/>
                <a:ext cx="144" cy="480"/>
              </a:xfrm>
              <a:prstGeom prst="line">
                <a:avLst/>
              </a:prstGeom>
              <a:ln w="38100" cap="flat" cmpd="sng">
                <a:solidFill>
                  <a:srgbClr val="FF0000"/>
                </a:solidFill>
                <a:prstDash val="solid"/>
                <a:headEnd type="none" w="med" len="med"/>
                <a:tailEnd type="none" w="med" len="med"/>
              </a:ln>
            </p:spPr>
          </p:sp>
          <p:sp>
            <p:nvSpPr>
              <p:cNvPr id="61536" name="直接连接符 68649"/>
              <p:cNvSpPr/>
              <p:nvPr/>
            </p:nvSpPr>
            <p:spPr>
              <a:xfrm>
                <a:off x="0" y="0"/>
                <a:ext cx="144" cy="480"/>
              </a:xfrm>
              <a:prstGeom prst="line">
                <a:avLst/>
              </a:prstGeom>
              <a:ln w="38100" cap="flat" cmpd="sng">
                <a:solidFill>
                  <a:srgbClr val="FF0000"/>
                </a:solidFill>
                <a:prstDash val="solid"/>
                <a:headEnd type="none" w="med" len="med"/>
                <a:tailEnd type="none" w="med" len="med"/>
              </a:ln>
            </p:spPr>
          </p:sp>
        </p:grpSp>
        <p:graphicFrame>
          <p:nvGraphicFramePr>
            <p:cNvPr id="61534" name="对象 68650"/>
            <p:cNvGraphicFramePr>
              <a:graphicFrameLocks noChangeAspect="1"/>
            </p:cNvGraphicFramePr>
            <p:nvPr/>
          </p:nvGraphicFramePr>
          <p:xfrm>
            <a:off x="2160" y="48"/>
            <a:ext cx="246" cy="306"/>
          </p:xfrm>
          <a:graphic>
            <a:graphicData uri="http://schemas.openxmlformats.org/presentationml/2006/ole">
              <mc:AlternateContent xmlns:mc="http://schemas.openxmlformats.org/markup-compatibility/2006">
                <mc:Choice xmlns:v="urn:schemas-microsoft-com:vml" Requires="v">
                  <p:oleObj spid="_x0000_s3720" name="" r:id="rId17" imgW="390525" imgH="485775" progId="PBrush">
                    <p:embed/>
                  </p:oleObj>
                </mc:Choice>
                <mc:Fallback>
                  <p:oleObj name="" r:id="rId17" imgW="390525" imgH="485775" progId="PBrush">
                    <p:embed/>
                    <p:pic>
                      <p:nvPicPr>
                        <p:cNvPr id="0" name="图片 3719"/>
                        <p:cNvPicPr/>
                        <p:nvPr/>
                      </p:nvPicPr>
                      <p:blipFill>
                        <a:blip r:embed="rId12"/>
                        <a:stretch>
                          <a:fillRect/>
                        </a:stretch>
                      </p:blipFill>
                      <p:spPr>
                        <a:xfrm>
                          <a:off x="2160" y="48"/>
                          <a:ext cx="246" cy="306"/>
                        </a:xfrm>
                        <a:prstGeom prst="rect">
                          <a:avLst/>
                        </a:prstGeom>
                        <a:noFill/>
                        <a:ln w="38100">
                          <a:noFill/>
                          <a:miter/>
                        </a:ln>
                      </p:spPr>
                    </p:pic>
                  </p:oleObj>
                </mc:Fallback>
              </mc:AlternateContent>
            </a:graphicData>
          </a:graphic>
        </p:graphicFrame>
      </p:grpSp>
      <p:grpSp>
        <p:nvGrpSpPr>
          <p:cNvPr id="15" name="组合 68651"/>
          <p:cNvGrpSpPr/>
          <p:nvPr/>
        </p:nvGrpSpPr>
        <p:grpSpPr>
          <a:xfrm>
            <a:off x="4859338" y="2420938"/>
            <a:ext cx="3810000" cy="609600"/>
            <a:chOff x="0" y="0"/>
            <a:chExt cx="2262" cy="384"/>
          </a:xfrm>
        </p:grpSpPr>
        <p:grpSp>
          <p:nvGrpSpPr>
            <p:cNvPr id="61529" name="组合 68652"/>
            <p:cNvGrpSpPr/>
            <p:nvPr/>
          </p:nvGrpSpPr>
          <p:grpSpPr>
            <a:xfrm>
              <a:off x="0" y="0"/>
              <a:ext cx="192" cy="384"/>
              <a:chOff x="0" y="0"/>
              <a:chExt cx="144" cy="480"/>
            </a:xfrm>
          </p:grpSpPr>
          <p:sp>
            <p:nvSpPr>
              <p:cNvPr id="61531" name="直接连接符 68653"/>
              <p:cNvSpPr/>
              <p:nvPr/>
            </p:nvSpPr>
            <p:spPr>
              <a:xfrm flipH="1">
                <a:off x="0" y="0"/>
                <a:ext cx="144" cy="480"/>
              </a:xfrm>
              <a:prstGeom prst="line">
                <a:avLst/>
              </a:prstGeom>
              <a:ln w="38100" cap="flat" cmpd="sng">
                <a:solidFill>
                  <a:srgbClr val="FF0000"/>
                </a:solidFill>
                <a:prstDash val="solid"/>
                <a:headEnd type="none" w="med" len="med"/>
                <a:tailEnd type="none" w="med" len="med"/>
              </a:ln>
            </p:spPr>
          </p:sp>
          <p:sp>
            <p:nvSpPr>
              <p:cNvPr id="61532" name="直接连接符 68654"/>
              <p:cNvSpPr/>
              <p:nvPr/>
            </p:nvSpPr>
            <p:spPr>
              <a:xfrm>
                <a:off x="0" y="0"/>
                <a:ext cx="144" cy="480"/>
              </a:xfrm>
              <a:prstGeom prst="line">
                <a:avLst/>
              </a:prstGeom>
              <a:ln w="38100" cap="flat" cmpd="sng">
                <a:solidFill>
                  <a:srgbClr val="FF0000"/>
                </a:solidFill>
                <a:prstDash val="solid"/>
                <a:headEnd type="none" w="med" len="med"/>
                <a:tailEnd type="none" w="med" len="med"/>
              </a:ln>
            </p:spPr>
          </p:sp>
        </p:grpSp>
        <p:graphicFrame>
          <p:nvGraphicFramePr>
            <p:cNvPr id="61530" name="对象 68655"/>
            <p:cNvGraphicFramePr>
              <a:graphicFrameLocks noChangeAspect="1"/>
            </p:cNvGraphicFramePr>
            <p:nvPr/>
          </p:nvGraphicFramePr>
          <p:xfrm>
            <a:off x="2016" y="0"/>
            <a:ext cx="246" cy="306"/>
          </p:xfrm>
          <a:graphic>
            <a:graphicData uri="http://schemas.openxmlformats.org/presentationml/2006/ole">
              <mc:AlternateContent xmlns:mc="http://schemas.openxmlformats.org/markup-compatibility/2006">
                <mc:Choice xmlns:v="urn:schemas-microsoft-com:vml" Requires="v">
                  <p:oleObj spid="_x0000_s3729" name="" r:id="rId18" imgW="390525" imgH="485775" progId="PBrush">
                    <p:embed/>
                  </p:oleObj>
                </mc:Choice>
                <mc:Fallback>
                  <p:oleObj name="" r:id="rId18" imgW="390525" imgH="485775" progId="PBrush">
                    <p:embed/>
                    <p:pic>
                      <p:nvPicPr>
                        <p:cNvPr id="0" name="图片 3728"/>
                        <p:cNvPicPr/>
                        <p:nvPr/>
                      </p:nvPicPr>
                      <p:blipFill>
                        <a:blip r:embed="rId12"/>
                        <a:stretch>
                          <a:fillRect/>
                        </a:stretch>
                      </p:blipFill>
                      <p:spPr>
                        <a:xfrm>
                          <a:off x="2016" y="0"/>
                          <a:ext cx="246" cy="306"/>
                        </a:xfrm>
                        <a:prstGeom prst="rect">
                          <a:avLst/>
                        </a:prstGeom>
                        <a:noFill/>
                        <a:ln w="38100">
                          <a:noFill/>
                          <a:miter/>
                        </a:ln>
                      </p:spPr>
                    </p:pic>
                  </p:oleObj>
                </mc:Fallback>
              </mc:AlternateContent>
            </a:graphicData>
          </a:graphic>
        </p:graphicFrame>
      </p:grpSp>
      <p:grpSp>
        <p:nvGrpSpPr>
          <p:cNvPr id="17" name="组合 68656"/>
          <p:cNvGrpSpPr/>
          <p:nvPr/>
        </p:nvGrpSpPr>
        <p:grpSpPr>
          <a:xfrm>
            <a:off x="4938713" y="4868863"/>
            <a:ext cx="3038475" cy="641350"/>
            <a:chOff x="0" y="0"/>
            <a:chExt cx="1962" cy="414"/>
          </a:xfrm>
        </p:grpSpPr>
        <p:graphicFrame>
          <p:nvGraphicFramePr>
            <p:cNvPr id="61527" name="对象 68657"/>
            <p:cNvGraphicFramePr>
              <a:graphicFrameLocks noChangeAspect="1"/>
            </p:cNvGraphicFramePr>
            <p:nvPr/>
          </p:nvGraphicFramePr>
          <p:xfrm>
            <a:off x="0" y="45"/>
            <a:ext cx="1349" cy="327"/>
          </p:xfrm>
          <a:graphic>
            <a:graphicData uri="http://schemas.openxmlformats.org/presentationml/2006/ole">
              <mc:AlternateContent xmlns:mc="http://schemas.openxmlformats.org/markup-compatibility/2006">
                <mc:Choice xmlns:v="urn:schemas-microsoft-com:vml" Requires="v">
                  <p:oleObj spid="_x0000_s3730" name="" r:id="rId19" imgW="672465" imgH="180975" progId="">
                    <p:embed/>
                  </p:oleObj>
                </mc:Choice>
                <mc:Fallback>
                  <p:oleObj name="" r:id="rId19" imgW="672465" imgH="180975" progId="">
                    <p:embed/>
                    <p:pic>
                      <p:nvPicPr>
                        <p:cNvPr id="0" name="图片 3729"/>
                        <p:cNvPicPr/>
                        <p:nvPr/>
                      </p:nvPicPr>
                      <p:blipFill>
                        <a:blip r:embed="rId20"/>
                        <a:stretch>
                          <a:fillRect/>
                        </a:stretch>
                      </p:blipFill>
                      <p:spPr>
                        <a:xfrm>
                          <a:off x="0" y="45"/>
                          <a:ext cx="1349" cy="327"/>
                        </a:xfrm>
                        <a:prstGeom prst="rect">
                          <a:avLst/>
                        </a:prstGeom>
                        <a:noFill/>
                        <a:ln w="38100">
                          <a:noFill/>
                          <a:miter/>
                        </a:ln>
                      </p:spPr>
                    </p:pic>
                  </p:oleObj>
                </mc:Fallback>
              </mc:AlternateContent>
            </a:graphicData>
          </a:graphic>
        </p:graphicFrame>
        <p:sp>
          <p:nvSpPr>
            <p:cNvPr id="61528" name="文本框 68658"/>
            <p:cNvSpPr txBox="1"/>
            <p:nvPr/>
          </p:nvSpPr>
          <p:spPr>
            <a:xfrm>
              <a:off x="1353" y="0"/>
              <a:ext cx="609" cy="414"/>
            </a:xfrm>
            <a:prstGeom prst="rect">
              <a:avLst/>
            </a:prstGeom>
            <a:noFill/>
            <a:ln w="9525">
              <a:noFill/>
            </a:ln>
          </p:spPr>
          <p:txBody>
            <a:bodyPr>
              <a:spAutoFit/>
            </a:bodyPr>
            <a:p>
              <a:pPr algn="ctr">
                <a:spcBef>
                  <a:spcPct val="50000"/>
                </a:spcBef>
              </a:pPr>
              <a:r>
                <a:rPr lang="zh-CN" altLang="en-US" sz="3600" dirty="0">
                  <a:solidFill>
                    <a:srgbClr val="FF0000"/>
                  </a:solidFill>
                  <a:latin typeface="Times New Roman" panose="02020603050405020304" pitchFamily="18" charset="0"/>
                </a:rPr>
                <a:t>？</a:t>
              </a:r>
              <a:endParaRPr lang="zh-CN" altLang="en-US" sz="7200" b="0" dirty="0">
                <a:solidFill>
                  <a:srgbClr val="FF0000"/>
                </a:solidFill>
                <a:latin typeface="Times New Roman" panose="02020603050405020304" pitchFamily="18" charset="0"/>
              </a:endParaRPr>
            </a:p>
          </p:txBody>
        </p:sp>
      </p:grpSp>
      <p:grpSp>
        <p:nvGrpSpPr>
          <p:cNvPr id="18" name="组合 68659"/>
          <p:cNvGrpSpPr/>
          <p:nvPr/>
        </p:nvGrpSpPr>
        <p:grpSpPr>
          <a:xfrm>
            <a:off x="4997450" y="5478463"/>
            <a:ext cx="3513138" cy="830262"/>
            <a:chOff x="0" y="0"/>
            <a:chExt cx="2213" cy="523"/>
          </a:xfrm>
        </p:grpSpPr>
        <p:graphicFrame>
          <p:nvGraphicFramePr>
            <p:cNvPr id="61525" name="对象 68660">
              <a:hlinkClick r:id="" action="ppaction://ole?verb="/>
            </p:cNvPr>
            <p:cNvGraphicFramePr/>
            <p:nvPr/>
          </p:nvGraphicFramePr>
          <p:xfrm>
            <a:off x="0" y="0"/>
            <a:ext cx="1732" cy="464"/>
          </p:xfrm>
          <a:graphic>
            <a:graphicData uri="http://schemas.openxmlformats.org/presentationml/2006/ole">
              <mc:AlternateContent xmlns:mc="http://schemas.openxmlformats.org/markup-compatibility/2006">
                <mc:Choice xmlns:v="urn:schemas-microsoft-com:vml" Requires="v">
                  <p:oleObj spid="_x0000_s3728" name="" r:id="rId21" imgW="955675" imgH="305435" progId="">
                    <p:embed/>
                  </p:oleObj>
                </mc:Choice>
                <mc:Fallback>
                  <p:oleObj name="" r:id="rId21" imgW="955675" imgH="305435" progId="">
                    <p:embed/>
                    <p:pic>
                      <p:nvPicPr>
                        <p:cNvPr id="0" name="图片 3727"/>
                        <p:cNvPicPr/>
                        <p:nvPr/>
                      </p:nvPicPr>
                      <p:blipFill>
                        <a:blip r:embed="rId22"/>
                        <a:stretch>
                          <a:fillRect/>
                        </a:stretch>
                      </p:blipFill>
                      <p:spPr>
                        <a:xfrm>
                          <a:off x="0" y="0"/>
                          <a:ext cx="1732" cy="464"/>
                        </a:xfrm>
                        <a:prstGeom prst="rect">
                          <a:avLst/>
                        </a:prstGeom>
                        <a:noFill/>
                        <a:ln w="38100">
                          <a:noFill/>
                          <a:miter/>
                        </a:ln>
                      </p:spPr>
                    </p:pic>
                  </p:oleObj>
                </mc:Fallback>
              </mc:AlternateContent>
            </a:graphicData>
          </a:graphic>
        </p:graphicFrame>
        <p:sp>
          <p:nvSpPr>
            <p:cNvPr id="61526" name="文本框 68661"/>
            <p:cNvSpPr txBox="1"/>
            <p:nvPr/>
          </p:nvSpPr>
          <p:spPr>
            <a:xfrm>
              <a:off x="1711" y="4"/>
              <a:ext cx="502" cy="519"/>
            </a:xfrm>
            <a:prstGeom prst="rect">
              <a:avLst/>
            </a:prstGeom>
            <a:noFill/>
            <a:ln w="9525">
              <a:noFill/>
            </a:ln>
          </p:spPr>
          <p:txBody>
            <a:bodyPr wrap="none">
              <a:spAutoFit/>
            </a:bodyPr>
            <a:p>
              <a:pPr algn="ctr">
                <a:spcBef>
                  <a:spcPct val="50000"/>
                </a:spcBef>
              </a:pPr>
              <a:r>
                <a:rPr lang="zh-CN" altLang="en-US" sz="4800" dirty="0">
                  <a:solidFill>
                    <a:srgbClr val="FF0000"/>
                  </a:solidFill>
                  <a:latin typeface="Times New Roman" panose="02020603050405020304" pitchFamily="18" charset="0"/>
                </a:rPr>
                <a:t>？</a:t>
              </a:r>
              <a:endParaRPr lang="zh-CN" altLang="en-US" sz="4800" b="0" dirty="0">
                <a:solidFill>
                  <a:srgbClr val="FF0000"/>
                </a:solidFill>
                <a:latin typeface="Times New Roman" panose="02020603050405020304" pitchFamily="18" charset="0"/>
              </a:endParaRPr>
            </a:p>
          </p:txBody>
        </p:sp>
      </p:grpSp>
      <p:grpSp>
        <p:nvGrpSpPr>
          <p:cNvPr id="19" name="组合 68662"/>
          <p:cNvGrpSpPr/>
          <p:nvPr/>
        </p:nvGrpSpPr>
        <p:grpSpPr>
          <a:xfrm>
            <a:off x="5310188" y="4792663"/>
            <a:ext cx="2295525" cy="823912"/>
            <a:chOff x="0" y="0"/>
            <a:chExt cx="1446" cy="519"/>
          </a:xfrm>
        </p:grpSpPr>
        <p:graphicFrame>
          <p:nvGraphicFramePr>
            <p:cNvPr id="61523" name="对象 68663"/>
            <p:cNvGraphicFramePr>
              <a:graphicFrameLocks noChangeAspect="1"/>
            </p:cNvGraphicFramePr>
            <p:nvPr/>
          </p:nvGraphicFramePr>
          <p:xfrm>
            <a:off x="1200" y="96"/>
            <a:ext cx="246" cy="306"/>
          </p:xfrm>
          <a:graphic>
            <a:graphicData uri="http://schemas.openxmlformats.org/presentationml/2006/ole">
              <mc:AlternateContent xmlns:mc="http://schemas.openxmlformats.org/markup-compatibility/2006">
                <mc:Choice xmlns:v="urn:schemas-microsoft-com:vml" Requires="v">
                  <p:oleObj spid="_x0000_s3726" name="" r:id="rId23" imgW="390525" imgH="485775" progId="PBrush">
                    <p:embed/>
                  </p:oleObj>
                </mc:Choice>
                <mc:Fallback>
                  <p:oleObj name="" r:id="rId23" imgW="390525" imgH="485775" progId="PBrush">
                    <p:embed/>
                    <p:pic>
                      <p:nvPicPr>
                        <p:cNvPr id="0" name="图片 3725"/>
                        <p:cNvPicPr/>
                        <p:nvPr/>
                      </p:nvPicPr>
                      <p:blipFill>
                        <a:blip r:embed="rId12"/>
                        <a:stretch>
                          <a:fillRect/>
                        </a:stretch>
                      </p:blipFill>
                      <p:spPr>
                        <a:xfrm>
                          <a:off x="1200" y="96"/>
                          <a:ext cx="246" cy="306"/>
                        </a:xfrm>
                        <a:prstGeom prst="rect">
                          <a:avLst/>
                        </a:prstGeom>
                        <a:noFill/>
                        <a:ln w="38100">
                          <a:noFill/>
                          <a:miter/>
                        </a:ln>
                      </p:spPr>
                    </p:pic>
                  </p:oleObj>
                </mc:Fallback>
              </mc:AlternateContent>
            </a:graphicData>
          </a:graphic>
        </p:graphicFrame>
        <p:sp>
          <p:nvSpPr>
            <p:cNvPr id="61524" name="文本框 68664"/>
            <p:cNvSpPr txBox="1"/>
            <p:nvPr/>
          </p:nvSpPr>
          <p:spPr>
            <a:xfrm>
              <a:off x="0" y="0"/>
              <a:ext cx="294" cy="519"/>
            </a:xfrm>
            <a:prstGeom prst="rect">
              <a:avLst/>
            </a:prstGeom>
            <a:noFill/>
            <a:ln w="9525">
              <a:noFill/>
            </a:ln>
          </p:spPr>
          <p:txBody>
            <a:bodyPr>
              <a:spAutoFit/>
            </a:bodyPr>
            <a:p>
              <a:pPr algn="ctr">
                <a:spcBef>
                  <a:spcPct val="50000"/>
                </a:spcBef>
              </a:pPr>
              <a:r>
                <a:rPr lang="zh-CN" altLang="en-US" sz="4800" dirty="0">
                  <a:solidFill>
                    <a:srgbClr val="FF0000"/>
                  </a:solidFill>
                  <a:latin typeface="Times New Roman" panose="02020603050405020304" pitchFamily="18" charset="0"/>
                  <a:sym typeface="Symbol" panose="05050102010706020507" pitchFamily="18" charset="2"/>
                </a:rPr>
                <a:t></a:t>
              </a:r>
              <a:endParaRPr lang="zh-CN" altLang="en-US" sz="4800" dirty="0">
                <a:solidFill>
                  <a:srgbClr val="FF0000"/>
                </a:solidFill>
                <a:latin typeface="Times New Roman" panose="02020603050405020304" pitchFamily="18" charset="0"/>
              </a:endParaRPr>
            </a:p>
          </p:txBody>
        </p:sp>
      </p:grpSp>
      <p:grpSp>
        <p:nvGrpSpPr>
          <p:cNvPr id="20" name="组合 68665"/>
          <p:cNvGrpSpPr/>
          <p:nvPr/>
        </p:nvGrpSpPr>
        <p:grpSpPr>
          <a:xfrm>
            <a:off x="5434013" y="5699125"/>
            <a:ext cx="2819400" cy="609600"/>
            <a:chOff x="0" y="0"/>
            <a:chExt cx="1878" cy="384"/>
          </a:xfrm>
        </p:grpSpPr>
        <p:grpSp>
          <p:nvGrpSpPr>
            <p:cNvPr id="61519" name="组合 68666"/>
            <p:cNvGrpSpPr/>
            <p:nvPr/>
          </p:nvGrpSpPr>
          <p:grpSpPr>
            <a:xfrm>
              <a:off x="0" y="0"/>
              <a:ext cx="192" cy="384"/>
              <a:chOff x="0" y="0"/>
              <a:chExt cx="144" cy="480"/>
            </a:xfrm>
          </p:grpSpPr>
          <p:sp>
            <p:nvSpPr>
              <p:cNvPr id="61521" name="直接连接符 68667"/>
              <p:cNvSpPr/>
              <p:nvPr/>
            </p:nvSpPr>
            <p:spPr>
              <a:xfrm flipH="1">
                <a:off x="0" y="0"/>
                <a:ext cx="144" cy="480"/>
              </a:xfrm>
              <a:prstGeom prst="line">
                <a:avLst/>
              </a:prstGeom>
              <a:ln w="38100" cap="flat" cmpd="sng">
                <a:solidFill>
                  <a:srgbClr val="FF0000"/>
                </a:solidFill>
                <a:prstDash val="solid"/>
                <a:headEnd type="none" w="med" len="med"/>
                <a:tailEnd type="none" w="med" len="med"/>
              </a:ln>
            </p:spPr>
          </p:sp>
          <p:sp>
            <p:nvSpPr>
              <p:cNvPr id="61522" name="直接连接符 68668"/>
              <p:cNvSpPr/>
              <p:nvPr/>
            </p:nvSpPr>
            <p:spPr>
              <a:xfrm>
                <a:off x="0" y="0"/>
                <a:ext cx="144" cy="480"/>
              </a:xfrm>
              <a:prstGeom prst="line">
                <a:avLst/>
              </a:prstGeom>
              <a:ln w="38100" cap="flat" cmpd="sng">
                <a:solidFill>
                  <a:srgbClr val="FF0000"/>
                </a:solidFill>
                <a:prstDash val="solid"/>
                <a:headEnd type="none" w="med" len="med"/>
                <a:tailEnd type="none" w="med" len="med"/>
              </a:ln>
            </p:spPr>
          </p:sp>
        </p:grpSp>
        <p:graphicFrame>
          <p:nvGraphicFramePr>
            <p:cNvPr id="61520" name="对象 68669"/>
            <p:cNvGraphicFramePr>
              <a:graphicFrameLocks noChangeAspect="1"/>
            </p:cNvGraphicFramePr>
            <p:nvPr/>
          </p:nvGraphicFramePr>
          <p:xfrm>
            <a:off x="1632" y="0"/>
            <a:ext cx="246" cy="306"/>
          </p:xfrm>
          <a:graphic>
            <a:graphicData uri="http://schemas.openxmlformats.org/presentationml/2006/ole">
              <mc:AlternateContent xmlns:mc="http://schemas.openxmlformats.org/markup-compatibility/2006">
                <mc:Choice xmlns:v="urn:schemas-microsoft-com:vml" Requires="v">
                  <p:oleObj spid="_x0000_s3727" name="" r:id="rId24" imgW="390525" imgH="485775" progId="PBrush">
                    <p:embed/>
                  </p:oleObj>
                </mc:Choice>
                <mc:Fallback>
                  <p:oleObj name="" r:id="rId24" imgW="390525" imgH="485775" progId="PBrush">
                    <p:embed/>
                    <p:pic>
                      <p:nvPicPr>
                        <p:cNvPr id="0" name="图片 3726"/>
                        <p:cNvPicPr/>
                        <p:nvPr/>
                      </p:nvPicPr>
                      <p:blipFill>
                        <a:blip r:embed="rId12"/>
                        <a:stretch>
                          <a:fillRect/>
                        </a:stretch>
                      </p:blipFill>
                      <p:spPr>
                        <a:xfrm>
                          <a:off x="1632" y="0"/>
                          <a:ext cx="246" cy="306"/>
                        </a:xfrm>
                        <a:prstGeom prst="rect">
                          <a:avLst/>
                        </a:prstGeom>
                        <a:noFill/>
                        <a:ln w="38100">
                          <a:noFill/>
                          <a:miter/>
                        </a:ln>
                      </p:spPr>
                    </p:pic>
                  </p:oleObj>
                </mc:Fallback>
              </mc:AlternateContent>
            </a:graphicData>
          </a:graphic>
        </p:graphicFrame>
      </p:grpSp>
      <p:grpSp>
        <p:nvGrpSpPr>
          <p:cNvPr id="61463" name="组合 68670"/>
          <p:cNvGrpSpPr>
            <a:grpSpLocks noChangeAspect="1"/>
          </p:cNvGrpSpPr>
          <p:nvPr/>
        </p:nvGrpSpPr>
        <p:grpSpPr>
          <a:xfrm>
            <a:off x="4506913" y="1282700"/>
            <a:ext cx="152400" cy="5105400"/>
            <a:chOff x="0" y="0"/>
            <a:chExt cx="120" cy="3097"/>
          </a:xfrm>
        </p:grpSpPr>
        <p:pic>
          <p:nvPicPr>
            <p:cNvPr id="61480" name="图片 68671" descr="Green and Black Diamond"/>
            <p:cNvPicPr>
              <a:picLocks noChangeAspect="1"/>
            </p:cNvPicPr>
            <p:nvPr/>
          </p:nvPicPr>
          <p:blipFill>
            <a:blip r:embed="rId25"/>
            <a:stretch>
              <a:fillRect/>
            </a:stretch>
          </p:blipFill>
          <p:spPr>
            <a:xfrm>
              <a:off x="18" y="2995"/>
              <a:ext cx="102" cy="102"/>
            </a:xfrm>
            <a:prstGeom prst="rect">
              <a:avLst/>
            </a:prstGeom>
            <a:noFill/>
            <a:ln w="9525">
              <a:noFill/>
            </a:ln>
          </p:spPr>
        </p:pic>
        <p:pic>
          <p:nvPicPr>
            <p:cNvPr id="61481" name="图片 68672" descr="Green and Black Diamond"/>
            <p:cNvPicPr>
              <a:picLocks noChangeAspect="1"/>
            </p:cNvPicPr>
            <p:nvPr/>
          </p:nvPicPr>
          <p:blipFill>
            <a:blip r:embed="rId25"/>
            <a:stretch>
              <a:fillRect/>
            </a:stretch>
          </p:blipFill>
          <p:spPr>
            <a:xfrm>
              <a:off x="18" y="2899"/>
              <a:ext cx="102" cy="102"/>
            </a:xfrm>
            <a:prstGeom prst="rect">
              <a:avLst/>
            </a:prstGeom>
            <a:noFill/>
            <a:ln w="9525">
              <a:noFill/>
            </a:ln>
          </p:spPr>
        </p:pic>
        <p:pic>
          <p:nvPicPr>
            <p:cNvPr id="61482" name="图片 68673" descr="Green and Black Diamond"/>
            <p:cNvPicPr>
              <a:picLocks noChangeAspect="1"/>
            </p:cNvPicPr>
            <p:nvPr/>
          </p:nvPicPr>
          <p:blipFill>
            <a:blip r:embed="rId25"/>
            <a:stretch>
              <a:fillRect/>
            </a:stretch>
          </p:blipFill>
          <p:spPr>
            <a:xfrm>
              <a:off x="18" y="2803"/>
              <a:ext cx="102" cy="102"/>
            </a:xfrm>
            <a:prstGeom prst="rect">
              <a:avLst/>
            </a:prstGeom>
            <a:noFill/>
            <a:ln w="9525">
              <a:noFill/>
            </a:ln>
          </p:spPr>
        </p:pic>
        <p:grpSp>
          <p:nvGrpSpPr>
            <p:cNvPr id="61483" name="组合 68674"/>
            <p:cNvGrpSpPr>
              <a:grpSpLocks noChangeAspect="1"/>
            </p:cNvGrpSpPr>
            <p:nvPr/>
          </p:nvGrpSpPr>
          <p:grpSpPr>
            <a:xfrm flipH="1">
              <a:off x="18" y="2419"/>
              <a:ext cx="96" cy="390"/>
              <a:chOff x="0" y="0"/>
              <a:chExt cx="102" cy="390"/>
            </a:xfrm>
          </p:grpSpPr>
          <p:pic>
            <p:nvPicPr>
              <p:cNvPr id="61515" name="图片 68675" descr="Green and Black Diamond"/>
              <p:cNvPicPr>
                <a:picLocks noChangeAspect="1"/>
              </p:cNvPicPr>
              <p:nvPr/>
            </p:nvPicPr>
            <p:blipFill>
              <a:blip r:embed="rId25"/>
              <a:stretch>
                <a:fillRect/>
              </a:stretch>
            </p:blipFill>
            <p:spPr>
              <a:xfrm>
                <a:off x="0" y="288"/>
                <a:ext cx="102" cy="102"/>
              </a:xfrm>
              <a:prstGeom prst="rect">
                <a:avLst/>
              </a:prstGeom>
              <a:noFill/>
              <a:ln w="9525">
                <a:noFill/>
              </a:ln>
            </p:spPr>
          </p:pic>
          <p:pic>
            <p:nvPicPr>
              <p:cNvPr id="61516" name="图片 68676" descr="Green and Black Diamond"/>
              <p:cNvPicPr>
                <a:picLocks noChangeAspect="1"/>
              </p:cNvPicPr>
              <p:nvPr/>
            </p:nvPicPr>
            <p:blipFill>
              <a:blip r:embed="rId25"/>
              <a:stretch>
                <a:fillRect/>
              </a:stretch>
            </p:blipFill>
            <p:spPr>
              <a:xfrm>
                <a:off x="0" y="192"/>
                <a:ext cx="102" cy="102"/>
              </a:xfrm>
              <a:prstGeom prst="rect">
                <a:avLst/>
              </a:prstGeom>
              <a:noFill/>
              <a:ln w="9525">
                <a:noFill/>
              </a:ln>
            </p:spPr>
          </p:pic>
          <p:pic>
            <p:nvPicPr>
              <p:cNvPr id="61517" name="图片 68677" descr="Green and Black Diamond"/>
              <p:cNvPicPr>
                <a:picLocks noChangeAspect="1"/>
              </p:cNvPicPr>
              <p:nvPr/>
            </p:nvPicPr>
            <p:blipFill>
              <a:blip r:embed="rId25"/>
              <a:stretch>
                <a:fillRect/>
              </a:stretch>
            </p:blipFill>
            <p:spPr>
              <a:xfrm>
                <a:off x="0" y="96"/>
                <a:ext cx="102" cy="102"/>
              </a:xfrm>
              <a:prstGeom prst="rect">
                <a:avLst/>
              </a:prstGeom>
              <a:noFill/>
              <a:ln w="9525">
                <a:noFill/>
              </a:ln>
            </p:spPr>
          </p:pic>
          <p:pic>
            <p:nvPicPr>
              <p:cNvPr id="61518" name="图片 68678" descr="Green and Black Diamond"/>
              <p:cNvPicPr>
                <a:picLocks noChangeAspect="1"/>
              </p:cNvPicPr>
              <p:nvPr/>
            </p:nvPicPr>
            <p:blipFill>
              <a:blip r:embed="rId25"/>
              <a:stretch>
                <a:fillRect/>
              </a:stretch>
            </p:blipFill>
            <p:spPr>
              <a:xfrm>
                <a:off x="0" y="0"/>
                <a:ext cx="102" cy="102"/>
              </a:xfrm>
              <a:prstGeom prst="rect">
                <a:avLst/>
              </a:prstGeom>
              <a:noFill/>
              <a:ln w="9525">
                <a:noFill/>
              </a:ln>
            </p:spPr>
          </p:pic>
        </p:grpSp>
        <p:grpSp>
          <p:nvGrpSpPr>
            <p:cNvPr id="61484" name="组合 68679"/>
            <p:cNvGrpSpPr>
              <a:grpSpLocks noChangeAspect="1"/>
            </p:cNvGrpSpPr>
            <p:nvPr/>
          </p:nvGrpSpPr>
          <p:grpSpPr>
            <a:xfrm>
              <a:off x="18" y="1261"/>
              <a:ext cx="102" cy="1158"/>
              <a:chOff x="0" y="0"/>
              <a:chExt cx="102" cy="1158"/>
            </a:xfrm>
          </p:grpSpPr>
          <p:grpSp>
            <p:nvGrpSpPr>
              <p:cNvPr id="61500" name="组合 68680"/>
              <p:cNvGrpSpPr>
                <a:grpSpLocks noChangeAspect="1"/>
              </p:cNvGrpSpPr>
              <p:nvPr/>
            </p:nvGrpSpPr>
            <p:grpSpPr>
              <a:xfrm>
                <a:off x="0" y="768"/>
                <a:ext cx="102" cy="390"/>
                <a:chOff x="0" y="0"/>
                <a:chExt cx="102" cy="390"/>
              </a:xfrm>
            </p:grpSpPr>
            <p:pic>
              <p:nvPicPr>
                <p:cNvPr id="61511" name="图片 68681" descr="Green and Black Diamond"/>
                <p:cNvPicPr>
                  <a:picLocks noChangeAspect="1"/>
                </p:cNvPicPr>
                <p:nvPr/>
              </p:nvPicPr>
              <p:blipFill>
                <a:blip r:embed="rId25"/>
                <a:stretch>
                  <a:fillRect/>
                </a:stretch>
              </p:blipFill>
              <p:spPr>
                <a:xfrm>
                  <a:off x="0" y="288"/>
                  <a:ext cx="102" cy="102"/>
                </a:xfrm>
                <a:prstGeom prst="rect">
                  <a:avLst/>
                </a:prstGeom>
                <a:noFill/>
                <a:ln w="9525">
                  <a:noFill/>
                </a:ln>
              </p:spPr>
            </p:pic>
            <p:pic>
              <p:nvPicPr>
                <p:cNvPr id="61512" name="图片 68682" descr="Green and Black Diamond"/>
                <p:cNvPicPr>
                  <a:picLocks noChangeAspect="1"/>
                </p:cNvPicPr>
                <p:nvPr/>
              </p:nvPicPr>
              <p:blipFill>
                <a:blip r:embed="rId25"/>
                <a:stretch>
                  <a:fillRect/>
                </a:stretch>
              </p:blipFill>
              <p:spPr>
                <a:xfrm>
                  <a:off x="0" y="192"/>
                  <a:ext cx="102" cy="102"/>
                </a:xfrm>
                <a:prstGeom prst="rect">
                  <a:avLst/>
                </a:prstGeom>
                <a:noFill/>
                <a:ln w="9525">
                  <a:noFill/>
                </a:ln>
              </p:spPr>
            </p:pic>
            <p:pic>
              <p:nvPicPr>
                <p:cNvPr id="61513" name="图片 68683" descr="Green and Black Diamond"/>
                <p:cNvPicPr>
                  <a:picLocks noChangeAspect="1"/>
                </p:cNvPicPr>
                <p:nvPr/>
              </p:nvPicPr>
              <p:blipFill>
                <a:blip r:embed="rId25"/>
                <a:stretch>
                  <a:fillRect/>
                </a:stretch>
              </p:blipFill>
              <p:spPr>
                <a:xfrm>
                  <a:off x="0" y="96"/>
                  <a:ext cx="102" cy="102"/>
                </a:xfrm>
                <a:prstGeom prst="rect">
                  <a:avLst/>
                </a:prstGeom>
                <a:noFill/>
                <a:ln w="9525">
                  <a:noFill/>
                </a:ln>
              </p:spPr>
            </p:pic>
            <p:pic>
              <p:nvPicPr>
                <p:cNvPr id="61514" name="图片 68684" descr="Green and Black Diamond"/>
                <p:cNvPicPr>
                  <a:picLocks noChangeAspect="1"/>
                </p:cNvPicPr>
                <p:nvPr/>
              </p:nvPicPr>
              <p:blipFill>
                <a:blip r:embed="rId25"/>
                <a:stretch>
                  <a:fillRect/>
                </a:stretch>
              </p:blipFill>
              <p:spPr>
                <a:xfrm>
                  <a:off x="0" y="0"/>
                  <a:ext cx="102" cy="102"/>
                </a:xfrm>
                <a:prstGeom prst="rect">
                  <a:avLst/>
                </a:prstGeom>
                <a:noFill/>
                <a:ln w="9525">
                  <a:noFill/>
                </a:ln>
              </p:spPr>
            </p:pic>
          </p:grpSp>
          <p:grpSp>
            <p:nvGrpSpPr>
              <p:cNvPr id="61501" name="组合 68685"/>
              <p:cNvGrpSpPr>
                <a:grpSpLocks noChangeAspect="1"/>
              </p:cNvGrpSpPr>
              <p:nvPr/>
            </p:nvGrpSpPr>
            <p:grpSpPr>
              <a:xfrm>
                <a:off x="0" y="384"/>
                <a:ext cx="102" cy="390"/>
                <a:chOff x="0" y="0"/>
                <a:chExt cx="102" cy="390"/>
              </a:xfrm>
            </p:grpSpPr>
            <p:pic>
              <p:nvPicPr>
                <p:cNvPr id="61507" name="图片 68686" descr="Green and Black Diamond"/>
                <p:cNvPicPr>
                  <a:picLocks noChangeAspect="1"/>
                </p:cNvPicPr>
                <p:nvPr/>
              </p:nvPicPr>
              <p:blipFill>
                <a:blip r:embed="rId25"/>
                <a:stretch>
                  <a:fillRect/>
                </a:stretch>
              </p:blipFill>
              <p:spPr>
                <a:xfrm>
                  <a:off x="0" y="288"/>
                  <a:ext cx="102" cy="102"/>
                </a:xfrm>
                <a:prstGeom prst="rect">
                  <a:avLst/>
                </a:prstGeom>
                <a:noFill/>
                <a:ln w="9525">
                  <a:noFill/>
                </a:ln>
              </p:spPr>
            </p:pic>
            <p:pic>
              <p:nvPicPr>
                <p:cNvPr id="61508" name="图片 68687" descr="Green and Black Diamond"/>
                <p:cNvPicPr>
                  <a:picLocks noChangeAspect="1"/>
                </p:cNvPicPr>
                <p:nvPr/>
              </p:nvPicPr>
              <p:blipFill>
                <a:blip r:embed="rId25"/>
                <a:stretch>
                  <a:fillRect/>
                </a:stretch>
              </p:blipFill>
              <p:spPr>
                <a:xfrm>
                  <a:off x="0" y="192"/>
                  <a:ext cx="102" cy="102"/>
                </a:xfrm>
                <a:prstGeom prst="rect">
                  <a:avLst/>
                </a:prstGeom>
                <a:noFill/>
                <a:ln w="9525">
                  <a:noFill/>
                </a:ln>
              </p:spPr>
            </p:pic>
            <p:pic>
              <p:nvPicPr>
                <p:cNvPr id="61509" name="图片 68688" descr="Green and Black Diamond"/>
                <p:cNvPicPr>
                  <a:picLocks noChangeAspect="1"/>
                </p:cNvPicPr>
                <p:nvPr/>
              </p:nvPicPr>
              <p:blipFill>
                <a:blip r:embed="rId25"/>
                <a:stretch>
                  <a:fillRect/>
                </a:stretch>
              </p:blipFill>
              <p:spPr>
                <a:xfrm>
                  <a:off x="0" y="96"/>
                  <a:ext cx="102" cy="102"/>
                </a:xfrm>
                <a:prstGeom prst="rect">
                  <a:avLst/>
                </a:prstGeom>
                <a:noFill/>
                <a:ln w="9525">
                  <a:noFill/>
                </a:ln>
              </p:spPr>
            </p:pic>
            <p:pic>
              <p:nvPicPr>
                <p:cNvPr id="61510" name="图片 68689" descr="Green and Black Diamond"/>
                <p:cNvPicPr>
                  <a:picLocks noChangeAspect="1"/>
                </p:cNvPicPr>
                <p:nvPr/>
              </p:nvPicPr>
              <p:blipFill>
                <a:blip r:embed="rId25"/>
                <a:stretch>
                  <a:fillRect/>
                </a:stretch>
              </p:blipFill>
              <p:spPr>
                <a:xfrm>
                  <a:off x="0" y="0"/>
                  <a:ext cx="102" cy="102"/>
                </a:xfrm>
                <a:prstGeom prst="rect">
                  <a:avLst/>
                </a:prstGeom>
                <a:noFill/>
                <a:ln w="9525">
                  <a:noFill/>
                </a:ln>
              </p:spPr>
            </p:pic>
          </p:grpSp>
          <p:grpSp>
            <p:nvGrpSpPr>
              <p:cNvPr id="61502" name="组合 68690"/>
              <p:cNvGrpSpPr>
                <a:grpSpLocks noChangeAspect="1"/>
              </p:cNvGrpSpPr>
              <p:nvPr/>
            </p:nvGrpSpPr>
            <p:grpSpPr>
              <a:xfrm flipH="1">
                <a:off x="0" y="0"/>
                <a:ext cx="96" cy="390"/>
                <a:chOff x="0" y="0"/>
                <a:chExt cx="102" cy="390"/>
              </a:xfrm>
            </p:grpSpPr>
            <p:pic>
              <p:nvPicPr>
                <p:cNvPr id="61503" name="图片 68691" descr="Green and Black Diamond"/>
                <p:cNvPicPr>
                  <a:picLocks noChangeAspect="1"/>
                </p:cNvPicPr>
                <p:nvPr/>
              </p:nvPicPr>
              <p:blipFill>
                <a:blip r:embed="rId25"/>
                <a:stretch>
                  <a:fillRect/>
                </a:stretch>
              </p:blipFill>
              <p:spPr>
                <a:xfrm>
                  <a:off x="0" y="288"/>
                  <a:ext cx="102" cy="102"/>
                </a:xfrm>
                <a:prstGeom prst="rect">
                  <a:avLst/>
                </a:prstGeom>
                <a:noFill/>
                <a:ln w="9525">
                  <a:noFill/>
                </a:ln>
              </p:spPr>
            </p:pic>
            <p:pic>
              <p:nvPicPr>
                <p:cNvPr id="61504" name="图片 68692" descr="Green and Black Diamond"/>
                <p:cNvPicPr>
                  <a:picLocks noChangeAspect="1"/>
                </p:cNvPicPr>
                <p:nvPr/>
              </p:nvPicPr>
              <p:blipFill>
                <a:blip r:embed="rId25"/>
                <a:stretch>
                  <a:fillRect/>
                </a:stretch>
              </p:blipFill>
              <p:spPr>
                <a:xfrm>
                  <a:off x="0" y="192"/>
                  <a:ext cx="102" cy="102"/>
                </a:xfrm>
                <a:prstGeom prst="rect">
                  <a:avLst/>
                </a:prstGeom>
                <a:noFill/>
                <a:ln w="9525">
                  <a:noFill/>
                </a:ln>
              </p:spPr>
            </p:pic>
            <p:pic>
              <p:nvPicPr>
                <p:cNvPr id="61505" name="图片 68693" descr="Green and Black Diamond"/>
                <p:cNvPicPr>
                  <a:picLocks noChangeAspect="1"/>
                </p:cNvPicPr>
                <p:nvPr/>
              </p:nvPicPr>
              <p:blipFill>
                <a:blip r:embed="rId25"/>
                <a:stretch>
                  <a:fillRect/>
                </a:stretch>
              </p:blipFill>
              <p:spPr>
                <a:xfrm>
                  <a:off x="0" y="96"/>
                  <a:ext cx="102" cy="102"/>
                </a:xfrm>
                <a:prstGeom prst="rect">
                  <a:avLst/>
                </a:prstGeom>
                <a:noFill/>
                <a:ln w="9525">
                  <a:noFill/>
                </a:ln>
              </p:spPr>
            </p:pic>
            <p:pic>
              <p:nvPicPr>
                <p:cNvPr id="61506" name="图片 68694" descr="Green and Black Diamond"/>
                <p:cNvPicPr>
                  <a:picLocks noChangeAspect="1"/>
                </p:cNvPicPr>
                <p:nvPr/>
              </p:nvPicPr>
              <p:blipFill>
                <a:blip r:embed="rId25"/>
                <a:stretch>
                  <a:fillRect/>
                </a:stretch>
              </p:blipFill>
              <p:spPr>
                <a:xfrm>
                  <a:off x="0" y="0"/>
                  <a:ext cx="102" cy="102"/>
                </a:xfrm>
                <a:prstGeom prst="rect">
                  <a:avLst/>
                </a:prstGeom>
                <a:noFill/>
                <a:ln w="9525">
                  <a:noFill/>
                </a:ln>
              </p:spPr>
            </p:pic>
          </p:grpSp>
        </p:grpSp>
        <p:grpSp>
          <p:nvGrpSpPr>
            <p:cNvPr id="61485" name="组合 68695"/>
            <p:cNvGrpSpPr>
              <a:grpSpLocks noChangeAspect="1"/>
            </p:cNvGrpSpPr>
            <p:nvPr/>
          </p:nvGrpSpPr>
          <p:grpSpPr>
            <a:xfrm>
              <a:off x="18" y="883"/>
              <a:ext cx="102" cy="390"/>
              <a:chOff x="0" y="0"/>
              <a:chExt cx="102" cy="390"/>
            </a:xfrm>
          </p:grpSpPr>
          <p:pic>
            <p:nvPicPr>
              <p:cNvPr id="61496" name="图片 68696" descr="Green and Black Diamond"/>
              <p:cNvPicPr>
                <a:picLocks noChangeAspect="1"/>
              </p:cNvPicPr>
              <p:nvPr/>
            </p:nvPicPr>
            <p:blipFill>
              <a:blip r:embed="rId25"/>
              <a:stretch>
                <a:fillRect/>
              </a:stretch>
            </p:blipFill>
            <p:spPr>
              <a:xfrm>
                <a:off x="0" y="288"/>
                <a:ext cx="102" cy="102"/>
              </a:xfrm>
              <a:prstGeom prst="rect">
                <a:avLst/>
              </a:prstGeom>
              <a:noFill/>
              <a:ln w="9525">
                <a:noFill/>
              </a:ln>
            </p:spPr>
          </p:pic>
          <p:pic>
            <p:nvPicPr>
              <p:cNvPr id="61497" name="图片 68697" descr="Green and Black Diamond"/>
              <p:cNvPicPr>
                <a:picLocks noChangeAspect="1"/>
              </p:cNvPicPr>
              <p:nvPr/>
            </p:nvPicPr>
            <p:blipFill>
              <a:blip r:embed="rId25"/>
              <a:stretch>
                <a:fillRect/>
              </a:stretch>
            </p:blipFill>
            <p:spPr>
              <a:xfrm>
                <a:off x="0" y="192"/>
                <a:ext cx="102" cy="102"/>
              </a:xfrm>
              <a:prstGeom prst="rect">
                <a:avLst/>
              </a:prstGeom>
              <a:noFill/>
              <a:ln w="9525">
                <a:noFill/>
              </a:ln>
            </p:spPr>
          </p:pic>
          <p:pic>
            <p:nvPicPr>
              <p:cNvPr id="61498" name="图片 68698" descr="Green and Black Diamond"/>
              <p:cNvPicPr>
                <a:picLocks noChangeAspect="1"/>
              </p:cNvPicPr>
              <p:nvPr/>
            </p:nvPicPr>
            <p:blipFill>
              <a:blip r:embed="rId25"/>
              <a:stretch>
                <a:fillRect/>
              </a:stretch>
            </p:blipFill>
            <p:spPr>
              <a:xfrm>
                <a:off x="0" y="96"/>
                <a:ext cx="102" cy="102"/>
              </a:xfrm>
              <a:prstGeom prst="rect">
                <a:avLst/>
              </a:prstGeom>
              <a:noFill/>
              <a:ln w="9525">
                <a:noFill/>
              </a:ln>
            </p:spPr>
          </p:pic>
          <p:pic>
            <p:nvPicPr>
              <p:cNvPr id="61499" name="图片 68699" descr="Green and Black Diamond"/>
              <p:cNvPicPr>
                <a:picLocks noChangeAspect="1"/>
              </p:cNvPicPr>
              <p:nvPr/>
            </p:nvPicPr>
            <p:blipFill>
              <a:blip r:embed="rId25"/>
              <a:stretch>
                <a:fillRect/>
              </a:stretch>
            </p:blipFill>
            <p:spPr>
              <a:xfrm>
                <a:off x="0" y="0"/>
                <a:ext cx="102" cy="102"/>
              </a:xfrm>
              <a:prstGeom prst="rect">
                <a:avLst/>
              </a:prstGeom>
              <a:noFill/>
              <a:ln w="9525">
                <a:noFill/>
              </a:ln>
            </p:spPr>
          </p:pic>
        </p:grpSp>
        <p:grpSp>
          <p:nvGrpSpPr>
            <p:cNvPr id="61486" name="组合 68700"/>
            <p:cNvGrpSpPr>
              <a:grpSpLocks noChangeAspect="1"/>
            </p:cNvGrpSpPr>
            <p:nvPr/>
          </p:nvGrpSpPr>
          <p:grpSpPr>
            <a:xfrm>
              <a:off x="18" y="499"/>
              <a:ext cx="102" cy="390"/>
              <a:chOff x="0" y="0"/>
              <a:chExt cx="102" cy="390"/>
            </a:xfrm>
          </p:grpSpPr>
          <p:pic>
            <p:nvPicPr>
              <p:cNvPr id="61492" name="图片 68701" descr="Green and Black Diamond"/>
              <p:cNvPicPr>
                <a:picLocks noChangeAspect="1"/>
              </p:cNvPicPr>
              <p:nvPr/>
            </p:nvPicPr>
            <p:blipFill>
              <a:blip r:embed="rId25"/>
              <a:stretch>
                <a:fillRect/>
              </a:stretch>
            </p:blipFill>
            <p:spPr>
              <a:xfrm>
                <a:off x="0" y="288"/>
                <a:ext cx="102" cy="102"/>
              </a:xfrm>
              <a:prstGeom prst="rect">
                <a:avLst/>
              </a:prstGeom>
              <a:noFill/>
              <a:ln w="9525">
                <a:noFill/>
              </a:ln>
            </p:spPr>
          </p:pic>
          <p:pic>
            <p:nvPicPr>
              <p:cNvPr id="61493" name="图片 68702" descr="Green and Black Diamond"/>
              <p:cNvPicPr>
                <a:picLocks noChangeAspect="1"/>
              </p:cNvPicPr>
              <p:nvPr/>
            </p:nvPicPr>
            <p:blipFill>
              <a:blip r:embed="rId25"/>
              <a:stretch>
                <a:fillRect/>
              </a:stretch>
            </p:blipFill>
            <p:spPr>
              <a:xfrm>
                <a:off x="0" y="192"/>
                <a:ext cx="102" cy="102"/>
              </a:xfrm>
              <a:prstGeom prst="rect">
                <a:avLst/>
              </a:prstGeom>
              <a:noFill/>
              <a:ln w="9525">
                <a:noFill/>
              </a:ln>
            </p:spPr>
          </p:pic>
          <p:pic>
            <p:nvPicPr>
              <p:cNvPr id="61494" name="图片 68703" descr="Green and Black Diamond"/>
              <p:cNvPicPr>
                <a:picLocks noChangeAspect="1"/>
              </p:cNvPicPr>
              <p:nvPr/>
            </p:nvPicPr>
            <p:blipFill>
              <a:blip r:embed="rId25"/>
              <a:stretch>
                <a:fillRect/>
              </a:stretch>
            </p:blipFill>
            <p:spPr>
              <a:xfrm>
                <a:off x="0" y="96"/>
                <a:ext cx="102" cy="102"/>
              </a:xfrm>
              <a:prstGeom prst="rect">
                <a:avLst/>
              </a:prstGeom>
              <a:noFill/>
              <a:ln w="9525">
                <a:noFill/>
              </a:ln>
            </p:spPr>
          </p:pic>
          <p:pic>
            <p:nvPicPr>
              <p:cNvPr id="61495" name="图片 68704" descr="Green and Black Diamond"/>
              <p:cNvPicPr>
                <a:picLocks noChangeAspect="1"/>
              </p:cNvPicPr>
              <p:nvPr/>
            </p:nvPicPr>
            <p:blipFill>
              <a:blip r:embed="rId25"/>
              <a:stretch>
                <a:fillRect/>
              </a:stretch>
            </p:blipFill>
            <p:spPr>
              <a:xfrm>
                <a:off x="0" y="0"/>
                <a:ext cx="102" cy="102"/>
              </a:xfrm>
              <a:prstGeom prst="rect">
                <a:avLst/>
              </a:prstGeom>
              <a:noFill/>
              <a:ln w="9525">
                <a:noFill/>
              </a:ln>
            </p:spPr>
          </p:pic>
        </p:grpSp>
        <p:pic>
          <p:nvPicPr>
            <p:cNvPr id="61487" name="图片 68705" descr="Green and Black Diamond"/>
            <p:cNvPicPr>
              <a:picLocks noChangeAspect="1"/>
            </p:cNvPicPr>
            <p:nvPr/>
          </p:nvPicPr>
          <p:blipFill>
            <a:blip r:embed="rId25"/>
            <a:stretch>
              <a:fillRect/>
            </a:stretch>
          </p:blipFill>
          <p:spPr>
            <a:xfrm flipH="1">
              <a:off x="18" y="403"/>
              <a:ext cx="96" cy="102"/>
            </a:xfrm>
            <a:prstGeom prst="rect">
              <a:avLst/>
            </a:prstGeom>
            <a:noFill/>
            <a:ln w="9525">
              <a:noFill/>
            </a:ln>
          </p:spPr>
        </p:pic>
        <p:pic>
          <p:nvPicPr>
            <p:cNvPr id="61488" name="图片 68706" descr="Green and Black Diamond"/>
            <p:cNvPicPr>
              <a:picLocks noChangeAspect="1"/>
            </p:cNvPicPr>
            <p:nvPr/>
          </p:nvPicPr>
          <p:blipFill>
            <a:blip r:embed="rId25"/>
            <a:stretch>
              <a:fillRect/>
            </a:stretch>
          </p:blipFill>
          <p:spPr>
            <a:xfrm flipH="1">
              <a:off x="18" y="307"/>
              <a:ext cx="96" cy="102"/>
            </a:xfrm>
            <a:prstGeom prst="rect">
              <a:avLst/>
            </a:prstGeom>
            <a:noFill/>
            <a:ln w="9525">
              <a:noFill/>
            </a:ln>
          </p:spPr>
        </p:pic>
        <p:pic>
          <p:nvPicPr>
            <p:cNvPr id="61489" name="图片 68707" descr="Green and Black Diamond"/>
            <p:cNvPicPr>
              <a:picLocks noChangeAspect="1"/>
            </p:cNvPicPr>
            <p:nvPr/>
          </p:nvPicPr>
          <p:blipFill>
            <a:blip r:embed="rId25"/>
            <a:stretch>
              <a:fillRect/>
            </a:stretch>
          </p:blipFill>
          <p:spPr>
            <a:xfrm flipH="1">
              <a:off x="18" y="211"/>
              <a:ext cx="96" cy="102"/>
            </a:xfrm>
            <a:prstGeom prst="rect">
              <a:avLst/>
            </a:prstGeom>
            <a:noFill/>
            <a:ln w="9525">
              <a:noFill/>
            </a:ln>
          </p:spPr>
        </p:pic>
        <p:pic>
          <p:nvPicPr>
            <p:cNvPr id="61490" name="图片 68708" descr="Green and Black Diamond"/>
            <p:cNvPicPr>
              <a:picLocks noChangeAspect="1"/>
            </p:cNvPicPr>
            <p:nvPr/>
          </p:nvPicPr>
          <p:blipFill>
            <a:blip r:embed="rId25"/>
            <a:stretch>
              <a:fillRect/>
            </a:stretch>
          </p:blipFill>
          <p:spPr>
            <a:xfrm flipH="1">
              <a:off x="18" y="115"/>
              <a:ext cx="96" cy="102"/>
            </a:xfrm>
            <a:prstGeom prst="rect">
              <a:avLst/>
            </a:prstGeom>
            <a:noFill/>
            <a:ln w="9525">
              <a:noFill/>
            </a:ln>
          </p:spPr>
        </p:pic>
        <p:pic>
          <p:nvPicPr>
            <p:cNvPr id="61491" name="图片 68709" descr="Green and Black Diamond"/>
            <p:cNvPicPr>
              <a:picLocks noChangeAspect="1"/>
            </p:cNvPicPr>
            <p:nvPr/>
          </p:nvPicPr>
          <p:blipFill>
            <a:blip r:embed="rId25"/>
            <a:stretch>
              <a:fillRect/>
            </a:stretch>
          </p:blipFill>
          <p:spPr>
            <a:xfrm flipH="1">
              <a:off x="0" y="0"/>
              <a:ext cx="114" cy="121"/>
            </a:xfrm>
            <a:prstGeom prst="rect">
              <a:avLst/>
            </a:prstGeom>
            <a:noFill/>
            <a:ln w="9525">
              <a:noFill/>
            </a:ln>
          </p:spPr>
        </p:pic>
      </p:grpSp>
      <p:grpSp>
        <p:nvGrpSpPr>
          <p:cNvPr id="30" name="组合 68710"/>
          <p:cNvGrpSpPr/>
          <p:nvPr/>
        </p:nvGrpSpPr>
        <p:grpSpPr>
          <a:xfrm>
            <a:off x="280988" y="4703763"/>
            <a:ext cx="4000500" cy="609600"/>
            <a:chOff x="0" y="0"/>
            <a:chExt cx="2520" cy="384"/>
          </a:xfrm>
        </p:grpSpPr>
        <p:grpSp>
          <p:nvGrpSpPr>
            <p:cNvPr id="61474" name="组合 68711"/>
            <p:cNvGrpSpPr/>
            <p:nvPr/>
          </p:nvGrpSpPr>
          <p:grpSpPr>
            <a:xfrm>
              <a:off x="0" y="0"/>
              <a:ext cx="2520" cy="384"/>
              <a:chOff x="0" y="0"/>
              <a:chExt cx="2520" cy="384"/>
            </a:xfrm>
          </p:grpSpPr>
          <p:sp>
            <p:nvSpPr>
              <p:cNvPr id="61478" name="矩形 68712"/>
              <p:cNvSpPr/>
              <p:nvPr/>
            </p:nvSpPr>
            <p:spPr>
              <a:xfrm>
                <a:off x="0" y="0"/>
                <a:ext cx="1056" cy="325"/>
              </a:xfrm>
              <a:prstGeom prst="rect">
                <a:avLst/>
              </a:prstGeom>
              <a:noFill/>
              <a:ln w="9525">
                <a:noFill/>
              </a:ln>
            </p:spPr>
            <p:txBody>
              <a:bodyPr lIns="90488" tIns="44450" rIns="90488" bIns="44450" anchor="ctr" anchorCtr="0">
                <a:spAutoFit/>
              </a:bodyPr>
              <a:p>
                <a:pPr>
                  <a:spcBef>
                    <a:spcPct val="50000"/>
                  </a:spcBef>
                </a:pPr>
                <a:r>
                  <a:rPr lang="en-US" altLang="zh-CN" dirty="0">
                    <a:solidFill>
                      <a:srgbClr val="000099"/>
                    </a:solidFill>
                    <a:latin typeface="Times New Roman" panose="02020603050405020304" pitchFamily="18" charset="0"/>
                  </a:rPr>
                  <a:t>2.</a:t>
                </a:r>
                <a:r>
                  <a:rPr lang="zh-CN" altLang="en-US" dirty="0">
                    <a:solidFill>
                      <a:srgbClr val="000099"/>
                    </a:solidFill>
                    <a:latin typeface="宋体" panose="02010600030101010101" pitchFamily="2" charset="-122"/>
                  </a:rPr>
                  <a:t>已知：</a:t>
                </a:r>
                <a:endParaRPr lang="zh-CN" altLang="en-US" dirty="0">
                  <a:solidFill>
                    <a:srgbClr val="000099"/>
                  </a:solidFill>
                  <a:latin typeface="Times New Roman" panose="02020603050405020304" pitchFamily="18" charset="0"/>
                </a:endParaRPr>
              </a:p>
            </p:txBody>
          </p:sp>
          <p:graphicFrame>
            <p:nvGraphicFramePr>
              <p:cNvPr id="61479" name="对象 68713">
                <a:hlinkClick r:id="" action="ppaction://ole?verb="/>
              </p:cNvPr>
              <p:cNvGraphicFramePr/>
              <p:nvPr/>
            </p:nvGraphicFramePr>
            <p:xfrm>
              <a:off x="888" y="0"/>
              <a:ext cx="1632" cy="384"/>
            </p:xfrm>
            <a:graphic>
              <a:graphicData uri="http://schemas.openxmlformats.org/presentationml/2006/ole">
                <mc:AlternateContent xmlns:mc="http://schemas.openxmlformats.org/markup-compatibility/2006">
                  <mc:Choice xmlns:v="urn:schemas-microsoft-com:vml" Requires="v">
                    <p:oleObj spid="_x0000_s3732" name="" r:id="rId26" imgW="853440" imgH="305435" progId="">
                      <p:embed/>
                    </p:oleObj>
                  </mc:Choice>
                  <mc:Fallback>
                    <p:oleObj name="" r:id="rId26" imgW="853440" imgH="305435" progId="">
                      <p:embed/>
                      <p:pic>
                        <p:nvPicPr>
                          <p:cNvPr id="0" name="图片 3731"/>
                          <p:cNvPicPr/>
                          <p:nvPr/>
                        </p:nvPicPr>
                        <p:blipFill>
                          <a:blip r:embed="rId27"/>
                          <a:stretch>
                            <a:fillRect/>
                          </a:stretch>
                        </p:blipFill>
                        <p:spPr>
                          <a:xfrm>
                            <a:off x="888" y="0"/>
                            <a:ext cx="1632" cy="384"/>
                          </a:xfrm>
                          <a:prstGeom prst="rect">
                            <a:avLst/>
                          </a:prstGeom>
                          <a:noFill/>
                          <a:ln w="38100">
                            <a:noFill/>
                            <a:miter/>
                          </a:ln>
                        </p:spPr>
                      </p:pic>
                    </p:oleObj>
                  </mc:Fallback>
                </mc:AlternateContent>
              </a:graphicData>
            </a:graphic>
          </p:graphicFrame>
        </p:grpSp>
        <p:grpSp>
          <p:nvGrpSpPr>
            <p:cNvPr id="61475" name="组合 68714"/>
            <p:cNvGrpSpPr/>
            <p:nvPr/>
          </p:nvGrpSpPr>
          <p:grpSpPr>
            <a:xfrm>
              <a:off x="1654" y="81"/>
              <a:ext cx="576" cy="240"/>
              <a:chOff x="0" y="0"/>
              <a:chExt cx="576" cy="240"/>
            </a:xfrm>
          </p:grpSpPr>
          <p:sp>
            <p:nvSpPr>
              <p:cNvPr id="61476" name="直接连接符 68715"/>
              <p:cNvSpPr/>
              <p:nvPr/>
            </p:nvSpPr>
            <p:spPr>
              <a:xfrm flipH="1">
                <a:off x="0" y="0"/>
                <a:ext cx="144" cy="240"/>
              </a:xfrm>
              <a:prstGeom prst="line">
                <a:avLst/>
              </a:prstGeom>
              <a:ln w="28575" cap="flat" cmpd="sng">
                <a:solidFill>
                  <a:schemeClr val="tx1"/>
                </a:solidFill>
                <a:prstDash val="solid"/>
                <a:headEnd type="none" w="med" len="med"/>
                <a:tailEnd type="none" w="med" len="med"/>
              </a:ln>
            </p:spPr>
          </p:sp>
          <p:sp>
            <p:nvSpPr>
              <p:cNvPr id="61477" name="直接连接符 68716"/>
              <p:cNvSpPr/>
              <p:nvPr/>
            </p:nvSpPr>
            <p:spPr>
              <a:xfrm>
                <a:off x="0" y="240"/>
                <a:ext cx="576" cy="0"/>
              </a:xfrm>
              <a:prstGeom prst="line">
                <a:avLst/>
              </a:prstGeom>
              <a:ln w="28575" cap="flat" cmpd="sng">
                <a:solidFill>
                  <a:schemeClr val="tx1"/>
                </a:solidFill>
                <a:prstDash val="solid"/>
                <a:headEnd type="none" w="med" len="med"/>
                <a:tailEnd type="none" w="med" len="med"/>
              </a:ln>
            </p:spPr>
          </p:sp>
        </p:grpSp>
      </p:grpSp>
      <p:grpSp>
        <p:nvGrpSpPr>
          <p:cNvPr id="68609" name="组合 68717"/>
          <p:cNvGrpSpPr/>
          <p:nvPr/>
        </p:nvGrpSpPr>
        <p:grpSpPr>
          <a:xfrm>
            <a:off x="4737100" y="3725863"/>
            <a:ext cx="3338513" cy="1100137"/>
            <a:chOff x="0" y="0"/>
            <a:chExt cx="2103" cy="693"/>
          </a:xfrm>
        </p:grpSpPr>
        <p:grpSp>
          <p:nvGrpSpPr>
            <p:cNvPr id="61468" name="组合 68718"/>
            <p:cNvGrpSpPr/>
            <p:nvPr/>
          </p:nvGrpSpPr>
          <p:grpSpPr>
            <a:xfrm>
              <a:off x="0" y="0"/>
              <a:ext cx="2103" cy="693"/>
              <a:chOff x="0" y="0"/>
              <a:chExt cx="2103" cy="693"/>
            </a:xfrm>
          </p:grpSpPr>
          <p:sp>
            <p:nvSpPr>
              <p:cNvPr id="68720" name="矩形 68719"/>
              <p:cNvSpPr/>
              <p:nvPr/>
            </p:nvSpPr>
            <p:spPr>
              <a:xfrm>
                <a:off x="0" y="0"/>
                <a:ext cx="1350" cy="325"/>
              </a:xfrm>
              <a:prstGeom prst="rect">
                <a:avLst/>
              </a:prstGeom>
              <a:noFill/>
              <a:ln w="9525">
                <a:noFill/>
                <a:miter/>
              </a:ln>
            </p:spPr>
            <p:txBody>
              <a:bodyPr lIns="90488" tIns="44450" rIns="90488" bIns="44450" anchor="ctr">
                <a:spAutoFit/>
              </a:bodyPr>
              <a:lstStyle/>
              <a:p>
                <a:pPr marL="0" marR="0" lvl="0" indent="0" algn="l" defTabSz="914400" rtl="0" eaLnBrk="1" fontAlgn="base" latinLnBrk="0" hangingPunct="1">
                  <a:lnSpc>
                    <a:spcPct val="100000"/>
                  </a:lnSpc>
                  <a:spcBef>
                    <a:spcPct val="50000"/>
                  </a:spcBef>
                  <a:spcAft>
                    <a:spcPct val="0"/>
                  </a:spcAft>
                  <a:buClrTx/>
                  <a:buSzTx/>
                  <a:buFont typeface="Arial" panose="020B0604020202020204" pitchFamily="34" charset="0"/>
                  <a:buNone/>
                  <a:defRPr/>
                </a:pPr>
                <a:r>
                  <a:rPr kumimoji="0" lang="en-US" altLang="x-none" sz="2800" b="1" i="0" u="none" strike="noStrike" kern="1200" cap="none" spc="0" normalizeH="0" baseline="0" noProof="1">
                    <a:ln>
                      <a:noFill/>
                    </a:ln>
                    <a:solidFill>
                      <a:srgbClr val="0033CC"/>
                    </a:solidFill>
                    <a:effectLst>
                      <a:outerShdw blurRad="38100" dist="38100" dir="2700000">
                        <a:srgbClr val="000000"/>
                      </a:outerShdw>
                    </a:effectLst>
                    <a:uLnTx/>
                    <a:uFillTx/>
                    <a:latin typeface="Times New Roman" panose="02020603050405020304" pitchFamily="18" charset="0"/>
                    <a:ea typeface="宋体" panose="02010600030101010101" pitchFamily="2" charset="-122"/>
                    <a:cs typeface="+mn-ea"/>
                  </a:rPr>
                  <a:t>4.</a:t>
                </a:r>
                <a:r>
                  <a:rPr kumimoji="0" lang="zh-CN" altLang="en-US" sz="2800" b="1" i="0" u="none" strike="noStrike" kern="1200" cap="none" spc="0" normalizeH="0" baseline="0" noProof="1">
                    <a:ln>
                      <a:noFill/>
                    </a:ln>
                    <a:solidFill>
                      <a:srgbClr val="0033CC"/>
                    </a:solidFill>
                    <a:effectLst>
                      <a:outerShdw blurRad="38100" dist="38100" dir="2700000">
                        <a:srgbClr val="000000"/>
                      </a:outerShdw>
                    </a:effectLst>
                    <a:uLnTx/>
                    <a:uFillTx/>
                    <a:latin typeface="宋体" panose="02010600030101010101" pitchFamily="2" charset="-122"/>
                    <a:ea typeface="宋体" panose="02010600030101010101" pitchFamily="2" charset="-122"/>
                    <a:cs typeface="+mn-ea"/>
                  </a:rPr>
                  <a:t>已知：</a:t>
                </a:r>
                <a:endParaRPr kumimoji="0" lang="zh-CN" altLang="en-US" sz="2800" b="1" i="0" u="none" strike="noStrike" kern="1200" cap="none" spc="0" normalizeH="0" baseline="0" noProof="1">
                  <a:ln>
                    <a:noFill/>
                  </a:ln>
                  <a:solidFill>
                    <a:srgbClr val="0033CC"/>
                  </a:solidFill>
                  <a:effectLst>
                    <a:outerShdw blurRad="38100" dist="38100" dir="2700000">
                      <a:srgbClr val="000000"/>
                    </a:outerShdw>
                  </a:effectLst>
                  <a:uLnTx/>
                  <a:uFillTx/>
                  <a:latin typeface="宋体" panose="02010600030101010101" pitchFamily="2" charset="-122"/>
                  <a:ea typeface="宋体" panose="02010600030101010101" pitchFamily="2" charset="-122"/>
                  <a:cs typeface="+mn-cs"/>
                </a:endParaRPr>
              </a:p>
            </p:txBody>
          </p:sp>
          <p:graphicFrame>
            <p:nvGraphicFramePr>
              <p:cNvPr id="61473" name="对象 68720"/>
              <p:cNvGraphicFramePr>
                <a:graphicFrameLocks noChangeAspect="1"/>
              </p:cNvGraphicFramePr>
              <p:nvPr/>
            </p:nvGraphicFramePr>
            <p:xfrm>
              <a:off x="178" y="315"/>
              <a:ext cx="1925" cy="378"/>
            </p:xfrm>
            <a:graphic>
              <a:graphicData uri="http://schemas.openxmlformats.org/presentationml/2006/ole">
                <mc:AlternateContent xmlns:mc="http://schemas.openxmlformats.org/markup-compatibility/2006">
                  <mc:Choice xmlns:v="urn:schemas-microsoft-com:vml" Requires="v">
                    <p:oleObj spid="_x0000_s3731" name="" r:id="rId28" imgW="1044575" imgH="305435" progId="">
                      <p:embed/>
                    </p:oleObj>
                  </mc:Choice>
                  <mc:Fallback>
                    <p:oleObj name="" r:id="rId28" imgW="1044575" imgH="305435" progId="">
                      <p:embed/>
                      <p:pic>
                        <p:nvPicPr>
                          <p:cNvPr id="0" name="图片 3730"/>
                          <p:cNvPicPr/>
                          <p:nvPr/>
                        </p:nvPicPr>
                        <p:blipFill>
                          <a:blip r:embed="rId29"/>
                          <a:stretch>
                            <a:fillRect/>
                          </a:stretch>
                        </p:blipFill>
                        <p:spPr>
                          <a:xfrm>
                            <a:off x="178" y="315"/>
                            <a:ext cx="1925" cy="378"/>
                          </a:xfrm>
                          <a:prstGeom prst="rect">
                            <a:avLst/>
                          </a:prstGeom>
                          <a:noFill/>
                          <a:ln w="38100">
                            <a:noFill/>
                            <a:miter/>
                          </a:ln>
                        </p:spPr>
                      </p:pic>
                    </p:oleObj>
                  </mc:Fallback>
                </mc:AlternateContent>
              </a:graphicData>
            </a:graphic>
          </p:graphicFrame>
        </p:grpSp>
        <p:grpSp>
          <p:nvGrpSpPr>
            <p:cNvPr id="61469" name="组合 68721"/>
            <p:cNvGrpSpPr/>
            <p:nvPr/>
          </p:nvGrpSpPr>
          <p:grpSpPr>
            <a:xfrm>
              <a:off x="1151" y="384"/>
              <a:ext cx="576" cy="240"/>
              <a:chOff x="0" y="0"/>
              <a:chExt cx="576" cy="240"/>
            </a:xfrm>
          </p:grpSpPr>
          <p:sp>
            <p:nvSpPr>
              <p:cNvPr id="61470" name="直接连接符 68722"/>
              <p:cNvSpPr/>
              <p:nvPr/>
            </p:nvSpPr>
            <p:spPr>
              <a:xfrm flipH="1">
                <a:off x="0" y="0"/>
                <a:ext cx="144" cy="240"/>
              </a:xfrm>
              <a:prstGeom prst="line">
                <a:avLst/>
              </a:prstGeom>
              <a:ln w="28575" cap="flat" cmpd="sng">
                <a:solidFill>
                  <a:schemeClr val="tx1"/>
                </a:solidFill>
                <a:prstDash val="solid"/>
                <a:headEnd type="none" w="med" len="med"/>
                <a:tailEnd type="none" w="med" len="med"/>
              </a:ln>
            </p:spPr>
          </p:sp>
          <p:sp>
            <p:nvSpPr>
              <p:cNvPr id="61471" name="直接连接符 68723"/>
              <p:cNvSpPr/>
              <p:nvPr/>
            </p:nvSpPr>
            <p:spPr>
              <a:xfrm>
                <a:off x="0" y="240"/>
                <a:ext cx="576" cy="0"/>
              </a:xfrm>
              <a:prstGeom prst="line">
                <a:avLst/>
              </a:prstGeom>
              <a:ln w="28575" cap="flat" cmpd="sng">
                <a:solidFill>
                  <a:schemeClr val="tx1"/>
                </a:solidFill>
                <a:prstDash val="solid"/>
                <a:headEnd type="none" w="med" len="med"/>
                <a:tailEnd type="none" w="med" len="med"/>
              </a:ln>
            </p:spPr>
          </p:sp>
        </p:grpSp>
      </p:grpSp>
      <p:sp>
        <p:nvSpPr>
          <p:cNvPr id="68725" name="椭圆形标注 68724"/>
          <p:cNvSpPr/>
          <p:nvPr/>
        </p:nvSpPr>
        <p:spPr>
          <a:xfrm>
            <a:off x="7319963" y="4868863"/>
            <a:ext cx="1138238" cy="457200"/>
          </a:xfrm>
          <a:prstGeom prst="wedgeEllipseCallout">
            <a:avLst>
              <a:gd name="adj1" fmla="val -73014"/>
              <a:gd name="adj2" fmla="val 120139"/>
            </a:avLst>
          </a:prstGeom>
          <a:pattFill prst="pct40">
            <a:fgClr>
              <a:srgbClr val="FF99FF"/>
            </a:fgClr>
            <a:bgClr>
              <a:srgbClr val="FFFFFF"/>
            </a:bgClr>
          </a:pattFill>
          <a:ln w="28575" cap="flat" cmpd="sng">
            <a:solidFill>
              <a:srgbClr val="FF99FF"/>
            </a:solidFill>
            <a:prstDash val="solid"/>
            <a:miter/>
            <a:headEnd type="none" w="med" len="med"/>
            <a:tailEnd type="none" w="med" len="med"/>
          </a:ln>
        </p:spPr>
        <p:txBody>
          <a:bodyPr wrap="none" anchor="ctr"/>
          <a:lstStyle/>
          <a:p>
            <a:pPr marL="0" marR="0" lvl="0" indent="0" algn="ctr" defTabSz="914400" rtl="0" eaLnBrk="1" fontAlgn="base" latinLnBrk="0" hangingPunct="1">
              <a:lnSpc>
                <a:spcPct val="100000"/>
              </a:lnSpc>
              <a:spcBef>
                <a:spcPct val="50000"/>
              </a:spcBef>
              <a:spcAft>
                <a:spcPct val="0"/>
              </a:spcAft>
              <a:buClrTx/>
              <a:buSzTx/>
              <a:buFont typeface="Arial" panose="020B0604020202020204" pitchFamily="34" charset="0"/>
              <a:buNone/>
              <a:defRPr/>
            </a:pPr>
            <a:r>
              <a:rPr kumimoji="0" lang="zh-CN" altLang="en-US" sz="2400" b="1" i="0" u="none" strike="noStrike" kern="1200" cap="none" spc="0" normalizeH="0" baseline="0" noProof="1">
                <a:ln>
                  <a:noFill/>
                </a:ln>
                <a:solidFill>
                  <a:srgbClr val="FF0000"/>
                </a:solidFill>
                <a:effectLst>
                  <a:outerShdw blurRad="38100" dist="38100" dir="2700000">
                    <a:srgbClr val="000000"/>
                  </a:outerShdw>
                </a:effectLst>
                <a:uLnTx/>
                <a:uFillTx/>
                <a:latin typeface="Times New Roman" panose="02020603050405020304" pitchFamily="18" charset="0"/>
                <a:ea typeface="宋体" panose="02010600030101010101" pitchFamily="2" charset="-122"/>
                <a:cs typeface="+mn-ea"/>
              </a:rPr>
              <a:t>负号</a:t>
            </a:r>
            <a:endParaRPr kumimoji="0" lang="zh-CN" altLang="en-US" sz="2400" b="1" i="0" u="none" strike="noStrike" kern="1200" cap="none" spc="0" normalizeH="0" baseline="0" noProof="1">
              <a:ln>
                <a:noFill/>
              </a:ln>
              <a:solidFill>
                <a:srgbClr val="FF0000"/>
              </a:solidFill>
              <a:effectLst>
                <a:outerShdw blurRad="38100" dist="38100" dir="2700000">
                  <a:srgbClr val="000000"/>
                </a:outerShdw>
              </a:effectLst>
              <a:uLnTx/>
              <a:uFillTx/>
              <a:latin typeface="Times New Roman" panose="02020603050405020304" pitchFamily="18" charset="0"/>
              <a:ea typeface="宋体" panose="02010600030101010101" pitchFamily="2" charset="-122"/>
              <a:cs typeface="+mn-cs"/>
            </a:endParaRPr>
          </a:p>
        </p:txBody>
      </p:sp>
      <p:sp>
        <p:nvSpPr>
          <p:cNvPr id="61467"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6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86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860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6860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6862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8"/>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0"/>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6863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13"/>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68646"/>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15"/>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68631"/>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68630"/>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19"/>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20"/>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687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21" grpId="0"/>
      <p:bldP spid="68626" grpId="0" bldLvl="0" animBg="1"/>
      <p:bldP spid="68630" grpId="0" bldLvl="0" animBg="1"/>
      <p:bldP spid="68631" grpId="0" bldLvl="0" animBg="1"/>
      <p:bldP spid="68632" grpId="0" bldLvl="0" animBg="1"/>
      <p:bldP spid="68646" grpId="0" bldLvl="0" animBg="1"/>
      <p:bldP spid="68725" grpId="0" bldLvl="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3730" name="文本框 73729"/>
          <p:cNvSpPr txBox="1"/>
          <p:nvPr/>
        </p:nvSpPr>
        <p:spPr>
          <a:xfrm>
            <a:off x="755650" y="803275"/>
            <a:ext cx="3368675" cy="457200"/>
          </a:xfrm>
          <a:prstGeom prst="rect">
            <a:avLst/>
          </a:prstGeom>
          <a:noFill/>
          <a:ln w="9525">
            <a:noFill/>
          </a:ln>
        </p:spPr>
        <p:txBody>
          <a:bodyPr wrap="none">
            <a:spAutoFit/>
          </a:bodyPr>
          <a:p>
            <a:pPr eaLnBrk="1" hangingPunct="1"/>
            <a:r>
              <a:rPr lang="en-US" altLang="zh-CN" sz="2400" dirty="0">
                <a:latin typeface="Times New Roman" panose="02020603050405020304" pitchFamily="18" charset="0"/>
              </a:rPr>
              <a:t>(1) </a:t>
            </a:r>
            <a:r>
              <a:rPr lang="zh-CN" altLang="en-US" sz="2400" dirty="0">
                <a:latin typeface="Times New Roman" panose="02020603050405020304" pitchFamily="18" charset="0"/>
              </a:rPr>
              <a:t>同频率正弦量相加减</a:t>
            </a:r>
            <a:endParaRPr lang="zh-CN" altLang="en-US" sz="2400" dirty="0">
              <a:latin typeface="Times New Roman" panose="02020603050405020304" pitchFamily="18" charset="0"/>
            </a:endParaRPr>
          </a:p>
        </p:txBody>
      </p:sp>
      <p:sp>
        <p:nvSpPr>
          <p:cNvPr id="73731" name="文本框 73730"/>
          <p:cNvSpPr txBox="1"/>
          <p:nvPr/>
        </p:nvSpPr>
        <p:spPr>
          <a:xfrm>
            <a:off x="598488" y="4022725"/>
            <a:ext cx="8150225" cy="457200"/>
          </a:xfrm>
          <a:prstGeom prst="rect">
            <a:avLst/>
          </a:prstGeom>
          <a:noFill/>
          <a:ln w="9525">
            <a:noFill/>
          </a:ln>
        </p:spPr>
        <p:txBody>
          <a:bodyPr wrap="none">
            <a:spAutoFit/>
          </a:bodyPr>
          <a:p>
            <a:pPr eaLnBrk="1" hangingPunct="1"/>
            <a:r>
              <a:rPr lang="zh-CN" altLang="en-US" sz="2400" dirty="0">
                <a:solidFill>
                  <a:srgbClr val="3333FF"/>
                </a:solidFill>
                <a:latin typeface="Times New Roman" panose="02020603050405020304" pitchFamily="18" charset="0"/>
              </a:rPr>
              <a:t>故同频的正弦量相加减运算就变成对应的相量相加减运算。</a:t>
            </a:r>
            <a:endParaRPr lang="zh-CN" altLang="en-US" sz="2400" dirty="0">
              <a:solidFill>
                <a:srgbClr val="3333FF"/>
              </a:solidFill>
              <a:latin typeface="Times New Roman" panose="02020603050405020304" pitchFamily="18" charset="0"/>
            </a:endParaRPr>
          </a:p>
        </p:txBody>
      </p:sp>
      <p:sp>
        <p:nvSpPr>
          <p:cNvPr id="73732" name="文本框 73731"/>
          <p:cNvSpPr txBox="1"/>
          <p:nvPr/>
        </p:nvSpPr>
        <p:spPr>
          <a:xfrm>
            <a:off x="3344863" y="4754563"/>
            <a:ext cx="2811462" cy="519112"/>
          </a:xfrm>
          <a:prstGeom prst="rect">
            <a:avLst/>
          </a:prstGeom>
          <a:noFill/>
          <a:ln w="9525">
            <a:noFill/>
          </a:ln>
        </p:spPr>
        <p:txBody>
          <a:bodyPr>
            <a:spAutoFit/>
          </a:bodyPr>
          <a:p>
            <a:pPr eaLnBrk="1" hangingPunct="1"/>
            <a:r>
              <a:rPr lang="en-US" altLang="zh-CN" i="1" dirty="0">
                <a:latin typeface="Times New Roman" panose="02020603050405020304" pitchFamily="18" charset="0"/>
              </a:rPr>
              <a:t>i</a:t>
            </a:r>
            <a:r>
              <a:rPr lang="en-US" altLang="zh-CN" baseline="-25000" dirty="0">
                <a:latin typeface="Times New Roman" panose="02020603050405020304" pitchFamily="18" charset="0"/>
              </a:rPr>
              <a:t>1  </a:t>
            </a:r>
            <a:r>
              <a:rPr lang="en-US" altLang="zh-CN" dirty="0">
                <a:latin typeface="Times New Roman" panose="02020603050405020304" pitchFamily="18" charset="0"/>
                <a:sym typeface="Symbol" panose="05050102010706020507" pitchFamily="18" charset="2"/>
              </a:rPr>
              <a:t>  </a:t>
            </a:r>
            <a:r>
              <a:rPr lang="en-US" altLang="zh-CN" i="1" dirty="0">
                <a:latin typeface="Times New Roman" panose="02020603050405020304" pitchFamily="18" charset="0"/>
              </a:rPr>
              <a:t>i</a:t>
            </a:r>
            <a:r>
              <a:rPr lang="en-US" altLang="zh-CN" baseline="-25000" dirty="0">
                <a:latin typeface="Times New Roman" panose="02020603050405020304" pitchFamily="18" charset="0"/>
              </a:rPr>
              <a:t>2 </a:t>
            </a:r>
            <a:r>
              <a:rPr lang="en-US" altLang="zh-CN" i="1" dirty="0">
                <a:latin typeface="Times New Roman" panose="02020603050405020304" pitchFamily="18" charset="0"/>
              </a:rPr>
              <a:t>=  i</a:t>
            </a:r>
            <a:r>
              <a:rPr lang="en-US" altLang="zh-CN" baseline="-25000" dirty="0">
                <a:latin typeface="Times New Roman" panose="02020603050405020304" pitchFamily="18" charset="0"/>
              </a:rPr>
              <a:t>3</a:t>
            </a:r>
            <a:endParaRPr lang="en-US" altLang="zh-CN" i="1" dirty="0">
              <a:latin typeface="Times New Roman" panose="02020603050405020304" pitchFamily="18" charset="0"/>
            </a:endParaRPr>
          </a:p>
        </p:txBody>
      </p:sp>
      <p:graphicFrame>
        <p:nvGraphicFramePr>
          <p:cNvPr id="73733" name="对象 73732"/>
          <p:cNvGraphicFramePr>
            <a:graphicFrameLocks noChangeAspect="1"/>
          </p:cNvGraphicFramePr>
          <p:nvPr/>
        </p:nvGraphicFramePr>
        <p:xfrm>
          <a:off x="3330575" y="5716588"/>
          <a:ext cx="1974850" cy="638175"/>
        </p:xfrm>
        <a:graphic>
          <a:graphicData uri="http://schemas.openxmlformats.org/presentationml/2006/ole">
            <mc:AlternateContent xmlns:mc="http://schemas.openxmlformats.org/markup-compatibility/2006">
              <mc:Choice xmlns:v="urn:schemas-microsoft-com:vml" Requires="v">
                <p:oleObj spid="_x0000_s3735" name="" r:id="rId1" imgW="986155" imgH="320040" progId="">
                  <p:embed/>
                </p:oleObj>
              </mc:Choice>
              <mc:Fallback>
                <p:oleObj name="" r:id="rId1" imgW="986155" imgH="320040" progId="">
                  <p:embed/>
                  <p:pic>
                    <p:nvPicPr>
                      <p:cNvPr id="0" name="图片 3734"/>
                      <p:cNvPicPr/>
                      <p:nvPr/>
                    </p:nvPicPr>
                    <p:blipFill>
                      <a:blip r:embed="rId2"/>
                      <a:stretch>
                        <a:fillRect/>
                      </a:stretch>
                    </p:blipFill>
                    <p:spPr>
                      <a:xfrm>
                        <a:off x="3330575" y="5716588"/>
                        <a:ext cx="1974850" cy="638175"/>
                      </a:xfrm>
                      <a:prstGeom prst="rect">
                        <a:avLst/>
                      </a:prstGeom>
                      <a:noFill/>
                      <a:ln w="38100">
                        <a:noFill/>
                        <a:miter/>
                      </a:ln>
                    </p:spPr>
                  </p:pic>
                </p:oleObj>
              </mc:Fallback>
            </mc:AlternateContent>
          </a:graphicData>
        </a:graphic>
      </p:graphicFrame>
      <p:sp>
        <p:nvSpPr>
          <p:cNvPr id="73734" name="直接连接符 73733"/>
          <p:cNvSpPr/>
          <p:nvPr/>
        </p:nvSpPr>
        <p:spPr>
          <a:xfrm>
            <a:off x="3513138" y="5253038"/>
            <a:ext cx="0" cy="457200"/>
          </a:xfrm>
          <a:prstGeom prst="line">
            <a:avLst/>
          </a:prstGeom>
          <a:ln w="9525" cap="flat" cmpd="sng">
            <a:solidFill>
              <a:srgbClr val="FF0000"/>
            </a:solidFill>
            <a:prstDash val="solid"/>
            <a:headEnd type="none" w="med" len="med"/>
            <a:tailEnd type="triangle" w="med" len="med"/>
          </a:ln>
        </p:spPr>
      </p:sp>
      <p:sp>
        <p:nvSpPr>
          <p:cNvPr id="73735" name="直接连接符 73734"/>
          <p:cNvSpPr/>
          <p:nvPr/>
        </p:nvSpPr>
        <p:spPr>
          <a:xfrm>
            <a:off x="4305300" y="5253038"/>
            <a:ext cx="0" cy="457200"/>
          </a:xfrm>
          <a:prstGeom prst="line">
            <a:avLst/>
          </a:prstGeom>
          <a:ln w="9525" cap="flat" cmpd="sng">
            <a:solidFill>
              <a:srgbClr val="FF0000"/>
            </a:solidFill>
            <a:prstDash val="solid"/>
            <a:headEnd type="none" w="med" len="med"/>
            <a:tailEnd type="triangle" w="med" len="med"/>
          </a:ln>
        </p:spPr>
      </p:sp>
      <p:sp>
        <p:nvSpPr>
          <p:cNvPr id="73736" name="直接连接符 73735"/>
          <p:cNvSpPr/>
          <p:nvPr/>
        </p:nvSpPr>
        <p:spPr>
          <a:xfrm>
            <a:off x="4860925" y="5253038"/>
            <a:ext cx="0" cy="457200"/>
          </a:xfrm>
          <a:prstGeom prst="line">
            <a:avLst/>
          </a:prstGeom>
          <a:ln w="9525" cap="flat" cmpd="sng">
            <a:solidFill>
              <a:srgbClr val="FF0000"/>
            </a:solidFill>
            <a:prstDash val="solid"/>
            <a:headEnd type="none" w="med" len="med"/>
            <a:tailEnd type="triangle" w="med" len="med"/>
          </a:ln>
        </p:spPr>
      </p:sp>
      <p:graphicFrame>
        <p:nvGraphicFramePr>
          <p:cNvPr id="73737" name="对象 73736"/>
          <p:cNvGraphicFramePr>
            <a:graphicFrameLocks noChangeAspect="1"/>
          </p:cNvGraphicFramePr>
          <p:nvPr/>
        </p:nvGraphicFramePr>
        <p:xfrm>
          <a:off x="911225" y="1490663"/>
          <a:ext cx="3394075" cy="461962"/>
        </p:xfrm>
        <a:graphic>
          <a:graphicData uri="http://schemas.openxmlformats.org/presentationml/2006/ole">
            <mc:AlternateContent xmlns:mc="http://schemas.openxmlformats.org/markup-compatibility/2006">
              <mc:Choice xmlns:v="urn:schemas-microsoft-com:vml" Requires="v">
                <p:oleObj spid="_x0000_s3736" name="" r:id="rId3" imgW="1853565" imgH="254000" progId="">
                  <p:embed/>
                </p:oleObj>
              </mc:Choice>
              <mc:Fallback>
                <p:oleObj name="" r:id="rId3" imgW="1853565" imgH="254000" progId="">
                  <p:embed/>
                  <p:pic>
                    <p:nvPicPr>
                      <p:cNvPr id="0" name="图片 3735"/>
                      <p:cNvPicPr/>
                      <p:nvPr/>
                    </p:nvPicPr>
                    <p:blipFill>
                      <a:blip r:embed="rId4"/>
                      <a:stretch>
                        <a:fillRect/>
                      </a:stretch>
                    </p:blipFill>
                    <p:spPr>
                      <a:xfrm>
                        <a:off x="911225" y="1490663"/>
                        <a:ext cx="3394075" cy="461962"/>
                      </a:xfrm>
                      <a:prstGeom prst="rect">
                        <a:avLst/>
                      </a:prstGeom>
                      <a:noFill/>
                      <a:ln w="38100">
                        <a:noFill/>
                        <a:miter/>
                      </a:ln>
                    </p:spPr>
                  </p:pic>
                </p:oleObj>
              </mc:Fallback>
            </mc:AlternateContent>
          </a:graphicData>
        </a:graphic>
      </p:graphicFrame>
      <p:graphicFrame>
        <p:nvGraphicFramePr>
          <p:cNvPr id="73738" name="对象 73737"/>
          <p:cNvGraphicFramePr>
            <a:graphicFrameLocks noChangeAspect="1"/>
          </p:cNvGraphicFramePr>
          <p:nvPr/>
        </p:nvGraphicFramePr>
        <p:xfrm>
          <a:off x="4918075" y="1414463"/>
          <a:ext cx="3441700" cy="461962"/>
        </p:xfrm>
        <a:graphic>
          <a:graphicData uri="http://schemas.openxmlformats.org/presentationml/2006/ole">
            <mc:AlternateContent xmlns:mc="http://schemas.openxmlformats.org/markup-compatibility/2006">
              <mc:Choice xmlns:v="urn:schemas-microsoft-com:vml" Requires="v">
                <p:oleObj spid="_x0000_s3733" name="" r:id="rId5" imgW="1878965" imgH="254000" progId="">
                  <p:embed/>
                </p:oleObj>
              </mc:Choice>
              <mc:Fallback>
                <p:oleObj name="" r:id="rId5" imgW="1878965" imgH="254000" progId="">
                  <p:embed/>
                  <p:pic>
                    <p:nvPicPr>
                      <p:cNvPr id="0" name="图片 3732"/>
                      <p:cNvPicPr/>
                      <p:nvPr/>
                    </p:nvPicPr>
                    <p:blipFill>
                      <a:blip r:embed="rId6"/>
                      <a:stretch>
                        <a:fillRect/>
                      </a:stretch>
                    </p:blipFill>
                    <p:spPr>
                      <a:xfrm>
                        <a:off x="4918075" y="1414463"/>
                        <a:ext cx="3441700" cy="461962"/>
                      </a:xfrm>
                      <a:prstGeom prst="rect">
                        <a:avLst/>
                      </a:prstGeom>
                      <a:noFill/>
                      <a:ln w="38100">
                        <a:noFill/>
                        <a:miter/>
                      </a:ln>
                    </p:spPr>
                  </p:pic>
                </p:oleObj>
              </mc:Fallback>
            </mc:AlternateContent>
          </a:graphicData>
        </a:graphic>
      </p:graphicFrame>
      <p:graphicFrame>
        <p:nvGraphicFramePr>
          <p:cNvPr id="73739" name="对象 73738"/>
          <p:cNvGraphicFramePr>
            <a:graphicFrameLocks noChangeAspect="1"/>
          </p:cNvGraphicFramePr>
          <p:nvPr/>
        </p:nvGraphicFramePr>
        <p:xfrm>
          <a:off x="911225" y="3128963"/>
          <a:ext cx="3194050" cy="787400"/>
        </p:xfrm>
        <a:graphic>
          <a:graphicData uri="http://schemas.openxmlformats.org/presentationml/2006/ole">
            <mc:AlternateContent xmlns:mc="http://schemas.openxmlformats.org/markup-compatibility/2006">
              <mc:Choice xmlns:v="urn:schemas-microsoft-com:vml" Requires="v">
                <p:oleObj spid="_x0000_s3734" name="" r:id="rId7" imgW="1293495" imgH="320040" progId="">
                  <p:embed/>
                </p:oleObj>
              </mc:Choice>
              <mc:Fallback>
                <p:oleObj name="" r:id="rId7" imgW="1293495" imgH="320040" progId="">
                  <p:embed/>
                  <p:pic>
                    <p:nvPicPr>
                      <p:cNvPr id="0" name="图片 3733"/>
                      <p:cNvPicPr/>
                      <p:nvPr/>
                    </p:nvPicPr>
                    <p:blipFill>
                      <a:blip r:embed="rId8"/>
                      <a:stretch>
                        <a:fillRect/>
                      </a:stretch>
                    </p:blipFill>
                    <p:spPr>
                      <a:xfrm>
                        <a:off x="911225" y="3128963"/>
                        <a:ext cx="3194050" cy="787400"/>
                      </a:xfrm>
                      <a:prstGeom prst="rect">
                        <a:avLst/>
                      </a:prstGeom>
                      <a:noFill/>
                      <a:ln w="38100">
                        <a:noFill/>
                        <a:miter/>
                      </a:ln>
                    </p:spPr>
                  </p:pic>
                </p:oleObj>
              </mc:Fallback>
            </mc:AlternateContent>
          </a:graphicData>
        </a:graphic>
      </p:graphicFrame>
      <p:graphicFrame>
        <p:nvGraphicFramePr>
          <p:cNvPr id="73741" name="对象 73740"/>
          <p:cNvGraphicFramePr>
            <a:graphicFrameLocks noChangeAspect="1"/>
          </p:cNvGraphicFramePr>
          <p:nvPr/>
        </p:nvGraphicFramePr>
        <p:xfrm>
          <a:off x="755650" y="1995488"/>
          <a:ext cx="5653088" cy="877887"/>
        </p:xfrm>
        <a:graphic>
          <a:graphicData uri="http://schemas.openxmlformats.org/presentationml/2006/ole">
            <mc:AlternateContent xmlns:mc="http://schemas.openxmlformats.org/markup-compatibility/2006">
              <mc:Choice xmlns:v="urn:schemas-microsoft-com:vml" Requires="v">
                <p:oleObj spid="_x0000_s3679" name="" r:id="rId9" imgW="1879600" imgH="292100" progId="">
                  <p:embed/>
                </p:oleObj>
              </mc:Choice>
              <mc:Fallback>
                <p:oleObj name="" r:id="rId9" imgW="1879600" imgH="292100" progId="">
                  <p:embed/>
                  <p:pic>
                    <p:nvPicPr>
                      <p:cNvPr id="0" name="图片 3678"/>
                      <p:cNvPicPr/>
                      <p:nvPr/>
                    </p:nvPicPr>
                    <p:blipFill>
                      <a:blip r:embed="rId10"/>
                      <a:stretch>
                        <a:fillRect/>
                      </a:stretch>
                    </p:blipFill>
                    <p:spPr>
                      <a:xfrm>
                        <a:off x="755650" y="1995488"/>
                        <a:ext cx="5653088" cy="877887"/>
                      </a:xfrm>
                      <a:prstGeom prst="rect">
                        <a:avLst/>
                      </a:prstGeom>
                      <a:noFill/>
                      <a:ln w="38100">
                        <a:noFill/>
                        <a:miter/>
                      </a:ln>
                    </p:spPr>
                  </p:pic>
                </p:oleObj>
              </mc:Fallback>
            </mc:AlternateContent>
          </a:graphicData>
        </a:graphic>
      </p:graphicFrame>
      <p:graphicFrame>
        <p:nvGraphicFramePr>
          <p:cNvPr id="73742" name="对象 73741"/>
          <p:cNvGraphicFramePr>
            <a:graphicFrameLocks noChangeAspect="1"/>
          </p:cNvGraphicFramePr>
          <p:nvPr/>
        </p:nvGraphicFramePr>
        <p:xfrm>
          <a:off x="4918075" y="2989263"/>
          <a:ext cx="2120900" cy="947737"/>
        </p:xfrm>
        <a:graphic>
          <a:graphicData uri="http://schemas.openxmlformats.org/presentationml/2006/ole">
            <mc:AlternateContent xmlns:mc="http://schemas.openxmlformats.org/markup-compatibility/2006">
              <mc:Choice xmlns:v="urn:schemas-microsoft-com:vml" Requires="v">
                <p:oleObj spid="_x0000_s3677" name="" r:id="rId11" imgW="601980" imgH="268605" progId="">
                  <p:embed/>
                </p:oleObj>
              </mc:Choice>
              <mc:Fallback>
                <p:oleObj name="" r:id="rId11" imgW="601980" imgH="268605" progId="">
                  <p:embed/>
                  <p:pic>
                    <p:nvPicPr>
                      <p:cNvPr id="0" name="图片 3676"/>
                      <p:cNvPicPr/>
                      <p:nvPr/>
                    </p:nvPicPr>
                    <p:blipFill>
                      <a:blip r:embed="rId12"/>
                      <a:stretch>
                        <a:fillRect/>
                      </a:stretch>
                    </p:blipFill>
                    <p:spPr>
                      <a:xfrm>
                        <a:off x="4918075" y="2989263"/>
                        <a:ext cx="2120900" cy="947737"/>
                      </a:xfrm>
                      <a:prstGeom prst="rect">
                        <a:avLst/>
                      </a:prstGeom>
                      <a:noFill/>
                      <a:ln w="38100">
                        <a:noFill/>
                        <a:miter/>
                      </a:ln>
                    </p:spPr>
                  </p:pic>
                </p:oleObj>
              </mc:Fallback>
            </mc:AlternateContent>
          </a:graphicData>
        </a:graphic>
      </p:graphicFrame>
      <p:sp>
        <p:nvSpPr>
          <p:cNvPr id="62478" name="文本框 73742"/>
          <p:cNvSpPr txBox="1"/>
          <p:nvPr/>
        </p:nvSpPr>
        <p:spPr>
          <a:xfrm>
            <a:off x="457200" y="117475"/>
            <a:ext cx="1917700" cy="583565"/>
          </a:xfrm>
          <a:prstGeom prst="rect">
            <a:avLst/>
          </a:prstGeom>
          <a:noFill/>
          <a:ln w="9525">
            <a:noFill/>
          </a:ln>
        </p:spPr>
        <p:txBody>
          <a:bodyPr wrap="none">
            <a:spAutoFit/>
          </a:bodyPr>
          <a:p>
            <a:pPr eaLnBrk="1" hangingPunct="1"/>
            <a:r>
              <a:rPr lang="zh-CN" altLang="en-US" sz="3200" dirty="0">
                <a:solidFill>
                  <a:srgbClr val="FF0000"/>
                </a:solidFill>
                <a:latin typeface="Times New Roman" panose="02020603050405020304" pitchFamily="18" charset="0"/>
              </a:rPr>
              <a:t> 相量运算</a:t>
            </a:r>
            <a:endParaRPr lang="zh-CN" altLang="en-US" sz="3200" dirty="0">
              <a:solidFill>
                <a:srgbClr val="FF0000"/>
              </a:solidFill>
              <a:latin typeface="Times New Roman" panose="02020603050405020304" pitchFamily="18" charset="0"/>
            </a:endParaRPr>
          </a:p>
        </p:txBody>
      </p:sp>
      <p:sp>
        <p:nvSpPr>
          <p:cNvPr id="62479"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3730"/>
                                        </p:tgtEl>
                                        <p:attrNameLst>
                                          <p:attrName>style.visibility</p:attrName>
                                        </p:attrNameLst>
                                      </p:cBhvr>
                                      <p:to>
                                        <p:strVal val="visible"/>
                                      </p:to>
                                    </p:set>
                                    <p:anim calcmode="lin" valueType="num">
                                      <p:cBhvr additive="base">
                                        <p:cTn id="7" dur="500" fill="hold"/>
                                        <p:tgtEl>
                                          <p:spTgt spid="73730"/>
                                        </p:tgtEl>
                                        <p:attrNameLst>
                                          <p:attrName>ppt_x</p:attrName>
                                        </p:attrNameLst>
                                      </p:cBhvr>
                                      <p:tavLst>
                                        <p:tav tm="0">
                                          <p:val>
                                            <p:strVal val="1+#ppt_w/2"/>
                                          </p:val>
                                        </p:tav>
                                        <p:tav tm="100000">
                                          <p:val>
                                            <p:strVal val="#ppt_x"/>
                                          </p:val>
                                        </p:tav>
                                      </p:tavLst>
                                    </p:anim>
                                    <p:anim calcmode="lin" valueType="num">
                                      <p:cBhvr additive="base">
                                        <p:cTn id="8" dur="500" fill="hold"/>
                                        <p:tgtEl>
                                          <p:spTgt spid="7373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73737"/>
                                        </p:tgtEl>
                                        <p:attrNameLst>
                                          <p:attrName>style.visibility</p:attrName>
                                        </p:attrNameLst>
                                      </p:cBhvr>
                                      <p:to>
                                        <p:strVal val="visible"/>
                                      </p:to>
                                    </p:set>
                                    <p:anim calcmode="lin" valueType="num">
                                      <p:cBhvr additive="base">
                                        <p:cTn id="13" dur="500" fill="hold"/>
                                        <p:tgtEl>
                                          <p:spTgt spid="73737"/>
                                        </p:tgtEl>
                                        <p:attrNameLst>
                                          <p:attrName>ppt_x</p:attrName>
                                        </p:attrNameLst>
                                      </p:cBhvr>
                                      <p:tavLst>
                                        <p:tav tm="0">
                                          <p:val>
                                            <p:strVal val="0-#ppt_w/2"/>
                                          </p:val>
                                        </p:tav>
                                        <p:tav tm="100000">
                                          <p:val>
                                            <p:strVal val="#ppt_x"/>
                                          </p:val>
                                        </p:tav>
                                      </p:tavLst>
                                    </p:anim>
                                    <p:anim calcmode="lin" valueType="num">
                                      <p:cBhvr additive="base">
                                        <p:cTn id="14" dur="500" fill="hold"/>
                                        <p:tgtEl>
                                          <p:spTgt spid="73737"/>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8" fill="hold" nodeType="afterEffect">
                                  <p:stCondLst>
                                    <p:cond delay="0"/>
                                  </p:stCondLst>
                                  <p:childTnLst>
                                    <p:set>
                                      <p:cBhvr>
                                        <p:cTn id="17" dur="1" fill="hold">
                                          <p:stCondLst>
                                            <p:cond delay="0"/>
                                          </p:stCondLst>
                                        </p:cTn>
                                        <p:tgtEl>
                                          <p:spTgt spid="73738"/>
                                        </p:tgtEl>
                                        <p:attrNameLst>
                                          <p:attrName>style.visibility</p:attrName>
                                        </p:attrNameLst>
                                      </p:cBhvr>
                                      <p:to>
                                        <p:strVal val="visible"/>
                                      </p:to>
                                    </p:set>
                                    <p:anim calcmode="lin" valueType="num">
                                      <p:cBhvr additive="base">
                                        <p:cTn id="18" dur="500" fill="hold"/>
                                        <p:tgtEl>
                                          <p:spTgt spid="73738"/>
                                        </p:tgtEl>
                                        <p:attrNameLst>
                                          <p:attrName>ppt_x</p:attrName>
                                        </p:attrNameLst>
                                      </p:cBhvr>
                                      <p:tavLst>
                                        <p:tav tm="0">
                                          <p:val>
                                            <p:strVal val="0-#ppt_w/2"/>
                                          </p:val>
                                        </p:tav>
                                        <p:tav tm="100000">
                                          <p:val>
                                            <p:strVal val="#ppt_x"/>
                                          </p:val>
                                        </p:tav>
                                      </p:tavLst>
                                    </p:anim>
                                    <p:anim calcmode="lin" valueType="num">
                                      <p:cBhvr additive="base">
                                        <p:cTn id="19" dur="500" fill="hold"/>
                                        <p:tgtEl>
                                          <p:spTgt spid="73738"/>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73741"/>
                                        </p:tgtEl>
                                        <p:attrNameLst>
                                          <p:attrName>style.visibility</p:attrName>
                                        </p:attrNameLst>
                                      </p:cBhvr>
                                      <p:to>
                                        <p:strVal val="visible"/>
                                      </p:to>
                                    </p:set>
                                    <p:anim calcmode="lin" valueType="num">
                                      <p:cBhvr additive="base">
                                        <p:cTn id="24" dur="500" fill="hold"/>
                                        <p:tgtEl>
                                          <p:spTgt spid="73741"/>
                                        </p:tgtEl>
                                        <p:attrNameLst>
                                          <p:attrName>ppt_x</p:attrName>
                                        </p:attrNameLst>
                                      </p:cBhvr>
                                      <p:tavLst>
                                        <p:tav tm="0">
                                          <p:val>
                                            <p:strVal val="#ppt_x"/>
                                          </p:val>
                                        </p:tav>
                                        <p:tav tm="100000">
                                          <p:val>
                                            <p:strVal val="#ppt_x"/>
                                          </p:val>
                                        </p:tav>
                                      </p:tavLst>
                                    </p:anim>
                                    <p:anim calcmode="lin" valueType="num">
                                      <p:cBhvr additive="base">
                                        <p:cTn id="25" dur="500" fill="hold"/>
                                        <p:tgtEl>
                                          <p:spTgt spid="73741"/>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73739"/>
                                        </p:tgtEl>
                                        <p:attrNameLst>
                                          <p:attrName>style.visibility</p:attrName>
                                        </p:attrNameLst>
                                      </p:cBhvr>
                                      <p:to>
                                        <p:strVal val="visible"/>
                                      </p:to>
                                    </p:set>
                                    <p:anim calcmode="lin" valueType="num">
                                      <p:cBhvr additive="base">
                                        <p:cTn id="30" dur="500" fill="hold"/>
                                        <p:tgtEl>
                                          <p:spTgt spid="73739"/>
                                        </p:tgtEl>
                                        <p:attrNameLst>
                                          <p:attrName>ppt_x</p:attrName>
                                        </p:attrNameLst>
                                      </p:cBhvr>
                                      <p:tavLst>
                                        <p:tav tm="0">
                                          <p:val>
                                            <p:strVal val="0-#ppt_w/2"/>
                                          </p:val>
                                        </p:tav>
                                        <p:tav tm="100000">
                                          <p:val>
                                            <p:strVal val="#ppt_x"/>
                                          </p:val>
                                        </p:tav>
                                      </p:tavLst>
                                    </p:anim>
                                    <p:anim calcmode="lin" valueType="num">
                                      <p:cBhvr additive="base">
                                        <p:cTn id="31" dur="500" fill="hold"/>
                                        <p:tgtEl>
                                          <p:spTgt spid="73739"/>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73742"/>
                                        </p:tgtEl>
                                        <p:attrNameLst>
                                          <p:attrName>style.visibility</p:attrName>
                                        </p:attrNameLst>
                                      </p:cBhvr>
                                      <p:to>
                                        <p:strVal val="visible"/>
                                      </p:to>
                                    </p:set>
                                    <p:anim calcmode="lin" valueType="num">
                                      <p:cBhvr additive="base">
                                        <p:cTn id="36" dur="500" fill="hold"/>
                                        <p:tgtEl>
                                          <p:spTgt spid="73742"/>
                                        </p:tgtEl>
                                        <p:attrNameLst>
                                          <p:attrName>ppt_x</p:attrName>
                                        </p:attrNameLst>
                                      </p:cBhvr>
                                      <p:tavLst>
                                        <p:tav tm="0">
                                          <p:val>
                                            <p:strVal val="#ppt_x"/>
                                          </p:val>
                                        </p:tav>
                                        <p:tav tm="100000">
                                          <p:val>
                                            <p:strVal val="#ppt_x"/>
                                          </p:val>
                                        </p:tav>
                                      </p:tavLst>
                                    </p:anim>
                                    <p:anim calcmode="lin" valueType="num">
                                      <p:cBhvr additive="base">
                                        <p:cTn id="37" dur="500" fill="hold"/>
                                        <p:tgtEl>
                                          <p:spTgt spid="73742"/>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73731"/>
                                        </p:tgtEl>
                                        <p:attrNameLst>
                                          <p:attrName>style.visibility</p:attrName>
                                        </p:attrNameLst>
                                      </p:cBhvr>
                                      <p:to>
                                        <p:strVal val="visible"/>
                                      </p:to>
                                    </p:set>
                                    <p:anim calcmode="lin" valueType="num">
                                      <p:cBhvr additive="base">
                                        <p:cTn id="42" dur="500" fill="hold"/>
                                        <p:tgtEl>
                                          <p:spTgt spid="73731"/>
                                        </p:tgtEl>
                                        <p:attrNameLst>
                                          <p:attrName>ppt_x</p:attrName>
                                        </p:attrNameLst>
                                      </p:cBhvr>
                                      <p:tavLst>
                                        <p:tav tm="0">
                                          <p:val>
                                            <p:strVal val="#ppt_x"/>
                                          </p:val>
                                        </p:tav>
                                        <p:tav tm="100000">
                                          <p:val>
                                            <p:strVal val="#ppt_x"/>
                                          </p:val>
                                        </p:tav>
                                      </p:tavLst>
                                    </p:anim>
                                    <p:anim calcmode="lin" valueType="num">
                                      <p:cBhvr additive="base">
                                        <p:cTn id="43" dur="500" fill="hold"/>
                                        <p:tgtEl>
                                          <p:spTgt spid="73731"/>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grpId="0" nodeType="clickEffect">
                                  <p:stCondLst>
                                    <p:cond delay="0"/>
                                  </p:stCondLst>
                                  <p:childTnLst>
                                    <p:set>
                                      <p:cBhvr>
                                        <p:cTn id="47" dur="1" fill="hold">
                                          <p:stCondLst>
                                            <p:cond delay="0"/>
                                          </p:stCondLst>
                                        </p:cTn>
                                        <p:tgtEl>
                                          <p:spTgt spid="73732"/>
                                        </p:tgtEl>
                                        <p:attrNameLst>
                                          <p:attrName>style.visibility</p:attrName>
                                        </p:attrNameLst>
                                      </p:cBhvr>
                                      <p:to>
                                        <p:strVal val="visible"/>
                                      </p:to>
                                    </p:set>
                                    <p:anim calcmode="lin" valueType="num">
                                      <p:cBhvr additive="base">
                                        <p:cTn id="48" dur="500" fill="hold"/>
                                        <p:tgtEl>
                                          <p:spTgt spid="73732"/>
                                        </p:tgtEl>
                                        <p:attrNameLst>
                                          <p:attrName>ppt_x</p:attrName>
                                        </p:attrNameLst>
                                      </p:cBhvr>
                                      <p:tavLst>
                                        <p:tav tm="0">
                                          <p:val>
                                            <p:strVal val="0-#ppt_w/2"/>
                                          </p:val>
                                        </p:tav>
                                        <p:tav tm="100000">
                                          <p:val>
                                            <p:strVal val="#ppt_x"/>
                                          </p:val>
                                        </p:tav>
                                      </p:tavLst>
                                    </p:anim>
                                    <p:anim calcmode="lin" valueType="num">
                                      <p:cBhvr additive="base">
                                        <p:cTn id="49" dur="500" fill="hold"/>
                                        <p:tgtEl>
                                          <p:spTgt spid="73732"/>
                                        </p:tgtEl>
                                        <p:attrNameLst>
                                          <p:attrName>ppt_y</p:attrName>
                                        </p:attrNameLst>
                                      </p:cBhvr>
                                      <p:tavLst>
                                        <p:tav tm="0">
                                          <p:val>
                                            <p:strVal val="#ppt_y"/>
                                          </p:val>
                                        </p:tav>
                                        <p:tav tm="100000">
                                          <p:val>
                                            <p:strVal val="#ppt_y"/>
                                          </p:val>
                                        </p:tav>
                                      </p:tavLst>
                                    </p:anim>
                                  </p:childTnLst>
                                </p:cTn>
                              </p:par>
                            </p:childTnLst>
                          </p:cTn>
                        </p:par>
                        <p:par>
                          <p:cTn id="50" fill="hold">
                            <p:stCondLst>
                              <p:cond delay="500"/>
                            </p:stCondLst>
                            <p:childTnLst>
                              <p:par>
                                <p:cTn id="51" presetID="2" presetClass="entr" presetSubtype="8" fill="hold" nodeType="afterEffect">
                                  <p:stCondLst>
                                    <p:cond delay="0"/>
                                  </p:stCondLst>
                                  <p:childTnLst>
                                    <p:set>
                                      <p:cBhvr>
                                        <p:cTn id="52" dur="1" fill="hold">
                                          <p:stCondLst>
                                            <p:cond delay="0"/>
                                          </p:stCondLst>
                                        </p:cTn>
                                        <p:tgtEl>
                                          <p:spTgt spid="73734"/>
                                        </p:tgtEl>
                                        <p:attrNameLst>
                                          <p:attrName>style.visibility</p:attrName>
                                        </p:attrNameLst>
                                      </p:cBhvr>
                                      <p:to>
                                        <p:strVal val="visible"/>
                                      </p:to>
                                    </p:set>
                                    <p:anim calcmode="lin" valueType="num">
                                      <p:cBhvr additive="base">
                                        <p:cTn id="53" dur="500" fill="hold"/>
                                        <p:tgtEl>
                                          <p:spTgt spid="73734"/>
                                        </p:tgtEl>
                                        <p:attrNameLst>
                                          <p:attrName>ppt_x</p:attrName>
                                        </p:attrNameLst>
                                      </p:cBhvr>
                                      <p:tavLst>
                                        <p:tav tm="0">
                                          <p:val>
                                            <p:strVal val="0-#ppt_w/2"/>
                                          </p:val>
                                        </p:tav>
                                        <p:tav tm="100000">
                                          <p:val>
                                            <p:strVal val="#ppt_x"/>
                                          </p:val>
                                        </p:tav>
                                      </p:tavLst>
                                    </p:anim>
                                    <p:anim calcmode="lin" valueType="num">
                                      <p:cBhvr additive="base">
                                        <p:cTn id="54" dur="500" fill="hold"/>
                                        <p:tgtEl>
                                          <p:spTgt spid="73734"/>
                                        </p:tgtEl>
                                        <p:attrNameLst>
                                          <p:attrName>ppt_y</p:attrName>
                                        </p:attrNameLst>
                                      </p:cBhvr>
                                      <p:tavLst>
                                        <p:tav tm="0">
                                          <p:val>
                                            <p:strVal val="#ppt_y"/>
                                          </p:val>
                                        </p:tav>
                                        <p:tav tm="100000">
                                          <p:val>
                                            <p:strVal val="#ppt_y"/>
                                          </p:val>
                                        </p:tav>
                                      </p:tavLst>
                                    </p:anim>
                                  </p:childTnLst>
                                </p:cTn>
                              </p:par>
                            </p:childTnLst>
                          </p:cTn>
                        </p:par>
                        <p:par>
                          <p:cTn id="55" fill="hold">
                            <p:stCondLst>
                              <p:cond delay="1000"/>
                            </p:stCondLst>
                            <p:childTnLst>
                              <p:par>
                                <p:cTn id="56" presetID="2" presetClass="entr" presetSubtype="8" fill="hold" nodeType="afterEffect">
                                  <p:stCondLst>
                                    <p:cond delay="0"/>
                                  </p:stCondLst>
                                  <p:childTnLst>
                                    <p:set>
                                      <p:cBhvr>
                                        <p:cTn id="57" dur="1" fill="hold">
                                          <p:stCondLst>
                                            <p:cond delay="0"/>
                                          </p:stCondLst>
                                        </p:cTn>
                                        <p:tgtEl>
                                          <p:spTgt spid="73735"/>
                                        </p:tgtEl>
                                        <p:attrNameLst>
                                          <p:attrName>style.visibility</p:attrName>
                                        </p:attrNameLst>
                                      </p:cBhvr>
                                      <p:to>
                                        <p:strVal val="visible"/>
                                      </p:to>
                                    </p:set>
                                    <p:anim calcmode="lin" valueType="num">
                                      <p:cBhvr additive="base">
                                        <p:cTn id="58" dur="500" fill="hold"/>
                                        <p:tgtEl>
                                          <p:spTgt spid="73735"/>
                                        </p:tgtEl>
                                        <p:attrNameLst>
                                          <p:attrName>ppt_x</p:attrName>
                                        </p:attrNameLst>
                                      </p:cBhvr>
                                      <p:tavLst>
                                        <p:tav tm="0">
                                          <p:val>
                                            <p:strVal val="0-#ppt_w/2"/>
                                          </p:val>
                                        </p:tav>
                                        <p:tav tm="100000">
                                          <p:val>
                                            <p:strVal val="#ppt_x"/>
                                          </p:val>
                                        </p:tav>
                                      </p:tavLst>
                                    </p:anim>
                                    <p:anim calcmode="lin" valueType="num">
                                      <p:cBhvr additive="base">
                                        <p:cTn id="59" dur="500" fill="hold"/>
                                        <p:tgtEl>
                                          <p:spTgt spid="73735"/>
                                        </p:tgtEl>
                                        <p:attrNameLst>
                                          <p:attrName>ppt_y</p:attrName>
                                        </p:attrNameLst>
                                      </p:cBhvr>
                                      <p:tavLst>
                                        <p:tav tm="0">
                                          <p:val>
                                            <p:strVal val="#ppt_y"/>
                                          </p:val>
                                        </p:tav>
                                        <p:tav tm="100000">
                                          <p:val>
                                            <p:strVal val="#ppt_y"/>
                                          </p:val>
                                        </p:tav>
                                      </p:tavLst>
                                    </p:anim>
                                  </p:childTnLst>
                                </p:cTn>
                              </p:par>
                            </p:childTnLst>
                          </p:cTn>
                        </p:par>
                        <p:par>
                          <p:cTn id="60" fill="hold">
                            <p:stCondLst>
                              <p:cond delay="1500"/>
                            </p:stCondLst>
                            <p:childTnLst>
                              <p:par>
                                <p:cTn id="61" presetID="2" presetClass="entr" presetSubtype="8" fill="hold" nodeType="afterEffect">
                                  <p:stCondLst>
                                    <p:cond delay="0"/>
                                  </p:stCondLst>
                                  <p:childTnLst>
                                    <p:set>
                                      <p:cBhvr>
                                        <p:cTn id="62" dur="1" fill="hold">
                                          <p:stCondLst>
                                            <p:cond delay="0"/>
                                          </p:stCondLst>
                                        </p:cTn>
                                        <p:tgtEl>
                                          <p:spTgt spid="73736"/>
                                        </p:tgtEl>
                                        <p:attrNameLst>
                                          <p:attrName>style.visibility</p:attrName>
                                        </p:attrNameLst>
                                      </p:cBhvr>
                                      <p:to>
                                        <p:strVal val="visible"/>
                                      </p:to>
                                    </p:set>
                                    <p:anim calcmode="lin" valueType="num">
                                      <p:cBhvr additive="base">
                                        <p:cTn id="63" dur="500" fill="hold"/>
                                        <p:tgtEl>
                                          <p:spTgt spid="73736"/>
                                        </p:tgtEl>
                                        <p:attrNameLst>
                                          <p:attrName>ppt_x</p:attrName>
                                        </p:attrNameLst>
                                      </p:cBhvr>
                                      <p:tavLst>
                                        <p:tav tm="0">
                                          <p:val>
                                            <p:strVal val="0-#ppt_w/2"/>
                                          </p:val>
                                        </p:tav>
                                        <p:tav tm="100000">
                                          <p:val>
                                            <p:strVal val="#ppt_x"/>
                                          </p:val>
                                        </p:tav>
                                      </p:tavLst>
                                    </p:anim>
                                    <p:anim calcmode="lin" valueType="num">
                                      <p:cBhvr additive="base">
                                        <p:cTn id="64" dur="500" fill="hold"/>
                                        <p:tgtEl>
                                          <p:spTgt spid="73736"/>
                                        </p:tgtEl>
                                        <p:attrNameLst>
                                          <p:attrName>ppt_y</p:attrName>
                                        </p:attrNameLst>
                                      </p:cBhvr>
                                      <p:tavLst>
                                        <p:tav tm="0">
                                          <p:val>
                                            <p:strVal val="#ppt_y"/>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8" fill="hold" nodeType="clickEffect">
                                  <p:stCondLst>
                                    <p:cond delay="0"/>
                                  </p:stCondLst>
                                  <p:childTnLst>
                                    <p:set>
                                      <p:cBhvr>
                                        <p:cTn id="68" dur="1" fill="hold">
                                          <p:stCondLst>
                                            <p:cond delay="0"/>
                                          </p:stCondLst>
                                        </p:cTn>
                                        <p:tgtEl>
                                          <p:spTgt spid="73733"/>
                                        </p:tgtEl>
                                        <p:attrNameLst>
                                          <p:attrName>style.visibility</p:attrName>
                                        </p:attrNameLst>
                                      </p:cBhvr>
                                      <p:to>
                                        <p:strVal val="visible"/>
                                      </p:to>
                                    </p:set>
                                    <p:anim calcmode="lin" valueType="num">
                                      <p:cBhvr additive="base">
                                        <p:cTn id="69" dur="500" fill="hold"/>
                                        <p:tgtEl>
                                          <p:spTgt spid="73733"/>
                                        </p:tgtEl>
                                        <p:attrNameLst>
                                          <p:attrName>ppt_x</p:attrName>
                                        </p:attrNameLst>
                                      </p:cBhvr>
                                      <p:tavLst>
                                        <p:tav tm="0">
                                          <p:val>
                                            <p:strVal val="0-#ppt_w/2"/>
                                          </p:val>
                                        </p:tav>
                                        <p:tav tm="100000">
                                          <p:val>
                                            <p:strVal val="#ppt_x"/>
                                          </p:val>
                                        </p:tav>
                                      </p:tavLst>
                                    </p:anim>
                                    <p:anim calcmode="lin" valueType="num">
                                      <p:cBhvr additive="base">
                                        <p:cTn id="70" dur="500" fill="hold"/>
                                        <p:tgtEl>
                                          <p:spTgt spid="737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0" grpId="0"/>
      <p:bldP spid="73731" grpId="0"/>
      <p:bldP spid="7373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4754" name="文本框 74753"/>
          <p:cNvSpPr txBox="1"/>
          <p:nvPr/>
        </p:nvSpPr>
        <p:spPr>
          <a:xfrm>
            <a:off x="304800" y="228600"/>
            <a:ext cx="800100" cy="457200"/>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例．</a:t>
            </a:r>
            <a:endParaRPr lang="zh-CN" altLang="en-US" sz="2400" dirty="0">
              <a:latin typeface="Times New Roman" panose="02020603050405020304" pitchFamily="18" charset="0"/>
            </a:endParaRPr>
          </a:p>
        </p:txBody>
      </p:sp>
      <p:graphicFrame>
        <p:nvGraphicFramePr>
          <p:cNvPr id="74755" name="对象 74754"/>
          <p:cNvGraphicFramePr>
            <a:graphicFrameLocks noChangeAspect="1"/>
          </p:cNvGraphicFramePr>
          <p:nvPr/>
        </p:nvGraphicFramePr>
        <p:xfrm>
          <a:off x="244475" y="4319588"/>
          <a:ext cx="3527425" cy="557212"/>
        </p:xfrm>
        <a:graphic>
          <a:graphicData uri="http://schemas.openxmlformats.org/presentationml/2006/ole">
            <mc:AlternateContent xmlns:mc="http://schemas.openxmlformats.org/markup-compatibility/2006">
              <mc:Choice xmlns:v="urn:schemas-microsoft-com:vml" Requires="v">
                <p:oleObj spid="_x0000_s3680" name="" r:id="rId1" imgW="1599565" imgH="254000" progId="">
                  <p:embed/>
                </p:oleObj>
              </mc:Choice>
              <mc:Fallback>
                <p:oleObj name="" r:id="rId1" imgW="1599565" imgH="254000" progId="">
                  <p:embed/>
                  <p:pic>
                    <p:nvPicPr>
                      <p:cNvPr id="0" name="图片 3679"/>
                      <p:cNvPicPr/>
                      <p:nvPr/>
                    </p:nvPicPr>
                    <p:blipFill>
                      <a:blip r:embed="rId2"/>
                      <a:stretch>
                        <a:fillRect/>
                      </a:stretch>
                    </p:blipFill>
                    <p:spPr>
                      <a:xfrm>
                        <a:off x="244475" y="4319588"/>
                        <a:ext cx="3527425" cy="557212"/>
                      </a:xfrm>
                      <a:prstGeom prst="rect">
                        <a:avLst/>
                      </a:prstGeom>
                      <a:noFill/>
                      <a:ln w="38100">
                        <a:noFill/>
                        <a:miter/>
                      </a:ln>
                    </p:spPr>
                  </p:pic>
                </p:oleObj>
              </mc:Fallback>
            </mc:AlternateContent>
          </a:graphicData>
        </a:graphic>
      </p:graphicFrame>
      <p:graphicFrame>
        <p:nvGraphicFramePr>
          <p:cNvPr id="74756" name="对象 74755"/>
          <p:cNvGraphicFramePr>
            <a:graphicFrameLocks noChangeAspect="1"/>
          </p:cNvGraphicFramePr>
          <p:nvPr/>
        </p:nvGraphicFramePr>
        <p:xfrm>
          <a:off x="1169988" y="5287963"/>
          <a:ext cx="4164012" cy="587375"/>
        </p:xfrm>
        <a:graphic>
          <a:graphicData uri="http://schemas.openxmlformats.org/presentationml/2006/ole">
            <mc:AlternateContent xmlns:mc="http://schemas.openxmlformats.org/markup-compatibility/2006">
              <mc:Choice xmlns:v="urn:schemas-microsoft-com:vml" Requires="v">
                <p:oleObj spid="_x0000_s3678" name="" r:id="rId3" imgW="2057400" imgH="292100" progId="">
                  <p:embed/>
                </p:oleObj>
              </mc:Choice>
              <mc:Fallback>
                <p:oleObj name="" r:id="rId3" imgW="2057400" imgH="292100" progId="">
                  <p:embed/>
                  <p:pic>
                    <p:nvPicPr>
                      <p:cNvPr id="0" name="图片 3677"/>
                      <p:cNvPicPr/>
                      <p:nvPr/>
                    </p:nvPicPr>
                    <p:blipFill>
                      <a:blip r:embed="rId4"/>
                      <a:stretch>
                        <a:fillRect/>
                      </a:stretch>
                    </p:blipFill>
                    <p:spPr>
                      <a:xfrm>
                        <a:off x="1169988" y="5287963"/>
                        <a:ext cx="4164012" cy="587375"/>
                      </a:xfrm>
                      <a:prstGeom prst="rect">
                        <a:avLst/>
                      </a:prstGeom>
                      <a:noFill/>
                      <a:ln w="38100">
                        <a:noFill/>
                        <a:miter/>
                      </a:ln>
                    </p:spPr>
                  </p:pic>
                </p:oleObj>
              </mc:Fallback>
            </mc:AlternateContent>
          </a:graphicData>
        </a:graphic>
      </p:graphicFrame>
      <p:sp>
        <p:nvSpPr>
          <p:cNvPr id="74757" name="文本框 74756"/>
          <p:cNvSpPr txBox="1"/>
          <p:nvPr/>
        </p:nvSpPr>
        <p:spPr>
          <a:xfrm>
            <a:off x="0" y="1798638"/>
            <a:ext cx="796925" cy="457200"/>
          </a:xfrm>
          <a:prstGeom prst="rect">
            <a:avLst/>
          </a:prstGeom>
          <a:noFill/>
          <a:ln w="9525">
            <a:noFill/>
          </a:ln>
        </p:spPr>
        <p:txBody>
          <a:bodyPr wrap="none">
            <a:spAutoFit/>
          </a:bodyPr>
          <a:p>
            <a:pPr eaLnBrk="1" hangingPunct="1">
              <a:spcBef>
                <a:spcPct val="50000"/>
              </a:spcBef>
            </a:pPr>
            <a:r>
              <a:rPr lang="zh-CN" altLang="en-US" sz="2400" dirty="0">
                <a:solidFill>
                  <a:srgbClr val="3333FF"/>
                </a:solidFill>
                <a:latin typeface="Times New Roman" panose="02020603050405020304" pitchFamily="18" charset="0"/>
              </a:rPr>
              <a:t>解</a:t>
            </a:r>
            <a:r>
              <a:rPr lang="zh-CN" altLang="en-US" sz="2400" dirty="0">
                <a:latin typeface="Times New Roman" panose="02020603050405020304" pitchFamily="18" charset="0"/>
              </a:rPr>
              <a:t>：</a:t>
            </a:r>
            <a:endParaRPr lang="zh-CN" altLang="en-US" sz="2400" dirty="0">
              <a:latin typeface="Times New Roman" panose="02020603050405020304" pitchFamily="18" charset="0"/>
            </a:endParaRPr>
          </a:p>
        </p:txBody>
      </p:sp>
      <p:grpSp>
        <p:nvGrpSpPr>
          <p:cNvPr id="2" name="组合 74757"/>
          <p:cNvGrpSpPr/>
          <p:nvPr/>
        </p:nvGrpSpPr>
        <p:grpSpPr>
          <a:xfrm>
            <a:off x="796925" y="1798638"/>
            <a:ext cx="2373313" cy="688975"/>
            <a:chOff x="0" y="0"/>
            <a:chExt cx="1495" cy="434"/>
          </a:xfrm>
        </p:grpSpPr>
        <p:graphicFrame>
          <p:nvGraphicFramePr>
            <p:cNvPr id="63518" name="对象 74758"/>
            <p:cNvGraphicFramePr>
              <a:graphicFrameLocks noChangeAspect="1"/>
            </p:cNvGraphicFramePr>
            <p:nvPr/>
          </p:nvGraphicFramePr>
          <p:xfrm>
            <a:off x="0" y="0"/>
            <a:ext cx="1214" cy="434"/>
          </p:xfrm>
          <a:graphic>
            <a:graphicData uri="http://schemas.openxmlformats.org/presentationml/2006/ole">
              <mc:AlternateContent xmlns:mc="http://schemas.openxmlformats.org/markup-compatibility/2006">
                <mc:Choice xmlns:v="urn:schemas-microsoft-com:vml" Requires="v">
                  <p:oleObj spid="_x0000_s3674" name="" r:id="rId5" imgW="998855" imgH="358775" progId="">
                    <p:embed/>
                  </p:oleObj>
                </mc:Choice>
                <mc:Fallback>
                  <p:oleObj name="" r:id="rId5" imgW="998855" imgH="358775" progId="">
                    <p:embed/>
                    <p:pic>
                      <p:nvPicPr>
                        <p:cNvPr id="0" name="图片 3673"/>
                        <p:cNvPicPr/>
                        <p:nvPr/>
                      </p:nvPicPr>
                      <p:blipFill>
                        <a:blip r:embed="rId6"/>
                        <a:stretch>
                          <a:fillRect/>
                        </a:stretch>
                      </p:blipFill>
                      <p:spPr>
                        <a:xfrm>
                          <a:off x="0" y="0"/>
                          <a:ext cx="1214" cy="434"/>
                        </a:xfrm>
                        <a:prstGeom prst="rect">
                          <a:avLst/>
                        </a:prstGeom>
                        <a:noFill/>
                        <a:ln w="38100">
                          <a:noFill/>
                          <a:miter/>
                        </a:ln>
                      </p:spPr>
                    </p:pic>
                  </p:oleObj>
                </mc:Fallback>
              </mc:AlternateContent>
            </a:graphicData>
          </a:graphic>
        </p:graphicFrame>
        <p:grpSp>
          <p:nvGrpSpPr>
            <p:cNvPr id="63519" name="组合 74759"/>
            <p:cNvGrpSpPr/>
            <p:nvPr/>
          </p:nvGrpSpPr>
          <p:grpSpPr>
            <a:xfrm>
              <a:off x="743" y="141"/>
              <a:ext cx="471" cy="244"/>
              <a:chOff x="0" y="0"/>
              <a:chExt cx="471" cy="244"/>
            </a:xfrm>
          </p:grpSpPr>
          <p:sp>
            <p:nvSpPr>
              <p:cNvPr id="63521" name="直接连接符 74760"/>
              <p:cNvSpPr/>
              <p:nvPr/>
            </p:nvSpPr>
            <p:spPr>
              <a:xfrm flipH="1">
                <a:off x="0" y="0"/>
                <a:ext cx="110" cy="244"/>
              </a:xfrm>
              <a:prstGeom prst="line">
                <a:avLst/>
              </a:prstGeom>
              <a:ln w="25400" cap="flat" cmpd="sng">
                <a:solidFill>
                  <a:schemeClr val="tx1"/>
                </a:solidFill>
                <a:prstDash val="solid"/>
                <a:headEnd type="none" w="med" len="med"/>
                <a:tailEnd type="none" w="med" len="med"/>
              </a:ln>
            </p:spPr>
          </p:sp>
          <p:sp>
            <p:nvSpPr>
              <p:cNvPr id="63522" name="直接连接符 74761"/>
              <p:cNvSpPr/>
              <p:nvPr/>
            </p:nvSpPr>
            <p:spPr>
              <a:xfrm>
                <a:off x="0" y="238"/>
                <a:ext cx="471" cy="0"/>
              </a:xfrm>
              <a:prstGeom prst="line">
                <a:avLst/>
              </a:prstGeom>
              <a:ln w="25400" cap="flat" cmpd="sng">
                <a:solidFill>
                  <a:schemeClr val="tx1"/>
                </a:solidFill>
                <a:prstDash val="solid"/>
                <a:headEnd type="none" w="med" len="med"/>
                <a:tailEnd type="none" w="med" len="med"/>
              </a:ln>
            </p:spPr>
          </p:sp>
        </p:grpSp>
        <p:graphicFrame>
          <p:nvGraphicFramePr>
            <p:cNvPr id="63520" name="对象 74762"/>
            <p:cNvGraphicFramePr>
              <a:graphicFrameLocks noChangeAspect="1"/>
            </p:cNvGraphicFramePr>
            <p:nvPr/>
          </p:nvGraphicFramePr>
          <p:xfrm>
            <a:off x="1271" y="137"/>
            <a:ext cx="224" cy="242"/>
          </p:xfrm>
          <a:graphic>
            <a:graphicData uri="http://schemas.openxmlformats.org/presentationml/2006/ole">
              <mc:AlternateContent xmlns:mc="http://schemas.openxmlformats.org/markup-compatibility/2006">
                <mc:Choice xmlns:v="urn:schemas-microsoft-com:vml" Requires="v">
                  <p:oleObj spid="_x0000_s3676" name="" r:id="rId7" imgW="184150" imgH="197485" progId="">
                    <p:embed/>
                  </p:oleObj>
                </mc:Choice>
                <mc:Fallback>
                  <p:oleObj name="" r:id="rId7" imgW="184150" imgH="197485" progId="">
                    <p:embed/>
                    <p:pic>
                      <p:nvPicPr>
                        <p:cNvPr id="0" name="图片 3675"/>
                        <p:cNvPicPr/>
                        <p:nvPr/>
                      </p:nvPicPr>
                      <p:blipFill>
                        <a:blip r:embed="rId8"/>
                        <a:stretch>
                          <a:fillRect/>
                        </a:stretch>
                      </p:blipFill>
                      <p:spPr>
                        <a:xfrm>
                          <a:off x="1271" y="137"/>
                          <a:ext cx="224" cy="242"/>
                        </a:xfrm>
                        <a:prstGeom prst="rect">
                          <a:avLst/>
                        </a:prstGeom>
                        <a:noFill/>
                        <a:ln w="38100">
                          <a:noFill/>
                          <a:miter/>
                        </a:ln>
                      </p:spPr>
                    </p:pic>
                  </p:oleObj>
                </mc:Fallback>
              </mc:AlternateContent>
            </a:graphicData>
          </a:graphic>
        </p:graphicFrame>
      </p:grpSp>
      <p:grpSp>
        <p:nvGrpSpPr>
          <p:cNvPr id="4" name="组合 74763"/>
          <p:cNvGrpSpPr/>
          <p:nvPr/>
        </p:nvGrpSpPr>
        <p:grpSpPr>
          <a:xfrm>
            <a:off x="3771900" y="1711325"/>
            <a:ext cx="2408238" cy="688975"/>
            <a:chOff x="0" y="0"/>
            <a:chExt cx="1517" cy="434"/>
          </a:xfrm>
        </p:grpSpPr>
        <p:graphicFrame>
          <p:nvGraphicFramePr>
            <p:cNvPr id="63513" name="对象 74764"/>
            <p:cNvGraphicFramePr>
              <a:graphicFrameLocks noChangeAspect="1"/>
            </p:cNvGraphicFramePr>
            <p:nvPr/>
          </p:nvGraphicFramePr>
          <p:xfrm>
            <a:off x="0" y="0"/>
            <a:ext cx="1260" cy="434"/>
          </p:xfrm>
          <a:graphic>
            <a:graphicData uri="http://schemas.openxmlformats.org/presentationml/2006/ole">
              <mc:AlternateContent xmlns:mc="http://schemas.openxmlformats.org/markup-compatibility/2006">
                <mc:Choice xmlns:v="urn:schemas-microsoft-com:vml" Requires="v">
                  <p:oleObj spid="_x0000_s3681" name="" r:id="rId9" imgW="1036955" imgH="358775" progId="">
                    <p:embed/>
                  </p:oleObj>
                </mc:Choice>
                <mc:Fallback>
                  <p:oleObj name="" r:id="rId9" imgW="1036955" imgH="358775" progId="">
                    <p:embed/>
                    <p:pic>
                      <p:nvPicPr>
                        <p:cNvPr id="0" name="图片 3680"/>
                        <p:cNvPicPr/>
                        <p:nvPr/>
                      </p:nvPicPr>
                      <p:blipFill>
                        <a:blip r:embed="rId10"/>
                        <a:stretch>
                          <a:fillRect/>
                        </a:stretch>
                      </p:blipFill>
                      <p:spPr>
                        <a:xfrm>
                          <a:off x="0" y="0"/>
                          <a:ext cx="1260" cy="434"/>
                        </a:xfrm>
                        <a:prstGeom prst="rect">
                          <a:avLst/>
                        </a:prstGeom>
                        <a:noFill/>
                        <a:ln w="38100">
                          <a:noFill/>
                          <a:miter/>
                        </a:ln>
                      </p:spPr>
                    </p:pic>
                  </p:oleObj>
                </mc:Fallback>
              </mc:AlternateContent>
            </a:graphicData>
          </a:graphic>
        </p:graphicFrame>
        <p:grpSp>
          <p:nvGrpSpPr>
            <p:cNvPr id="63514" name="组合 74765"/>
            <p:cNvGrpSpPr/>
            <p:nvPr/>
          </p:nvGrpSpPr>
          <p:grpSpPr>
            <a:xfrm>
              <a:off x="765" y="141"/>
              <a:ext cx="471" cy="244"/>
              <a:chOff x="0" y="0"/>
              <a:chExt cx="471" cy="244"/>
            </a:xfrm>
          </p:grpSpPr>
          <p:sp>
            <p:nvSpPr>
              <p:cNvPr id="63516" name="直接连接符 74766"/>
              <p:cNvSpPr/>
              <p:nvPr/>
            </p:nvSpPr>
            <p:spPr>
              <a:xfrm flipH="1">
                <a:off x="0" y="0"/>
                <a:ext cx="110" cy="244"/>
              </a:xfrm>
              <a:prstGeom prst="line">
                <a:avLst/>
              </a:prstGeom>
              <a:ln w="25400" cap="flat" cmpd="sng">
                <a:solidFill>
                  <a:schemeClr val="tx1"/>
                </a:solidFill>
                <a:prstDash val="solid"/>
                <a:headEnd type="none" w="med" len="med"/>
                <a:tailEnd type="none" w="med" len="med"/>
              </a:ln>
            </p:spPr>
          </p:sp>
          <p:sp>
            <p:nvSpPr>
              <p:cNvPr id="63517" name="直接连接符 74767"/>
              <p:cNvSpPr/>
              <p:nvPr/>
            </p:nvSpPr>
            <p:spPr>
              <a:xfrm>
                <a:off x="0" y="238"/>
                <a:ext cx="471" cy="0"/>
              </a:xfrm>
              <a:prstGeom prst="line">
                <a:avLst/>
              </a:prstGeom>
              <a:ln w="25400" cap="flat" cmpd="sng">
                <a:solidFill>
                  <a:schemeClr val="tx1"/>
                </a:solidFill>
                <a:prstDash val="solid"/>
                <a:headEnd type="none" w="med" len="med"/>
                <a:tailEnd type="none" w="med" len="med"/>
              </a:ln>
            </p:spPr>
          </p:sp>
        </p:grpSp>
        <p:graphicFrame>
          <p:nvGraphicFramePr>
            <p:cNvPr id="63515" name="对象 74768"/>
            <p:cNvGraphicFramePr>
              <a:graphicFrameLocks noChangeAspect="1"/>
            </p:cNvGraphicFramePr>
            <p:nvPr/>
          </p:nvGraphicFramePr>
          <p:xfrm>
            <a:off x="1293" y="137"/>
            <a:ext cx="224" cy="242"/>
          </p:xfrm>
          <a:graphic>
            <a:graphicData uri="http://schemas.openxmlformats.org/presentationml/2006/ole">
              <mc:AlternateContent xmlns:mc="http://schemas.openxmlformats.org/markup-compatibility/2006">
                <mc:Choice xmlns:v="urn:schemas-microsoft-com:vml" Requires="v">
                  <p:oleObj spid="_x0000_s3682" name="" r:id="rId11" imgW="184150" imgH="197485" progId="">
                    <p:embed/>
                  </p:oleObj>
                </mc:Choice>
                <mc:Fallback>
                  <p:oleObj name="" r:id="rId11" imgW="184150" imgH="197485" progId="">
                    <p:embed/>
                    <p:pic>
                      <p:nvPicPr>
                        <p:cNvPr id="0" name="图片 3681"/>
                        <p:cNvPicPr/>
                        <p:nvPr/>
                      </p:nvPicPr>
                      <p:blipFill>
                        <a:blip r:embed="rId8"/>
                        <a:stretch>
                          <a:fillRect/>
                        </a:stretch>
                      </p:blipFill>
                      <p:spPr>
                        <a:xfrm>
                          <a:off x="1293" y="137"/>
                          <a:ext cx="224" cy="242"/>
                        </a:xfrm>
                        <a:prstGeom prst="rect">
                          <a:avLst/>
                        </a:prstGeom>
                        <a:noFill/>
                        <a:ln w="38100">
                          <a:noFill/>
                          <a:miter/>
                        </a:ln>
                      </p:spPr>
                    </p:pic>
                  </p:oleObj>
                </mc:Fallback>
              </mc:AlternateContent>
            </a:graphicData>
          </a:graphic>
        </p:graphicFrame>
      </p:grpSp>
      <p:graphicFrame>
        <p:nvGraphicFramePr>
          <p:cNvPr id="74770" name="对象 74769"/>
          <p:cNvGraphicFramePr>
            <a:graphicFrameLocks noChangeAspect="1"/>
          </p:cNvGraphicFramePr>
          <p:nvPr/>
        </p:nvGraphicFramePr>
        <p:xfrm>
          <a:off x="206375" y="2916238"/>
          <a:ext cx="2073275" cy="696912"/>
        </p:xfrm>
        <a:graphic>
          <a:graphicData uri="http://schemas.openxmlformats.org/presentationml/2006/ole">
            <mc:AlternateContent xmlns:mc="http://schemas.openxmlformats.org/markup-compatibility/2006">
              <mc:Choice xmlns:v="urn:schemas-microsoft-com:vml" Requires="v">
                <p:oleObj spid="_x0000_s3673" name="" r:id="rId12" imgW="947420" imgH="320040" progId="">
                  <p:embed/>
                </p:oleObj>
              </mc:Choice>
              <mc:Fallback>
                <p:oleObj name="" r:id="rId12" imgW="947420" imgH="320040" progId="">
                  <p:embed/>
                  <p:pic>
                    <p:nvPicPr>
                      <p:cNvPr id="0" name="图片 3672"/>
                      <p:cNvPicPr/>
                      <p:nvPr/>
                    </p:nvPicPr>
                    <p:blipFill>
                      <a:blip r:embed="rId13"/>
                      <a:stretch>
                        <a:fillRect/>
                      </a:stretch>
                    </p:blipFill>
                    <p:spPr>
                      <a:xfrm>
                        <a:off x="206375" y="2916238"/>
                        <a:ext cx="2073275" cy="696912"/>
                      </a:xfrm>
                      <a:prstGeom prst="rect">
                        <a:avLst/>
                      </a:prstGeom>
                      <a:noFill/>
                      <a:ln w="38100">
                        <a:noFill/>
                        <a:miter/>
                      </a:ln>
                    </p:spPr>
                  </p:pic>
                </p:oleObj>
              </mc:Fallback>
            </mc:AlternateContent>
          </a:graphicData>
        </a:graphic>
      </p:graphicFrame>
      <p:grpSp>
        <p:nvGrpSpPr>
          <p:cNvPr id="6" name="组合 74770"/>
          <p:cNvGrpSpPr/>
          <p:nvPr/>
        </p:nvGrpSpPr>
        <p:grpSpPr>
          <a:xfrm>
            <a:off x="2443163" y="3084513"/>
            <a:ext cx="1901825" cy="565150"/>
            <a:chOff x="0" y="0"/>
            <a:chExt cx="1198" cy="356"/>
          </a:xfrm>
        </p:grpSpPr>
        <p:graphicFrame>
          <p:nvGraphicFramePr>
            <p:cNvPr id="63509" name="对象 74771"/>
            <p:cNvGraphicFramePr>
              <a:graphicFrameLocks noChangeAspect="1"/>
            </p:cNvGraphicFramePr>
            <p:nvPr/>
          </p:nvGraphicFramePr>
          <p:xfrm>
            <a:off x="0" y="0"/>
            <a:ext cx="1198" cy="356"/>
          </p:xfrm>
          <a:graphic>
            <a:graphicData uri="http://schemas.openxmlformats.org/presentationml/2006/ole">
              <mc:AlternateContent xmlns:mc="http://schemas.openxmlformats.org/markup-compatibility/2006">
                <mc:Choice xmlns:v="urn:schemas-microsoft-com:vml" Requires="v">
                  <p:oleObj spid="_x0000_s3671" name="" r:id="rId14" imgW="986155" imgH="294640" progId="">
                    <p:embed/>
                  </p:oleObj>
                </mc:Choice>
                <mc:Fallback>
                  <p:oleObj name="" r:id="rId14" imgW="986155" imgH="294640" progId="">
                    <p:embed/>
                    <p:pic>
                      <p:nvPicPr>
                        <p:cNvPr id="0" name="图片 3670"/>
                        <p:cNvPicPr/>
                        <p:nvPr/>
                      </p:nvPicPr>
                      <p:blipFill>
                        <a:blip r:embed="rId15"/>
                        <a:stretch>
                          <a:fillRect/>
                        </a:stretch>
                      </p:blipFill>
                      <p:spPr>
                        <a:xfrm>
                          <a:off x="0" y="0"/>
                          <a:ext cx="1198" cy="356"/>
                        </a:xfrm>
                        <a:prstGeom prst="rect">
                          <a:avLst/>
                        </a:prstGeom>
                        <a:noFill/>
                        <a:ln w="38100">
                          <a:noFill/>
                          <a:miter/>
                        </a:ln>
                      </p:spPr>
                    </p:pic>
                  </p:oleObj>
                </mc:Fallback>
              </mc:AlternateContent>
            </a:graphicData>
          </a:graphic>
        </p:graphicFrame>
        <p:grpSp>
          <p:nvGrpSpPr>
            <p:cNvPr id="63510" name="组合 74772"/>
            <p:cNvGrpSpPr/>
            <p:nvPr/>
          </p:nvGrpSpPr>
          <p:grpSpPr>
            <a:xfrm>
              <a:off x="676" y="62"/>
              <a:ext cx="471" cy="244"/>
              <a:chOff x="0" y="0"/>
              <a:chExt cx="471" cy="244"/>
            </a:xfrm>
          </p:grpSpPr>
          <p:sp>
            <p:nvSpPr>
              <p:cNvPr id="63511" name="直接连接符 74773"/>
              <p:cNvSpPr/>
              <p:nvPr/>
            </p:nvSpPr>
            <p:spPr>
              <a:xfrm flipH="1">
                <a:off x="0" y="0"/>
                <a:ext cx="110" cy="244"/>
              </a:xfrm>
              <a:prstGeom prst="line">
                <a:avLst/>
              </a:prstGeom>
              <a:ln w="25400" cap="flat" cmpd="sng">
                <a:solidFill>
                  <a:schemeClr val="tx1"/>
                </a:solidFill>
                <a:prstDash val="solid"/>
                <a:headEnd type="none" w="med" len="med"/>
                <a:tailEnd type="none" w="med" len="med"/>
              </a:ln>
            </p:spPr>
          </p:sp>
          <p:sp>
            <p:nvSpPr>
              <p:cNvPr id="63512" name="直接连接符 74774"/>
              <p:cNvSpPr/>
              <p:nvPr/>
            </p:nvSpPr>
            <p:spPr>
              <a:xfrm>
                <a:off x="0" y="238"/>
                <a:ext cx="471" cy="0"/>
              </a:xfrm>
              <a:prstGeom prst="line">
                <a:avLst/>
              </a:prstGeom>
              <a:ln w="25400" cap="flat" cmpd="sng">
                <a:solidFill>
                  <a:schemeClr val="tx1"/>
                </a:solidFill>
                <a:prstDash val="solid"/>
                <a:headEnd type="none" w="med" len="med"/>
                <a:tailEnd type="none" w="med" len="med"/>
              </a:ln>
            </p:spPr>
          </p:sp>
        </p:grpSp>
      </p:grpSp>
      <p:grpSp>
        <p:nvGrpSpPr>
          <p:cNvPr id="8" name="组合 74775"/>
          <p:cNvGrpSpPr/>
          <p:nvPr/>
        </p:nvGrpSpPr>
        <p:grpSpPr>
          <a:xfrm>
            <a:off x="4818063" y="3084513"/>
            <a:ext cx="2074862" cy="565150"/>
            <a:chOff x="0" y="0"/>
            <a:chExt cx="1307" cy="356"/>
          </a:xfrm>
        </p:grpSpPr>
        <p:graphicFrame>
          <p:nvGraphicFramePr>
            <p:cNvPr id="63504" name="对象 74776"/>
            <p:cNvGraphicFramePr>
              <a:graphicFrameLocks noChangeAspect="1"/>
            </p:cNvGraphicFramePr>
            <p:nvPr/>
          </p:nvGraphicFramePr>
          <p:xfrm>
            <a:off x="0" y="0"/>
            <a:ext cx="1027" cy="356"/>
          </p:xfrm>
          <a:graphic>
            <a:graphicData uri="http://schemas.openxmlformats.org/presentationml/2006/ole">
              <mc:AlternateContent xmlns:mc="http://schemas.openxmlformats.org/markup-compatibility/2006">
                <mc:Choice xmlns:v="urn:schemas-microsoft-com:vml" Requires="v">
                  <p:oleObj spid="_x0000_s3672" name="" r:id="rId16" imgW="845820" imgH="294640" progId="">
                    <p:embed/>
                  </p:oleObj>
                </mc:Choice>
                <mc:Fallback>
                  <p:oleObj name="" r:id="rId16" imgW="845820" imgH="294640" progId="">
                    <p:embed/>
                    <p:pic>
                      <p:nvPicPr>
                        <p:cNvPr id="0" name="图片 3671"/>
                        <p:cNvPicPr/>
                        <p:nvPr/>
                      </p:nvPicPr>
                      <p:blipFill>
                        <a:blip r:embed="rId17"/>
                        <a:stretch>
                          <a:fillRect/>
                        </a:stretch>
                      </p:blipFill>
                      <p:spPr>
                        <a:xfrm>
                          <a:off x="0" y="0"/>
                          <a:ext cx="1027" cy="356"/>
                        </a:xfrm>
                        <a:prstGeom prst="rect">
                          <a:avLst/>
                        </a:prstGeom>
                        <a:noFill/>
                        <a:ln w="38100">
                          <a:noFill/>
                          <a:miter/>
                        </a:ln>
                      </p:spPr>
                    </p:pic>
                  </p:oleObj>
                </mc:Fallback>
              </mc:AlternateContent>
            </a:graphicData>
          </a:graphic>
        </p:graphicFrame>
        <p:grpSp>
          <p:nvGrpSpPr>
            <p:cNvPr id="63505" name="组合 74777"/>
            <p:cNvGrpSpPr/>
            <p:nvPr/>
          </p:nvGrpSpPr>
          <p:grpSpPr>
            <a:xfrm>
              <a:off x="333" y="39"/>
              <a:ext cx="694" cy="274"/>
              <a:chOff x="0" y="0"/>
              <a:chExt cx="840" cy="232"/>
            </a:xfrm>
          </p:grpSpPr>
          <p:sp>
            <p:nvSpPr>
              <p:cNvPr id="63507" name="直接连接符 74778"/>
              <p:cNvSpPr/>
              <p:nvPr/>
            </p:nvSpPr>
            <p:spPr>
              <a:xfrm flipH="1">
                <a:off x="0" y="0"/>
                <a:ext cx="196" cy="232"/>
              </a:xfrm>
              <a:prstGeom prst="line">
                <a:avLst/>
              </a:prstGeom>
              <a:ln w="25400" cap="flat" cmpd="sng">
                <a:solidFill>
                  <a:schemeClr val="tx1"/>
                </a:solidFill>
                <a:prstDash val="solid"/>
                <a:headEnd type="none" w="med" len="med"/>
                <a:tailEnd type="none" w="med" len="med"/>
              </a:ln>
            </p:spPr>
          </p:sp>
          <p:sp>
            <p:nvSpPr>
              <p:cNvPr id="63508" name="直接连接符 74779"/>
              <p:cNvSpPr/>
              <p:nvPr/>
            </p:nvSpPr>
            <p:spPr>
              <a:xfrm>
                <a:off x="0" y="226"/>
                <a:ext cx="840" cy="0"/>
              </a:xfrm>
              <a:prstGeom prst="line">
                <a:avLst/>
              </a:prstGeom>
              <a:ln w="25400" cap="flat" cmpd="sng">
                <a:solidFill>
                  <a:schemeClr val="tx1"/>
                </a:solidFill>
                <a:prstDash val="solid"/>
                <a:headEnd type="none" w="med" len="med"/>
                <a:tailEnd type="none" w="med" len="med"/>
              </a:ln>
            </p:spPr>
          </p:sp>
        </p:grpSp>
        <p:graphicFrame>
          <p:nvGraphicFramePr>
            <p:cNvPr id="63506" name="对象 74780"/>
            <p:cNvGraphicFramePr>
              <a:graphicFrameLocks noChangeAspect="1"/>
            </p:cNvGraphicFramePr>
            <p:nvPr/>
          </p:nvGraphicFramePr>
          <p:xfrm>
            <a:off x="1083" y="81"/>
            <a:ext cx="224" cy="242"/>
          </p:xfrm>
          <a:graphic>
            <a:graphicData uri="http://schemas.openxmlformats.org/presentationml/2006/ole">
              <mc:AlternateContent xmlns:mc="http://schemas.openxmlformats.org/markup-compatibility/2006">
                <mc:Choice xmlns:v="urn:schemas-microsoft-com:vml" Requires="v">
                  <p:oleObj spid="_x0000_s3675" name="" r:id="rId18" imgW="184150" imgH="197485" progId="">
                    <p:embed/>
                  </p:oleObj>
                </mc:Choice>
                <mc:Fallback>
                  <p:oleObj name="" r:id="rId18" imgW="184150" imgH="197485" progId="">
                    <p:embed/>
                    <p:pic>
                      <p:nvPicPr>
                        <p:cNvPr id="0" name="图片 3674"/>
                        <p:cNvPicPr/>
                        <p:nvPr/>
                      </p:nvPicPr>
                      <p:blipFill>
                        <a:blip r:embed="rId8"/>
                        <a:stretch>
                          <a:fillRect/>
                        </a:stretch>
                      </p:blipFill>
                      <p:spPr>
                        <a:xfrm>
                          <a:off x="1083" y="81"/>
                          <a:ext cx="224" cy="242"/>
                        </a:xfrm>
                        <a:prstGeom prst="rect">
                          <a:avLst/>
                        </a:prstGeom>
                        <a:noFill/>
                        <a:ln w="38100">
                          <a:noFill/>
                          <a:miter/>
                        </a:ln>
                      </p:spPr>
                    </p:pic>
                  </p:oleObj>
                </mc:Fallback>
              </mc:AlternateContent>
            </a:graphicData>
          </a:graphic>
        </p:graphicFrame>
      </p:grpSp>
      <p:grpSp>
        <p:nvGrpSpPr>
          <p:cNvPr id="10" name="组合 74781"/>
          <p:cNvGrpSpPr>
            <a:grpSpLocks noChangeAspect="1"/>
          </p:cNvGrpSpPr>
          <p:nvPr/>
        </p:nvGrpSpPr>
        <p:grpSpPr>
          <a:xfrm>
            <a:off x="1104900" y="228600"/>
            <a:ext cx="7050088" cy="1235075"/>
            <a:chOff x="0" y="0"/>
            <a:chExt cx="4441" cy="778"/>
          </a:xfrm>
        </p:grpSpPr>
        <p:graphicFrame>
          <p:nvGraphicFramePr>
            <p:cNvPr id="63501" name="对象 74782"/>
            <p:cNvGraphicFramePr>
              <a:graphicFrameLocks noChangeAspect="1"/>
            </p:cNvGraphicFramePr>
            <p:nvPr/>
          </p:nvGraphicFramePr>
          <p:xfrm>
            <a:off x="0" y="0"/>
            <a:ext cx="2092" cy="337"/>
          </p:xfrm>
          <a:graphic>
            <a:graphicData uri="http://schemas.openxmlformats.org/presentationml/2006/ole">
              <mc:AlternateContent xmlns:mc="http://schemas.openxmlformats.org/markup-compatibility/2006">
                <mc:Choice xmlns:v="urn:schemas-microsoft-com:vml" Requires="v">
                  <p:oleObj spid="_x0000_s3684" name="" r:id="rId19" imgW="1803400" imgH="292100" progId="">
                    <p:embed/>
                  </p:oleObj>
                </mc:Choice>
                <mc:Fallback>
                  <p:oleObj name="" r:id="rId19" imgW="1803400" imgH="292100" progId="">
                    <p:embed/>
                    <p:pic>
                      <p:nvPicPr>
                        <p:cNvPr id="0" name="图片 3683"/>
                        <p:cNvPicPr/>
                        <p:nvPr/>
                      </p:nvPicPr>
                      <p:blipFill>
                        <a:blip r:embed="rId20"/>
                        <a:stretch>
                          <a:fillRect/>
                        </a:stretch>
                      </p:blipFill>
                      <p:spPr>
                        <a:xfrm>
                          <a:off x="0" y="0"/>
                          <a:ext cx="2092" cy="337"/>
                        </a:xfrm>
                        <a:prstGeom prst="rect">
                          <a:avLst/>
                        </a:prstGeom>
                        <a:noFill/>
                        <a:ln w="38100">
                          <a:noFill/>
                          <a:miter/>
                        </a:ln>
                      </p:spPr>
                    </p:pic>
                  </p:oleObj>
                </mc:Fallback>
              </mc:AlternateContent>
            </a:graphicData>
          </a:graphic>
        </p:graphicFrame>
        <p:graphicFrame>
          <p:nvGraphicFramePr>
            <p:cNvPr id="63502" name="对象 74783"/>
            <p:cNvGraphicFramePr>
              <a:graphicFrameLocks noChangeAspect="1"/>
            </p:cNvGraphicFramePr>
            <p:nvPr/>
          </p:nvGraphicFramePr>
          <p:xfrm>
            <a:off x="0" y="455"/>
            <a:ext cx="2541" cy="323"/>
          </p:xfrm>
          <a:graphic>
            <a:graphicData uri="http://schemas.openxmlformats.org/presentationml/2006/ole">
              <mc:AlternateContent xmlns:mc="http://schemas.openxmlformats.org/markup-compatibility/2006">
                <mc:Choice xmlns:v="urn:schemas-microsoft-com:vml" Requires="v">
                  <p:oleObj spid="_x0000_s3685" name="" r:id="rId21" imgW="2286000" imgH="292100" progId="">
                    <p:embed/>
                  </p:oleObj>
                </mc:Choice>
                <mc:Fallback>
                  <p:oleObj name="" r:id="rId21" imgW="2286000" imgH="292100" progId="">
                    <p:embed/>
                    <p:pic>
                      <p:nvPicPr>
                        <p:cNvPr id="0" name="图片 3684"/>
                        <p:cNvPicPr/>
                        <p:nvPr/>
                      </p:nvPicPr>
                      <p:blipFill>
                        <a:blip r:embed="rId22"/>
                        <a:stretch>
                          <a:fillRect/>
                        </a:stretch>
                      </p:blipFill>
                      <p:spPr>
                        <a:xfrm>
                          <a:off x="0" y="455"/>
                          <a:ext cx="2541" cy="323"/>
                        </a:xfrm>
                        <a:prstGeom prst="rect">
                          <a:avLst/>
                        </a:prstGeom>
                        <a:noFill/>
                        <a:ln w="38100">
                          <a:noFill/>
                          <a:miter/>
                        </a:ln>
                      </p:spPr>
                    </p:pic>
                  </p:oleObj>
                </mc:Fallback>
              </mc:AlternateContent>
            </a:graphicData>
          </a:graphic>
        </p:graphicFrame>
        <p:graphicFrame>
          <p:nvGraphicFramePr>
            <p:cNvPr id="63503" name="对象 74784"/>
            <p:cNvGraphicFramePr>
              <a:graphicFrameLocks noChangeAspect="1"/>
            </p:cNvGraphicFramePr>
            <p:nvPr/>
          </p:nvGraphicFramePr>
          <p:xfrm>
            <a:off x="2973" y="337"/>
            <a:ext cx="1468" cy="292"/>
          </p:xfrm>
          <a:graphic>
            <a:graphicData uri="http://schemas.openxmlformats.org/presentationml/2006/ole">
              <mc:AlternateContent xmlns:mc="http://schemas.openxmlformats.org/markup-compatibility/2006">
                <mc:Choice xmlns:v="urn:schemas-microsoft-com:vml" Requires="v">
                  <p:oleObj spid="_x0000_s3686" name="" r:id="rId23" imgW="1344295" imgH="268605" progId="">
                    <p:embed/>
                  </p:oleObj>
                </mc:Choice>
                <mc:Fallback>
                  <p:oleObj name="" r:id="rId23" imgW="1344295" imgH="268605" progId="">
                    <p:embed/>
                    <p:pic>
                      <p:nvPicPr>
                        <p:cNvPr id="0" name="图片 3685"/>
                        <p:cNvPicPr/>
                        <p:nvPr/>
                      </p:nvPicPr>
                      <p:blipFill>
                        <a:blip r:embed="rId24"/>
                        <a:stretch>
                          <a:fillRect/>
                        </a:stretch>
                      </p:blipFill>
                      <p:spPr>
                        <a:xfrm>
                          <a:off x="2973" y="337"/>
                          <a:ext cx="1468" cy="292"/>
                        </a:xfrm>
                        <a:prstGeom prst="rect">
                          <a:avLst/>
                        </a:prstGeom>
                        <a:noFill/>
                        <a:ln w="38100">
                          <a:noFill/>
                          <a:miter/>
                        </a:ln>
                      </p:spPr>
                    </p:pic>
                  </p:oleObj>
                </mc:Fallback>
              </mc:AlternateContent>
            </a:graphicData>
          </a:graphic>
        </p:graphicFrame>
      </p:grpSp>
      <p:sp>
        <p:nvSpPr>
          <p:cNvPr id="63500"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74754"/>
                                        </p:tgtEl>
                                        <p:attrNameLst>
                                          <p:attrName>style.visibility</p:attrName>
                                        </p:attrNameLst>
                                      </p:cBhvr>
                                      <p:to>
                                        <p:strVal val="visible"/>
                                      </p:to>
                                    </p:set>
                                    <p:anim calcmode="lin" valueType="num">
                                      <p:cBhvr>
                                        <p:cTn id="7" dur="1000" fill="hold"/>
                                        <p:tgtEl>
                                          <p:spTgt spid="74754"/>
                                        </p:tgtEl>
                                        <p:attrNameLst>
                                          <p:attrName>ppt_w</p:attrName>
                                        </p:attrNameLst>
                                      </p:cBhvr>
                                      <p:tavLst>
                                        <p:tav tm="0">
                                          <p:val>
                                            <p:fltVal val="0.000000"/>
                                          </p:val>
                                        </p:tav>
                                        <p:tav tm="100000">
                                          <p:val>
                                            <p:strVal val="#ppt_w"/>
                                          </p:val>
                                        </p:tav>
                                      </p:tavLst>
                                    </p:anim>
                                    <p:anim calcmode="lin" valueType="num">
                                      <p:cBhvr>
                                        <p:cTn id="8" dur="1000" fill="hold"/>
                                        <p:tgtEl>
                                          <p:spTgt spid="74754"/>
                                        </p:tgtEl>
                                        <p:attrNameLst>
                                          <p:attrName>ppt_h</p:attrName>
                                        </p:attrNameLst>
                                      </p:cBhvr>
                                      <p:tavLst>
                                        <p:tav tm="0">
                                          <p:val>
                                            <p:fltVal val="0.000000"/>
                                          </p:val>
                                        </p:tav>
                                        <p:tav tm="100000">
                                          <p:val>
                                            <p:strVal val="#ppt_h"/>
                                          </p:val>
                                        </p:tav>
                                      </p:tavLst>
                                    </p:anim>
                                    <p:anim calcmode="lin" valueType="num">
                                      <p:cBhvr>
                                        <p:cTn id="9" dur="1000" fill="hold"/>
                                        <p:tgtEl>
                                          <p:spTgt spid="74754"/>
                                        </p:tgtEl>
                                        <p:attrNameLst>
                                          <p:attrName>ppt_x</p:attrName>
                                        </p:attrNameLst>
                                      </p:cBhvr>
                                      <p:tavLst>
                                        <p:tav tm="0" fmla="#ppt_x+(cos(-2*pi*(1-$))*-#ppt_x-sin(-2*pi*(1-$))*(1-#ppt_y))*(1-$)">
                                          <p:val>
                                            <p:fltVal val="0.000000"/>
                                          </p:val>
                                        </p:tav>
                                        <p:tav tm="100000">
                                          <p:val>
                                            <p:fltVal val="1.000000"/>
                                          </p:val>
                                        </p:tav>
                                      </p:tavLst>
                                    </p:anim>
                                    <p:anim calcmode="lin" valueType="num">
                                      <p:cBhvr>
                                        <p:cTn id="10" dur="1000" fill="hold"/>
                                        <p:tgtEl>
                                          <p:spTgt spid="74754"/>
                                        </p:tgtEl>
                                        <p:attrNameLst>
                                          <p:attrName>ppt_y</p:attrName>
                                        </p:attrNameLst>
                                      </p:cBhvr>
                                      <p:tavLst>
                                        <p:tav tm="0" fmla="#ppt_y+(sin(-2*pi*(1-$))*-#ppt_x+cos(-2*pi*(1-$))*(1-#ppt_y))*(1-$)">
                                          <p:val>
                                            <p:fltVal val="0.000000"/>
                                          </p:val>
                                        </p:tav>
                                        <p:tav tm="100000">
                                          <p:val>
                                            <p:fltVal val="1.000000"/>
                                          </p:val>
                                        </p:tav>
                                      </p:tavLst>
                                    </p:anim>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0-#ppt_w/2"/>
                                          </p:val>
                                        </p:tav>
                                        <p:tav tm="100000">
                                          <p:val>
                                            <p:strVal val="#ppt_x"/>
                                          </p:val>
                                        </p:tav>
                                      </p:tavLst>
                                    </p:anim>
                                    <p:anim calcmode="lin" valueType="num">
                                      <p:cBhvr additive="base">
                                        <p:cTn id="15"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5" presetClass="entr" presetSubtype="0" fill="hold" grpId="0" nodeType="clickEffect">
                                  <p:stCondLst>
                                    <p:cond delay="0"/>
                                  </p:stCondLst>
                                  <p:childTnLst>
                                    <p:set>
                                      <p:cBhvr>
                                        <p:cTn id="19" dur="1" fill="hold">
                                          <p:stCondLst>
                                            <p:cond delay="0"/>
                                          </p:stCondLst>
                                        </p:cTn>
                                        <p:tgtEl>
                                          <p:spTgt spid="74757"/>
                                        </p:tgtEl>
                                        <p:attrNameLst>
                                          <p:attrName>style.visibility</p:attrName>
                                        </p:attrNameLst>
                                      </p:cBhvr>
                                      <p:to>
                                        <p:strVal val="visible"/>
                                      </p:to>
                                    </p:set>
                                    <p:anim calcmode="lin" valueType="num">
                                      <p:cBhvr>
                                        <p:cTn id="20" dur="1000" fill="hold"/>
                                        <p:tgtEl>
                                          <p:spTgt spid="74757"/>
                                        </p:tgtEl>
                                        <p:attrNameLst>
                                          <p:attrName>ppt_w</p:attrName>
                                        </p:attrNameLst>
                                      </p:cBhvr>
                                      <p:tavLst>
                                        <p:tav tm="0">
                                          <p:val>
                                            <p:fltVal val="0.000000"/>
                                          </p:val>
                                        </p:tav>
                                        <p:tav tm="100000">
                                          <p:val>
                                            <p:strVal val="#ppt_w"/>
                                          </p:val>
                                        </p:tav>
                                      </p:tavLst>
                                    </p:anim>
                                    <p:anim calcmode="lin" valueType="num">
                                      <p:cBhvr>
                                        <p:cTn id="21" dur="1000" fill="hold"/>
                                        <p:tgtEl>
                                          <p:spTgt spid="74757"/>
                                        </p:tgtEl>
                                        <p:attrNameLst>
                                          <p:attrName>ppt_h</p:attrName>
                                        </p:attrNameLst>
                                      </p:cBhvr>
                                      <p:tavLst>
                                        <p:tav tm="0">
                                          <p:val>
                                            <p:fltVal val="0.000000"/>
                                          </p:val>
                                        </p:tav>
                                        <p:tav tm="100000">
                                          <p:val>
                                            <p:strVal val="#ppt_h"/>
                                          </p:val>
                                        </p:tav>
                                      </p:tavLst>
                                    </p:anim>
                                    <p:anim calcmode="lin" valueType="num">
                                      <p:cBhvr>
                                        <p:cTn id="22" dur="1000" fill="hold"/>
                                        <p:tgtEl>
                                          <p:spTgt spid="74757"/>
                                        </p:tgtEl>
                                        <p:attrNameLst>
                                          <p:attrName>ppt_x</p:attrName>
                                        </p:attrNameLst>
                                      </p:cBhvr>
                                      <p:tavLst>
                                        <p:tav tm="0" fmla="#ppt_x+(cos(-2*pi*(1-$))*-#ppt_x-sin(-2*pi*(1-$))*(1-#ppt_y))*(1-$)">
                                          <p:val>
                                            <p:fltVal val="0.000000"/>
                                          </p:val>
                                        </p:tav>
                                        <p:tav tm="100000">
                                          <p:val>
                                            <p:fltVal val="1.000000"/>
                                          </p:val>
                                        </p:tav>
                                      </p:tavLst>
                                    </p:anim>
                                    <p:anim calcmode="lin" valueType="num">
                                      <p:cBhvr>
                                        <p:cTn id="23" dur="1000" fill="hold"/>
                                        <p:tgtEl>
                                          <p:spTgt spid="74757"/>
                                        </p:tgtEl>
                                        <p:attrNameLst>
                                          <p:attrName>ppt_y</p:attrName>
                                        </p:attrNameLst>
                                      </p:cBhvr>
                                      <p:tavLst>
                                        <p:tav tm="0" fmla="#ppt_y+(sin(-2*pi*(1-$))*-#ppt_x+cos(-2*pi*(1-$))*(1-#ppt_y))*(1-$)">
                                          <p:val>
                                            <p:fltVal val="0.000000"/>
                                          </p:val>
                                        </p:tav>
                                        <p:tav tm="100000">
                                          <p:val>
                                            <p:fltVal val="1.000000"/>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additive="base">
                                        <p:cTn id="28" dur="500" fill="hold"/>
                                        <p:tgtEl>
                                          <p:spTgt spid="2"/>
                                        </p:tgtEl>
                                        <p:attrNameLst>
                                          <p:attrName>ppt_x</p:attrName>
                                        </p:attrNameLst>
                                      </p:cBhvr>
                                      <p:tavLst>
                                        <p:tav tm="0">
                                          <p:val>
                                            <p:strVal val="0-#ppt_w/2"/>
                                          </p:val>
                                        </p:tav>
                                        <p:tav tm="100000">
                                          <p:val>
                                            <p:strVal val="#ppt_x"/>
                                          </p:val>
                                        </p:tav>
                                      </p:tavLst>
                                    </p:anim>
                                    <p:anim calcmode="lin" valueType="num">
                                      <p:cBhvr additive="base">
                                        <p:cTn id="29"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additive="base">
                                        <p:cTn id="34" dur="500" fill="hold"/>
                                        <p:tgtEl>
                                          <p:spTgt spid="4"/>
                                        </p:tgtEl>
                                        <p:attrNameLst>
                                          <p:attrName>ppt_x</p:attrName>
                                        </p:attrNameLst>
                                      </p:cBhvr>
                                      <p:tavLst>
                                        <p:tav tm="0">
                                          <p:val>
                                            <p:strVal val="0-#ppt_w/2"/>
                                          </p:val>
                                        </p:tav>
                                        <p:tav tm="100000">
                                          <p:val>
                                            <p:strVal val="#ppt_x"/>
                                          </p:val>
                                        </p:tav>
                                      </p:tavLst>
                                    </p:anim>
                                    <p:anim calcmode="lin" valueType="num">
                                      <p:cBhvr additive="base">
                                        <p:cTn id="35"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nodeType="clickEffect">
                                  <p:stCondLst>
                                    <p:cond delay="0"/>
                                  </p:stCondLst>
                                  <p:childTnLst>
                                    <p:set>
                                      <p:cBhvr>
                                        <p:cTn id="39" dur="1" fill="hold">
                                          <p:stCondLst>
                                            <p:cond delay="0"/>
                                          </p:stCondLst>
                                        </p:cTn>
                                        <p:tgtEl>
                                          <p:spTgt spid="74770"/>
                                        </p:tgtEl>
                                        <p:attrNameLst>
                                          <p:attrName>style.visibility</p:attrName>
                                        </p:attrNameLst>
                                      </p:cBhvr>
                                      <p:to>
                                        <p:strVal val="visible"/>
                                      </p:to>
                                    </p:set>
                                    <p:anim calcmode="lin" valueType="num">
                                      <p:cBhvr additive="base">
                                        <p:cTn id="40" dur="500" fill="hold"/>
                                        <p:tgtEl>
                                          <p:spTgt spid="74770"/>
                                        </p:tgtEl>
                                        <p:attrNameLst>
                                          <p:attrName>ppt_x</p:attrName>
                                        </p:attrNameLst>
                                      </p:cBhvr>
                                      <p:tavLst>
                                        <p:tav tm="0">
                                          <p:val>
                                            <p:strVal val="0-#ppt_w/2"/>
                                          </p:val>
                                        </p:tav>
                                        <p:tav tm="100000">
                                          <p:val>
                                            <p:strVal val="#ppt_x"/>
                                          </p:val>
                                        </p:tav>
                                      </p:tavLst>
                                    </p:anim>
                                    <p:anim calcmode="lin" valueType="num">
                                      <p:cBhvr additive="base">
                                        <p:cTn id="41" dur="500" fill="hold"/>
                                        <p:tgtEl>
                                          <p:spTgt spid="74770"/>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nodeType="click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additive="base">
                                        <p:cTn id="46" dur="500" fill="hold"/>
                                        <p:tgtEl>
                                          <p:spTgt spid="6"/>
                                        </p:tgtEl>
                                        <p:attrNameLst>
                                          <p:attrName>ppt_x</p:attrName>
                                        </p:attrNameLst>
                                      </p:cBhvr>
                                      <p:tavLst>
                                        <p:tav tm="0">
                                          <p:val>
                                            <p:strVal val="0-#ppt_w/2"/>
                                          </p:val>
                                        </p:tav>
                                        <p:tav tm="100000">
                                          <p:val>
                                            <p:strVal val="#ppt_x"/>
                                          </p:val>
                                        </p:tav>
                                      </p:tavLst>
                                    </p:anim>
                                    <p:anim calcmode="lin" valueType="num">
                                      <p:cBhvr additive="base">
                                        <p:cTn id="47"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8" fill="hold" nodeType="click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additive="base">
                                        <p:cTn id="52" dur="500" fill="hold"/>
                                        <p:tgtEl>
                                          <p:spTgt spid="8"/>
                                        </p:tgtEl>
                                        <p:attrNameLst>
                                          <p:attrName>ppt_x</p:attrName>
                                        </p:attrNameLst>
                                      </p:cBhvr>
                                      <p:tavLst>
                                        <p:tav tm="0">
                                          <p:val>
                                            <p:strVal val="0-#ppt_w/2"/>
                                          </p:val>
                                        </p:tav>
                                        <p:tav tm="100000">
                                          <p:val>
                                            <p:strVal val="#ppt_x"/>
                                          </p:val>
                                        </p:tav>
                                      </p:tavLst>
                                    </p:anim>
                                    <p:anim calcmode="lin" valueType="num">
                                      <p:cBhvr additive="base">
                                        <p:cTn id="53"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8" fill="hold" nodeType="clickEffect">
                                  <p:stCondLst>
                                    <p:cond delay="0"/>
                                  </p:stCondLst>
                                  <p:childTnLst>
                                    <p:set>
                                      <p:cBhvr>
                                        <p:cTn id="57" dur="1" fill="hold">
                                          <p:stCondLst>
                                            <p:cond delay="0"/>
                                          </p:stCondLst>
                                        </p:cTn>
                                        <p:tgtEl>
                                          <p:spTgt spid="74755"/>
                                        </p:tgtEl>
                                        <p:attrNameLst>
                                          <p:attrName>style.visibility</p:attrName>
                                        </p:attrNameLst>
                                      </p:cBhvr>
                                      <p:to>
                                        <p:strVal val="visible"/>
                                      </p:to>
                                    </p:set>
                                    <p:anim calcmode="lin" valueType="num">
                                      <p:cBhvr additive="base">
                                        <p:cTn id="58" dur="500" fill="hold"/>
                                        <p:tgtEl>
                                          <p:spTgt spid="74755"/>
                                        </p:tgtEl>
                                        <p:attrNameLst>
                                          <p:attrName>ppt_x</p:attrName>
                                        </p:attrNameLst>
                                      </p:cBhvr>
                                      <p:tavLst>
                                        <p:tav tm="0">
                                          <p:val>
                                            <p:strVal val="0-#ppt_w/2"/>
                                          </p:val>
                                        </p:tav>
                                        <p:tav tm="100000">
                                          <p:val>
                                            <p:strVal val="#ppt_x"/>
                                          </p:val>
                                        </p:tav>
                                      </p:tavLst>
                                    </p:anim>
                                    <p:anim calcmode="lin" valueType="num">
                                      <p:cBhvr additive="base">
                                        <p:cTn id="59" dur="500" fill="hold"/>
                                        <p:tgtEl>
                                          <p:spTgt spid="74755"/>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8" fill="hold" nodeType="clickEffect">
                                  <p:stCondLst>
                                    <p:cond delay="0"/>
                                  </p:stCondLst>
                                  <p:childTnLst>
                                    <p:set>
                                      <p:cBhvr>
                                        <p:cTn id="63" dur="1" fill="hold">
                                          <p:stCondLst>
                                            <p:cond delay="0"/>
                                          </p:stCondLst>
                                        </p:cTn>
                                        <p:tgtEl>
                                          <p:spTgt spid="74756"/>
                                        </p:tgtEl>
                                        <p:attrNameLst>
                                          <p:attrName>style.visibility</p:attrName>
                                        </p:attrNameLst>
                                      </p:cBhvr>
                                      <p:to>
                                        <p:strVal val="visible"/>
                                      </p:to>
                                    </p:set>
                                    <p:anim calcmode="lin" valueType="num">
                                      <p:cBhvr additive="base">
                                        <p:cTn id="64" dur="500" fill="hold"/>
                                        <p:tgtEl>
                                          <p:spTgt spid="74756"/>
                                        </p:tgtEl>
                                        <p:attrNameLst>
                                          <p:attrName>ppt_x</p:attrName>
                                        </p:attrNameLst>
                                      </p:cBhvr>
                                      <p:tavLst>
                                        <p:tav tm="0">
                                          <p:val>
                                            <p:strVal val="0-#ppt_w/2"/>
                                          </p:val>
                                        </p:tav>
                                        <p:tav tm="100000">
                                          <p:val>
                                            <p:strVal val="#ppt_x"/>
                                          </p:val>
                                        </p:tav>
                                      </p:tavLst>
                                    </p:anim>
                                    <p:anim calcmode="lin" valueType="num">
                                      <p:cBhvr additive="base">
                                        <p:cTn id="65" dur="500" fill="hold"/>
                                        <p:tgtEl>
                                          <p:spTgt spid="747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4" grpId="0"/>
      <p:bldP spid="7475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4514" name="矩形 75777"/>
          <p:cNvSpPr/>
          <p:nvPr/>
        </p:nvSpPr>
        <p:spPr>
          <a:xfrm>
            <a:off x="425450" y="366713"/>
            <a:ext cx="5797550" cy="460375"/>
          </a:xfrm>
          <a:prstGeom prst="rect">
            <a:avLst/>
          </a:prstGeom>
          <a:noFill/>
          <a:ln w="9525">
            <a:noFill/>
          </a:ln>
        </p:spPr>
        <p:txBody>
          <a:bodyPr anchor="ctr" anchorCtr="0">
            <a:spAutoFit/>
          </a:bodyPr>
          <a:p>
            <a:r>
              <a:rPr lang="zh-CN" altLang="en-US" sz="2400" dirty="0">
                <a:latin typeface="Times New Roman" panose="02020603050405020304" pitchFamily="18" charset="0"/>
                <a:cs typeface="Times New Roman" panose="02020603050405020304" pitchFamily="18" charset="0"/>
              </a:rPr>
              <a:t>例．已知</a:t>
            </a:r>
            <a:r>
              <a:rPr lang="zh-CN" altLang="en-US" sz="2400" dirty="0">
                <a:latin typeface="Times New Roman" panose="02020603050405020304" pitchFamily="18" charset="0"/>
              </a:rPr>
              <a:t>                                              ，</a:t>
            </a:r>
            <a:endParaRPr lang="zh-CN" altLang="en-US" sz="2400" dirty="0">
              <a:latin typeface="Times New Roman" panose="02020603050405020304" pitchFamily="18" charset="0"/>
            </a:endParaRPr>
          </a:p>
        </p:txBody>
      </p:sp>
      <p:sp>
        <p:nvSpPr>
          <p:cNvPr id="64515" name="矩形 75778"/>
          <p:cNvSpPr/>
          <p:nvPr/>
        </p:nvSpPr>
        <p:spPr>
          <a:xfrm>
            <a:off x="0" y="3322638"/>
            <a:ext cx="9144000" cy="0"/>
          </a:xfrm>
          <a:prstGeom prst="rect">
            <a:avLst/>
          </a:prstGeom>
          <a:noFill/>
          <a:ln w="9525">
            <a:noFill/>
          </a:ln>
        </p:spPr>
        <p:txBody>
          <a:bodyPr/>
          <a:p>
            <a:endParaRPr lang="zh-CN" altLang="en-US" dirty="0">
              <a:latin typeface="Times New Roman" panose="02020603050405020304" pitchFamily="18" charset="0"/>
            </a:endParaRPr>
          </a:p>
        </p:txBody>
      </p:sp>
      <p:graphicFrame>
        <p:nvGraphicFramePr>
          <p:cNvPr id="64516" name="对象 75779"/>
          <p:cNvGraphicFramePr>
            <a:graphicFrameLocks noChangeAspect="1"/>
          </p:cNvGraphicFramePr>
          <p:nvPr/>
        </p:nvGraphicFramePr>
        <p:xfrm>
          <a:off x="2317750" y="368300"/>
          <a:ext cx="3252788" cy="474663"/>
        </p:xfrm>
        <a:graphic>
          <a:graphicData uri="http://schemas.openxmlformats.org/presentationml/2006/ole">
            <mc:AlternateContent xmlns:mc="http://schemas.openxmlformats.org/markup-compatibility/2006">
              <mc:Choice xmlns:v="urn:schemas-microsoft-com:vml" Requires="v">
                <p:oleObj spid="_x0000_s3687" name="" r:id="rId1" imgW="1993900" imgH="292100" progId="">
                  <p:embed/>
                </p:oleObj>
              </mc:Choice>
              <mc:Fallback>
                <p:oleObj name="" r:id="rId1" imgW="1993900" imgH="292100" progId="">
                  <p:embed/>
                  <p:pic>
                    <p:nvPicPr>
                      <p:cNvPr id="0" name="图片 3686"/>
                      <p:cNvPicPr/>
                      <p:nvPr/>
                    </p:nvPicPr>
                    <p:blipFill>
                      <a:blip r:embed="rId2"/>
                      <a:stretch>
                        <a:fillRect/>
                      </a:stretch>
                    </p:blipFill>
                    <p:spPr>
                      <a:xfrm>
                        <a:off x="2317750" y="368300"/>
                        <a:ext cx="3252788" cy="474663"/>
                      </a:xfrm>
                      <a:prstGeom prst="rect">
                        <a:avLst/>
                      </a:prstGeom>
                      <a:noFill/>
                      <a:ln w="38100">
                        <a:noFill/>
                        <a:miter/>
                      </a:ln>
                    </p:spPr>
                  </p:pic>
                </p:oleObj>
              </mc:Fallback>
            </mc:AlternateContent>
          </a:graphicData>
        </a:graphic>
      </p:graphicFrame>
      <p:sp>
        <p:nvSpPr>
          <p:cNvPr id="64517" name="矩形 75780"/>
          <p:cNvSpPr/>
          <p:nvPr/>
        </p:nvSpPr>
        <p:spPr>
          <a:xfrm>
            <a:off x="0" y="3322638"/>
            <a:ext cx="9144000" cy="0"/>
          </a:xfrm>
          <a:prstGeom prst="rect">
            <a:avLst/>
          </a:prstGeom>
          <a:noFill/>
          <a:ln w="9525">
            <a:noFill/>
          </a:ln>
        </p:spPr>
        <p:txBody>
          <a:bodyPr/>
          <a:p>
            <a:endParaRPr lang="zh-CN" altLang="en-US" dirty="0">
              <a:latin typeface="Times New Roman" panose="02020603050405020304" pitchFamily="18" charset="0"/>
            </a:endParaRPr>
          </a:p>
        </p:txBody>
      </p:sp>
      <p:graphicFrame>
        <p:nvGraphicFramePr>
          <p:cNvPr id="64518" name="对象 75781"/>
          <p:cNvGraphicFramePr>
            <a:graphicFrameLocks noChangeAspect="1"/>
          </p:cNvGraphicFramePr>
          <p:nvPr/>
        </p:nvGraphicFramePr>
        <p:xfrm>
          <a:off x="5867400" y="368300"/>
          <a:ext cx="3098800" cy="446088"/>
        </p:xfrm>
        <a:graphic>
          <a:graphicData uri="http://schemas.openxmlformats.org/presentationml/2006/ole">
            <mc:AlternateContent xmlns:mc="http://schemas.openxmlformats.org/markup-compatibility/2006">
              <mc:Choice xmlns:v="urn:schemas-microsoft-com:vml" Requires="v">
                <p:oleObj spid="_x0000_s3683" name="" r:id="rId3" imgW="2006600" imgH="292100" progId="">
                  <p:embed/>
                </p:oleObj>
              </mc:Choice>
              <mc:Fallback>
                <p:oleObj name="" r:id="rId3" imgW="2006600" imgH="292100" progId="">
                  <p:embed/>
                  <p:pic>
                    <p:nvPicPr>
                      <p:cNvPr id="0" name="图片 3682"/>
                      <p:cNvPicPr/>
                      <p:nvPr/>
                    </p:nvPicPr>
                    <p:blipFill>
                      <a:blip r:embed="rId4"/>
                      <a:stretch>
                        <a:fillRect/>
                      </a:stretch>
                    </p:blipFill>
                    <p:spPr>
                      <a:xfrm>
                        <a:off x="5867400" y="368300"/>
                        <a:ext cx="3098800" cy="446088"/>
                      </a:xfrm>
                      <a:prstGeom prst="rect">
                        <a:avLst/>
                      </a:prstGeom>
                      <a:noFill/>
                      <a:ln w="38100">
                        <a:noFill/>
                        <a:miter/>
                      </a:ln>
                    </p:spPr>
                  </p:pic>
                </p:oleObj>
              </mc:Fallback>
            </mc:AlternateContent>
          </a:graphicData>
        </a:graphic>
      </p:graphicFrame>
      <p:graphicFrame>
        <p:nvGraphicFramePr>
          <p:cNvPr id="64519" name="对象 75782"/>
          <p:cNvGraphicFramePr>
            <a:graphicFrameLocks noChangeAspect="1"/>
          </p:cNvGraphicFramePr>
          <p:nvPr/>
        </p:nvGraphicFramePr>
        <p:xfrm>
          <a:off x="1973263" y="944563"/>
          <a:ext cx="1606550" cy="495300"/>
        </p:xfrm>
        <a:graphic>
          <a:graphicData uri="http://schemas.openxmlformats.org/presentationml/2006/ole">
            <mc:AlternateContent xmlns:mc="http://schemas.openxmlformats.org/markup-compatibility/2006">
              <mc:Choice xmlns:v="urn:schemas-microsoft-com:vml" Requires="v">
                <p:oleObj spid="_x0000_s3688" name="" r:id="rId5" imgW="1031875" imgH="318770" progId="">
                  <p:embed/>
                </p:oleObj>
              </mc:Choice>
              <mc:Fallback>
                <p:oleObj name="" r:id="rId5" imgW="1031875" imgH="318770" progId="">
                  <p:embed/>
                  <p:pic>
                    <p:nvPicPr>
                      <p:cNvPr id="0" name="图片 3687"/>
                      <p:cNvPicPr/>
                      <p:nvPr/>
                    </p:nvPicPr>
                    <p:blipFill>
                      <a:blip r:embed="rId6"/>
                      <a:stretch>
                        <a:fillRect/>
                      </a:stretch>
                    </p:blipFill>
                    <p:spPr>
                      <a:xfrm>
                        <a:off x="1973263" y="944563"/>
                        <a:ext cx="1606550" cy="495300"/>
                      </a:xfrm>
                      <a:prstGeom prst="rect">
                        <a:avLst/>
                      </a:prstGeom>
                      <a:noFill/>
                      <a:ln w="38100">
                        <a:noFill/>
                        <a:miter/>
                      </a:ln>
                    </p:spPr>
                  </p:pic>
                </p:oleObj>
              </mc:Fallback>
            </mc:AlternateContent>
          </a:graphicData>
        </a:graphic>
      </p:graphicFrame>
      <p:sp>
        <p:nvSpPr>
          <p:cNvPr id="64520" name="文本框 75783"/>
          <p:cNvSpPr txBox="1"/>
          <p:nvPr/>
        </p:nvSpPr>
        <p:spPr>
          <a:xfrm>
            <a:off x="1482725" y="893763"/>
            <a:ext cx="490538" cy="457200"/>
          </a:xfrm>
          <a:prstGeom prst="rect">
            <a:avLst/>
          </a:prstGeom>
          <a:noFill/>
          <a:ln w="9525">
            <a:noFill/>
          </a:ln>
        </p:spPr>
        <p:txBody>
          <a:bodyPr wrap="none">
            <a:spAutoFit/>
          </a:bodyPr>
          <a:p>
            <a:pPr>
              <a:spcBef>
                <a:spcPct val="50000"/>
              </a:spcBef>
            </a:pPr>
            <a:r>
              <a:rPr lang="zh-CN" altLang="en-US" sz="2400" dirty="0">
                <a:latin typeface="Times New Roman" panose="02020603050405020304" pitchFamily="18" charset="0"/>
              </a:rPr>
              <a:t>求</a:t>
            </a:r>
            <a:endParaRPr lang="zh-CN" altLang="en-US" sz="2400" dirty="0">
              <a:latin typeface="Times New Roman" panose="02020603050405020304" pitchFamily="18" charset="0"/>
            </a:endParaRPr>
          </a:p>
        </p:txBody>
      </p:sp>
      <p:sp>
        <p:nvSpPr>
          <p:cNvPr id="75785" name="矩形 75784"/>
          <p:cNvSpPr/>
          <p:nvPr/>
        </p:nvSpPr>
        <p:spPr>
          <a:xfrm>
            <a:off x="501650" y="1747838"/>
            <a:ext cx="987425" cy="519112"/>
          </a:xfrm>
          <a:prstGeom prst="rect">
            <a:avLst/>
          </a:prstGeom>
          <a:noFill/>
          <a:ln w="9525">
            <a:noFill/>
          </a:ln>
        </p:spPr>
        <p:txBody>
          <a:bodyPr wrap="none" anchor="ctr" anchorCtr="0">
            <a:spAutoFit/>
          </a:bodyPr>
          <a:p>
            <a:r>
              <a:rPr lang="zh-CN" altLang="en-US" dirty="0">
                <a:latin typeface="Times New Roman" panose="02020603050405020304" pitchFamily="18" charset="0"/>
              </a:rPr>
              <a:t>解： </a:t>
            </a:r>
            <a:endParaRPr lang="zh-CN" altLang="en-US" dirty="0">
              <a:latin typeface="Times New Roman" panose="02020603050405020304" pitchFamily="18" charset="0"/>
            </a:endParaRPr>
          </a:p>
        </p:txBody>
      </p:sp>
      <p:sp>
        <p:nvSpPr>
          <p:cNvPr id="64522" name="矩形 75785"/>
          <p:cNvSpPr/>
          <p:nvPr/>
        </p:nvSpPr>
        <p:spPr>
          <a:xfrm>
            <a:off x="0" y="3322638"/>
            <a:ext cx="9144000" cy="0"/>
          </a:xfrm>
          <a:prstGeom prst="rect">
            <a:avLst/>
          </a:prstGeom>
          <a:noFill/>
          <a:ln w="9525">
            <a:noFill/>
          </a:ln>
        </p:spPr>
        <p:txBody>
          <a:bodyPr/>
          <a:p>
            <a:endParaRPr lang="zh-CN" altLang="en-US" dirty="0">
              <a:latin typeface="Times New Roman" panose="02020603050405020304" pitchFamily="18" charset="0"/>
            </a:endParaRPr>
          </a:p>
        </p:txBody>
      </p:sp>
      <p:sp>
        <p:nvSpPr>
          <p:cNvPr id="64523" name="矩形 75786"/>
          <p:cNvSpPr/>
          <p:nvPr/>
        </p:nvSpPr>
        <p:spPr>
          <a:xfrm>
            <a:off x="0" y="3322638"/>
            <a:ext cx="9144000" cy="0"/>
          </a:xfrm>
          <a:prstGeom prst="rect">
            <a:avLst/>
          </a:prstGeom>
          <a:noFill/>
          <a:ln w="9525">
            <a:noFill/>
          </a:ln>
        </p:spPr>
        <p:txBody>
          <a:bodyPr/>
          <a:p>
            <a:endParaRPr lang="zh-CN" altLang="en-US" dirty="0">
              <a:latin typeface="Times New Roman" panose="02020603050405020304" pitchFamily="18" charset="0"/>
            </a:endParaRPr>
          </a:p>
        </p:txBody>
      </p:sp>
      <p:sp>
        <p:nvSpPr>
          <p:cNvPr id="64524" name="矩形 75787"/>
          <p:cNvSpPr/>
          <p:nvPr/>
        </p:nvSpPr>
        <p:spPr>
          <a:xfrm>
            <a:off x="0" y="3322638"/>
            <a:ext cx="9144000" cy="0"/>
          </a:xfrm>
          <a:prstGeom prst="rect">
            <a:avLst/>
          </a:prstGeom>
          <a:noFill/>
          <a:ln w="9525">
            <a:noFill/>
          </a:ln>
        </p:spPr>
        <p:txBody>
          <a:bodyPr/>
          <a:p>
            <a:endParaRPr lang="zh-CN" altLang="en-US" dirty="0">
              <a:latin typeface="Times New Roman" panose="02020603050405020304" pitchFamily="18" charset="0"/>
            </a:endParaRPr>
          </a:p>
        </p:txBody>
      </p:sp>
      <p:sp>
        <p:nvSpPr>
          <p:cNvPr id="64525" name="矩形 75788"/>
          <p:cNvSpPr/>
          <p:nvPr/>
        </p:nvSpPr>
        <p:spPr>
          <a:xfrm>
            <a:off x="0" y="3322638"/>
            <a:ext cx="9144000" cy="0"/>
          </a:xfrm>
          <a:prstGeom prst="rect">
            <a:avLst/>
          </a:prstGeom>
          <a:noFill/>
          <a:ln w="9525">
            <a:noFill/>
          </a:ln>
        </p:spPr>
        <p:txBody>
          <a:bodyPr/>
          <a:p>
            <a:endParaRPr lang="zh-CN" altLang="en-US" dirty="0">
              <a:latin typeface="Times New Roman" panose="02020603050405020304" pitchFamily="18" charset="0"/>
            </a:endParaRPr>
          </a:p>
        </p:txBody>
      </p:sp>
      <p:graphicFrame>
        <p:nvGraphicFramePr>
          <p:cNvPr id="75790" name="对象 75789"/>
          <p:cNvGraphicFramePr>
            <a:graphicFrameLocks noChangeAspect="1"/>
          </p:cNvGraphicFramePr>
          <p:nvPr/>
        </p:nvGraphicFramePr>
        <p:xfrm>
          <a:off x="1489075" y="5237163"/>
          <a:ext cx="5400675" cy="487362"/>
        </p:xfrm>
        <a:graphic>
          <a:graphicData uri="http://schemas.openxmlformats.org/presentationml/2006/ole">
            <mc:AlternateContent xmlns:mc="http://schemas.openxmlformats.org/markup-compatibility/2006">
              <mc:Choice xmlns:v="urn:schemas-microsoft-com:vml" Requires="v">
                <p:oleObj spid="_x0000_s3698" name="" r:id="rId7" imgW="3224530" imgH="292100" progId="">
                  <p:embed/>
                </p:oleObj>
              </mc:Choice>
              <mc:Fallback>
                <p:oleObj name="" r:id="rId7" imgW="3224530" imgH="292100" progId="">
                  <p:embed/>
                  <p:pic>
                    <p:nvPicPr>
                      <p:cNvPr id="0" name="图片 3697"/>
                      <p:cNvPicPr/>
                      <p:nvPr/>
                    </p:nvPicPr>
                    <p:blipFill>
                      <a:blip r:embed="rId8"/>
                      <a:stretch>
                        <a:fillRect/>
                      </a:stretch>
                    </p:blipFill>
                    <p:spPr>
                      <a:xfrm>
                        <a:off x="1489075" y="5237163"/>
                        <a:ext cx="5400675" cy="487362"/>
                      </a:xfrm>
                      <a:prstGeom prst="rect">
                        <a:avLst/>
                      </a:prstGeom>
                      <a:noFill/>
                      <a:ln w="38100">
                        <a:noFill/>
                        <a:miter/>
                      </a:ln>
                    </p:spPr>
                  </p:pic>
                </p:oleObj>
              </mc:Fallback>
            </mc:AlternateContent>
          </a:graphicData>
        </a:graphic>
      </p:graphicFrame>
      <p:grpSp>
        <p:nvGrpSpPr>
          <p:cNvPr id="2" name="组合 75790"/>
          <p:cNvGrpSpPr>
            <a:grpSpLocks noChangeAspect="1"/>
          </p:cNvGrpSpPr>
          <p:nvPr/>
        </p:nvGrpSpPr>
        <p:grpSpPr>
          <a:xfrm>
            <a:off x="1533525" y="1773238"/>
            <a:ext cx="7140575" cy="554037"/>
            <a:chOff x="0" y="0"/>
            <a:chExt cx="4498" cy="349"/>
          </a:xfrm>
        </p:grpSpPr>
        <p:graphicFrame>
          <p:nvGraphicFramePr>
            <p:cNvPr id="64535" name="对象 75791"/>
            <p:cNvGraphicFramePr>
              <a:graphicFrameLocks noChangeAspect="1"/>
            </p:cNvGraphicFramePr>
            <p:nvPr/>
          </p:nvGraphicFramePr>
          <p:xfrm>
            <a:off x="0" y="3"/>
            <a:ext cx="4498" cy="332"/>
          </p:xfrm>
          <a:graphic>
            <a:graphicData uri="http://schemas.openxmlformats.org/presentationml/2006/ole">
              <mc:AlternateContent xmlns:mc="http://schemas.openxmlformats.org/markup-compatibility/2006">
                <mc:Choice xmlns:v="urn:schemas-microsoft-com:vml" Requires="v">
                  <p:oleObj spid="_x0000_s3691" name="" r:id="rId9" imgW="2858135" imgH="304800" progId="">
                    <p:embed/>
                  </p:oleObj>
                </mc:Choice>
                <mc:Fallback>
                  <p:oleObj name="" r:id="rId9" imgW="2858135" imgH="304800" progId="">
                    <p:embed/>
                    <p:pic>
                      <p:nvPicPr>
                        <p:cNvPr id="0" name="图片 3690"/>
                        <p:cNvPicPr/>
                        <p:nvPr/>
                      </p:nvPicPr>
                      <p:blipFill>
                        <a:blip r:embed="rId10"/>
                        <a:stretch>
                          <a:fillRect/>
                        </a:stretch>
                      </p:blipFill>
                      <p:spPr>
                        <a:xfrm>
                          <a:off x="0" y="3"/>
                          <a:ext cx="4498" cy="332"/>
                        </a:xfrm>
                        <a:prstGeom prst="rect">
                          <a:avLst/>
                        </a:prstGeom>
                        <a:noFill/>
                        <a:ln w="38100">
                          <a:noFill/>
                          <a:miter/>
                        </a:ln>
                      </p:spPr>
                    </p:pic>
                  </p:oleObj>
                </mc:Fallback>
              </mc:AlternateContent>
            </a:graphicData>
          </a:graphic>
        </p:graphicFrame>
        <p:graphicFrame>
          <p:nvGraphicFramePr>
            <p:cNvPr id="64536" name="对象 75792"/>
            <p:cNvGraphicFramePr>
              <a:graphicFrameLocks noChangeAspect="1"/>
            </p:cNvGraphicFramePr>
            <p:nvPr/>
          </p:nvGraphicFramePr>
          <p:xfrm>
            <a:off x="630" y="0"/>
            <a:ext cx="523" cy="349"/>
          </p:xfrm>
          <a:graphic>
            <a:graphicData uri="http://schemas.openxmlformats.org/presentationml/2006/ole">
              <mc:AlternateContent xmlns:mc="http://schemas.openxmlformats.org/markup-compatibility/2006">
                <mc:Choice xmlns:v="urn:schemas-microsoft-com:vml" Requires="v">
                  <p:oleObj spid="_x0000_s3689" name="" r:id="rId11" imgW="254635" imgH="170180" progId="Visio.Drawing.11">
                    <p:embed/>
                  </p:oleObj>
                </mc:Choice>
                <mc:Fallback>
                  <p:oleObj name="" r:id="rId11" imgW="254635" imgH="170180" progId="Visio.Drawing.11">
                    <p:embed/>
                    <p:pic>
                      <p:nvPicPr>
                        <p:cNvPr id="0" name="图片 3688"/>
                        <p:cNvPicPr/>
                        <p:nvPr/>
                      </p:nvPicPr>
                      <p:blipFill>
                        <a:blip r:embed="rId12"/>
                        <a:stretch>
                          <a:fillRect/>
                        </a:stretch>
                      </p:blipFill>
                      <p:spPr>
                        <a:xfrm>
                          <a:off x="630" y="0"/>
                          <a:ext cx="523" cy="349"/>
                        </a:xfrm>
                        <a:prstGeom prst="rect">
                          <a:avLst/>
                        </a:prstGeom>
                        <a:noFill/>
                        <a:ln w="38100">
                          <a:noFill/>
                          <a:miter/>
                        </a:ln>
                      </p:spPr>
                    </p:pic>
                  </p:oleObj>
                </mc:Fallback>
              </mc:AlternateContent>
            </a:graphicData>
          </a:graphic>
        </p:graphicFrame>
      </p:grpSp>
      <p:grpSp>
        <p:nvGrpSpPr>
          <p:cNvPr id="3" name="组合 75793"/>
          <p:cNvGrpSpPr>
            <a:grpSpLocks noChangeAspect="1"/>
          </p:cNvGrpSpPr>
          <p:nvPr/>
        </p:nvGrpSpPr>
        <p:grpSpPr>
          <a:xfrm>
            <a:off x="1533525" y="2798763"/>
            <a:ext cx="4037013" cy="576262"/>
            <a:chOff x="0" y="0"/>
            <a:chExt cx="2543" cy="363"/>
          </a:xfrm>
        </p:grpSpPr>
        <p:graphicFrame>
          <p:nvGraphicFramePr>
            <p:cNvPr id="64533" name="对象 75794"/>
            <p:cNvGraphicFramePr>
              <a:graphicFrameLocks noChangeAspect="1"/>
            </p:cNvGraphicFramePr>
            <p:nvPr/>
          </p:nvGraphicFramePr>
          <p:xfrm>
            <a:off x="0" y="0"/>
            <a:ext cx="2543" cy="363"/>
          </p:xfrm>
          <a:graphic>
            <a:graphicData uri="http://schemas.openxmlformats.org/presentationml/2006/ole">
              <mc:AlternateContent xmlns:mc="http://schemas.openxmlformats.org/markup-compatibility/2006">
                <mc:Choice xmlns:v="urn:schemas-microsoft-com:vml" Requires="v">
                  <p:oleObj spid="_x0000_s3693" name="" r:id="rId13" imgW="1503045" imgH="305435" progId="">
                    <p:embed/>
                  </p:oleObj>
                </mc:Choice>
                <mc:Fallback>
                  <p:oleObj name="" r:id="rId13" imgW="1503045" imgH="305435" progId="">
                    <p:embed/>
                    <p:pic>
                      <p:nvPicPr>
                        <p:cNvPr id="0" name="图片 3692"/>
                        <p:cNvPicPr/>
                        <p:nvPr/>
                      </p:nvPicPr>
                      <p:blipFill>
                        <a:blip r:embed="rId14"/>
                        <a:stretch>
                          <a:fillRect/>
                        </a:stretch>
                      </p:blipFill>
                      <p:spPr>
                        <a:xfrm>
                          <a:off x="0" y="0"/>
                          <a:ext cx="2543" cy="363"/>
                        </a:xfrm>
                        <a:prstGeom prst="rect">
                          <a:avLst/>
                        </a:prstGeom>
                        <a:noFill/>
                        <a:ln w="38100">
                          <a:noFill/>
                          <a:miter/>
                        </a:ln>
                      </p:spPr>
                    </p:pic>
                  </p:oleObj>
                </mc:Fallback>
              </mc:AlternateContent>
            </a:graphicData>
          </a:graphic>
        </p:graphicFrame>
        <p:graphicFrame>
          <p:nvGraphicFramePr>
            <p:cNvPr id="64534" name="对象 75795"/>
            <p:cNvGraphicFramePr>
              <a:graphicFrameLocks noChangeAspect="1"/>
            </p:cNvGraphicFramePr>
            <p:nvPr/>
          </p:nvGraphicFramePr>
          <p:xfrm>
            <a:off x="718" y="8"/>
            <a:ext cx="523" cy="349"/>
          </p:xfrm>
          <a:graphic>
            <a:graphicData uri="http://schemas.openxmlformats.org/presentationml/2006/ole">
              <mc:AlternateContent xmlns:mc="http://schemas.openxmlformats.org/markup-compatibility/2006">
                <mc:Choice xmlns:v="urn:schemas-microsoft-com:vml" Requires="v">
                  <p:oleObj spid="_x0000_s3690" name="" r:id="rId15" imgW="254635" imgH="170180" progId="Visio.Drawing.11">
                    <p:embed/>
                  </p:oleObj>
                </mc:Choice>
                <mc:Fallback>
                  <p:oleObj name="" r:id="rId15" imgW="254635" imgH="170180" progId="Visio.Drawing.11">
                    <p:embed/>
                    <p:pic>
                      <p:nvPicPr>
                        <p:cNvPr id="0" name="图片 3689"/>
                        <p:cNvPicPr/>
                        <p:nvPr/>
                      </p:nvPicPr>
                      <p:blipFill>
                        <a:blip r:embed="rId12"/>
                        <a:stretch>
                          <a:fillRect/>
                        </a:stretch>
                      </p:blipFill>
                      <p:spPr>
                        <a:xfrm>
                          <a:off x="718" y="8"/>
                          <a:ext cx="523" cy="349"/>
                        </a:xfrm>
                        <a:prstGeom prst="rect">
                          <a:avLst/>
                        </a:prstGeom>
                        <a:noFill/>
                        <a:ln w="38100">
                          <a:noFill/>
                          <a:miter/>
                        </a:ln>
                      </p:spPr>
                    </p:pic>
                  </p:oleObj>
                </mc:Fallback>
              </mc:AlternateContent>
            </a:graphicData>
          </a:graphic>
        </p:graphicFrame>
      </p:grpSp>
      <p:grpSp>
        <p:nvGrpSpPr>
          <p:cNvPr id="4" name="组合 75796"/>
          <p:cNvGrpSpPr>
            <a:grpSpLocks noChangeAspect="1"/>
          </p:cNvGrpSpPr>
          <p:nvPr/>
        </p:nvGrpSpPr>
        <p:grpSpPr>
          <a:xfrm>
            <a:off x="1533525" y="4071938"/>
            <a:ext cx="5543550" cy="554037"/>
            <a:chOff x="0" y="0"/>
            <a:chExt cx="3492" cy="349"/>
          </a:xfrm>
        </p:grpSpPr>
        <p:graphicFrame>
          <p:nvGraphicFramePr>
            <p:cNvPr id="64531" name="对象 75797"/>
            <p:cNvGraphicFramePr>
              <a:graphicFrameLocks noChangeAspect="1"/>
            </p:cNvGraphicFramePr>
            <p:nvPr/>
          </p:nvGraphicFramePr>
          <p:xfrm>
            <a:off x="0" y="0"/>
            <a:ext cx="3492" cy="337"/>
          </p:xfrm>
          <a:graphic>
            <a:graphicData uri="http://schemas.openxmlformats.org/presentationml/2006/ole">
              <mc:AlternateContent xmlns:mc="http://schemas.openxmlformats.org/markup-compatibility/2006">
                <mc:Choice xmlns:v="urn:schemas-microsoft-com:vml" Requires="v">
                  <p:oleObj spid="_x0000_s3696" name="" r:id="rId16" imgW="2223135" imgH="304800" progId="">
                    <p:embed/>
                  </p:oleObj>
                </mc:Choice>
                <mc:Fallback>
                  <p:oleObj name="" r:id="rId16" imgW="2223135" imgH="304800" progId="">
                    <p:embed/>
                    <p:pic>
                      <p:nvPicPr>
                        <p:cNvPr id="0" name="图片 3695"/>
                        <p:cNvPicPr/>
                        <p:nvPr/>
                      </p:nvPicPr>
                      <p:blipFill>
                        <a:blip r:embed="rId17"/>
                        <a:stretch>
                          <a:fillRect/>
                        </a:stretch>
                      </p:blipFill>
                      <p:spPr>
                        <a:xfrm>
                          <a:off x="0" y="0"/>
                          <a:ext cx="3492" cy="337"/>
                        </a:xfrm>
                        <a:prstGeom prst="rect">
                          <a:avLst/>
                        </a:prstGeom>
                        <a:noFill/>
                        <a:ln w="38100">
                          <a:noFill/>
                          <a:miter/>
                        </a:ln>
                      </p:spPr>
                    </p:pic>
                  </p:oleObj>
                </mc:Fallback>
              </mc:AlternateContent>
            </a:graphicData>
          </a:graphic>
        </p:graphicFrame>
        <p:graphicFrame>
          <p:nvGraphicFramePr>
            <p:cNvPr id="64532" name="对象 75798"/>
            <p:cNvGraphicFramePr>
              <a:graphicFrameLocks noChangeAspect="1"/>
            </p:cNvGraphicFramePr>
            <p:nvPr/>
          </p:nvGraphicFramePr>
          <p:xfrm>
            <a:off x="2827" y="0"/>
            <a:ext cx="641" cy="349"/>
          </p:xfrm>
          <a:graphic>
            <a:graphicData uri="http://schemas.openxmlformats.org/presentationml/2006/ole">
              <mc:AlternateContent xmlns:mc="http://schemas.openxmlformats.org/markup-compatibility/2006">
                <mc:Choice xmlns:v="urn:schemas-microsoft-com:vml" Requires="v">
                  <p:oleObj spid="_x0000_s3692" name="" r:id="rId18" imgW="254635" imgH="170180" progId="Visio.Drawing.11">
                    <p:embed/>
                  </p:oleObj>
                </mc:Choice>
                <mc:Fallback>
                  <p:oleObj name="" r:id="rId18" imgW="254635" imgH="170180" progId="Visio.Drawing.11">
                    <p:embed/>
                    <p:pic>
                      <p:nvPicPr>
                        <p:cNvPr id="0" name="图片 3691"/>
                        <p:cNvPicPr/>
                        <p:nvPr/>
                      </p:nvPicPr>
                      <p:blipFill>
                        <a:blip r:embed="rId12"/>
                        <a:stretch>
                          <a:fillRect/>
                        </a:stretch>
                      </p:blipFill>
                      <p:spPr>
                        <a:xfrm>
                          <a:off x="2827" y="0"/>
                          <a:ext cx="641" cy="349"/>
                        </a:xfrm>
                        <a:prstGeom prst="rect">
                          <a:avLst/>
                        </a:prstGeom>
                        <a:noFill/>
                        <a:ln w="38100">
                          <a:noFill/>
                          <a:miter/>
                        </a:ln>
                      </p:spPr>
                    </p:pic>
                  </p:oleObj>
                </mc:Fallback>
              </mc:AlternateContent>
            </a:graphicData>
          </a:graphic>
        </p:graphicFrame>
      </p:grpSp>
      <p:sp>
        <p:nvSpPr>
          <p:cNvPr id="64530"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5785"/>
                                        </p:tgtEl>
                                        <p:attrNameLst>
                                          <p:attrName>style.visibility</p:attrName>
                                        </p:attrNameLst>
                                      </p:cBhvr>
                                      <p:to>
                                        <p:strVal val="visible"/>
                                      </p:to>
                                    </p:set>
                                    <p:animEffect transition="in" filter="slide(fromBottom)">
                                      <p:cBhvr>
                                        <p:cTn id="7" dur="500"/>
                                        <p:tgtEl>
                                          <p:spTgt spid="75785"/>
                                        </p:tgtEl>
                                      </p:cBhvr>
                                    </p:animEffect>
                                  </p:childTnLst>
                                </p:cTn>
                              </p:par>
                              <p:par>
                                <p:cTn id="8" presetID="12" presetClass="entr" presetSubtype="4"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Bottom)">
                                      <p:cBhvr>
                                        <p:cTn id="10" dur="500"/>
                                        <p:tgtEl>
                                          <p:spTgt spid="2"/>
                                        </p:tgtEl>
                                      </p:cBhvr>
                                    </p:animEffect>
                                  </p:childTnLst>
                                </p:cTn>
                              </p:par>
                              <p:par>
                                <p:cTn id="11" presetID="12" presetClass="entr" presetSubtype="4"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slide(fromBottom)">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slide(fromBottom)">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nodeType="clickEffect">
                                  <p:stCondLst>
                                    <p:cond delay="0"/>
                                  </p:stCondLst>
                                  <p:childTnLst>
                                    <p:set>
                                      <p:cBhvr>
                                        <p:cTn id="22" dur="1" fill="hold">
                                          <p:stCondLst>
                                            <p:cond delay="0"/>
                                          </p:stCondLst>
                                        </p:cTn>
                                        <p:tgtEl>
                                          <p:spTgt spid="75790"/>
                                        </p:tgtEl>
                                        <p:attrNameLst>
                                          <p:attrName>style.visibility</p:attrName>
                                        </p:attrNameLst>
                                      </p:cBhvr>
                                      <p:to>
                                        <p:strVal val="visible"/>
                                      </p:to>
                                    </p:set>
                                    <p:animEffect transition="in" filter="slide(fromBottom)">
                                      <p:cBhvr>
                                        <p:cTn id="23" dur="500"/>
                                        <p:tgtEl>
                                          <p:spTgt spid="757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8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6802" name="文本框 76801"/>
          <p:cNvSpPr txBox="1"/>
          <p:nvPr/>
        </p:nvSpPr>
        <p:spPr>
          <a:xfrm>
            <a:off x="368300" y="427038"/>
            <a:ext cx="7632700" cy="968375"/>
          </a:xfrm>
          <a:prstGeom prst="rect">
            <a:avLst/>
          </a:prstGeom>
          <a:noFill/>
          <a:ln w="9525">
            <a:noFill/>
          </a:ln>
        </p:spPr>
        <p:txBody>
          <a:bodyPr>
            <a:spAutoFit/>
          </a:bodyPr>
          <a:p>
            <a:pPr indent="666750" algn="just" eaLnBrk="1" hangingPunct="1">
              <a:lnSpc>
                <a:spcPct val="120000"/>
              </a:lnSpc>
            </a:pPr>
            <a:r>
              <a:rPr lang="zh-CN" altLang="en-US" sz="2400" dirty="0">
                <a:latin typeface="Times New Roman" panose="02020603050405020304" pitchFamily="18" charset="0"/>
              </a:rPr>
              <a:t>将正弦量与相量建立起对应关系这实际上是一种变换思想，由时域变换到频域：</a:t>
            </a:r>
            <a:endParaRPr lang="zh-CN" altLang="en-US" sz="2400" dirty="0">
              <a:latin typeface="Times New Roman" panose="02020603050405020304" pitchFamily="18" charset="0"/>
            </a:endParaRPr>
          </a:p>
        </p:txBody>
      </p:sp>
      <p:sp>
        <p:nvSpPr>
          <p:cNvPr id="76803" name="文本框 76802"/>
          <p:cNvSpPr txBox="1"/>
          <p:nvPr/>
        </p:nvSpPr>
        <p:spPr>
          <a:xfrm>
            <a:off x="685800" y="1606550"/>
            <a:ext cx="7391400" cy="968375"/>
          </a:xfrm>
          <a:prstGeom prst="rect">
            <a:avLst/>
          </a:prstGeom>
          <a:noFill/>
          <a:ln w="9525">
            <a:noFill/>
          </a:ln>
        </p:spPr>
        <p:txBody>
          <a:bodyPr>
            <a:spAutoFit/>
          </a:bodyPr>
          <a:p>
            <a:pPr marL="952500" indent="-952500" algn="just" eaLnBrk="1" hangingPunct="1">
              <a:lnSpc>
                <a:spcPct val="120000"/>
              </a:lnSpc>
            </a:pPr>
            <a:r>
              <a:rPr lang="zh-CN" altLang="en-US" sz="2400" dirty="0">
                <a:latin typeface="Times New Roman" panose="02020603050405020304" pitchFamily="18" charset="0"/>
              </a:rPr>
              <a:t>时域：在变量是时间函数条件下研究网络，以</a:t>
            </a:r>
            <a:r>
              <a:rPr lang="zh-CN" altLang="en-US" sz="2400" dirty="0">
                <a:solidFill>
                  <a:srgbClr val="FF0000"/>
                </a:solidFill>
                <a:latin typeface="Times New Roman" panose="02020603050405020304" pitchFamily="18" charset="0"/>
              </a:rPr>
              <a:t>时间</a:t>
            </a:r>
            <a:r>
              <a:rPr lang="zh-CN" altLang="en-US" sz="2400" dirty="0">
                <a:latin typeface="Times New Roman" panose="02020603050405020304" pitchFamily="18" charset="0"/>
              </a:rPr>
              <a:t>为自变量分析电路。</a:t>
            </a:r>
            <a:endParaRPr lang="zh-CN" altLang="en-US" sz="2400" dirty="0">
              <a:latin typeface="Times New Roman" panose="02020603050405020304" pitchFamily="18" charset="0"/>
            </a:endParaRPr>
          </a:p>
        </p:txBody>
      </p:sp>
      <p:sp>
        <p:nvSpPr>
          <p:cNvPr id="76804" name="文本框 76803"/>
          <p:cNvSpPr txBox="1"/>
          <p:nvPr/>
        </p:nvSpPr>
        <p:spPr>
          <a:xfrm>
            <a:off x="762000" y="2795588"/>
            <a:ext cx="7239000" cy="968375"/>
          </a:xfrm>
          <a:prstGeom prst="rect">
            <a:avLst/>
          </a:prstGeom>
          <a:noFill/>
          <a:ln w="9525">
            <a:noFill/>
          </a:ln>
        </p:spPr>
        <p:txBody>
          <a:bodyPr>
            <a:spAutoFit/>
          </a:bodyPr>
          <a:p>
            <a:pPr marL="857250" indent="-857250" eaLnBrk="1" hangingPunct="1">
              <a:lnSpc>
                <a:spcPct val="120000"/>
              </a:lnSpc>
            </a:pPr>
            <a:r>
              <a:rPr lang="zh-CN" altLang="en-US" sz="2400" dirty="0">
                <a:latin typeface="Times New Roman" panose="02020603050405020304" pitchFamily="18" charset="0"/>
              </a:rPr>
              <a:t>频域：在变量经过适当变换的条件下研究网络，以</a:t>
            </a:r>
            <a:r>
              <a:rPr lang="zh-CN" altLang="en-US" sz="2400" dirty="0">
                <a:solidFill>
                  <a:srgbClr val="FF0000"/>
                </a:solidFill>
                <a:latin typeface="Times New Roman" panose="02020603050405020304" pitchFamily="18" charset="0"/>
              </a:rPr>
              <a:t>频率</a:t>
            </a:r>
            <a:r>
              <a:rPr lang="zh-CN" altLang="en-US" sz="2400" dirty="0">
                <a:latin typeface="Times New Roman" panose="02020603050405020304" pitchFamily="18" charset="0"/>
              </a:rPr>
              <a:t>为自变量分析电路。</a:t>
            </a:r>
            <a:endParaRPr lang="zh-CN" altLang="en-US" sz="2400" dirty="0">
              <a:latin typeface="Times New Roman" panose="02020603050405020304" pitchFamily="18" charset="0"/>
            </a:endParaRPr>
          </a:p>
        </p:txBody>
      </p:sp>
      <p:sp>
        <p:nvSpPr>
          <p:cNvPr id="76805" name="文本框 76804"/>
          <p:cNvSpPr txBox="1"/>
          <p:nvPr/>
        </p:nvSpPr>
        <p:spPr>
          <a:xfrm>
            <a:off x="685800" y="4289425"/>
            <a:ext cx="7772400" cy="968375"/>
          </a:xfrm>
          <a:prstGeom prst="rect">
            <a:avLst/>
          </a:prstGeom>
          <a:noFill/>
          <a:ln w="9525">
            <a:noFill/>
          </a:ln>
        </p:spPr>
        <p:txBody>
          <a:bodyPr>
            <a:spAutoFit/>
          </a:bodyPr>
          <a:p>
            <a:pPr marL="1238250" indent="-1238250" algn="just" eaLnBrk="1" hangingPunct="1">
              <a:lnSpc>
                <a:spcPct val="120000"/>
              </a:lnSpc>
            </a:pPr>
            <a:r>
              <a:rPr lang="zh-CN" altLang="en-US" sz="2400" dirty="0">
                <a:solidFill>
                  <a:srgbClr val="FF0000"/>
                </a:solidFill>
                <a:latin typeface="Times New Roman" panose="02020603050405020304" pitchFamily="18" charset="0"/>
              </a:rPr>
              <a:t>相量法</a:t>
            </a:r>
            <a:r>
              <a:rPr lang="zh-CN" altLang="en-US" sz="2400" dirty="0">
                <a:latin typeface="Times New Roman" panose="02020603050405020304" pitchFamily="18" charset="0"/>
              </a:rPr>
              <a:t>：将正弦时间函数 “变换” 为相量后再进行分析</a:t>
            </a:r>
            <a:r>
              <a:rPr lang="en-US" altLang="zh-CN" sz="2400" dirty="0">
                <a:latin typeface="Times New Roman" panose="02020603050405020304" pitchFamily="18" charset="0"/>
              </a:rPr>
              <a:t>,  </a:t>
            </a:r>
            <a:r>
              <a:rPr lang="zh-CN" altLang="en-US" sz="2400" dirty="0">
                <a:latin typeface="Times New Roman" panose="02020603050405020304" pitchFamily="18" charset="0"/>
              </a:rPr>
              <a:t>属于</a:t>
            </a:r>
            <a:r>
              <a:rPr lang="zh-CN" altLang="en-US" sz="2400" dirty="0">
                <a:solidFill>
                  <a:srgbClr val="FF0000"/>
                </a:solidFill>
                <a:latin typeface="Times New Roman" panose="02020603050405020304" pitchFamily="18" charset="0"/>
              </a:rPr>
              <a:t>频域分析</a:t>
            </a:r>
            <a:r>
              <a:rPr lang="zh-CN" altLang="en-US" sz="2400" dirty="0">
                <a:latin typeface="Times New Roman" panose="02020603050405020304" pitchFamily="18" charset="0"/>
              </a:rPr>
              <a:t>。</a:t>
            </a:r>
            <a:endParaRPr lang="zh-CN" altLang="en-US" sz="2400" dirty="0">
              <a:latin typeface="Times New Roman" panose="02020603050405020304" pitchFamily="18" charset="0"/>
            </a:endParaRPr>
          </a:p>
        </p:txBody>
      </p:sp>
      <p:sp>
        <p:nvSpPr>
          <p:cNvPr id="65542"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6802"/>
                                        </p:tgtEl>
                                        <p:attrNameLst>
                                          <p:attrName>style.visibility</p:attrName>
                                        </p:attrNameLst>
                                      </p:cBhvr>
                                      <p:to>
                                        <p:strVal val="visible"/>
                                      </p:to>
                                    </p:set>
                                    <p:anim calcmode="lin" valueType="num">
                                      <p:cBhvr additive="base">
                                        <p:cTn id="7" dur="500" fill="hold"/>
                                        <p:tgtEl>
                                          <p:spTgt spid="76802"/>
                                        </p:tgtEl>
                                        <p:attrNameLst>
                                          <p:attrName>ppt_x</p:attrName>
                                        </p:attrNameLst>
                                      </p:cBhvr>
                                      <p:tavLst>
                                        <p:tav tm="0">
                                          <p:val>
                                            <p:strVal val="0-#ppt_w/2"/>
                                          </p:val>
                                        </p:tav>
                                        <p:tav tm="100000">
                                          <p:val>
                                            <p:strVal val="#ppt_x"/>
                                          </p:val>
                                        </p:tav>
                                      </p:tavLst>
                                    </p:anim>
                                    <p:anim calcmode="lin" valueType="num">
                                      <p:cBhvr additive="base">
                                        <p:cTn id="8" dur="500" fill="hold"/>
                                        <p:tgtEl>
                                          <p:spTgt spid="7680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iterate type="lt">
                                    <p:tmPct val="100000"/>
                                  </p:iterate>
                                  <p:childTnLst>
                                    <p:set>
                                      <p:cBhvr>
                                        <p:cTn id="12" dur="1" fill="hold">
                                          <p:stCondLst>
                                            <p:cond delay="0"/>
                                          </p:stCondLst>
                                        </p:cTn>
                                        <p:tgtEl>
                                          <p:spTgt spid="76803"/>
                                        </p:tgtEl>
                                        <p:attrNameLst>
                                          <p:attrName>style.visibility</p:attrName>
                                        </p:attrNameLst>
                                      </p:cBhvr>
                                      <p:to>
                                        <p:strVal val="visible"/>
                                      </p:to>
                                    </p:set>
                                    <p:anim calcmode="lin" valueType="num">
                                      <p:cBhvr>
                                        <p:cTn id="13" dur="75" fill="hold"/>
                                        <p:tgtEl>
                                          <p:spTgt spid="76803"/>
                                        </p:tgtEl>
                                        <p:attrNameLst>
                                          <p:attrName>ppt_w</p:attrName>
                                        </p:attrNameLst>
                                      </p:cBhvr>
                                      <p:tavLst>
                                        <p:tav tm="0">
                                          <p:val>
                                            <p:fltVal val="0.000000"/>
                                          </p:val>
                                        </p:tav>
                                        <p:tav tm="100000">
                                          <p:val>
                                            <p:strVal val="#ppt_w"/>
                                          </p:val>
                                        </p:tav>
                                      </p:tavLst>
                                    </p:anim>
                                    <p:anim calcmode="lin" valueType="num">
                                      <p:cBhvr>
                                        <p:cTn id="14" dur="75" fill="hold"/>
                                        <p:tgtEl>
                                          <p:spTgt spid="76803"/>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grpId="0" nodeType="clickEffect">
                                  <p:stCondLst>
                                    <p:cond delay="0"/>
                                  </p:stCondLst>
                                  <p:iterate type="lt">
                                    <p:tmPct val="100000"/>
                                  </p:iterate>
                                  <p:childTnLst>
                                    <p:set>
                                      <p:cBhvr>
                                        <p:cTn id="18" dur="1" fill="hold">
                                          <p:stCondLst>
                                            <p:cond delay="0"/>
                                          </p:stCondLst>
                                        </p:cTn>
                                        <p:tgtEl>
                                          <p:spTgt spid="76804"/>
                                        </p:tgtEl>
                                        <p:attrNameLst>
                                          <p:attrName>style.visibility</p:attrName>
                                        </p:attrNameLst>
                                      </p:cBhvr>
                                      <p:to>
                                        <p:strVal val="visible"/>
                                      </p:to>
                                    </p:set>
                                    <p:anim calcmode="lin" valueType="num">
                                      <p:cBhvr>
                                        <p:cTn id="19" dur="75" fill="hold"/>
                                        <p:tgtEl>
                                          <p:spTgt spid="76804"/>
                                        </p:tgtEl>
                                        <p:attrNameLst>
                                          <p:attrName>ppt_w</p:attrName>
                                        </p:attrNameLst>
                                      </p:cBhvr>
                                      <p:tavLst>
                                        <p:tav tm="0">
                                          <p:val>
                                            <p:fltVal val="0.000000"/>
                                          </p:val>
                                        </p:tav>
                                        <p:tav tm="100000">
                                          <p:val>
                                            <p:strVal val="#ppt_w"/>
                                          </p:val>
                                        </p:tav>
                                      </p:tavLst>
                                    </p:anim>
                                    <p:anim calcmode="lin" valueType="num">
                                      <p:cBhvr>
                                        <p:cTn id="20" dur="75" fill="hold"/>
                                        <p:tgtEl>
                                          <p:spTgt spid="76804"/>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grpId="0" nodeType="clickEffect">
                                  <p:stCondLst>
                                    <p:cond delay="0"/>
                                  </p:stCondLst>
                                  <p:iterate type="lt">
                                    <p:tmPct val="100000"/>
                                  </p:iterate>
                                  <p:childTnLst>
                                    <p:set>
                                      <p:cBhvr>
                                        <p:cTn id="24" dur="1" fill="hold">
                                          <p:stCondLst>
                                            <p:cond delay="0"/>
                                          </p:stCondLst>
                                        </p:cTn>
                                        <p:tgtEl>
                                          <p:spTgt spid="76805"/>
                                        </p:tgtEl>
                                        <p:attrNameLst>
                                          <p:attrName>style.visibility</p:attrName>
                                        </p:attrNameLst>
                                      </p:cBhvr>
                                      <p:to>
                                        <p:strVal val="visible"/>
                                      </p:to>
                                    </p:set>
                                    <p:anim calcmode="lin" valueType="num">
                                      <p:cBhvr>
                                        <p:cTn id="25" dur="75" fill="hold"/>
                                        <p:tgtEl>
                                          <p:spTgt spid="76805"/>
                                        </p:tgtEl>
                                        <p:attrNameLst>
                                          <p:attrName>ppt_w</p:attrName>
                                        </p:attrNameLst>
                                      </p:cBhvr>
                                      <p:tavLst>
                                        <p:tav tm="0">
                                          <p:val>
                                            <p:fltVal val="0.000000"/>
                                          </p:val>
                                        </p:tav>
                                        <p:tav tm="100000">
                                          <p:val>
                                            <p:strVal val="#ppt_w"/>
                                          </p:val>
                                        </p:tav>
                                      </p:tavLst>
                                    </p:anim>
                                    <p:anim calcmode="lin" valueType="num">
                                      <p:cBhvr>
                                        <p:cTn id="26" dur="75" fill="hold"/>
                                        <p:tgtEl>
                                          <p:spTgt spid="7680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2" grpId="0"/>
      <p:bldP spid="76803" grpId="0"/>
      <p:bldP spid="76804" grpId="0"/>
      <p:bldP spid="7680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7345" name="文本框 24577"/>
          <p:cNvSpPr txBox="1"/>
          <p:nvPr/>
        </p:nvSpPr>
        <p:spPr>
          <a:xfrm>
            <a:off x="304800" y="457200"/>
            <a:ext cx="2682875" cy="457200"/>
          </a:xfrm>
          <a:prstGeom prst="rect">
            <a:avLst/>
          </a:prstGeom>
          <a:noFill/>
          <a:ln w="9525">
            <a:noFill/>
          </a:ln>
        </p:spPr>
        <p:txBody>
          <a:bodyPr wrap="none" anchor="t" anchorCtr="0">
            <a:spAutoFit/>
          </a:bodyPr>
          <a:p>
            <a:pPr>
              <a:spcBef>
                <a:spcPct val="0"/>
              </a:spcBef>
            </a:pPr>
            <a:r>
              <a:rPr lang="en-US" altLang="zh-CN" sz="2400" dirty="0">
                <a:latin typeface="Times New Roman" panose="02020603050405020304" pitchFamily="18" charset="0"/>
                <a:ea typeface="宋体" panose="02010600030101010101" pitchFamily="2" charset="-122"/>
              </a:rPr>
              <a:t> (2) . </a:t>
            </a:r>
            <a:r>
              <a:rPr lang="zh-CN" altLang="en-US" sz="2400" dirty="0">
                <a:latin typeface="Times New Roman" panose="02020603050405020304" pitchFamily="18" charset="0"/>
                <a:ea typeface="宋体" panose="02010600030101010101" pitchFamily="2" charset="-122"/>
              </a:rPr>
              <a:t>正弦量的微分</a:t>
            </a:r>
            <a:endParaRPr lang="zh-CN" altLang="en-US" sz="2400" dirty="0">
              <a:latin typeface="Times New Roman" panose="02020603050405020304" pitchFamily="18" charset="0"/>
              <a:ea typeface="宋体" panose="02010600030101010101" pitchFamily="2" charset="-122"/>
            </a:endParaRPr>
          </a:p>
        </p:txBody>
      </p:sp>
      <p:graphicFrame>
        <p:nvGraphicFramePr>
          <p:cNvPr id="57346" name="对象 24579"/>
          <p:cNvGraphicFramePr/>
          <p:nvPr/>
        </p:nvGraphicFramePr>
        <p:xfrm>
          <a:off x="1214438" y="3683000"/>
          <a:ext cx="3503612" cy="814388"/>
        </p:xfrm>
        <a:graphic>
          <a:graphicData uri="http://schemas.openxmlformats.org/presentationml/2006/ole">
            <mc:AlternateContent xmlns:mc="http://schemas.openxmlformats.org/markup-compatibility/2006">
              <mc:Choice xmlns:v="urn:schemas-microsoft-com:vml" Requires="v">
                <p:oleObj spid="_x0000_s3209" name="" r:id="rId1" imgW="1522730" imgH="355600" progId="Equation.3">
                  <p:embed/>
                </p:oleObj>
              </mc:Choice>
              <mc:Fallback>
                <p:oleObj name="" r:id="rId1" imgW="1522730" imgH="355600" progId="Equation.3">
                  <p:embed/>
                  <p:pic>
                    <p:nvPicPr>
                      <p:cNvPr id="0" name="图片 3208"/>
                      <p:cNvPicPr/>
                      <p:nvPr/>
                    </p:nvPicPr>
                    <p:blipFill>
                      <a:blip r:embed="rId2"/>
                      <a:stretch>
                        <a:fillRect/>
                      </a:stretch>
                    </p:blipFill>
                    <p:spPr>
                      <a:xfrm>
                        <a:off x="1214438" y="3683000"/>
                        <a:ext cx="3503612" cy="814388"/>
                      </a:xfrm>
                      <a:prstGeom prst="rect">
                        <a:avLst/>
                      </a:prstGeom>
                      <a:noFill/>
                      <a:ln w="38100">
                        <a:noFill/>
                        <a:miter/>
                      </a:ln>
                    </p:spPr>
                  </p:pic>
                </p:oleObj>
              </mc:Fallback>
            </mc:AlternateContent>
          </a:graphicData>
        </a:graphic>
      </p:graphicFrame>
      <p:graphicFrame>
        <p:nvGraphicFramePr>
          <p:cNvPr id="57347" name="对象 24582"/>
          <p:cNvGraphicFramePr/>
          <p:nvPr/>
        </p:nvGraphicFramePr>
        <p:xfrm>
          <a:off x="1401763" y="5627688"/>
          <a:ext cx="536575" cy="777875"/>
        </p:xfrm>
        <a:graphic>
          <a:graphicData uri="http://schemas.openxmlformats.org/presentationml/2006/ole">
            <mc:AlternateContent xmlns:mc="http://schemas.openxmlformats.org/markup-compatibility/2006">
              <mc:Choice xmlns:v="urn:schemas-microsoft-com:vml" Requires="v">
                <p:oleObj spid="_x0000_s3210" name="" r:id="rId3" imgW="279400" imgH="405765" progId="Equation.3">
                  <p:embed/>
                </p:oleObj>
              </mc:Choice>
              <mc:Fallback>
                <p:oleObj name="" r:id="rId3" imgW="279400" imgH="405765" progId="Equation.3">
                  <p:embed/>
                  <p:pic>
                    <p:nvPicPr>
                      <p:cNvPr id="0" name="图片 3209"/>
                      <p:cNvPicPr/>
                      <p:nvPr/>
                    </p:nvPicPr>
                    <p:blipFill>
                      <a:blip r:embed="rId4"/>
                      <a:stretch>
                        <a:fillRect/>
                      </a:stretch>
                    </p:blipFill>
                    <p:spPr>
                      <a:xfrm>
                        <a:off x="1401763" y="5627688"/>
                        <a:ext cx="536575" cy="777875"/>
                      </a:xfrm>
                      <a:prstGeom prst="rect">
                        <a:avLst/>
                      </a:prstGeom>
                      <a:noFill/>
                      <a:ln w="38100">
                        <a:noFill/>
                        <a:miter/>
                      </a:ln>
                    </p:spPr>
                  </p:pic>
                </p:oleObj>
              </mc:Fallback>
            </mc:AlternateContent>
          </a:graphicData>
        </a:graphic>
      </p:graphicFrame>
      <p:graphicFrame>
        <p:nvGraphicFramePr>
          <p:cNvPr id="57348" name="对象 24583"/>
          <p:cNvGraphicFramePr/>
          <p:nvPr/>
        </p:nvGraphicFramePr>
        <p:xfrm>
          <a:off x="1585913" y="4775200"/>
          <a:ext cx="246062" cy="496888"/>
        </p:xfrm>
        <a:graphic>
          <a:graphicData uri="http://schemas.openxmlformats.org/presentationml/2006/ole">
            <mc:AlternateContent xmlns:mc="http://schemas.openxmlformats.org/markup-compatibility/2006">
              <mc:Choice xmlns:v="urn:schemas-microsoft-com:vml" Requires="v">
                <p:oleObj spid="_x0000_s3211" name="" r:id="rId5" imgW="101600" imgH="203200" progId="Equation.3">
                  <p:embed/>
                </p:oleObj>
              </mc:Choice>
              <mc:Fallback>
                <p:oleObj name="" r:id="rId5" imgW="101600" imgH="203200" progId="Equation.3">
                  <p:embed/>
                  <p:pic>
                    <p:nvPicPr>
                      <p:cNvPr id="0" name="图片 3210"/>
                      <p:cNvPicPr/>
                      <p:nvPr/>
                    </p:nvPicPr>
                    <p:blipFill>
                      <a:blip r:embed="rId6"/>
                      <a:stretch>
                        <a:fillRect/>
                      </a:stretch>
                    </p:blipFill>
                    <p:spPr>
                      <a:xfrm>
                        <a:off x="1585913" y="4775200"/>
                        <a:ext cx="246062" cy="496888"/>
                      </a:xfrm>
                      <a:prstGeom prst="rect">
                        <a:avLst/>
                      </a:prstGeom>
                      <a:noFill/>
                      <a:ln w="38100">
                        <a:noFill/>
                        <a:miter/>
                      </a:ln>
                    </p:spPr>
                  </p:pic>
                </p:oleObj>
              </mc:Fallback>
            </mc:AlternateContent>
          </a:graphicData>
        </a:graphic>
      </p:graphicFrame>
      <p:graphicFrame>
        <p:nvGraphicFramePr>
          <p:cNvPr id="57349" name="对象 24587"/>
          <p:cNvGraphicFramePr/>
          <p:nvPr/>
        </p:nvGraphicFramePr>
        <p:xfrm>
          <a:off x="869950" y="914400"/>
          <a:ext cx="3729038" cy="582613"/>
        </p:xfrm>
        <a:graphic>
          <a:graphicData uri="http://schemas.openxmlformats.org/presentationml/2006/ole">
            <mc:AlternateContent xmlns:mc="http://schemas.openxmlformats.org/markup-compatibility/2006">
              <mc:Choice xmlns:v="urn:schemas-microsoft-com:vml" Requires="v">
                <p:oleObj spid="_x0000_s3218" name="" r:id="rId7" imgW="1853565" imgH="292100" progId="Equation.3">
                  <p:embed/>
                </p:oleObj>
              </mc:Choice>
              <mc:Fallback>
                <p:oleObj name="" r:id="rId7" imgW="1853565" imgH="292100" progId="Equation.3">
                  <p:embed/>
                  <p:pic>
                    <p:nvPicPr>
                      <p:cNvPr id="0" name="图片 3217"/>
                      <p:cNvPicPr/>
                      <p:nvPr/>
                    </p:nvPicPr>
                    <p:blipFill>
                      <a:blip r:embed="rId8"/>
                      <a:stretch>
                        <a:fillRect/>
                      </a:stretch>
                    </p:blipFill>
                    <p:spPr>
                      <a:xfrm>
                        <a:off x="869950" y="914400"/>
                        <a:ext cx="3729038" cy="582613"/>
                      </a:xfrm>
                      <a:prstGeom prst="rect">
                        <a:avLst/>
                      </a:prstGeom>
                      <a:noFill/>
                      <a:ln w="38100">
                        <a:noFill/>
                        <a:miter/>
                      </a:ln>
                    </p:spPr>
                  </p:pic>
                </p:oleObj>
              </mc:Fallback>
            </mc:AlternateContent>
          </a:graphicData>
        </a:graphic>
      </p:graphicFrame>
      <p:graphicFrame>
        <p:nvGraphicFramePr>
          <p:cNvPr id="57350" name="对象 24588"/>
          <p:cNvGraphicFramePr/>
          <p:nvPr/>
        </p:nvGraphicFramePr>
        <p:xfrm>
          <a:off x="517525" y="1770063"/>
          <a:ext cx="585788" cy="793750"/>
        </p:xfrm>
        <a:graphic>
          <a:graphicData uri="http://schemas.openxmlformats.org/presentationml/2006/ole">
            <mc:AlternateContent xmlns:mc="http://schemas.openxmlformats.org/markup-compatibility/2006">
              <mc:Choice xmlns:v="urn:schemas-microsoft-com:vml" Requires="v">
                <p:oleObj spid="_x0000_s3212" name="" r:id="rId9" imgW="215900" imgH="291465" progId="Equation.3">
                  <p:embed/>
                </p:oleObj>
              </mc:Choice>
              <mc:Fallback>
                <p:oleObj name="" r:id="rId9" imgW="215900" imgH="291465" progId="Equation.3">
                  <p:embed/>
                  <p:pic>
                    <p:nvPicPr>
                      <p:cNvPr id="0" name="图片 3211"/>
                      <p:cNvPicPr/>
                      <p:nvPr/>
                    </p:nvPicPr>
                    <p:blipFill>
                      <a:blip r:embed="rId10"/>
                      <a:stretch>
                        <a:fillRect/>
                      </a:stretch>
                    </p:blipFill>
                    <p:spPr>
                      <a:xfrm>
                        <a:off x="517525" y="1770063"/>
                        <a:ext cx="585788" cy="793750"/>
                      </a:xfrm>
                      <a:prstGeom prst="rect">
                        <a:avLst/>
                      </a:prstGeom>
                      <a:noFill/>
                      <a:ln w="38100">
                        <a:noFill/>
                        <a:miter/>
                      </a:ln>
                    </p:spPr>
                  </p:pic>
                </p:oleObj>
              </mc:Fallback>
            </mc:AlternateContent>
          </a:graphicData>
        </a:graphic>
      </p:graphicFrame>
      <p:graphicFrame>
        <p:nvGraphicFramePr>
          <p:cNvPr id="57351" name="对象 24590"/>
          <p:cNvGraphicFramePr/>
          <p:nvPr/>
        </p:nvGraphicFramePr>
        <p:xfrm>
          <a:off x="1214438" y="2673350"/>
          <a:ext cx="3146425" cy="993775"/>
        </p:xfrm>
        <a:graphic>
          <a:graphicData uri="http://schemas.openxmlformats.org/presentationml/2006/ole">
            <mc:AlternateContent xmlns:mc="http://schemas.openxmlformats.org/markup-compatibility/2006">
              <mc:Choice xmlns:v="urn:schemas-microsoft-com:vml" Requires="v">
                <p:oleObj spid="_x0000_s3215" name="" r:id="rId11" imgW="1523365" imgH="482600" progId="Equation.3">
                  <p:embed/>
                </p:oleObj>
              </mc:Choice>
              <mc:Fallback>
                <p:oleObj name="" r:id="rId11" imgW="1523365" imgH="482600" progId="Equation.3">
                  <p:embed/>
                  <p:pic>
                    <p:nvPicPr>
                      <p:cNvPr id="0" name="图片 3214"/>
                      <p:cNvPicPr/>
                      <p:nvPr/>
                    </p:nvPicPr>
                    <p:blipFill>
                      <a:blip r:embed="rId12"/>
                      <a:stretch>
                        <a:fillRect/>
                      </a:stretch>
                    </p:blipFill>
                    <p:spPr>
                      <a:xfrm>
                        <a:off x="1214438" y="2673350"/>
                        <a:ext cx="3146425" cy="993775"/>
                      </a:xfrm>
                      <a:prstGeom prst="rect">
                        <a:avLst/>
                      </a:prstGeom>
                      <a:noFill/>
                      <a:ln w="38100">
                        <a:noFill/>
                        <a:miter/>
                      </a:ln>
                    </p:spPr>
                  </p:pic>
                </p:oleObj>
              </mc:Fallback>
            </mc:AlternateContent>
          </a:graphicData>
        </a:graphic>
      </p:graphicFrame>
      <p:sp>
        <p:nvSpPr>
          <p:cNvPr id="57352" name="文本框 24592"/>
          <p:cNvSpPr txBox="1"/>
          <p:nvPr/>
        </p:nvSpPr>
        <p:spPr>
          <a:xfrm>
            <a:off x="5103813" y="1752600"/>
            <a:ext cx="3630612" cy="1552575"/>
          </a:xfrm>
          <a:prstGeom prst="rect">
            <a:avLst/>
          </a:prstGeom>
          <a:noFill/>
          <a:ln w="9525">
            <a:noFill/>
          </a:ln>
        </p:spPr>
        <p:txBody>
          <a:bodyPr wrap="none" anchor="t" anchorCtr="0">
            <a:spAutoFit/>
          </a:bodyPr>
          <a:p>
            <a:pPr algn="just">
              <a:spcBef>
                <a:spcPct val="0"/>
              </a:spcBef>
            </a:pPr>
            <a:r>
              <a:rPr lang="en-US" altLang="zh-CN" sz="2400" dirty="0">
                <a:latin typeface="Times New Roman" panose="02020603050405020304" pitchFamily="18" charset="0"/>
                <a:ea typeface="宋体" panose="02010600030101010101" pitchFamily="2" charset="-122"/>
              </a:rPr>
              <a:t> </a:t>
            </a:r>
            <a:r>
              <a:rPr lang="zh-CN" altLang="en-US" sz="2400" dirty="0">
                <a:latin typeface="Times New Roman" panose="02020603050405020304" pitchFamily="18" charset="0"/>
                <a:ea typeface="宋体" panose="02010600030101010101" pitchFamily="2" charset="-122"/>
              </a:rPr>
              <a:t>正弦量的一阶导数仍然为</a:t>
            </a:r>
            <a:endParaRPr lang="zh-CN" altLang="en-US" sz="2400" dirty="0">
              <a:latin typeface="Times New Roman" panose="02020603050405020304" pitchFamily="18" charset="0"/>
              <a:ea typeface="宋体" panose="02010600030101010101" pitchFamily="2" charset="-122"/>
            </a:endParaRPr>
          </a:p>
          <a:p>
            <a:pPr algn="just">
              <a:spcBef>
                <a:spcPct val="0"/>
              </a:spcBef>
            </a:pPr>
            <a:r>
              <a:rPr lang="zh-CN" altLang="en-US" sz="2400" dirty="0">
                <a:latin typeface="Times New Roman" panose="02020603050405020304" pitchFamily="18" charset="0"/>
                <a:ea typeface="宋体" panose="02010600030101010101" pitchFamily="2" charset="-122"/>
              </a:rPr>
              <a:t>一个同频率的正弦量，其</a:t>
            </a:r>
            <a:endParaRPr lang="zh-CN" altLang="en-US" sz="2400" dirty="0">
              <a:latin typeface="Times New Roman" panose="02020603050405020304" pitchFamily="18" charset="0"/>
              <a:ea typeface="宋体" panose="02010600030101010101" pitchFamily="2" charset="-122"/>
            </a:endParaRPr>
          </a:p>
          <a:p>
            <a:pPr algn="just">
              <a:spcBef>
                <a:spcPct val="0"/>
              </a:spcBef>
            </a:pPr>
            <a:r>
              <a:rPr lang="zh-CN" altLang="en-US" sz="2400" dirty="0">
                <a:solidFill>
                  <a:srgbClr val="2520F2"/>
                </a:solidFill>
                <a:latin typeface="Times New Roman" panose="02020603050405020304" pitchFamily="18" charset="0"/>
                <a:ea typeface="宋体" panose="02010600030101010101" pitchFamily="2" charset="-122"/>
              </a:rPr>
              <a:t>相量等于原正弦量的相量</a:t>
            </a:r>
            <a:endParaRPr lang="zh-CN" altLang="en-US" sz="2400" dirty="0">
              <a:solidFill>
                <a:srgbClr val="2520F2"/>
              </a:solidFill>
              <a:latin typeface="Times New Roman" panose="02020603050405020304" pitchFamily="18" charset="0"/>
              <a:ea typeface="宋体" panose="02010600030101010101" pitchFamily="2" charset="-122"/>
            </a:endParaRPr>
          </a:p>
          <a:p>
            <a:pPr algn="just">
              <a:spcBef>
                <a:spcPct val="0"/>
              </a:spcBef>
            </a:pPr>
            <a:r>
              <a:rPr lang="zh-CN" altLang="en-US" sz="2400" dirty="0">
                <a:solidFill>
                  <a:srgbClr val="2520F2"/>
                </a:solidFill>
                <a:latin typeface="Times New Roman" panose="02020603050405020304" pitchFamily="18" charset="0"/>
                <a:ea typeface="宋体" panose="02010600030101010101" pitchFamily="2" charset="-122"/>
              </a:rPr>
              <a:t>乘以 </a:t>
            </a:r>
            <a:r>
              <a:rPr lang="en-US" altLang="zh-CN" sz="2400" err="1">
                <a:solidFill>
                  <a:srgbClr val="2520F2"/>
                </a:solidFill>
                <a:latin typeface="Times New Roman" panose="02020603050405020304" pitchFamily="18" charset="0"/>
                <a:ea typeface="宋体" panose="02010600030101010101" pitchFamily="2" charset="-122"/>
              </a:rPr>
              <a:t>j</a:t>
            </a:r>
            <a:r>
              <a:rPr lang="en-US" altLang="zh-CN" sz="2400" i="1" err="1">
                <a:solidFill>
                  <a:srgbClr val="2520F2"/>
                </a:solidFill>
                <a:latin typeface="Symbol" panose="05050102010706020507" pitchFamily="18" charset="2"/>
                <a:ea typeface="宋体" panose="02010600030101010101" pitchFamily="2" charset="-122"/>
              </a:rPr>
              <a:t>w </a:t>
            </a:r>
            <a:r>
              <a:rPr lang="en-US" altLang="zh-CN" sz="2400" i="1">
                <a:solidFill>
                  <a:srgbClr val="2520F2"/>
                </a:solidFill>
                <a:latin typeface="Symbol" panose="05050102010706020507" pitchFamily="18" charset="2"/>
                <a:ea typeface="宋体" panose="02010600030101010101" pitchFamily="2" charset="-122"/>
              </a:rPr>
              <a:t> </a:t>
            </a:r>
            <a:r>
              <a:rPr lang="zh-CN" altLang="en-US" sz="2400">
                <a:solidFill>
                  <a:srgbClr val="2520F2"/>
                </a:solidFill>
                <a:latin typeface="Symbol" panose="05050102010706020507" pitchFamily="18" charset="2"/>
                <a:ea typeface="宋体" panose="02010600030101010101" pitchFamily="2" charset="-122"/>
              </a:rPr>
              <a:t>。</a:t>
            </a:r>
            <a:endParaRPr lang="zh-CN" altLang="en-US" sz="2400">
              <a:solidFill>
                <a:srgbClr val="2520F2"/>
              </a:solidFill>
              <a:latin typeface="Times New Roman" panose="02020603050405020304" pitchFamily="18" charset="0"/>
              <a:ea typeface="宋体" panose="02010600030101010101" pitchFamily="2" charset="-122"/>
            </a:endParaRPr>
          </a:p>
        </p:txBody>
      </p:sp>
      <p:graphicFrame>
        <p:nvGraphicFramePr>
          <p:cNvPr id="57353" name="对象 24593"/>
          <p:cNvGraphicFramePr/>
          <p:nvPr/>
        </p:nvGraphicFramePr>
        <p:xfrm>
          <a:off x="1938338" y="4627563"/>
          <a:ext cx="1049337" cy="747712"/>
        </p:xfrm>
        <a:graphic>
          <a:graphicData uri="http://schemas.openxmlformats.org/presentationml/2006/ole">
            <mc:AlternateContent xmlns:mc="http://schemas.openxmlformats.org/markup-compatibility/2006">
              <mc:Choice xmlns:v="urn:schemas-microsoft-com:vml" Requires="v">
                <p:oleObj spid="_x0000_s3213" name="" r:id="rId13" imgW="443865" imgH="317500" progId="Equation.3">
                  <p:embed/>
                </p:oleObj>
              </mc:Choice>
              <mc:Fallback>
                <p:oleObj name="" r:id="rId13" imgW="443865" imgH="317500" progId="Equation.3">
                  <p:embed/>
                  <p:pic>
                    <p:nvPicPr>
                      <p:cNvPr id="0" name="图片 3212"/>
                      <p:cNvPicPr/>
                      <p:nvPr/>
                    </p:nvPicPr>
                    <p:blipFill>
                      <a:blip r:embed="rId14"/>
                      <a:stretch>
                        <a:fillRect/>
                      </a:stretch>
                    </p:blipFill>
                    <p:spPr>
                      <a:xfrm>
                        <a:off x="1938338" y="4627563"/>
                        <a:ext cx="1049337" cy="747712"/>
                      </a:xfrm>
                      <a:prstGeom prst="rect">
                        <a:avLst/>
                      </a:prstGeom>
                      <a:noFill/>
                      <a:ln w="38100">
                        <a:noFill/>
                        <a:miter/>
                      </a:ln>
                    </p:spPr>
                  </p:pic>
                </p:oleObj>
              </mc:Fallback>
            </mc:AlternateContent>
          </a:graphicData>
        </a:graphic>
      </p:graphicFrame>
      <p:graphicFrame>
        <p:nvGraphicFramePr>
          <p:cNvPr id="57354" name="对象 24594"/>
          <p:cNvGraphicFramePr/>
          <p:nvPr/>
        </p:nvGraphicFramePr>
        <p:xfrm>
          <a:off x="1938338" y="5527675"/>
          <a:ext cx="1465262" cy="800100"/>
        </p:xfrm>
        <a:graphic>
          <a:graphicData uri="http://schemas.openxmlformats.org/presentationml/2006/ole">
            <mc:AlternateContent xmlns:mc="http://schemas.openxmlformats.org/markup-compatibility/2006">
              <mc:Choice xmlns:v="urn:schemas-microsoft-com:vml" Requires="v">
                <p:oleObj spid="_x0000_s3216" name="" r:id="rId15" imgW="647065" imgH="355600" progId="Equation.3">
                  <p:embed/>
                </p:oleObj>
              </mc:Choice>
              <mc:Fallback>
                <p:oleObj name="" r:id="rId15" imgW="647065" imgH="355600" progId="Equation.3">
                  <p:embed/>
                  <p:pic>
                    <p:nvPicPr>
                      <p:cNvPr id="0" name="图片 3215"/>
                      <p:cNvPicPr/>
                      <p:nvPr/>
                    </p:nvPicPr>
                    <p:blipFill>
                      <a:blip r:embed="rId16"/>
                      <a:stretch>
                        <a:fillRect/>
                      </a:stretch>
                    </p:blipFill>
                    <p:spPr>
                      <a:xfrm>
                        <a:off x="1938338" y="5527675"/>
                        <a:ext cx="1465262" cy="800100"/>
                      </a:xfrm>
                      <a:prstGeom prst="rect">
                        <a:avLst/>
                      </a:prstGeom>
                      <a:noFill/>
                      <a:ln w="38100">
                        <a:noFill/>
                        <a:miter/>
                      </a:ln>
                    </p:spPr>
                  </p:pic>
                </p:oleObj>
              </mc:Fallback>
            </mc:AlternateContent>
          </a:graphicData>
        </a:graphic>
      </p:graphicFrame>
      <p:grpSp>
        <p:nvGrpSpPr>
          <p:cNvPr id="57355" name="组合 24622"/>
          <p:cNvGrpSpPr/>
          <p:nvPr/>
        </p:nvGrpSpPr>
        <p:grpSpPr>
          <a:xfrm>
            <a:off x="4718050" y="3305175"/>
            <a:ext cx="4425950" cy="1327150"/>
            <a:chOff x="2972" y="2082"/>
            <a:chExt cx="2788" cy="836"/>
          </a:xfrm>
        </p:grpSpPr>
        <p:grpSp>
          <p:nvGrpSpPr>
            <p:cNvPr id="57356" name="组合 24603"/>
            <p:cNvGrpSpPr/>
            <p:nvPr/>
          </p:nvGrpSpPr>
          <p:grpSpPr>
            <a:xfrm>
              <a:off x="3215" y="2202"/>
              <a:ext cx="2461" cy="505"/>
              <a:chOff x="2897" y="3040"/>
              <a:chExt cx="2461" cy="505"/>
            </a:xfrm>
          </p:grpSpPr>
          <p:graphicFrame>
            <p:nvGraphicFramePr>
              <p:cNvPr id="57357" name="对象 24595"/>
              <p:cNvGraphicFramePr/>
              <p:nvPr/>
            </p:nvGraphicFramePr>
            <p:xfrm>
              <a:off x="2897" y="3040"/>
              <a:ext cx="2461" cy="505"/>
            </p:xfrm>
            <a:graphic>
              <a:graphicData uri="http://schemas.openxmlformats.org/presentationml/2006/ole">
                <mc:AlternateContent xmlns:mc="http://schemas.openxmlformats.org/markup-compatibility/2006">
                  <mc:Choice xmlns:v="urn:schemas-microsoft-com:vml" Requires="v">
                    <p:oleObj spid="_x0000_s3219" name="" r:id="rId17" imgW="1725930" imgH="355600" progId="Equation.3">
                      <p:embed/>
                    </p:oleObj>
                  </mc:Choice>
                  <mc:Fallback>
                    <p:oleObj name="" r:id="rId17" imgW="1725930" imgH="355600" progId="Equation.3">
                      <p:embed/>
                      <p:pic>
                        <p:nvPicPr>
                          <p:cNvPr id="0" name="图片 3218"/>
                          <p:cNvPicPr/>
                          <p:nvPr/>
                        </p:nvPicPr>
                        <p:blipFill>
                          <a:blip r:embed="rId18"/>
                          <a:stretch>
                            <a:fillRect/>
                          </a:stretch>
                        </p:blipFill>
                        <p:spPr>
                          <a:xfrm>
                            <a:off x="2897" y="3040"/>
                            <a:ext cx="2461" cy="505"/>
                          </a:xfrm>
                          <a:prstGeom prst="rect">
                            <a:avLst/>
                          </a:prstGeom>
                          <a:noFill/>
                          <a:ln w="38100">
                            <a:noFill/>
                            <a:miter/>
                          </a:ln>
                        </p:spPr>
                      </p:pic>
                    </p:oleObj>
                  </mc:Fallback>
                </mc:AlternateContent>
              </a:graphicData>
            </a:graphic>
          </p:graphicFrame>
          <p:sp>
            <p:nvSpPr>
              <p:cNvPr id="57358" name="直接连接符 24597"/>
              <p:cNvSpPr/>
              <p:nvPr/>
            </p:nvSpPr>
            <p:spPr>
              <a:xfrm flipH="1">
                <a:off x="4061" y="3260"/>
                <a:ext cx="288" cy="278"/>
              </a:xfrm>
              <a:prstGeom prst="line">
                <a:avLst/>
              </a:prstGeom>
              <a:ln w="25400" cap="flat" cmpd="sng">
                <a:solidFill>
                  <a:schemeClr val="tx1"/>
                </a:solidFill>
                <a:prstDash val="solid"/>
                <a:round/>
                <a:headEnd type="none" w="med" len="med"/>
                <a:tailEnd type="none" w="med" len="med"/>
              </a:ln>
            </p:spPr>
          </p:sp>
          <p:sp>
            <p:nvSpPr>
              <p:cNvPr id="57359" name="直接连接符 24602"/>
              <p:cNvSpPr/>
              <p:nvPr/>
            </p:nvSpPr>
            <p:spPr>
              <a:xfrm>
                <a:off x="4061" y="3531"/>
                <a:ext cx="1123" cy="0"/>
              </a:xfrm>
              <a:prstGeom prst="line">
                <a:avLst/>
              </a:prstGeom>
              <a:ln w="25400" cap="flat" cmpd="sng">
                <a:solidFill>
                  <a:schemeClr val="tx1"/>
                </a:solidFill>
                <a:prstDash val="solid"/>
                <a:round/>
                <a:headEnd type="none" w="med" len="med"/>
                <a:tailEnd type="none" w="med" len="med"/>
              </a:ln>
            </p:spPr>
          </p:sp>
        </p:grpSp>
        <p:sp>
          <p:nvSpPr>
            <p:cNvPr id="57360" name="矩形 24604"/>
            <p:cNvSpPr/>
            <p:nvPr/>
          </p:nvSpPr>
          <p:spPr>
            <a:xfrm>
              <a:off x="2972" y="2082"/>
              <a:ext cx="2788" cy="836"/>
            </a:xfrm>
            <a:prstGeom prst="rect">
              <a:avLst/>
            </a:prstGeom>
            <a:noFill/>
            <a:ln w="9525">
              <a:noFill/>
            </a:ln>
          </p:spPr>
          <p:txBody>
            <a:bodyPr anchor="t" anchorCtr="0"/>
            <a:p>
              <a:pPr eaLnBrk="0" hangingPunct="0"/>
              <a:endParaRPr lang="zh-CN" altLang="en-US">
                <a:latin typeface="Times New Roman" panose="02020603050405020304" pitchFamily="18" charset="0"/>
                <a:ea typeface="宋体" panose="02010600030101010101" pitchFamily="2" charset="-122"/>
              </a:endParaRPr>
            </a:p>
          </p:txBody>
        </p:sp>
        <p:sp>
          <p:nvSpPr>
            <p:cNvPr id="57361" name="矩形 24605"/>
            <p:cNvSpPr/>
            <p:nvPr/>
          </p:nvSpPr>
          <p:spPr>
            <a:xfrm>
              <a:off x="3091" y="2082"/>
              <a:ext cx="2585" cy="836"/>
            </a:xfrm>
            <a:prstGeom prst="rect">
              <a:avLst/>
            </a:prstGeom>
            <a:noFill/>
            <a:ln w="9525" cap="flat" cmpd="sng">
              <a:solidFill>
                <a:schemeClr val="accent1"/>
              </a:solidFill>
              <a:prstDash val="solid"/>
              <a:miter/>
              <a:headEnd type="none" w="med" len="med"/>
              <a:tailEnd type="none" w="med" len="med"/>
            </a:ln>
          </p:spPr>
          <p:txBody>
            <a:bodyPr anchor="t" anchorCtr="0"/>
            <a:p>
              <a:pPr eaLnBrk="0" hangingPunct="0"/>
              <a:endParaRPr lang="zh-CN" altLang="en-US">
                <a:latin typeface="Times New Roman" panose="02020603050405020304" pitchFamily="18" charset="0"/>
                <a:ea typeface="宋体" panose="02010600030101010101" pitchFamily="2" charset="-122"/>
              </a:endParaRPr>
            </a:p>
          </p:txBody>
        </p:sp>
      </p:grpSp>
      <p:sp>
        <p:nvSpPr>
          <p:cNvPr id="57362" name="直接连接符 24606"/>
          <p:cNvSpPr/>
          <p:nvPr/>
        </p:nvSpPr>
        <p:spPr>
          <a:xfrm>
            <a:off x="5427663" y="6329363"/>
            <a:ext cx="1828800" cy="0"/>
          </a:xfrm>
          <a:prstGeom prst="line">
            <a:avLst/>
          </a:prstGeom>
          <a:ln w="38100" cap="flat" cmpd="sng">
            <a:solidFill>
              <a:schemeClr val="tx1"/>
            </a:solidFill>
            <a:prstDash val="solid"/>
            <a:round/>
            <a:headEnd type="none" w="med" len="med"/>
            <a:tailEnd type="none" w="med" len="med"/>
          </a:ln>
        </p:spPr>
      </p:sp>
      <p:sp>
        <p:nvSpPr>
          <p:cNvPr id="57363" name="直接连接符 24607"/>
          <p:cNvSpPr/>
          <p:nvPr/>
        </p:nvSpPr>
        <p:spPr>
          <a:xfrm flipV="1">
            <a:off x="5427663" y="5719763"/>
            <a:ext cx="1524000" cy="609600"/>
          </a:xfrm>
          <a:prstGeom prst="line">
            <a:avLst/>
          </a:prstGeom>
          <a:ln w="28575" cap="flat" cmpd="sng">
            <a:solidFill>
              <a:srgbClr val="3333FF"/>
            </a:solidFill>
            <a:prstDash val="solid"/>
            <a:round/>
            <a:headEnd type="none" w="med" len="med"/>
            <a:tailEnd type="stealth" w="sm" len="med"/>
          </a:ln>
        </p:spPr>
      </p:sp>
      <p:sp>
        <p:nvSpPr>
          <p:cNvPr id="57364" name="任意多边形 24608"/>
          <p:cNvSpPr/>
          <p:nvPr/>
        </p:nvSpPr>
        <p:spPr>
          <a:xfrm>
            <a:off x="5942013" y="6138863"/>
            <a:ext cx="25400" cy="190500"/>
          </a:xfrm>
          <a:custGeom>
            <a:avLst/>
            <a:gdLst/>
            <a:ahLst/>
            <a:cxnLst/>
            <a:pathLst>
              <a:path w="16" h="120">
                <a:moveTo>
                  <a:pt x="0" y="120"/>
                </a:moveTo>
                <a:cubicBezTo>
                  <a:pt x="16" y="71"/>
                  <a:pt x="0" y="49"/>
                  <a:pt x="0" y="0"/>
                </a:cubicBezTo>
              </a:path>
            </a:pathLst>
          </a:custGeom>
          <a:noFill/>
          <a:ln w="9525" cap="flat" cmpd="sng">
            <a:solidFill>
              <a:schemeClr val="tx1"/>
            </a:solidFill>
            <a:prstDash val="solid"/>
            <a:round/>
            <a:headEnd type="none" w="med" len="med"/>
            <a:tailEnd type="none" w="med" len="med"/>
          </a:ln>
        </p:spPr>
        <p:txBody>
          <a:bodyPr/>
          <a:p>
            <a:endParaRPr lang="zh-CN" altLang="en-US"/>
          </a:p>
        </p:txBody>
      </p:sp>
      <p:sp>
        <p:nvSpPr>
          <p:cNvPr id="57365" name="文本框 24609"/>
          <p:cNvSpPr txBox="1"/>
          <p:nvPr/>
        </p:nvSpPr>
        <p:spPr>
          <a:xfrm>
            <a:off x="6113463" y="5948363"/>
            <a:ext cx="622300" cy="396875"/>
          </a:xfrm>
          <a:prstGeom prst="rect">
            <a:avLst/>
          </a:prstGeom>
          <a:noFill/>
          <a:ln w="9525">
            <a:noFill/>
          </a:ln>
        </p:spPr>
        <p:txBody>
          <a:bodyPr anchor="t" anchorCtr="0">
            <a:spAutoFit/>
          </a:bodyPr>
          <a:p>
            <a:pPr>
              <a:spcBef>
                <a:spcPct val="0"/>
              </a:spcBef>
            </a:pPr>
            <a:r>
              <a:rPr lang="en-US" altLang="zh-CN" sz="2000" i="1">
                <a:latin typeface="Symbol" panose="05050102010706020507" pitchFamily="18" charset="2"/>
                <a:ea typeface="宋体" panose="02010600030101010101" pitchFamily="2" charset="-122"/>
                <a:sym typeface="Symbol" panose="05050102010706020507" pitchFamily="18" charset="2"/>
              </a:rPr>
              <a:t></a:t>
            </a:r>
            <a:r>
              <a:rPr lang="en-US" altLang="zh-CN" sz="2000" baseline="-25000">
                <a:latin typeface="Times New Roman" panose="02020603050405020304" pitchFamily="18" charset="0"/>
                <a:ea typeface="宋体" panose="02010600030101010101" pitchFamily="2" charset="-122"/>
                <a:sym typeface="Symbol" panose="05050102010706020507" pitchFamily="18" charset="2"/>
              </a:rPr>
              <a:t>i</a:t>
            </a:r>
            <a:endParaRPr lang="en-US" altLang="zh-CN" sz="2400">
              <a:latin typeface="Times New Roman" panose="02020603050405020304" pitchFamily="18" charset="0"/>
              <a:ea typeface="宋体" panose="02010600030101010101" pitchFamily="2" charset="-122"/>
            </a:endParaRPr>
          </a:p>
        </p:txBody>
      </p:sp>
      <p:sp>
        <p:nvSpPr>
          <p:cNvPr id="57366" name="直接连接符 24610"/>
          <p:cNvSpPr/>
          <p:nvPr/>
        </p:nvSpPr>
        <p:spPr>
          <a:xfrm flipH="1" flipV="1">
            <a:off x="4598988" y="4775200"/>
            <a:ext cx="828675" cy="1554163"/>
          </a:xfrm>
          <a:prstGeom prst="line">
            <a:avLst/>
          </a:prstGeom>
          <a:ln w="38100" cap="flat" cmpd="sng">
            <a:solidFill>
              <a:srgbClr val="FF0000"/>
            </a:solidFill>
            <a:prstDash val="solid"/>
            <a:round/>
            <a:headEnd type="none" w="med" len="med"/>
            <a:tailEnd type="stealth" w="sm" len="med"/>
          </a:ln>
        </p:spPr>
      </p:sp>
      <p:graphicFrame>
        <p:nvGraphicFramePr>
          <p:cNvPr id="57367" name="对象 24613"/>
          <p:cNvGraphicFramePr/>
          <p:nvPr/>
        </p:nvGraphicFramePr>
        <p:xfrm>
          <a:off x="3873500" y="4632325"/>
          <a:ext cx="777875" cy="701675"/>
        </p:xfrm>
        <a:graphic>
          <a:graphicData uri="http://schemas.openxmlformats.org/presentationml/2006/ole">
            <mc:AlternateContent xmlns:mc="http://schemas.openxmlformats.org/markup-compatibility/2006">
              <mc:Choice xmlns:v="urn:schemas-microsoft-com:vml" Requires="v">
                <p:oleObj spid="_x0000_s3225" name="" r:id="rId19" imgW="393065" imgH="355600" progId="Equation.3">
                  <p:embed/>
                </p:oleObj>
              </mc:Choice>
              <mc:Fallback>
                <p:oleObj name="" r:id="rId19" imgW="393065" imgH="355600" progId="Equation.3">
                  <p:embed/>
                  <p:pic>
                    <p:nvPicPr>
                      <p:cNvPr id="0" name="图片 3224"/>
                      <p:cNvPicPr/>
                      <p:nvPr/>
                    </p:nvPicPr>
                    <p:blipFill>
                      <a:blip r:embed="rId20"/>
                      <a:stretch>
                        <a:fillRect/>
                      </a:stretch>
                    </p:blipFill>
                    <p:spPr>
                      <a:xfrm>
                        <a:off x="3873500" y="4632325"/>
                        <a:ext cx="777875" cy="701675"/>
                      </a:xfrm>
                      <a:prstGeom prst="rect">
                        <a:avLst/>
                      </a:prstGeom>
                      <a:noFill/>
                      <a:ln w="38100">
                        <a:noFill/>
                        <a:miter/>
                      </a:ln>
                    </p:spPr>
                  </p:pic>
                </p:oleObj>
              </mc:Fallback>
            </mc:AlternateContent>
          </a:graphicData>
        </a:graphic>
      </p:graphicFrame>
      <p:graphicFrame>
        <p:nvGraphicFramePr>
          <p:cNvPr id="57368" name="对象 24614"/>
          <p:cNvGraphicFramePr/>
          <p:nvPr/>
        </p:nvGraphicFramePr>
        <p:xfrm>
          <a:off x="6989763" y="5408613"/>
          <a:ext cx="247650" cy="525462"/>
        </p:xfrm>
        <a:graphic>
          <a:graphicData uri="http://schemas.openxmlformats.org/presentationml/2006/ole">
            <mc:AlternateContent xmlns:mc="http://schemas.openxmlformats.org/markup-compatibility/2006">
              <mc:Choice xmlns:v="urn:schemas-microsoft-com:vml" Requires="v">
                <p:oleObj spid="_x0000_s3220" name="" r:id="rId21" imgW="127000" imgH="266065" progId="Equation.3">
                  <p:embed/>
                </p:oleObj>
              </mc:Choice>
              <mc:Fallback>
                <p:oleObj name="" r:id="rId21" imgW="127000" imgH="266065" progId="Equation.3">
                  <p:embed/>
                  <p:pic>
                    <p:nvPicPr>
                      <p:cNvPr id="0" name="图片 3219"/>
                      <p:cNvPicPr/>
                      <p:nvPr/>
                    </p:nvPicPr>
                    <p:blipFill>
                      <a:blip r:embed="rId22"/>
                      <a:stretch>
                        <a:fillRect/>
                      </a:stretch>
                    </p:blipFill>
                    <p:spPr>
                      <a:xfrm>
                        <a:off x="6989763" y="5408613"/>
                        <a:ext cx="247650" cy="525462"/>
                      </a:xfrm>
                      <a:prstGeom prst="rect">
                        <a:avLst/>
                      </a:prstGeom>
                      <a:noFill/>
                      <a:ln w="38100">
                        <a:noFill/>
                        <a:miter/>
                      </a:ln>
                    </p:spPr>
                  </p:pic>
                </p:oleObj>
              </mc:Fallback>
            </mc:AlternateContent>
          </a:graphicData>
        </a:graphic>
      </p:graphicFrame>
      <p:grpSp>
        <p:nvGrpSpPr>
          <p:cNvPr id="57369" name="组合 24625"/>
          <p:cNvGrpSpPr/>
          <p:nvPr/>
        </p:nvGrpSpPr>
        <p:grpSpPr>
          <a:xfrm>
            <a:off x="5329238" y="6089650"/>
            <a:ext cx="323850" cy="138113"/>
            <a:chOff x="3357" y="3836"/>
            <a:chExt cx="204" cy="87"/>
          </a:xfrm>
        </p:grpSpPr>
        <p:sp>
          <p:nvSpPr>
            <p:cNvPr id="57370" name="直接连接符 24620"/>
            <p:cNvSpPr/>
            <p:nvPr/>
          </p:nvSpPr>
          <p:spPr>
            <a:xfrm rot="-855363" flipV="1">
              <a:off x="3357" y="3836"/>
              <a:ext cx="151" cy="31"/>
            </a:xfrm>
            <a:prstGeom prst="line">
              <a:avLst/>
            </a:prstGeom>
            <a:ln w="25400" cap="flat" cmpd="sng">
              <a:solidFill>
                <a:srgbClr val="FF0000"/>
              </a:solidFill>
              <a:prstDash val="solid"/>
              <a:round/>
              <a:headEnd type="none" w="med" len="med"/>
              <a:tailEnd type="none" w="med" len="med"/>
            </a:ln>
          </p:spPr>
        </p:sp>
        <p:sp>
          <p:nvSpPr>
            <p:cNvPr id="57371" name="直接连接符 24621"/>
            <p:cNvSpPr/>
            <p:nvPr/>
          </p:nvSpPr>
          <p:spPr>
            <a:xfrm rot="1229647">
              <a:off x="3470" y="3836"/>
              <a:ext cx="91" cy="87"/>
            </a:xfrm>
            <a:prstGeom prst="line">
              <a:avLst/>
            </a:prstGeom>
            <a:ln w="25400" cap="flat" cmpd="sng">
              <a:solidFill>
                <a:srgbClr val="FF0000"/>
              </a:solidFill>
              <a:prstDash val="solid"/>
              <a:round/>
              <a:headEnd type="none" w="med" len="med"/>
              <a:tailEnd type="none" w="med" len="med"/>
            </a:ln>
          </p:spPr>
        </p:sp>
      </p:grpSp>
      <p:graphicFrame>
        <p:nvGraphicFramePr>
          <p:cNvPr id="57372" name="对象 24623"/>
          <p:cNvGraphicFramePr/>
          <p:nvPr/>
        </p:nvGraphicFramePr>
        <p:xfrm>
          <a:off x="1085850" y="1608138"/>
          <a:ext cx="3395663" cy="1081087"/>
        </p:xfrm>
        <a:graphic>
          <a:graphicData uri="http://schemas.openxmlformats.org/presentationml/2006/ole">
            <mc:AlternateContent xmlns:mc="http://schemas.openxmlformats.org/markup-compatibility/2006">
              <mc:Choice xmlns:v="urn:schemas-microsoft-com:vml" Requires="v">
                <p:oleObj spid="_x0000_s3226" name="" r:id="rId23" imgW="1510665" imgH="482600" progId="Equation.3">
                  <p:embed/>
                </p:oleObj>
              </mc:Choice>
              <mc:Fallback>
                <p:oleObj name="" r:id="rId23" imgW="1510665" imgH="482600" progId="Equation.3">
                  <p:embed/>
                  <p:pic>
                    <p:nvPicPr>
                      <p:cNvPr id="0" name="图片 3225"/>
                      <p:cNvPicPr/>
                      <p:nvPr/>
                    </p:nvPicPr>
                    <p:blipFill>
                      <a:blip r:embed="rId24"/>
                      <a:stretch>
                        <a:fillRect/>
                      </a:stretch>
                    </p:blipFill>
                    <p:spPr>
                      <a:xfrm>
                        <a:off x="1085850" y="1608138"/>
                        <a:ext cx="3395663" cy="1081087"/>
                      </a:xfrm>
                      <a:prstGeom prst="rect">
                        <a:avLst/>
                      </a:prstGeom>
                      <a:noFill/>
                      <a:ln w="38100">
                        <a:noFill/>
                        <a:miter/>
                      </a:ln>
                    </p:spPr>
                  </p:pic>
                </p:oleObj>
              </mc:Fallback>
            </mc:AlternateContent>
          </a:graphicData>
        </a:graphic>
      </p:graphicFrame>
      <p:sp>
        <p:nvSpPr>
          <p:cNvPr id="57373" name="直接连接符 24624"/>
          <p:cNvSpPr/>
          <p:nvPr/>
        </p:nvSpPr>
        <p:spPr>
          <a:xfrm>
            <a:off x="2901950" y="4471988"/>
            <a:ext cx="896938" cy="0"/>
          </a:xfrm>
          <a:prstGeom prst="line">
            <a:avLst/>
          </a:prstGeom>
          <a:ln w="38100" cap="flat" cmpd="sng">
            <a:solidFill>
              <a:srgbClr val="FF0000"/>
            </a:solidFill>
            <a:prstDash val="solid"/>
            <a:round/>
            <a:headEnd type="none" w="med" len="med"/>
            <a:tailEnd type="none" w="med" len="med"/>
          </a:ln>
        </p:spPr>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58369" name="对象 136204"/>
          <p:cNvGraphicFramePr/>
          <p:nvPr/>
        </p:nvGraphicFramePr>
        <p:xfrm>
          <a:off x="1271588" y="4456113"/>
          <a:ext cx="3082925" cy="1600200"/>
        </p:xfrm>
        <a:graphic>
          <a:graphicData uri="http://schemas.openxmlformats.org/presentationml/2006/ole">
            <mc:AlternateContent xmlns:mc="http://schemas.openxmlformats.org/markup-compatibility/2006">
              <mc:Choice xmlns:v="urn:schemas-microsoft-com:vml" Requires="v">
                <p:oleObj spid="_x0000_s3227" name="" r:id="rId1" imgW="1370965" imgH="711200" progId="Equation.3">
                  <p:embed/>
                </p:oleObj>
              </mc:Choice>
              <mc:Fallback>
                <p:oleObj name="" r:id="rId1" imgW="1370965" imgH="711200" progId="Equation.3">
                  <p:embed/>
                  <p:pic>
                    <p:nvPicPr>
                      <p:cNvPr id="0" name="图片 3226"/>
                      <p:cNvPicPr/>
                      <p:nvPr/>
                    </p:nvPicPr>
                    <p:blipFill>
                      <a:blip r:embed="rId2"/>
                      <a:stretch>
                        <a:fillRect/>
                      </a:stretch>
                    </p:blipFill>
                    <p:spPr>
                      <a:xfrm>
                        <a:off x="1271588" y="4456113"/>
                        <a:ext cx="3082925" cy="1600200"/>
                      </a:xfrm>
                      <a:prstGeom prst="rect">
                        <a:avLst/>
                      </a:prstGeom>
                      <a:noFill/>
                      <a:ln w="38100">
                        <a:noFill/>
                        <a:miter/>
                      </a:ln>
                    </p:spPr>
                  </p:pic>
                </p:oleObj>
              </mc:Fallback>
            </mc:AlternateContent>
          </a:graphicData>
        </a:graphic>
      </p:graphicFrame>
      <p:sp>
        <p:nvSpPr>
          <p:cNvPr id="58370" name="矩形 136206"/>
          <p:cNvSpPr/>
          <p:nvPr/>
        </p:nvSpPr>
        <p:spPr>
          <a:xfrm>
            <a:off x="2941638" y="4565650"/>
            <a:ext cx="609600" cy="1490663"/>
          </a:xfrm>
          <a:prstGeom prst="rect">
            <a:avLst/>
          </a:prstGeom>
          <a:noFill/>
          <a:ln w="9525" cap="flat" cmpd="sng">
            <a:solidFill>
              <a:srgbClr val="FF0000"/>
            </a:solidFill>
            <a:prstDash val="solid"/>
            <a:miter/>
            <a:headEnd type="none" w="med" len="med"/>
            <a:tailEnd type="none" w="med" len="med"/>
          </a:ln>
        </p:spPr>
        <p:txBody>
          <a:bodyPr anchor="t" anchorCtr="0"/>
          <a:p>
            <a:pPr eaLnBrk="0" hangingPunct="0"/>
            <a:endParaRPr lang="zh-CN" altLang="en-US">
              <a:latin typeface="Times New Roman" panose="02020603050405020304" pitchFamily="18" charset="0"/>
              <a:ea typeface="宋体" panose="02010600030101010101" pitchFamily="2" charset="-122"/>
            </a:endParaRPr>
          </a:p>
        </p:txBody>
      </p:sp>
      <p:graphicFrame>
        <p:nvGraphicFramePr>
          <p:cNvPr id="58371" name="对象 136194"/>
          <p:cNvGraphicFramePr/>
          <p:nvPr/>
        </p:nvGraphicFramePr>
        <p:xfrm>
          <a:off x="5781675" y="2736850"/>
          <a:ext cx="615950" cy="506413"/>
        </p:xfrm>
        <a:graphic>
          <a:graphicData uri="http://schemas.openxmlformats.org/presentationml/2006/ole">
            <mc:AlternateContent xmlns:mc="http://schemas.openxmlformats.org/markup-compatibility/2006">
              <mc:Choice xmlns:v="urn:schemas-microsoft-com:vml" Requires="v">
                <p:oleObj spid="_x0000_s3221" name="" r:id="rId3" imgW="355600" imgH="292100" progId="Equation.3">
                  <p:embed/>
                </p:oleObj>
              </mc:Choice>
              <mc:Fallback>
                <p:oleObj name="" r:id="rId3" imgW="355600" imgH="292100" progId="Equation.3">
                  <p:embed/>
                  <p:pic>
                    <p:nvPicPr>
                      <p:cNvPr id="0" name="图片 3220"/>
                      <p:cNvPicPr/>
                      <p:nvPr/>
                    </p:nvPicPr>
                    <p:blipFill>
                      <a:blip r:embed="rId4"/>
                      <a:stretch>
                        <a:fillRect/>
                      </a:stretch>
                    </p:blipFill>
                    <p:spPr>
                      <a:xfrm>
                        <a:off x="5781675" y="2736850"/>
                        <a:ext cx="615950" cy="506413"/>
                      </a:xfrm>
                      <a:prstGeom prst="rect">
                        <a:avLst/>
                      </a:prstGeom>
                      <a:noFill/>
                      <a:ln w="38100">
                        <a:noFill/>
                        <a:miter/>
                      </a:ln>
                    </p:spPr>
                  </p:pic>
                </p:oleObj>
              </mc:Fallback>
            </mc:AlternateContent>
          </a:graphicData>
        </a:graphic>
      </p:graphicFrame>
      <p:sp>
        <p:nvSpPr>
          <p:cNvPr id="58372" name="矩形 136196"/>
          <p:cNvSpPr/>
          <p:nvPr/>
        </p:nvSpPr>
        <p:spPr>
          <a:xfrm>
            <a:off x="357188" y="477838"/>
            <a:ext cx="2606675" cy="457200"/>
          </a:xfrm>
          <a:prstGeom prst="rect">
            <a:avLst/>
          </a:prstGeom>
          <a:noFill/>
          <a:ln w="9525">
            <a:noFill/>
          </a:ln>
        </p:spPr>
        <p:txBody>
          <a:bodyPr wrap="none" anchor="t" anchorCtr="0">
            <a:spAutoFit/>
          </a:bodyPr>
          <a:p>
            <a:pPr eaLnBrk="0" hangingPunct="0"/>
            <a:r>
              <a:rPr lang="en-US" altLang="zh-CN" sz="2400" dirty="0">
                <a:latin typeface="Times New Roman" panose="02020603050405020304" pitchFamily="18" charset="0"/>
                <a:ea typeface="宋体" panose="02010600030101010101" pitchFamily="2" charset="-122"/>
              </a:rPr>
              <a:t>(3).  </a:t>
            </a:r>
            <a:r>
              <a:rPr lang="zh-CN" altLang="en-US" sz="2400" dirty="0">
                <a:latin typeface="Times New Roman" panose="02020603050405020304" pitchFamily="18" charset="0"/>
                <a:ea typeface="宋体" panose="02010600030101010101" pitchFamily="2" charset="-122"/>
              </a:rPr>
              <a:t>正弦量的积分</a:t>
            </a:r>
            <a:endParaRPr lang="zh-CN" altLang="en-US" sz="2400" dirty="0">
              <a:latin typeface="Times New Roman" panose="02020603050405020304" pitchFamily="18" charset="0"/>
              <a:ea typeface="宋体" panose="02010600030101010101" pitchFamily="2" charset="-122"/>
            </a:endParaRPr>
          </a:p>
        </p:txBody>
      </p:sp>
      <p:graphicFrame>
        <p:nvGraphicFramePr>
          <p:cNvPr id="58373" name="对象 136197"/>
          <p:cNvGraphicFramePr/>
          <p:nvPr/>
        </p:nvGraphicFramePr>
        <p:xfrm>
          <a:off x="596900" y="1169988"/>
          <a:ext cx="3729038" cy="582612"/>
        </p:xfrm>
        <a:graphic>
          <a:graphicData uri="http://schemas.openxmlformats.org/presentationml/2006/ole">
            <mc:AlternateContent xmlns:mc="http://schemas.openxmlformats.org/markup-compatibility/2006">
              <mc:Choice xmlns:v="urn:schemas-microsoft-com:vml" Requires="v">
                <p:oleObj spid="_x0000_s3223" name="" r:id="rId5" imgW="1853565" imgH="292100" progId="Equation.3">
                  <p:embed/>
                </p:oleObj>
              </mc:Choice>
              <mc:Fallback>
                <p:oleObj name="" r:id="rId5" imgW="1853565" imgH="292100" progId="Equation.3">
                  <p:embed/>
                  <p:pic>
                    <p:nvPicPr>
                      <p:cNvPr id="0" name="图片 3222"/>
                      <p:cNvPicPr/>
                      <p:nvPr/>
                    </p:nvPicPr>
                    <p:blipFill>
                      <a:blip r:embed="rId6"/>
                      <a:stretch>
                        <a:fillRect/>
                      </a:stretch>
                    </p:blipFill>
                    <p:spPr>
                      <a:xfrm>
                        <a:off x="596900" y="1169988"/>
                        <a:ext cx="3729038" cy="582612"/>
                      </a:xfrm>
                      <a:prstGeom prst="rect">
                        <a:avLst/>
                      </a:prstGeom>
                      <a:noFill/>
                      <a:ln w="38100">
                        <a:noFill/>
                        <a:miter/>
                      </a:ln>
                    </p:spPr>
                  </p:pic>
                </p:oleObj>
              </mc:Fallback>
            </mc:AlternateContent>
          </a:graphicData>
        </a:graphic>
      </p:graphicFrame>
      <p:graphicFrame>
        <p:nvGraphicFramePr>
          <p:cNvPr id="58374" name="对象 136198"/>
          <p:cNvGraphicFramePr/>
          <p:nvPr/>
        </p:nvGraphicFramePr>
        <p:xfrm>
          <a:off x="596900" y="1901825"/>
          <a:ext cx="760413" cy="622300"/>
        </p:xfrm>
        <a:graphic>
          <a:graphicData uri="http://schemas.openxmlformats.org/presentationml/2006/ole">
            <mc:AlternateContent xmlns:mc="http://schemas.openxmlformats.org/markup-compatibility/2006">
              <mc:Choice xmlns:v="urn:schemas-microsoft-com:vml" Requires="v">
                <p:oleObj spid="_x0000_s3222" name="" r:id="rId7" imgW="355600" imgH="292100" progId="Equation.3">
                  <p:embed/>
                </p:oleObj>
              </mc:Choice>
              <mc:Fallback>
                <p:oleObj name="" r:id="rId7" imgW="355600" imgH="292100" progId="Equation.3">
                  <p:embed/>
                  <p:pic>
                    <p:nvPicPr>
                      <p:cNvPr id="0" name="图片 3221"/>
                      <p:cNvPicPr/>
                      <p:nvPr/>
                    </p:nvPicPr>
                    <p:blipFill>
                      <a:blip r:embed="rId8"/>
                      <a:stretch>
                        <a:fillRect/>
                      </a:stretch>
                    </p:blipFill>
                    <p:spPr>
                      <a:xfrm>
                        <a:off x="596900" y="1901825"/>
                        <a:ext cx="760413" cy="622300"/>
                      </a:xfrm>
                      <a:prstGeom prst="rect">
                        <a:avLst/>
                      </a:prstGeom>
                      <a:noFill/>
                      <a:ln w="38100">
                        <a:noFill/>
                        <a:miter/>
                      </a:ln>
                    </p:spPr>
                  </p:pic>
                </p:oleObj>
              </mc:Fallback>
            </mc:AlternateContent>
          </a:graphicData>
        </a:graphic>
      </p:graphicFrame>
      <p:graphicFrame>
        <p:nvGraphicFramePr>
          <p:cNvPr id="58375" name="对象 136199"/>
          <p:cNvGraphicFramePr/>
          <p:nvPr/>
        </p:nvGraphicFramePr>
        <p:xfrm>
          <a:off x="1357313" y="1901825"/>
          <a:ext cx="3408362" cy="614363"/>
        </p:xfrm>
        <a:graphic>
          <a:graphicData uri="http://schemas.openxmlformats.org/presentationml/2006/ole">
            <mc:AlternateContent xmlns:mc="http://schemas.openxmlformats.org/markup-compatibility/2006">
              <mc:Choice xmlns:v="urn:schemas-microsoft-com:vml" Requires="v">
                <p:oleObj spid="_x0000_s3224" name="" r:id="rId9" imgW="1751330" imgH="317500" progId="Equation.3">
                  <p:embed/>
                </p:oleObj>
              </mc:Choice>
              <mc:Fallback>
                <p:oleObj name="" r:id="rId9" imgW="1751330" imgH="317500" progId="Equation.3">
                  <p:embed/>
                  <p:pic>
                    <p:nvPicPr>
                      <p:cNvPr id="0" name="图片 3223"/>
                      <p:cNvPicPr/>
                      <p:nvPr/>
                    </p:nvPicPr>
                    <p:blipFill>
                      <a:blip r:embed="rId10"/>
                      <a:stretch>
                        <a:fillRect/>
                      </a:stretch>
                    </p:blipFill>
                    <p:spPr>
                      <a:xfrm>
                        <a:off x="1357313" y="1901825"/>
                        <a:ext cx="3408362" cy="614363"/>
                      </a:xfrm>
                      <a:prstGeom prst="rect">
                        <a:avLst/>
                      </a:prstGeom>
                      <a:noFill/>
                      <a:ln w="38100">
                        <a:noFill/>
                        <a:miter/>
                      </a:ln>
                    </p:spPr>
                  </p:pic>
                </p:oleObj>
              </mc:Fallback>
            </mc:AlternateContent>
          </a:graphicData>
        </a:graphic>
      </p:graphicFrame>
      <p:graphicFrame>
        <p:nvGraphicFramePr>
          <p:cNvPr id="58376" name="对象 136202"/>
          <p:cNvGraphicFramePr/>
          <p:nvPr/>
        </p:nvGraphicFramePr>
        <p:xfrm>
          <a:off x="1357313" y="2524125"/>
          <a:ext cx="2968625" cy="969963"/>
        </p:xfrm>
        <a:graphic>
          <a:graphicData uri="http://schemas.openxmlformats.org/presentationml/2006/ole">
            <mc:AlternateContent xmlns:mc="http://schemas.openxmlformats.org/markup-compatibility/2006">
              <mc:Choice xmlns:v="urn:schemas-microsoft-com:vml" Requires="v">
                <p:oleObj spid="_x0000_s3228" name="" r:id="rId11" imgW="1472565" imgH="482600" progId="Equation.3">
                  <p:embed/>
                </p:oleObj>
              </mc:Choice>
              <mc:Fallback>
                <p:oleObj name="" r:id="rId11" imgW="1472565" imgH="482600" progId="Equation.3">
                  <p:embed/>
                  <p:pic>
                    <p:nvPicPr>
                      <p:cNvPr id="0" name="图片 3227"/>
                      <p:cNvPicPr/>
                      <p:nvPr/>
                    </p:nvPicPr>
                    <p:blipFill>
                      <a:blip r:embed="rId12"/>
                      <a:stretch>
                        <a:fillRect/>
                      </a:stretch>
                    </p:blipFill>
                    <p:spPr>
                      <a:xfrm>
                        <a:off x="1357313" y="2524125"/>
                        <a:ext cx="2968625" cy="969963"/>
                      </a:xfrm>
                      <a:prstGeom prst="rect">
                        <a:avLst/>
                      </a:prstGeom>
                      <a:noFill/>
                      <a:ln w="38100">
                        <a:noFill/>
                        <a:miter/>
                      </a:ln>
                    </p:spPr>
                  </p:pic>
                </p:oleObj>
              </mc:Fallback>
            </mc:AlternateContent>
          </a:graphicData>
        </a:graphic>
      </p:graphicFrame>
      <p:graphicFrame>
        <p:nvGraphicFramePr>
          <p:cNvPr id="58377" name="对象 136203"/>
          <p:cNvGraphicFramePr/>
          <p:nvPr/>
        </p:nvGraphicFramePr>
        <p:xfrm>
          <a:off x="1357313" y="3494088"/>
          <a:ext cx="2968625" cy="962025"/>
        </p:xfrm>
        <a:graphic>
          <a:graphicData uri="http://schemas.openxmlformats.org/presentationml/2006/ole">
            <mc:AlternateContent xmlns:mc="http://schemas.openxmlformats.org/markup-compatibility/2006">
              <mc:Choice xmlns:v="urn:schemas-microsoft-com:vml" Requires="v">
                <p:oleObj spid="_x0000_s3229" name="" r:id="rId13" imgW="1485265" imgH="482600" progId="Equation.3">
                  <p:embed/>
                </p:oleObj>
              </mc:Choice>
              <mc:Fallback>
                <p:oleObj name="" r:id="rId13" imgW="1485265" imgH="482600" progId="Equation.3">
                  <p:embed/>
                  <p:pic>
                    <p:nvPicPr>
                      <p:cNvPr id="0" name="图片 3228"/>
                      <p:cNvPicPr/>
                      <p:nvPr/>
                    </p:nvPicPr>
                    <p:blipFill>
                      <a:blip r:embed="rId14"/>
                      <a:stretch>
                        <a:fillRect/>
                      </a:stretch>
                    </p:blipFill>
                    <p:spPr>
                      <a:xfrm>
                        <a:off x="1357313" y="3494088"/>
                        <a:ext cx="2968625" cy="962025"/>
                      </a:xfrm>
                      <a:prstGeom prst="rect">
                        <a:avLst/>
                      </a:prstGeom>
                      <a:noFill/>
                      <a:ln w="38100">
                        <a:noFill/>
                        <a:miter/>
                      </a:ln>
                    </p:spPr>
                  </p:pic>
                </p:oleObj>
              </mc:Fallback>
            </mc:AlternateContent>
          </a:graphicData>
        </a:graphic>
      </p:graphicFrame>
      <p:graphicFrame>
        <p:nvGraphicFramePr>
          <p:cNvPr id="58378" name="对象 136207"/>
          <p:cNvGraphicFramePr/>
          <p:nvPr/>
        </p:nvGraphicFramePr>
        <p:xfrm>
          <a:off x="6083300" y="1946275"/>
          <a:ext cx="246063" cy="496888"/>
        </p:xfrm>
        <a:graphic>
          <a:graphicData uri="http://schemas.openxmlformats.org/presentationml/2006/ole">
            <mc:AlternateContent xmlns:mc="http://schemas.openxmlformats.org/markup-compatibility/2006">
              <mc:Choice xmlns:v="urn:schemas-microsoft-com:vml" Requires="v">
                <p:oleObj spid="_x0000_s3230" name="" r:id="rId15" imgW="101600" imgH="203200" progId="Equation.3">
                  <p:embed/>
                </p:oleObj>
              </mc:Choice>
              <mc:Fallback>
                <p:oleObj name="" r:id="rId15" imgW="101600" imgH="203200" progId="Equation.3">
                  <p:embed/>
                  <p:pic>
                    <p:nvPicPr>
                      <p:cNvPr id="0" name="图片 3229"/>
                      <p:cNvPicPr/>
                      <p:nvPr/>
                    </p:nvPicPr>
                    <p:blipFill>
                      <a:blip r:embed="rId16"/>
                      <a:stretch>
                        <a:fillRect/>
                      </a:stretch>
                    </p:blipFill>
                    <p:spPr>
                      <a:xfrm>
                        <a:off x="6083300" y="1946275"/>
                        <a:ext cx="246063" cy="496888"/>
                      </a:xfrm>
                      <a:prstGeom prst="rect">
                        <a:avLst/>
                      </a:prstGeom>
                      <a:noFill/>
                      <a:ln w="38100">
                        <a:noFill/>
                        <a:miter/>
                      </a:ln>
                    </p:spPr>
                  </p:pic>
                </p:oleObj>
              </mc:Fallback>
            </mc:AlternateContent>
          </a:graphicData>
        </a:graphic>
      </p:graphicFrame>
      <p:graphicFrame>
        <p:nvGraphicFramePr>
          <p:cNvPr id="58379" name="对象 136208"/>
          <p:cNvGraphicFramePr/>
          <p:nvPr/>
        </p:nvGraphicFramePr>
        <p:xfrm>
          <a:off x="6583363" y="1798638"/>
          <a:ext cx="1049337" cy="747712"/>
        </p:xfrm>
        <a:graphic>
          <a:graphicData uri="http://schemas.openxmlformats.org/presentationml/2006/ole">
            <mc:AlternateContent xmlns:mc="http://schemas.openxmlformats.org/markup-compatibility/2006">
              <mc:Choice xmlns:v="urn:schemas-microsoft-com:vml" Requires="v">
                <p:oleObj spid="_x0000_s3108" name="" r:id="rId17" imgW="443865" imgH="317500" progId="Equation.3">
                  <p:embed/>
                </p:oleObj>
              </mc:Choice>
              <mc:Fallback>
                <p:oleObj name="" r:id="rId17" imgW="443865" imgH="317500" progId="Equation.3">
                  <p:embed/>
                  <p:pic>
                    <p:nvPicPr>
                      <p:cNvPr id="0" name="图片 3107"/>
                      <p:cNvPicPr/>
                      <p:nvPr/>
                    </p:nvPicPr>
                    <p:blipFill>
                      <a:blip r:embed="rId18"/>
                      <a:stretch>
                        <a:fillRect/>
                      </a:stretch>
                    </p:blipFill>
                    <p:spPr>
                      <a:xfrm>
                        <a:off x="6583363" y="1798638"/>
                        <a:ext cx="1049337" cy="747712"/>
                      </a:xfrm>
                      <a:prstGeom prst="rect">
                        <a:avLst/>
                      </a:prstGeom>
                      <a:noFill/>
                      <a:ln w="38100">
                        <a:noFill/>
                        <a:miter/>
                      </a:ln>
                    </p:spPr>
                  </p:pic>
                </p:oleObj>
              </mc:Fallback>
            </mc:AlternateContent>
          </a:graphicData>
        </a:graphic>
      </p:graphicFrame>
      <p:graphicFrame>
        <p:nvGraphicFramePr>
          <p:cNvPr id="58380" name="对象 136209"/>
          <p:cNvGraphicFramePr/>
          <p:nvPr/>
        </p:nvGraphicFramePr>
        <p:xfrm>
          <a:off x="6619875" y="2524125"/>
          <a:ext cx="1230313" cy="892175"/>
        </p:xfrm>
        <a:graphic>
          <a:graphicData uri="http://schemas.openxmlformats.org/presentationml/2006/ole">
            <mc:AlternateContent xmlns:mc="http://schemas.openxmlformats.org/markup-compatibility/2006">
              <mc:Choice xmlns:v="urn:schemas-microsoft-com:vml" Requires="v">
                <p:oleObj spid="_x0000_s3102" name="" r:id="rId19" imgW="647700" imgH="469900" progId="Equation.3">
                  <p:embed/>
                </p:oleObj>
              </mc:Choice>
              <mc:Fallback>
                <p:oleObj name="" r:id="rId19" imgW="647700" imgH="469900" progId="Equation.3">
                  <p:embed/>
                  <p:pic>
                    <p:nvPicPr>
                      <p:cNvPr id="0" name="图片 3101"/>
                      <p:cNvPicPr/>
                      <p:nvPr/>
                    </p:nvPicPr>
                    <p:blipFill>
                      <a:blip r:embed="rId20"/>
                      <a:stretch>
                        <a:fillRect/>
                      </a:stretch>
                    </p:blipFill>
                    <p:spPr>
                      <a:xfrm>
                        <a:off x="6619875" y="2524125"/>
                        <a:ext cx="1230313" cy="892175"/>
                      </a:xfrm>
                      <a:prstGeom prst="rect">
                        <a:avLst/>
                      </a:prstGeom>
                      <a:noFill/>
                      <a:ln w="38100">
                        <a:noFill/>
                        <a:miter/>
                      </a:ln>
                    </p:spPr>
                  </p:pic>
                </p:oleObj>
              </mc:Fallback>
            </mc:AlternateContent>
          </a:graphicData>
        </a:graphic>
      </p:graphicFrame>
      <p:sp>
        <p:nvSpPr>
          <p:cNvPr id="58381" name="文本框 136210"/>
          <p:cNvSpPr txBox="1"/>
          <p:nvPr/>
        </p:nvSpPr>
        <p:spPr>
          <a:xfrm>
            <a:off x="5038725" y="477838"/>
            <a:ext cx="3937000" cy="1187450"/>
          </a:xfrm>
          <a:prstGeom prst="rect">
            <a:avLst/>
          </a:prstGeom>
          <a:noFill/>
          <a:ln w="9525">
            <a:noFill/>
          </a:ln>
        </p:spPr>
        <p:txBody>
          <a:bodyPr wrap="none" anchor="t" anchorCtr="0">
            <a:spAutoFit/>
          </a:bodyPr>
          <a:p>
            <a:pPr algn="just">
              <a:spcBef>
                <a:spcPct val="0"/>
              </a:spcBef>
            </a:pPr>
            <a:r>
              <a:rPr lang="en-US" altLang="zh-CN" sz="2400" dirty="0">
                <a:latin typeface="Times New Roman" panose="02020603050405020304" pitchFamily="18" charset="0"/>
                <a:ea typeface="宋体" panose="02010600030101010101" pitchFamily="2" charset="-122"/>
              </a:rPr>
              <a:t> </a:t>
            </a:r>
            <a:r>
              <a:rPr lang="zh-CN" altLang="en-US" sz="2400" dirty="0">
                <a:latin typeface="Times New Roman" panose="02020603050405020304" pitchFamily="18" charset="0"/>
                <a:ea typeface="宋体" panose="02010600030101010101" pitchFamily="2" charset="-122"/>
              </a:rPr>
              <a:t>正弦量的积分仍然为一个同</a:t>
            </a:r>
            <a:endParaRPr lang="zh-CN" altLang="en-US" sz="2400" dirty="0">
              <a:latin typeface="Times New Roman" panose="02020603050405020304" pitchFamily="18" charset="0"/>
              <a:ea typeface="宋体" panose="02010600030101010101" pitchFamily="2" charset="-122"/>
            </a:endParaRPr>
          </a:p>
          <a:p>
            <a:pPr algn="just">
              <a:spcBef>
                <a:spcPct val="0"/>
              </a:spcBef>
            </a:pPr>
            <a:r>
              <a:rPr lang="zh-CN" altLang="en-US" sz="2400" dirty="0">
                <a:latin typeface="Times New Roman" panose="02020603050405020304" pitchFamily="18" charset="0"/>
                <a:ea typeface="宋体" panose="02010600030101010101" pitchFamily="2" charset="-122"/>
              </a:rPr>
              <a:t>频率的正弦量，其相量等于</a:t>
            </a:r>
            <a:endParaRPr lang="zh-CN" altLang="en-US" sz="2400" dirty="0">
              <a:latin typeface="Times New Roman" panose="02020603050405020304" pitchFamily="18" charset="0"/>
              <a:ea typeface="宋体" panose="02010600030101010101" pitchFamily="2" charset="-122"/>
            </a:endParaRPr>
          </a:p>
          <a:p>
            <a:pPr algn="just">
              <a:spcBef>
                <a:spcPct val="0"/>
              </a:spcBef>
            </a:pPr>
            <a:r>
              <a:rPr lang="zh-CN" altLang="en-US" sz="2400" dirty="0">
                <a:solidFill>
                  <a:srgbClr val="2520F2"/>
                </a:solidFill>
                <a:latin typeface="Times New Roman" panose="02020603050405020304" pitchFamily="18" charset="0"/>
                <a:ea typeface="宋体" panose="02010600030101010101" pitchFamily="2" charset="-122"/>
              </a:rPr>
              <a:t>原正弦量的相量除以 </a:t>
            </a:r>
            <a:r>
              <a:rPr lang="en-US" altLang="zh-CN" sz="2400" err="1">
                <a:solidFill>
                  <a:srgbClr val="2520F2"/>
                </a:solidFill>
                <a:latin typeface="Times New Roman" panose="02020603050405020304" pitchFamily="18" charset="0"/>
                <a:ea typeface="宋体" panose="02010600030101010101" pitchFamily="2" charset="-122"/>
              </a:rPr>
              <a:t>j</a:t>
            </a:r>
            <a:r>
              <a:rPr lang="en-US" altLang="zh-CN" sz="2400" i="1" err="1">
                <a:solidFill>
                  <a:srgbClr val="2520F2"/>
                </a:solidFill>
                <a:latin typeface="Symbol" panose="05050102010706020507" pitchFamily="18" charset="2"/>
                <a:ea typeface="宋体" panose="02010600030101010101" pitchFamily="2" charset="-122"/>
              </a:rPr>
              <a:t>w</a:t>
            </a:r>
            <a:r>
              <a:rPr lang="en-US" altLang="zh-CN" sz="2400" i="1" err="1">
                <a:latin typeface="Symbol" panose="05050102010706020507" pitchFamily="18" charset="2"/>
                <a:ea typeface="宋体" panose="02010600030101010101" pitchFamily="2" charset="-122"/>
              </a:rPr>
              <a:t> </a:t>
            </a:r>
            <a:r>
              <a:rPr lang="en-US" altLang="zh-CN" sz="2400" i="1">
                <a:latin typeface="Symbol" panose="05050102010706020507" pitchFamily="18" charset="2"/>
                <a:ea typeface="宋体" panose="02010600030101010101" pitchFamily="2" charset="-122"/>
              </a:rPr>
              <a:t> </a:t>
            </a:r>
            <a:r>
              <a:rPr lang="zh-CN" altLang="en-US" sz="2400">
                <a:latin typeface="Symbol" panose="05050102010706020507" pitchFamily="18" charset="2"/>
                <a:ea typeface="宋体" panose="02010600030101010101" pitchFamily="2" charset="-122"/>
              </a:rPr>
              <a:t>。</a:t>
            </a:r>
            <a:endParaRPr lang="zh-CN" altLang="en-US" sz="2400">
              <a:latin typeface="Times New Roman" panose="02020603050405020304" pitchFamily="18" charset="0"/>
              <a:ea typeface="宋体" panose="02010600030101010101" pitchFamily="2" charset="-122"/>
            </a:endParaRPr>
          </a:p>
        </p:txBody>
      </p:sp>
      <p:grpSp>
        <p:nvGrpSpPr>
          <p:cNvPr id="58382" name="组合 136228"/>
          <p:cNvGrpSpPr/>
          <p:nvPr/>
        </p:nvGrpSpPr>
        <p:grpSpPr>
          <a:xfrm>
            <a:off x="4872038" y="3243263"/>
            <a:ext cx="4103687" cy="1449387"/>
            <a:chOff x="3091" y="2067"/>
            <a:chExt cx="2585" cy="913"/>
          </a:xfrm>
        </p:grpSpPr>
        <p:graphicFrame>
          <p:nvGraphicFramePr>
            <p:cNvPr id="58383" name="对象 136212"/>
            <p:cNvGraphicFramePr/>
            <p:nvPr/>
          </p:nvGraphicFramePr>
          <p:xfrm>
            <a:off x="3392" y="2067"/>
            <a:ext cx="2262" cy="869"/>
          </p:xfrm>
          <a:graphic>
            <a:graphicData uri="http://schemas.openxmlformats.org/presentationml/2006/ole">
              <mc:AlternateContent xmlns:mc="http://schemas.openxmlformats.org/markup-compatibility/2006">
                <mc:Choice xmlns:v="urn:schemas-microsoft-com:vml" Requires="v">
                  <p:oleObj spid="_x0000_s3104" name="" r:id="rId21" imgW="1587500" imgH="609600" progId="Equation.3">
                    <p:embed/>
                  </p:oleObj>
                </mc:Choice>
                <mc:Fallback>
                  <p:oleObj name="" r:id="rId21" imgW="1587500" imgH="609600" progId="Equation.3">
                    <p:embed/>
                    <p:pic>
                      <p:nvPicPr>
                        <p:cNvPr id="0" name="图片 3103"/>
                        <p:cNvPicPr/>
                        <p:nvPr/>
                      </p:nvPicPr>
                      <p:blipFill>
                        <a:blip r:embed="rId22"/>
                        <a:stretch>
                          <a:fillRect/>
                        </a:stretch>
                      </p:blipFill>
                      <p:spPr>
                        <a:xfrm>
                          <a:off x="3392" y="2067"/>
                          <a:ext cx="2262" cy="869"/>
                        </a:xfrm>
                        <a:prstGeom prst="rect">
                          <a:avLst/>
                        </a:prstGeom>
                        <a:noFill/>
                        <a:ln w="38100">
                          <a:noFill/>
                          <a:miter/>
                        </a:ln>
                      </p:spPr>
                    </p:pic>
                  </p:oleObj>
                </mc:Fallback>
              </mc:AlternateContent>
            </a:graphicData>
          </a:graphic>
        </p:graphicFrame>
        <p:grpSp>
          <p:nvGrpSpPr>
            <p:cNvPr id="58384" name="组合 136227"/>
            <p:cNvGrpSpPr/>
            <p:nvPr/>
          </p:nvGrpSpPr>
          <p:grpSpPr>
            <a:xfrm>
              <a:off x="4379" y="2484"/>
              <a:ext cx="1123" cy="278"/>
              <a:chOff x="4379" y="2484"/>
              <a:chExt cx="1123" cy="278"/>
            </a:xfrm>
          </p:grpSpPr>
          <p:sp>
            <p:nvSpPr>
              <p:cNvPr id="58385" name="直接连接符 136213"/>
              <p:cNvSpPr/>
              <p:nvPr/>
            </p:nvSpPr>
            <p:spPr>
              <a:xfrm flipH="1">
                <a:off x="4379" y="2484"/>
                <a:ext cx="288" cy="278"/>
              </a:xfrm>
              <a:prstGeom prst="line">
                <a:avLst/>
              </a:prstGeom>
              <a:ln w="25400" cap="flat" cmpd="sng">
                <a:solidFill>
                  <a:schemeClr val="tx1"/>
                </a:solidFill>
                <a:prstDash val="solid"/>
                <a:round/>
                <a:headEnd type="none" w="med" len="med"/>
                <a:tailEnd type="none" w="med" len="med"/>
              </a:ln>
            </p:spPr>
          </p:sp>
          <p:sp>
            <p:nvSpPr>
              <p:cNvPr id="58386" name="直接连接符 136214"/>
              <p:cNvSpPr/>
              <p:nvPr/>
            </p:nvSpPr>
            <p:spPr>
              <a:xfrm>
                <a:off x="4379" y="2755"/>
                <a:ext cx="1123" cy="0"/>
              </a:xfrm>
              <a:prstGeom prst="line">
                <a:avLst/>
              </a:prstGeom>
              <a:ln w="25400" cap="flat" cmpd="sng">
                <a:solidFill>
                  <a:schemeClr val="tx1"/>
                </a:solidFill>
                <a:prstDash val="solid"/>
                <a:round/>
                <a:headEnd type="none" w="med" len="med"/>
                <a:tailEnd type="none" w="med" len="med"/>
              </a:ln>
            </p:spPr>
          </p:sp>
        </p:grpSp>
        <p:sp>
          <p:nvSpPr>
            <p:cNvPr id="58387" name="矩形 136215"/>
            <p:cNvSpPr/>
            <p:nvPr/>
          </p:nvSpPr>
          <p:spPr>
            <a:xfrm>
              <a:off x="3091" y="2144"/>
              <a:ext cx="2585" cy="836"/>
            </a:xfrm>
            <a:prstGeom prst="rect">
              <a:avLst/>
            </a:prstGeom>
            <a:noFill/>
            <a:ln w="9525" cap="flat" cmpd="sng">
              <a:solidFill>
                <a:schemeClr val="accent1"/>
              </a:solidFill>
              <a:prstDash val="solid"/>
              <a:miter/>
              <a:headEnd type="none" w="med" len="med"/>
              <a:tailEnd type="none" w="med" len="med"/>
            </a:ln>
          </p:spPr>
          <p:txBody>
            <a:bodyPr anchor="t" anchorCtr="0"/>
            <a:p>
              <a:pPr eaLnBrk="0" hangingPunct="0"/>
              <a:endParaRPr lang="zh-CN" altLang="en-US">
                <a:latin typeface="Times New Roman" panose="02020603050405020304" pitchFamily="18" charset="0"/>
                <a:ea typeface="宋体" panose="02010600030101010101" pitchFamily="2" charset="-122"/>
              </a:endParaRPr>
            </a:p>
          </p:txBody>
        </p:sp>
      </p:grpSp>
      <p:sp>
        <p:nvSpPr>
          <p:cNvPr id="58388" name="直接连接符 136217"/>
          <p:cNvSpPr/>
          <p:nvPr/>
        </p:nvSpPr>
        <p:spPr>
          <a:xfrm>
            <a:off x="6324600" y="6427788"/>
            <a:ext cx="1828800" cy="0"/>
          </a:xfrm>
          <a:prstGeom prst="line">
            <a:avLst/>
          </a:prstGeom>
          <a:ln w="38100" cap="flat" cmpd="sng">
            <a:solidFill>
              <a:schemeClr val="tx1"/>
            </a:solidFill>
            <a:prstDash val="solid"/>
            <a:round/>
            <a:headEnd type="none" w="med" len="med"/>
            <a:tailEnd type="none" w="med" len="med"/>
          </a:ln>
        </p:spPr>
      </p:sp>
      <p:sp>
        <p:nvSpPr>
          <p:cNvPr id="58389" name="直接连接符 136218"/>
          <p:cNvSpPr/>
          <p:nvPr/>
        </p:nvSpPr>
        <p:spPr>
          <a:xfrm flipV="1">
            <a:off x="6324600" y="5818188"/>
            <a:ext cx="1524000" cy="609600"/>
          </a:xfrm>
          <a:prstGeom prst="line">
            <a:avLst/>
          </a:prstGeom>
          <a:ln w="28575" cap="flat" cmpd="sng">
            <a:solidFill>
              <a:srgbClr val="3333FF"/>
            </a:solidFill>
            <a:prstDash val="solid"/>
            <a:round/>
            <a:headEnd type="none" w="med" len="med"/>
            <a:tailEnd type="stealth" w="sm" len="med"/>
          </a:ln>
        </p:spPr>
      </p:sp>
      <p:sp>
        <p:nvSpPr>
          <p:cNvPr id="58390" name="文本框 136220"/>
          <p:cNvSpPr txBox="1"/>
          <p:nvPr/>
        </p:nvSpPr>
        <p:spPr>
          <a:xfrm>
            <a:off x="6550025" y="5791200"/>
            <a:ext cx="622300" cy="396875"/>
          </a:xfrm>
          <a:prstGeom prst="rect">
            <a:avLst/>
          </a:prstGeom>
          <a:noFill/>
          <a:ln w="9525">
            <a:noFill/>
          </a:ln>
        </p:spPr>
        <p:txBody>
          <a:bodyPr anchor="t" anchorCtr="0">
            <a:spAutoFit/>
          </a:bodyPr>
          <a:p>
            <a:pPr>
              <a:spcBef>
                <a:spcPct val="0"/>
              </a:spcBef>
            </a:pPr>
            <a:r>
              <a:rPr lang="en-US" altLang="zh-CN" sz="2000" i="1">
                <a:latin typeface="Symbol" panose="05050102010706020507" pitchFamily="18" charset="2"/>
                <a:ea typeface="宋体" panose="02010600030101010101" pitchFamily="2" charset="-122"/>
                <a:sym typeface="Symbol" panose="05050102010706020507" pitchFamily="18" charset="2"/>
              </a:rPr>
              <a:t></a:t>
            </a:r>
            <a:r>
              <a:rPr lang="en-US" altLang="zh-CN" sz="2000" baseline="-25000">
                <a:latin typeface="Times New Roman" panose="02020603050405020304" pitchFamily="18" charset="0"/>
                <a:ea typeface="宋体" panose="02010600030101010101" pitchFamily="2" charset="-122"/>
                <a:sym typeface="Symbol" panose="05050102010706020507" pitchFamily="18" charset="2"/>
              </a:rPr>
              <a:t>i</a:t>
            </a:r>
            <a:endParaRPr lang="en-US" altLang="zh-CN" sz="2400">
              <a:latin typeface="Times New Roman" panose="02020603050405020304" pitchFamily="18" charset="0"/>
              <a:ea typeface="宋体" panose="02010600030101010101" pitchFamily="2" charset="-122"/>
            </a:endParaRPr>
          </a:p>
        </p:txBody>
      </p:sp>
      <p:sp>
        <p:nvSpPr>
          <p:cNvPr id="58391" name="直接连接符 136221"/>
          <p:cNvSpPr/>
          <p:nvPr/>
        </p:nvSpPr>
        <p:spPr>
          <a:xfrm flipH="1" flipV="1">
            <a:off x="5495925" y="4873625"/>
            <a:ext cx="828675" cy="1554163"/>
          </a:xfrm>
          <a:prstGeom prst="line">
            <a:avLst/>
          </a:prstGeom>
          <a:ln w="38100" cap="flat" cmpd="sng">
            <a:solidFill>
              <a:srgbClr val="FF0000"/>
            </a:solidFill>
            <a:prstDash val="solid"/>
            <a:round/>
            <a:headEnd type="none" w="med" len="med"/>
            <a:tailEnd type="stealth" w="sm" len="med"/>
          </a:ln>
        </p:spPr>
      </p:sp>
      <p:graphicFrame>
        <p:nvGraphicFramePr>
          <p:cNvPr id="58392" name="对象 136222"/>
          <p:cNvGraphicFramePr/>
          <p:nvPr/>
        </p:nvGraphicFramePr>
        <p:xfrm>
          <a:off x="7877175" y="4873625"/>
          <a:ext cx="574675" cy="1209675"/>
        </p:xfrm>
        <a:graphic>
          <a:graphicData uri="http://schemas.openxmlformats.org/presentationml/2006/ole">
            <mc:AlternateContent xmlns:mc="http://schemas.openxmlformats.org/markup-compatibility/2006">
              <mc:Choice xmlns:v="urn:schemas-microsoft-com:vml" Requires="v">
                <p:oleObj spid="_x0000_s3105" name="" r:id="rId23" imgW="292100" imgH="609600" progId="Equation.3">
                  <p:embed/>
                </p:oleObj>
              </mc:Choice>
              <mc:Fallback>
                <p:oleObj name="" r:id="rId23" imgW="292100" imgH="609600" progId="Equation.3">
                  <p:embed/>
                  <p:pic>
                    <p:nvPicPr>
                      <p:cNvPr id="0" name="图片 3104"/>
                      <p:cNvPicPr/>
                      <p:nvPr/>
                    </p:nvPicPr>
                    <p:blipFill>
                      <a:blip r:embed="rId24"/>
                      <a:stretch>
                        <a:fillRect/>
                      </a:stretch>
                    </p:blipFill>
                    <p:spPr>
                      <a:xfrm>
                        <a:off x="7877175" y="4873625"/>
                        <a:ext cx="574675" cy="1209675"/>
                      </a:xfrm>
                      <a:prstGeom prst="rect">
                        <a:avLst/>
                      </a:prstGeom>
                      <a:noFill/>
                      <a:ln w="38100">
                        <a:noFill/>
                        <a:miter/>
                      </a:ln>
                    </p:spPr>
                  </p:pic>
                </p:oleObj>
              </mc:Fallback>
            </mc:AlternateContent>
          </a:graphicData>
        </a:graphic>
      </p:graphicFrame>
      <p:graphicFrame>
        <p:nvGraphicFramePr>
          <p:cNvPr id="58393" name="对象 136223"/>
          <p:cNvGraphicFramePr/>
          <p:nvPr/>
        </p:nvGraphicFramePr>
        <p:xfrm>
          <a:off x="5038725" y="4730750"/>
          <a:ext cx="247650" cy="525463"/>
        </p:xfrm>
        <a:graphic>
          <a:graphicData uri="http://schemas.openxmlformats.org/presentationml/2006/ole">
            <mc:AlternateContent xmlns:mc="http://schemas.openxmlformats.org/markup-compatibility/2006">
              <mc:Choice xmlns:v="urn:schemas-microsoft-com:vml" Requires="v">
                <p:oleObj spid="_x0000_s3109" name="" r:id="rId25" imgW="127000" imgH="266065" progId="Equation.3">
                  <p:embed/>
                </p:oleObj>
              </mc:Choice>
              <mc:Fallback>
                <p:oleObj name="" r:id="rId25" imgW="127000" imgH="266065" progId="Equation.3">
                  <p:embed/>
                  <p:pic>
                    <p:nvPicPr>
                      <p:cNvPr id="0" name="图片 3108"/>
                      <p:cNvPicPr/>
                      <p:nvPr/>
                    </p:nvPicPr>
                    <p:blipFill>
                      <a:blip r:embed="rId26"/>
                      <a:stretch>
                        <a:fillRect/>
                      </a:stretch>
                    </p:blipFill>
                    <p:spPr>
                      <a:xfrm>
                        <a:off x="5038725" y="4730750"/>
                        <a:ext cx="247650" cy="525463"/>
                      </a:xfrm>
                      <a:prstGeom prst="rect">
                        <a:avLst/>
                      </a:prstGeom>
                      <a:noFill/>
                      <a:ln w="38100">
                        <a:noFill/>
                        <a:miter/>
                      </a:ln>
                    </p:spPr>
                  </p:pic>
                </p:oleObj>
              </mc:Fallback>
            </mc:AlternateContent>
          </a:graphicData>
        </a:graphic>
      </p:graphicFrame>
      <p:grpSp>
        <p:nvGrpSpPr>
          <p:cNvPr id="58394" name="组合 136229"/>
          <p:cNvGrpSpPr/>
          <p:nvPr/>
        </p:nvGrpSpPr>
        <p:grpSpPr>
          <a:xfrm>
            <a:off x="6226175" y="6188075"/>
            <a:ext cx="323850" cy="138113"/>
            <a:chOff x="3922" y="3898"/>
            <a:chExt cx="204" cy="87"/>
          </a:xfrm>
        </p:grpSpPr>
        <p:sp>
          <p:nvSpPr>
            <p:cNvPr id="58395" name="直接连接符 136224"/>
            <p:cNvSpPr/>
            <p:nvPr/>
          </p:nvSpPr>
          <p:spPr>
            <a:xfrm rot="-855363" flipV="1">
              <a:off x="3922" y="3898"/>
              <a:ext cx="151" cy="31"/>
            </a:xfrm>
            <a:prstGeom prst="line">
              <a:avLst/>
            </a:prstGeom>
            <a:ln w="25400" cap="flat" cmpd="sng">
              <a:solidFill>
                <a:srgbClr val="FF0000"/>
              </a:solidFill>
              <a:prstDash val="solid"/>
              <a:round/>
              <a:headEnd type="none" w="med" len="med"/>
              <a:tailEnd type="none" w="med" len="med"/>
            </a:ln>
          </p:spPr>
        </p:sp>
        <p:sp>
          <p:nvSpPr>
            <p:cNvPr id="58396" name="直接连接符 136225"/>
            <p:cNvSpPr/>
            <p:nvPr/>
          </p:nvSpPr>
          <p:spPr>
            <a:xfrm rot="1229647">
              <a:off x="4035" y="3898"/>
              <a:ext cx="91" cy="87"/>
            </a:xfrm>
            <a:prstGeom prst="line">
              <a:avLst/>
            </a:prstGeom>
            <a:ln w="25400" cap="flat" cmpd="sng">
              <a:solidFill>
                <a:srgbClr val="FF0000"/>
              </a:solidFill>
              <a:prstDash val="solid"/>
              <a:round/>
              <a:headEnd type="none" w="med" len="med"/>
              <a:tailEnd type="none" w="med" len="med"/>
            </a:ln>
          </p:spPr>
        </p:sp>
      </p:grpSp>
      <p:sp>
        <p:nvSpPr>
          <p:cNvPr id="58397" name="任意多边形 136226"/>
          <p:cNvSpPr/>
          <p:nvPr/>
        </p:nvSpPr>
        <p:spPr>
          <a:xfrm>
            <a:off x="6161088" y="6083300"/>
            <a:ext cx="790575" cy="344488"/>
          </a:xfrm>
          <a:custGeom>
            <a:avLst/>
            <a:gdLst/>
            <a:ahLst/>
            <a:cxnLst>
              <a:cxn ang="270">
                <a:pos x="0" y="0"/>
              </a:cxn>
              <a:cxn ang="90">
                <a:pos x="21600" y="21600"/>
              </a:cxn>
              <a:cxn ang="90">
                <a:pos x="0" y="21600"/>
              </a:cxn>
            </a:cxnLst>
            <a:pathLst>
              <a:path w="21600" h="21600" fill="none">
                <a:moveTo>
                  <a:pt x="0" y="0"/>
                </a:moveTo>
                <a:cubicBezTo>
                  <a:pt x="11929" y="0"/>
                  <a:pt x="21600" y="9671"/>
                  <a:pt x="21600" y="21600"/>
                </a:cubicBezTo>
              </a:path>
              <a:path w="21600" h="21600" stroke="0">
                <a:moveTo>
                  <a:pt x="0" y="0"/>
                </a:moveTo>
                <a:cubicBezTo>
                  <a:pt x="11929" y="0"/>
                  <a:pt x="21600" y="9671"/>
                  <a:pt x="21600" y="21600"/>
                </a:cubicBezTo>
                <a:lnTo>
                  <a:pt x="0" y="21600"/>
                </a:lnTo>
                <a:close/>
              </a:path>
            </a:pathLst>
          </a:custGeom>
          <a:noFill/>
          <a:ln w="25400" cap="flat" cmpd="sng">
            <a:solidFill>
              <a:srgbClr val="660033"/>
            </a:solidFill>
            <a:prstDash val="solid"/>
            <a:round/>
            <a:headEnd type="none" w="med" len="med"/>
            <a:tailEnd type="none" w="med" len="med"/>
          </a:ln>
        </p:spPr>
        <p:txBody>
          <a:bodyPr/>
          <a:p>
            <a:endParaRPr lang="zh-CN" alt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9393" name="组合 137276"/>
          <p:cNvGrpSpPr/>
          <p:nvPr/>
        </p:nvGrpSpPr>
        <p:grpSpPr>
          <a:xfrm>
            <a:off x="609600" y="0"/>
            <a:ext cx="5973763" cy="1779588"/>
            <a:chOff x="384" y="0"/>
            <a:chExt cx="3763" cy="1121"/>
          </a:xfrm>
        </p:grpSpPr>
        <p:graphicFrame>
          <p:nvGraphicFramePr>
            <p:cNvPr id="59394" name="对象 137220"/>
            <p:cNvGraphicFramePr/>
            <p:nvPr/>
          </p:nvGraphicFramePr>
          <p:xfrm>
            <a:off x="1492" y="0"/>
            <a:ext cx="2655" cy="609"/>
          </p:xfrm>
          <a:graphic>
            <a:graphicData uri="http://schemas.openxmlformats.org/presentationml/2006/ole">
              <mc:AlternateContent xmlns:mc="http://schemas.openxmlformats.org/markup-compatibility/2006">
                <mc:Choice xmlns:v="urn:schemas-microsoft-com:vml" Requires="v">
                  <p:oleObj spid="_x0000_s3103" name="" r:id="rId1" imgW="2094865" imgH="482600" progId="Equation.3">
                    <p:embed/>
                  </p:oleObj>
                </mc:Choice>
                <mc:Fallback>
                  <p:oleObj name="" r:id="rId1" imgW="2094865" imgH="482600" progId="Equation.3">
                    <p:embed/>
                    <p:pic>
                      <p:nvPicPr>
                        <p:cNvPr id="0" name="图片 3102"/>
                        <p:cNvPicPr/>
                        <p:nvPr/>
                      </p:nvPicPr>
                      <p:blipFill>
                        <a:blip r:embed="rId2"/>
                        <a:stretch>
                          <a:fillRect/>
                        </a:stretch>
                      </p:blipFill>
                      <p:spPr>
                        <a:xfrm>
                          <a:off x="1492" y="0"/>
                          <a:ext cx="2655" cy="609"/>
                        </a:xfrm>
                        <a:prstGeom prst="rect">
                          <a:avLst/>
                        </a:prstGeom>
                        <a:noFill/>
                        <a:ln w="38100">
                          <a:noFill/>
                          <a:miter/>
                        </a:ln>
                      </p:spPr>
                    </p:pic>
                  </p:oleObj>
                </mc:Fallback>
              </mc:AlternateContent>
            </a:graphicData>
          </a:graphic>
        </p:graphicFrame>
        <p:grpSp>
          <p:nvGrpSpPr>
            <p:cNvPr id="59395" name="组合 137274"/>
            <p:cNvGrpSpPr/>
            <p:nvPr/>
          </p:nvGrpSpPr>
          <p:grpSpPr>
            <a:xfrm>
              <a:off x="384" y="210"/>
              <a:ext cx="2745" cy="911"/>
              <a:chOff x="384" y="210"/>
              <a:chExt cx="2745" cy="911"/>
            </a:xfrm>
          </p:grpSpPr>
          <p:sp>
            <p:nvSpPr>
              <p:cNvPr id="59396" name="矩形 137217"/>
              <p:cNvSpPr/>
              <p:nvPr/>
            </p:nvSpPr>
            <p:spPr>
              <a:xfrm>
                <a:off x="912" y="223"/>
                <a:ext cx="386" cy="230"/>
              </a:xfrm>
              <a:prstGeom prst="rect">
                <a:avLst/>
              </a:prstGeom>
              <a:noFill/>
              <a:ln w="9525">
                <a:noFill/>
              </a:ln>
            </p:spPr>
            <p:txBody>
              <a:bodyPr wrap="none" lIns="0" tIns="0" rIns="0" bIns="0" anchor="t" anchorCtr="0">
                <a:spAutoFit/>
              </a:bodyPr>
              <a:p>
                <a:pPr>
                  <a:spcBef>
                    <a:spcPct val="0"/>
                  </a:spcBef>
                </a:pPr>
                <a:r>
                  <a:rPr lang="zh-CN" altLang="en-US" sz="2400" dirty="0">
                    <a:solidFill>
                      <a:srgbClr val="000000"/>
                    </a:solidFill>
                    <a:latin typeface="宋体" panose="02010600030101010101" pitchFamily="2" charset="-122"/>
                    <a:ea typeface="宋体" panose="02010600030101010101" pitchFamily="2" charset="-122"/>
                  </a:rPr>
                  <a:t>已知</a:t>
                </a:r>
                <a:endParaRPr lang="zh-CN" altLang="en-US" sz="2400" dirty="0">
                  <a:latin typeface="Times New Roman" panose="02020603050405020304" pitchFamily="18" charset="0"/>
                  <a:ea typeface="宋体" panose="02010600030101010101" pitchFamily="2" charset="-122"/>
                </a:endParaRPr>
              </a:p>
            </p:txBody>
          </p:sp>
          <p:sp>
            <p:nvSpPr>
              <p:cNvPr id="59397" name="矩形 137218"/>
              <p:cNvSpPr/>
              <p:nvPr/>
            </p:nvSpPr>
            <p:spPr>
              <a:xfrm>
                <a:off x="384" y="210"/>
                <a:ext cx="290" cy="230"/>
              </a:xfrm>
              <a:prstGeom prst="rect">
                <a:avLst/>
              </a:prstGeom>
              <a:noFill/>
              <a:ln w="9525">
                <a:noFill/>
              </a:ln>
            </p:spPr>
            <p:txBody>
              <a:bodyPr wrap="none" lIns="0" tIns="0" rIns="0" bIns="0" anchor="t" anchorCtr="0">
                <a:spAutoFit/>
              </a:bodyPr>
              <a:p>
                <a:pPr>
                  <a:spcBef>
                    <a:spcPct val="0"/>
                  </a:spcBef>
                </a:pPr>
                <a:r>
                  <a:rPr lang="zh-CN" altLang="en-US" sz="2400" dirty="0">
                    <a:solidFill>
                      <a:srgbClr val="3333FF"/>
                    </a:solidFill>
                    <a:latin typeface="宋体" panose="02010600030101010101" pitchFamily="2" charset="-122"/>
                    <a:ea typeface="宋体" panose="02010600030101010101" pitchFamily="2" charset="-122"/>
                  </a:rPr>
                  <a:t>例</a:t>
                </a:r>
                <a:r>
                  <a:rPr lang="en-US" altLang="zh-CN" sz="2400" dirty="0">
                    <a:solidFill>
                      <a:srgbClr val="000000"/>
                    </a:solidFill>
                    <a:latin typeface="宋体" panose="02010600030101010101" pitchFamily="2" charset="-122"/>
                    <a:ea typeface="宋体" panose="02010600030101010101" pitchFamily="2" charset="-122"/>
                  </a:rPr>
                  <a:t>.</a:t>
                </a:r>
                <a:endParaRPr lang="en-US" altLang="zh-CN" sz="2400" dirty="0">
                  <a:latin typeface="Times New Roman" panose="02020603050405020304" pitchFamily="18" charset="0"/>
                  <a:ea typeface="宋体" panose="02010600030101010101" pitchFamily="2" charset="-122"/>
                </a:endParaRPr>
              </a:p>
            </p:txBody>
          </p:sp>
          <p:sp>
            <p:nvSpPr>
              <p:cNvPr id="59398" name="文本框 137219"/>
              <p:cNvSpPr txBox="1"/>
              <p:nvPr/>
            </p:nvSpPr>
            <p:spPr>
              <a:xfrm>
                <a:off x="1300" y="714"/>
                <a:ext cx="502" cy="288"/>
              </a:xfrm>
              <a:prstGeom prst="rect">
                <a:avLst/>
              </a:prstGeom>
              <a:noFill/>
              <a:ln w="9525">
                <a:noFill/>
              </a:ln>
            </p:spPr>
            <p:txBody>
              <a:bodyPr wrap="none" anchor="t" anchorCtr="0">
                <a:spAutoFit/>
              </a:bodyPr>
              <a:p>
                <a:r>
                  <a:rPr lang="zh-CN" altLang="en-US" sz="2400" dirty="0">
                    <a:latin typeface="Times New Roman" panose="02020603050405020304" pitchFamily="18" charset="0"/>
                    <a:ea typeface="宋体" panose="02010600030101010101" pitchFamily="2" charset="-122"/>
                  </a:rPr>
                  <a:t>求：</a:t>
                </a:r>
                <a:endParaRPr lang="zh-CN" altLang="en-US" sz="2400">
                  <a:latin typeface="Times New Roman" panose="02020603050405020304" pitchFamily="18" charset="0"/>
                  <a:ea typeface="宋体" panose="02010600030101010101" pitchFamily="2" charset="-122"/>
                </a:endParaRPr>
              </a:p>
            </p:txBody>
          </p:sp>
          <p:graphicFrame>
            <p:nvGraphicFramePr>
              <p:cNvPr id="59401" name="对象 137224"/>
              <p:cNvGraphicFramePr/>
              <p:nvPr/>
            </p:nvGraphicFramePr>
            <p:xfrm>
              <a:off x="1881" y="511"/>
              <a:ext cx="336" cy="610"/>
            </p:xfrm>
            <a:graphic>
              <a:graphicData uri="http://schemas.openxmlformats.org/presentationml/2006/ole">
                <mc:AlternateContent xmlns:mc="http://schemas.openxmlformats.org/markup-compatibility/2006">
                  <mc:Choice xmlns:v="urn:schemas-microsoft-com:vml" Requires="v">
                    <p:oleObj spid="_x0000_s3112" name="" r:id="rId3" imgW="266065" imgH="481965" progId="Equation.3">
                      <p:embed/>
                    </p:oleObj>
                  </mc:Choice>
                  <mc:Fallback>
                    <p:oleObj name="" r:id="rId3" imgW="266065" imgH="481965" progId="Equation.3">
                      <p:embed/>
                      <p:pic>
                        <p:nvPicPr>
                          <p:cNvPr id="0" name="图片 3111"/>
                          <p:cNvPicPr/>
                          <p:nvPr/>
                        </p:nvPicPr>
                        <p:blipFill>
                          <a:blip r:embed="rId4"/>
                          <a:stretch>
                            <a:fillRect/>
                          </a:stretch>
                        </p:blipFill>
                        <p:spPr>
                          <a:xfrm>
                            <a:off x="1881" y="511"/>
                            <a:ext cx="336" cy="610"/>
                          </a:xfrm>
                          <a:prstGeom prst="rect">
                            <a:avLst/>
                          </a:prstGeom>
                          <a:noFill/>
                          <a:ln w="38100">
                            <a:noFill/>
                            <a:miter/>
                          </a:ln>
                        </p:spPr>
                      </p:pic>
                    </p:oleObj>
                  </mc:Fallback>
                </mc:AlternateContent>
              </a:graphicData>
            </a:graphic>
          </p:graphicFrame>
          <p:graphicFrame>
            <p:nvGraphicFramePr>
              <p:cNvPr id="59402" name="对象 137225"/>
              <p:cNvGraphicFramePr/>
              <p:nvPr/>
            </p:nvGraphicFramePr>
            <p:xfrm>
              <a:off x="2632" y="633"/>
              <a:ext cx="497" cy="369"/>
            </p:xfrm>
            <a:graphic>
              <a:graphicData uri="http://schemas.openxmlformats.org/presentationml/2006/ole">
                <mc:AlternateContent xmlns:mc="http://schemas.openxmlformats.org/markup-compatibility/2006">
                  <mc:Choice xmlns:v="urn:schemas-microsoft-com:vml" Requires="v">
                    <p:oleObj spid="_x0000_s3122" name="" r:id="rId5" imgW="393700" imgH="292100" progId="Equation.3">
                      <p:embed/>
                    </p:oleObj>
                  </mc:Choice>
                  <mc:Fallback>
                    <p:oleObj name="" r:id="rId5" imgW="393700" imgH="292100" progId="Equation.3">
                      <p:embed/>
                      <p:pic>
                        <p:nvPicPr>
                          <p:cNvPr id="0" name="图片 3121"/>
                          <p:cNvPicPr/>
                          <p:nvPr/>
                        </p:nvPicPr>
                        <p:blipFill>
                          <a:blip r:embed="rId6"/>
                          <a:stretch>
                            <a:fillRect/>
                          </a:stretch>
                        </p:blipFill>
                        <p:spPr>
                          <a:xfrm>
                            <a:off x="2632" y="633"/>
                            <a:ext cx="497" cy="369"/>
                          </a:xfrm>
                          <a:prstGeom prst="rect">
                            <a:avLst/>
                          </a:prstGeom>
                          <a:noFill/>
                          <a:ln w="38100">
                            <a:noFill/>
                            <a:miter/>
                          </a:ln>
                        </p:spPr>
                      </p:pic>
                    </p:oleObj>
                  </mc:Fallback>
                </mc:AlternateContent>
              </a:graphicData>
            </a:graphic>
          </p:graphicFrame>
        </p:grpSp>
      </p:grpSp>
      <p:graphicFrame>
        <p:nvGraphicFramePr>
          <p:cNvPr id="59403" name="对象 137226"/>
          <p:cNvGraphicFramePr/>
          <p:nvPr/>
        </p:nvGraphicFramePr>
        <p:xfrm>
          <a:off x="396875" y="2185035"/>
          <a:ext cx="3971925" cy="911225"/>
        </p:xfrm>
        <a:graphic>
          <a:graphicData uri="http://schemas.openxmlformats.org/presentationml/2006/ole">
            <mc:AlternateContent xmlns:mc="http://schemas.openxmlformats.org/markup-compatibility/2006">
              <mc:Choice xmlns:v="urn:schemas-microsoft-com:vml" Requires="v">
                <p:oleObj spid="_x0000_s3115" name="" r:id="rId7" imgW="2094865" imgH="482600" progId="Equation.3">
                  <p:embed/>
                </p:oleObj>
              </mc:Choice>
              <mc:Fallback>
                <p:oleObj name="" r:id="rId7" imgW="2094865" imgH="482600" progId="Equation.3">
                  <p:embed/>
                  <p:pic>
                    <p:nvPicPr>
                      <p:cNvPr id="0" name="图片 3114"/>
                      <p:cNvPicPr/>
                      <p:nvPr/>
                    </p:nvPicPr>
                    <p:blipFill>
                      <a:blip r:embed="rId8"/>
                      <a:stretch>
                        <a:fillRect/>
                      </a:stretch>
                    </p:blipFill>
                    <p:spPr>
                      <a:xfrm>
                        <a:off x="396875" y="2185035"/>
                        <a:ext cx="3971925" cy="911225"/>
                      </a:xfrm>
                      <a:prstGeom prst="rect">
                        <a:avLst/>
                      </a:prstGeom>
                      <a:noFill/>
                      <a:ln w="38100">
                        <a:noFill/>
                        <a:miter/>
                      </a:ln>
                    </p:spPr>
                  </p:pic>
                </p:oleObj>
              </mc:Fallback>
            </mc:AlternateContent>
          </a:graphicData>
        </a:graphic>
      </p:graphicFrame>
      <p:sp>
        <p:nvSpPr>
          <p:cNvPr id="59404" name="文本框 137227"/>
          <p:cNvSpPr txBox="1"/>
          <p:nvPr/>
        </p:nvSpPr>
        <p:spPr>
          <a:xfrm>
            <a:off x="396875" y="1727835"/>
            <a:ext cx="796925" cy="457200"/>
          </a:xfrm>
          <a:prstGeom prst="rect">
            <a:avLst/>
          </a:prstGeom>
          <a:noFill/>
          <a:ln w="9525">
            <a:noFill/>
          </a:ln>
        </p:spPr>
        <p:txBody>
          <a:bodyPr wrap="none" anchor="t" anchorCtr="0">
            <a:spAutoFit/>
          </a:bodyPr>
          <a:p>
            <a:r>
              <a:rPr lang="zh-CN" altLang="en-US" sz="2400" dirty="0">
                <a:solidFill>
                  <a:srgbClr val="3333FF"/>
                </a:solidFill>
                <a:latin typeface="Times New Roman" panose="02020603050405020304" pitchFamily="18" charset="0"/>
                <a:ea typeface="宋体" panose="02010600030101010101" pitchFamily="2" charset="-122"/>
              </a:rPr>
              <a:t>解</a:t>
            </a:r>
            <a:r>
              <a:rPr lang="zh-CN" altLang="en-US" sz="2400" dirty="0">
                <a:latin typeface="Times New Roman" panose="02020603050405020304" pitchFamily="18" charset="0"/>
                <a:ea typeface="宋体" panose="02010600030101010101" pitchFamily="2" charset="-122"/>
              </a:rPr>
              <a:t>：</a:t>
            </a:r>
            <a:endParaRPr lang="zh-CN" altLang="en-US" sz="2400">
              <a:latin typeface="Times New Roman" panose="02020603050405020304" pitchFamily="18" charset="0"/>
              <a:ea typeface="宋体" panose="02010600030101010101" pitchFamily="2" charset="-122"/>
            </a:endParaRPr>
          </a:p>
        </p:txBody>
      </p:sp>
      <p:grpSp>
        <p:nvGrpSpPr>
          <p:cNvPr id="59405" name="组合 137238"/>
          <p:cNvGrpSpPr/>
          <p:nvPr/>
        </p:nvGrpSpPr>
        <p:grpSpPr>
          <a:xfrm>
            <a:off x="809625" y="2967673"/>
            <a:ext cx="3128963" cy="935037"/>
            <a:chOff x="752" y="2508"/>
            <a:chExt cx="1971" cy="589"/>
          </a:xfrm>
        </p:grpSpPr>
        <p:grpSp>
          <p:nvGrpSpPr>
            <p:cNvPr id="59406" name="组合 137233"/>
            <p:cNvGrpSpPr/>
            <p:nvPr/>
          </p:nvGrpSpPr>
          <p:grpSpPr>
            <a:xfrm>
              <a:off x="752" y="2508"/>
              <a:ext cx="1595" cy="589"/>
              <a:chOff x="752" y="2407"/>
              <a:chExt cx="1595" cy="589"/>
            </a:xfrm>
          </p:grpSpPr>
          <p:graphicFrame>
            <p:nvGraphicFramePr>
              <p:cNvPr id="59407" name="对象 137228"/>
              <p:cNvGraphicFramePr/>
              <p:nvPr/>
            </p:nvGraphicFramePr>
            <p:xfrm>
              <a:off x="752" y="2407"/>
              <a:ext cx="1586" cy="589"/>
            </p:xfrm>
            <a:graphic>
              <a:graphicData uri="http://schemas.openxmlformats.org/presentationml/2006/ole">
                <mc:AlternateContent xmlns:mc="http://schemas.openxmlformats.org/markup-compatibility/2006">
                  <mc:Choice xmlns:v="urn:schemas-microsoft-com:vml" Requires="v">
                    <p:oleObj spid="_x0000_s3119" name="" r:id="rId9" imgW="1294765" imgH="482600" progId="Equation.3">
                      <p:embed/>
                    </p:oleObj>
                  </mc:Choice>
                  <mc:Fallback>
                    <p:oleObj name="" r:id="rId9" imgW="1294765" imgH="482600" progId="Equation.3">
                      <p:embed/>
                      <p:pic>
                        <p:nvPicPr>
                          <p:cNvPr id="0" name="图片 3118"/>
                          <p:cNvPicPr/>
                          <p:nvPr/>
                        </p:nvPicPr>
                        <p:blipFill>
                          <a:blip r:embed="rId10"/>
                          <a:stretch>
                            <a:fillRect/>
                          </a:stretch>
                        </p:blipFill>
                        <p:spPr>
                          <a:xfrm>
                            <a:off x="752" y="2407"/>
                            <a:ext cx="1586" cy="589"/>
                          </a:xfrm>
                          <a:prstGeom prst="rect">
                            <a:avLst/>
                          </a:prstGeom>
                          <a:noFill/>
                          <a:ln w="38100">
                            <a:noFill/>
                            <a:miter/>
                          </a:ln>
                        </p:spPr>
                      </p:pic>
                    </p:oleObj>
                  </mc:Fallback>
                </mc:AlternateContent>
              </a:graphicData>
            </a:graphic>
          </p:graphicFrame>
          <p:grpSp>
            <p:nvGrpSpPr>
              <p:cNvPr id="59408" name="组合 137232"/>
              <p:cNvGrpSpPr/>
              <p:nvPr/>
            </p:nvGrpSpPr>
            <p:grpSpPr>
              <a:xfrm>
                <a:off x="1600" y="2508"/>
                <a:ext cx="747" cy="476"/>
                <a:chOff x="1600" y="2508"/>
                <a:chExt cx="747" cy="476"/>
              </a:xfrm>
            </p:grpSpPr>
            <p:sp>
              <p:nvSpPr>
                <p:cNvPr id="59409" name="直接连接符 137230"/>
                <p:cNvSpPr/>
                <p:nvPr/>
              </p:nvSpPr>
              <p:spPr>
                <a:xfrm flipH="1">
                  <a:off x="1600" y="2508"/>
                  <a:ext cx="320" cy="476"/>
                </a:xfrm>
                <a:prstGeom prst="line">
                  <a:avLst/>
                </a:prstGeom>
                <a:ln w="25400" cap="flat" cmpd="sng">
                  <a:solidFill>
                    <a:schemeClr val="tx1"/>
                  </a:solidFill>
                  <a:prstDash val="solid"/>
                  <a:round/>
                  <a:headEnd type="none" w="med" len="med"/>
                  <a:tailEnd type="none" w="med" len="med"/>
                </a:ln>
              </p:spPr>
            </p:sp>
            <p:sp>
              <p:nvSpPr>
                <p:cNvPr id="59410" name="直接连接符 137231"/>
                <p:cNvSpPr/>
                <p:nvPr/>
              </p:nvSpPr>
              <p:spPr>
                <a:xfrm>
                  <a:off x="1600" y="2972"/>
                  <a:ext cx="747" cy="0"/>
                </a:xfrm>
                <a:prstGeom prst="line">
                  <a:avLst/>
                </a:prstGeom>
                <a:ln w="25400" cap="flat" cmpd="sng">
                  <a:solidFill>
                    <a:schemeClr val="tx1"/>
                  </a:solidFill>
                  <a:prstDash val="solid"/>
                  <a:round/>
                  <a:headEnd type="none" w="med" len="med"/>
                  <a:tailEnd type="none" w="med" len="med"/>
                </a:ln>
              </p:spPr>
            </p:sp>
          </p:grpSp>
        </p:grpSp>
        <p:graphicFrame>
          <p:nvGraphicFramePr>
            <p:cNvPr id="59411" name="对象 137237"/>
            <p:cNvGraphicFramePr/>
            <p:nvPr/>
          </p:nvGraphicFramePr>
          <p:xfrm>
            <a:off x="2481" y="2672"/>
            <a:ext cx="242" cy="242"/>
          </p:xfrm>
          <a:graphic>
            <a:graphicData uri="http://schemas.openxmlformats.org/presentationml/2006/ole">
              <mc:AlternateContent xmlns:mc="http://schemas.openxmlformats.org/markup-compatibility/2006">
                <mc:Choice xmlns:v="urn:schemas-microsoft-com:vml" Requires="v">
                  <p:oleObj spid="_x0000_s3120" name="" r:id="rId11" imgW="190500" imgH="190500" progId="Equation.3">
                    <p:embed/>
                  </p:oleObj>
                </mc:Choice>
                <mc:Fallback>
                  <p:oleObj name="" r:id="rId11" imgW="190500" imgH="190500" progId="Equation.3">
                    <p:embed/>
                    <p:pic>
                      <p:nvPicPr>
                        <p:cNvPr id="0" name="图片 3119"/>
                        <p:cNvPicPr/>
                        <p:nvPr/>
                      </p:nvPicPr>
                      <p:blipFill>
                        <a:blip r:embed="rId12"/>
                        <a:stretch>
                          <a:fillRect/>
                        </a:stretch>
                      </p:blipFill>
                      <p:spPr>
                        <a:xfrm>
                          <a:off x="2481" y="2672"/>
                          <a:ext cx="242" cy="242"/>
                        </a:xfrm>
                        <a:prstGeom prst="rect">
                          <a:avLst/>
                        </a:prstGeom>
                        <a:noFill/>
                        <a:ln w="38100">
                          <a:noFill/>
                          <a:miter/>
                        </a:ln>
                      </p:spPr>
                    </p:pic>
                  </p:oleObj>
                </mc:Fallback>
              </mc:AlternateContent>
            </a:graphicData>
          </a:graphic>
        </p:graphicFrame>
      </p:grpSp>
      <p:graphicFrame>
        <p:nvGraphicFramePr>
          <p:cNvPr id="60424" name="对象 140323"/>
          <p:cNvGraphicFramePr/>
          <p:nvPr>
            <p:custDataLst>
              <p:tags r:id="rId13"/>
            </p:custDataLst>
          </p:nvPr>
        </p:nvGraphicFramePr>
        <p:xfrm>
          <a:off x="3935413" y="5373688"/>
          <a:ext cx="615950" cy="1120775"/>
        </p:xfrm>
        <a:graphic>
          <a:graphicData uri="http://schemas.openxmlformats.org/presentationml/2006/ole">
            <mc:AlternateContent xmlns:mc="http://schemas.openxmlformats.org/markup-compatibility/2006">
              <mc:Choice xmlns:v="urn:schemas-microsoft-com:vml" Requires="v">
                <p:oleObj spid="_x0000_s3126" name="" r:id="rId14" imgW="266065" imgH="481965" progId="Equation.3">
                  <p:embed/>
                </p:oleObj>
              </mc:Choice>
              <mc:Fallback>
                <p:oleObj name="" r:id="rId14" imgW="266065" imgH="481965" progId="Equation.3">
                  <p:embed/>
                  <p:pic>
                    <p:nvPicPr>
                      <p:cNvPr id="0" name="图片 3125"/>
                      <p:cNvPicPr/>
                      <p:nvPr/>
                    </p:nvPicPr>
                    <p:blipFill>
                      <a:blip r:embed="rId4"/>
                      <a:stretch>
                        <a:fillRect/>
                      </a:stretch>
                    </p:blipFill>
                    <p:spPr>
                      <a:xfrm>
                        <a:off x="3935413" y="5373688"/>
                        <a:ext cx="615950" cy="1120775"/>
                      </a:xfrm>
                      <a:prstGeom prst="rect">
                        <a:avLst/>
                      </a:prstGeom>
                      <a:noFill/>
                      <a:ln w="38100">
                        <a:noFill/>
                        <a:miter/>
                      </a:ln>
                    </p:spPr>
                  </p:pic>
                </p:oleObj>
              </mc:Fallback>
            </mc:AlternateContent>
          </a:graphicData>
        </a:graphic>
      </p:graphicFrame>
      <p:grpSp>
        <p:nvGrpSpPr>
          <p:cNvPr id="60432" name="组合 140339"/>
          <p:cNvGrpSpPr/>
          <p:nvPr/>
        </p:nvGrpSpPr>
        <p:grpSpPr>
          <a:xfrm>
            <a:off x="1287463" y="4533900"/>
            <a:ext cx="2263775" cy="484188"/>
            <a:chOff x="3599" y="2492"/>
            <a:chExt cx="1719" cy="415"/>
          </a:xfrm>
        </p:grpSpPr>
        <p:graphicFrame>
          <p:nvGraphicFramePr>
            <p:cNvPr id="60433" name="对象 140333"/>
            <p:cNvGraphicFramePr/>
            <p:nvPr>
              <p:custDataLst>
                <p:tags r:id="rId15"/>
              </p:custDataLst>
            </p:nvPr>
          </p:nvGraphicFramePr>
          <p:xfrm>
            <a:off x="3599" y="2492"/>
            <a:ext cx="1719" cy="415"/>
          </p:xfrm>
          <a:graphic>
            <a:graphicData uri="http://schemas.openxmlformats.org/presentationml/2006/ole">
              <mc:AlternateContent xmlns:mc="http://schemas.openxmlformats.org/markup-compatibility/2006">
                <mc:Choice xmlns:v="urn:schemas-microsoft-com:vml" Requires="v">
                  <p:oleObj spid="_x0000_s3233" name="" r:id="rId16" imgW="1205865" imgH="292100" progId="Equation.3">
                    <p:embed/>
                  </p:oleObj>
                </mc:Choice>
                <mc:Fallback>
                  <p:oleObj name="" r:id="rId16" imgW="1205865" imgH="292100" progId="Equation.3">
                    <p:embed/>
                    <p:pic>
                      <p:nvPicPr>
                        <p:cNvPr id="0" name="图片 3232"/>
                        <p:cNvPicPr/>
                        <p:nvPr/>
                      </p:nvPicPr>
                      <p:blipFill>
                        <a:blip r:embed="rId17"/>
                        <a:stretch>
                          <a:fillRect/>
                        </a:stretch>
                      </p:blipFill>
                      <p:spPr>
                        <a:xfrm>
                          <a:off x="3599" y="2492"/>
                          <a:ext cx="1719" cy="415"/>
                        </a:xfrm>
                        <a:prstGeom prst="rect">
                          <a:avLst/>
                        </a:prstGeom>
                        <a:noFill/>
                        <a:ln w="38100">
                          <a:noFill/>
                          <a:miter/>
                        </a:ln>
                      </p:spPr>
                    </p:pic>
                  </p:oleObj>
                </mc:Fallback>
              </mc:AlternateContent>
            </a:graphicData>
          </a:graphic>
        </p:graphicFrame>
        <p:sp>
          <p:nvSpPr>
            <p:cNvPr id="60434" name="直接连接符 140334"/>
            <p:cNvSpPr/>
            <p:nvPr>
              <p:custDataLst>
                <p:tags r:id="rId18"/>
              </p:custDataLst>
            </p:nvPr>
          </p:nvSpPr>
          <p:spPr>
            <a:xfrm flipH="1">
              <a:off x="4195" y="2492"/>
              <a:ext cx="288" cy="415"/>
            </a:xfrm>
            <a:prstGeom prst="line">
              <a:avLst/>
            </a:prstGeom>
            <a:ln w="25400" cap="flat" cmpd="sng">
              <a:solidFill>
                <a:schemeClr val="tx1"/>
              </a:solidFill>
              <a:prstDash val="solid"/>
              <a:round/>
              <a:headEnd type="none" w="med" len="med"/>
              <a:tailEnd type="none" w="med" len="med"/>
            </a:ln>
          </p:spPr>
        </p:sp>
        <p:sp>
          <p:nvSpPr>
            <p:cNvPr id="60435" name="直接连接符 140335"/>
            <p:cNvSpPr/>
            <p:nvPr>
              <p:custDataLst>
                <p:tags r:id="rId19"/>
              </p:custDataLst>
            </p:nvPr>
          </p:nvSpPr>
          <p:spPr>
            <a:xfrm>
              <a:off x="4195" y="2907"/>
              <a:ext cx="1123" cy="0"/>
            </a:xfrm>
            <a:prstGeom prst="line">
              <a:avLst/>
            </a:prstGeom>
            <a:ln w="25400" cap="flat" cmpd="sng">
              <a:solidFill>
                <a:schemeClr val="tx1"/>
              </a:solidFill>
              <a:prstDash val="solid"/>
              <a:round/>
              <a:headEnd type="none" w="med" len="med"/>
              <a:tailEnd type="none" w="med" len="med"/>
            </a:ln>
          </p:spPr>
        </p:sp>
      </p:grpSp>
      <p:graphicFrame>
        <p:nvGraphicFramePr>
          <p:cNvPr id="60436" name="对象 140338"/>
          <p:cNvGraphicFramePr/>
          <p:nvPr>
            <p:custDataLst>
              <p:tags r:id="rId20"/>
            </p:custDataLst>
          </p:nvPr>
        </p:nvGraphicFramePr>
        <p:xfrm>
          <a:off x="257175" y="4365625"/>
          <a:ext cx="933450" cy="746125"/>
        </p:xfrm>
        <a:graphic>
          <a:graphicData uri="http://schemas.openxmlformats.org/presentationml/2006/ole">
            <mc:AlternateContent xmlns:mc="http://schemas.openxmlformats.org/markup-compatibility/2006">
              <mc:Choice xmlns:v="urn:schemas-microsoft-com:vml" Requires="v">
                <p:oleObj spid="_x0000_s3236" name="" r:id="rId21" imgW="443865" imgH="355600" progId="Equation.3">
                  <p:embed/>
                </p:oleObj>
              </mc:Choice>
              <mc:Fallback>
                <p:oleObj name="" r:id="rId21" imgW="443865" imgH="355600" progId="Equation.3">
                  <p:embed/>
                  <p:pic>
                    <p:nvPicPr>
                      <p:cNvPr id="0" name="图片 3235"/>
                      <p:cNvPicPr/>
                      <p:nvPr/>
                    </p:nvPicPr>
                    <p:blipFill>
                      <a:blip r:embed="rId22"/>
                      <a:stretch>
                        <a:fillRect/>
                      </a:stretch>
                    </p:blipFill>
                    <p:spPr>
                      <a:xfrm>
                        <a:off x="257175" y="4365625"/>
                        <a:ext cx="933450" cy="746125"/>
                      </a:xfrm>
                      <a:prstGeom prst="rect">
                        <a:avLst/>
                      </a:prstGeom>
                      <a:noFill/>
                      <a:ln w="38100">
                        <a:noFill/>
                        <a:miter/>
                      </a:ln>
                    </p:spPr>
                  </p:pic>
                </p:oleObj>
              </mc:Fallback>
            </mc:AlternateContent>
          </a:graphicData>
        </a:graphic>
      </p:graphicFrame>
      <p:grpSp>
        <p:nvGrpSpPr>
          <p:cNvPr id="60437" name="组合 140344"/>
          <p:cNvGrpSpPr/>
          <p:nvPr/>
        </p:nvGrpSpPr>
        <p:grpSpPr>
          <a:xfrm>
            <a:off x="3613150" y="4327525"/>
            <a:ext cx="3163888" cy="798513"/>
            <a:chOff x="3192" y="2888"/>
            <a:chExt cx="2533" cy="687"/>
          </a:xfrm>
        </p:grpSpPr>
        <p:graphicFrame>
          <p:nvGraphicFramePr>
            <p:cNvPr id="60438" name="对象 140341"/>
            <p:cNvGraphicFramePr/>
            <p:nvPr>
              <p:custDataLst>
                <p:tags r:id="rId23"/>
              </p:custDataLst>
            </p:nvPr>
          </p:nvGraphicFramePr>
          <p:xfrm>
            <a:off x="3192" y="2888"/>
            <a:ext cx="2533" cy="687"/>
          </p:xfrm>
          <a:graphic>
            <a:graphicData uri="http://schemas.openxmlformats.org/presentationml/2006/ole">
              <mc:AlternateContent xmlns:mc="http://schemas.openxmlformats.org/markup-compatibility/2006">
                <mc:Choice xmlns:v="urn:schemas-microsoft-com:vml" Requires="v">
                  <p:oleObj spid="_x0000_s3245" name="" r:id="rId24" imgW="1777365" imgH="482600" progId="Equation.3">
                    <p:embed/>
                  </p:oleObj>
                </mc:Choice>
                <mc:Fallback>
                  <p:oleObj name="" r:id="rId24" imgW="1777365" imgH="482600" progId="Equation.3">
                    <p:embed/>
                    <p:pic>
                      <p:nvPicPr>
                        <p:cNvPr id="0" name="图片 3244"/>
                        <p:cNvPicPr/>
                        <p:nvPr/>
                      </p:nvPicPr>
                      <p:blipFill>
                        <a:blip r:embed="rId25"/>
                        <a:stretch>
                          <a:fillRect/>
                        </a:stretch>
                      </p:blipFill>
                      <p:spPr>
                        <a:xfrm>
                          <a:off x="3192" y="2888"/>
                          <a:ext cx="2533" cy="687"/>
                        </a:xfrm>
                        <a:prstGeom prst="rect">
                          <a:avLst/>
                        </a:prstGeom>
                        <a:noFill/>
                        <a:ln w="38100">
                          <a:noFill/>
                          <a:miter/>
                        </a:ln>
                      </p:spPr>
                    </p:pic>
                  </p:oleObj>
                </mc:Fallback>
              </mc:AlternateContent>
            </a:graphicData>
          </a:graphic>
        </p:graphicFrame>
        <p:sp>
          <p:nvSpPr>
            <p:cNvPr id="60439" name="直接连接符 140342"/>
            <p:cNvSpPr/>
            <p:nvPr>
              <p:custDataLst>
                <p:tags r:id="rId26"/>
              </p:custDataLst>
            </p:nvPr>
          </p:nvSpPr>
          <p:spPr>
            <a:xfrm flipH="1">
              <a:off x="4483" y="3072"/>
              <a:ext cx="233" cy="477"/>
            </a:xfrm>
            <a:prstGeom prst="line">
              <a:avLst/>
            </a:prstGeom>
            <a:ln w="25400" cap="flat" cmpd="sng">
              <a:solidFill>
                <a:schemeClr val="tx1"/>
              </a:solidFill>
              <a:prstDash val="solid"/>
              <a:round/>
              <a:headEnd type="none" w="med" len="med"/>
              <a:tailEnd type="none" w="med" len="med"/>
            </a:ln>
          </p:spPr>
        </p:sp>
        <p:sp>
          <p:nvSpPr>
            <p:cNvPr id="60440" name="直接连接符 140343"/>
            <p:cNvSpPr/>
            <p:nvPr>
              <p:custDataLst>
                <p:tags r:id="rId27"/>
              </p:custDataLst>
            </p:nvPr>
          </p:nvSpPr>
          <p:spPr>
            <a:xfrm>
              <a:off x="4500" y="3532"/>
              <a:ext cx="1123" cy="0"/>
            </a:xfrm>
            <a:prstGeom prst="line">
              <a:avLst/>
            </a:prstGeom>
            <a:ln w="25400" cap="flat" cmpd="sng">
              <a:solidFill>
                <a:schemeClr val="tx1"/>
              </a:solidFill>
              <a:prstDash val="solid"/>
              <a:round/>
              <a:headEnd type="none" w="med" len="med"/>
              <a:tailEnd type="none" w="med" len="med"/>
            </a:ln>
          </p:spPr>
        </p:sp>
      </p:grpSp>
      <p:grpSp>
        <p:nvGrpSpPr>
          <p:cNvPr id="60441" name="组合 140349"/>
          <p:cNvGrpSpPr/>
          <p:nvPr/>
        </p:nvGrpSpPr>
        <p:grpSpPr>
          <a:xfrm>
            <a:off x="1287463" y="5310188"/>
            <a:ext cx="1957387" cy="719137"/>
            <a:chOff x="3341" y="2177"/>
            <a:chExt cx="1570" cy="687"/>
          </a:xfrm>
        </p:grpSpPr>
        <p:graphicFrame>
          <p:nvGraphicFramePr>
            <p:cNvPr id="60442" name="对象 140346"/>
            <p:cNvGraphicFramePr/>
            <p:nvPr>
              <p:custDataLst>
                <p:tags r:id="rId28"/>
              </p:custDataLst>
            </p:nvPr>
          </p:nvGraphicFramePr>
          <p:xfrm>
            <a:off x="3341" y="2177"/>
            <a:ext cx="1375" cy="687"/>
          </p:xfrm>
          <a:graphic>
            <a:graphicData uri="http://schemas.openxmlformats.org/presentationml/2006/ole">
              <mc:AlternateContent xmlns:mc="http://schemas.openxmlformats.org/markup-compatibility/2006">
                <mc:Choice xmlns:v="urn:schemas-microsoft-com:vml" Requires="v">
                  <p:oleObj spid="_x0000_s3238" name="" r:id="rId29" imgW="964565" imgH="482600" progId="Equation.3">
                    <p:embed/>
                  </p:oleObj>
                </mc:Choice>
                <mc:Fallback>
                  <p:oleObj name="" r:id="rId29" imgW="964565" imgH="482600" progId="Equation.3">
                    <p:embed/>
                    <p:pic>
                      <p:nvPicPr>
                        <p:cNvPr id="0" name="图片 3237"/>
                        <p:cNvPicPr/>
                        <p:nvPr/>
                      </p:nvPicPr>
                      <p:blipFill>
                        <a:blip r:embed="rId30"/>
                        <a:stretch>
                          <a:fillRect/>
                        </a:stretch>
                      </p:blipFill>
                      <p:spPr>
                        <a:xfrm>
                          <a:off x="3341" y="2177"/>
                          <a:ext cx="1375" cy="687"/>
                        </a:xfrm>
                        <a:prstGeom prst="rect">
                          <a:avLst/>
                        </a:prstGeom>
                        <a:noFill/>
                        <a:ln w="38100">
                          <a:noFill/>
                          <a:miter/>
                        </a:ln>
                      </p:spPr>
                    </p:pic>
                  </p:oleObj>
                </mc:Fallback>
              </mc:AlternateContent>
            </a:graphicData>
          </a:graphic>
        </p:graphicFrame>
        <p:sp>
          <p:nvSpPr>
            <p:cNvPr id="60443" name="直接连接符 140347"/>
            <p:cNvSpPr/>
            <p:nvPr>
              <p:custDataLst>
                <p:tags r:id="rId31"/>
              </p:custDataLst>
            </p:nvPr>
          </p:nvSpPr>
          <p:spPr>
            <a:xfrm flipH="1">
              <a:off x="4205" y="2353"/>
              <a:ext cx="153" cy="502"/>
            </a:xfrm>
            <a:prstGeom prst="line">
              <a:avLst/>
            </a:prstGeom>
            <a:ln w="25400" cap="flat" cmpd="sng">
              <a:solidFill>
                <a:schemeClr val="tx1"/>
              </a:solidFill>
              <a:prstDash val="solid"/>
              <a:round/>
              <a:headEnd type="none" w="med" len="med"/>
              <a:tailEnd type="none" w="med" len="med"/>
            </a:ln>
          </p:spPr>
        </p:sp>
        <p:sp>
          <p:nvSpPr>
            <p:cNvPr id="60444" name="直接连接符 140348"/>
            <p:cNvSpPr/>
            <p:nvPr>
              <p:custDataLst>
                <p:tags r:id="rId32"/>
              </p:custDataLst>
            </p:nvPr>
          </p:nvSpPr>
          <p:spPr>
            <a:xfrm>
              <a:off x="4205" y="2855"/>
              <a:ext cx="706" cy="0"/>
            </a:xfrm>
            <a:prstGeom prst="line">
              <a:avLst/>
            </a:prstGeom>
            <a:ln w="25400" cap="flat" cmpd="sng">
              <a:solidFill>
                <a:schemeClr val="tx1"/>
              </a:solidFill>
              <a:prstDash val="solid"/>
              <a:round/>
              <a:headEnd type="none" w="med" len="med"/>
              <a:tailEnd type="none" w="med" len="med"/>
            </a:ln>
          </p:spPr>
        </p:sp>
      </p:grpSp>
      <p:graphicFrame>
        <p:nvGraphicFramePr>
          <p:cNvPr id="60445" name="对象 140351"/>
          <p:cNvGraphicFramePr/>
          <p:nvPr>
            <p:custDataLst>
              <p:tags r:id="rId33"/>
            </p:custDataLst>
          </p:nvPr>
        </p:nvGraphicFramePr>
        <p:xfrm>
          <a:off x="4718050" y="5373688"/>
          <a:ext cx="3684588" cy="882650"/>
        </p:xfrm>
        <a:graphic>
          <a:graphicData uri="http://schemas.openxmlformats.org/presentationml/2006/ole">
            <mc:AlternateContent xmlns:mc="http://schemas.openxmlformats.org/markup-compatibility/2006">
              <mc:Choice xmlns:v="urn:schemas-microsoft-com:vml" Requires="v">
                <p:oleObj spid="_x0000_s3240" name="" r:id="rId34" imgW="2005965" imgH="482600" progId="Equation.3">
                  <p:embed/>
                </p:oleObj>
              </mc:Choice>
              <mc:Fallback>
                <p:oleObj name="" r:id="rId34" imgW="2005965" imgH="482600" progId="Equation.3">
                  <p:embed/>
                  <p:pic>
                    <p:nvPicPr>
                      <p:cNvPr id="0" name="图片 3239"/>
                      <p:cNvPicPr/>
                      <p:nvPr/>
                    </p:nvPicPr>
                    <p:blipFill>
                      <a:blip r:embed="rId35"/>
                      <a:stretch>
                        <a:fillRect/>
                      </a:stretch>
                    </p:blipFill>
                    <p:spPr>
                      <a:xfrm>
                        <a:off x="4718050" y="5373688"/>
                        <a:ext cx="3684588" cy="882650"/>
                      </a:xfrm>
                      <a:prstGeom prst="rect">
                        <a:avLst/>
                      </a:prstGeom>
                      <a:noFill/>
                      <a:ln w="38100">
                        <a:noFill/>
                        <a:miter/>
                      </a:ln>
                    </p:spPr>
                  </p:pic>
                </p:oleObj>
              </mc:Fallback>
            </mc:AlternateContent>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61441" name="对象 162817"/>
          <p:cNvGraphicFramePr/>
          <p:nvPr/>
        </p:nvGraphicFramePr>
        <p:xfrm>
          <a:off x="1222375" y="5492750"/>
          <a:ext cx="987425" cy="733425"/>
        </p:xfrm>
        <a:graphic>
          <a:graphicData uri="http://schemas.openxmlformats.org/presentationml/2006/ole">
            <mc:AlternateContent xmlns:mc="http://schemas.openxmlformats.org/markup-compatibility/2006">
              <mc:Choice xmlns:v="urn:schemas-microsoft-com:vml" Requires="v">
                <p:oleObj spid="_x0000_s3234" name="" r:id="rId1" imgW="393700" imgH="292100" progId="Equation.3">
                  <p:embed/>
                </p:oleObj>
              </mc:Choice>
              <mc:Fallback>
                <p:oleObj name="" r:id="rId1" imgW="393700" imgH="292100" progId="Equation.3">
                  <p:embed/>
                  <p:pic>
                    <p:nvPicPr>
                      <p:cNvPr id="0" name="图片 3233"/>
                      <p:cNvPicPr/>
                      <p:nvPr/>
                    </p:nvPicPr>
                    <p:blipFill>
                      <a:blip r:embed="rId2"/>
                      <a:stretch>
                        <a:fillRect/>
                      </a:stretch>
                    </p:blipFill>
                    <p:spPr>
                      <a:xfrm>
                        <a:off x="1222375" y="5492750"/>
                        <a:ext cx="987425" cy="733425"/>
                      </a:xfrm>
                      <a:prstGeom prst="rect">
                        <a:avLst/>
                      </a:prstGeom>
                      <a:noFill/>
                      <a:ln w="38100">
                        <a:noFill/>
                        <a:miter/>
                      </a:ln>
                    </p:spPr>
                  </p:pic>
                </p:oleObj>
              </mc:Fallback>
            </mc:AlternateContent>
          </a:graphicData>
        </a:graphic>
      </p:graphicFrame>
      <p:grpSp>
        <p:nvGrpSpPr>
          <p:cNvPr id="61442" name="组合 162838"/>
          <p:cNvGrpSpPr/>
          <p:nvPr/>
        </p:nvGrpSpPr>
        <p:grpSpPr>
          <a:xfrm>
            <a:off x="619125" y="1374775"/>
            <a:ext cx="3690938" cy="1450975"/>
            <a:chOff x="298" y="182"/>
            <a:chExt cx="2325" cy="914"/>
          </a:xfrm>
        </p:grpSpPr>
        <p:graphicFrame>
          <p:nvGraphicFramePr>
            <p:cNvPr id="61443" name="对象 162819"/>
            <p:cNvGraphicFramePr/>
            <p:nvPr/>
          </p:nvGraphicFramePr>
          <p:xfrm>
            <a:off x="298" y="182"/>
            <a:ext cx="2325" cy="914"/>
          </p:xfrm>
          <a:graphic>
            <a:graphicData uri="http://schemas.openxmlformats.org/presentationml/2006/ole">
              <mc:AlternateContent xmlns:mc="http://schemas.openxmlformats.org/markup-compatibility/2006">
                <mc:Choice xmlns:v="urn:schemas-microsoft-com:vml" Requires="v">
                  <p:oleObj spid="_x0000_s3242" name="" r:id="rId3" imgW="1473200" imgH="609600" progId="Equation.3">
                    <p:embed/>
                  </p:oleObj>
                </mc:Choice>
                <mc:Fallback>
                  <p:oleObj name="" r:id="rId3" imgW="1473200" imgH="609600" progId="Equation.3">
                    <p:embed/>
                    <p:pic>
                      <p:nvPicPr>
                        <p:cNvPr id="0" name="图片 3241"/>
                        <p:cNvPicPr/>
                        <p:nvPr/>
                      </p:nvPicPr>
                      <p:blipFill>
                        <a:blip r:embed="rId4"/>
                        <a:stretch>
                          <a:fillRect/>
                        </a:stretch>
                      </p:blipFill>
                      <p:spPr>
                        <a:xfrm>
                          <a:off x="298" y="182"/>
                          <a:ext cx="2325" cy="914"/>
                        </a:xfrm>
                        <a:prstGeom prst="rect">
                          <a:avLst/>
                        </a:prstGeom>
                        <a:noFill/>
                        <a:ln w="38100">
                          <a:noFill/>
                          <a:miter/>
                        </a:ln>
                      </p:spPr>
                    </p:pic>
                  </p:oleObj>
                </mc:Fallback>
              </mc:AlternateContent>
            </a:graphicData>
          </a:graphic>
        </p:graphicFrame>
        <p:grpSp>
          <p:nvGrpSpPr>
            <p:cNvPr id="61444" name="组合 162820"/>
            <p:cNvGrpSpPr/>
            <p:nvPr/>
          </p:nvGrpSpPr>
          <p:grpSpPr>
            <a:xfrm>
              <a:off x="1426" y="411"/>
              <a:ext cx="1186" cy="537"/>
              <a:chOff x="4379" y="2484"/>
              <a:chExt cx="1123" cy="278"/>
            </a:xfrm>
          </p:grpSpPr>
          <p:sp>
            <p:nvSpPr>
              <p:cNvPr id="61445" name="直接连接符 162821"/>
              <p:cNvSpPr/>
              <p:nvPr/>
            </p:nvSpPr>
            <p:spPr>
              <a:xfrm flipH="1">
                <a:off x="4379" y="2484"/>
                <a:ext cx="288" cy="278"/>
              </a:xfrm>
              <a:prstGeom prst="line">
                <a:avLst/>
              </a:prstGeom>
              <a:ln w="25400" cap="flat" cmpd="sng">
                <a:solidFill>
                  <a:schemeClr val="tx1"/>
                </a:solidFill>
                <a:prstDash val="solid"/>
                <a:round/>
                <a:headEnd type="none" w="med" len="med"/>
                <a:tailEnd type="none" w="med" len="med"/>
              </a:ln>
            </p:spPr>
          </p:sp>
          <p:sp>
            <p:nvSpPr>
              <p:cNvPr id="61446" name="直接连接符 162822"/>
              <p:cNvSpPr/>
              <p:nvPr/>
            </p:nvSpPr>
            <p:spPr>
              <a:xfrm>
                <a:off x="4379" y="2755"/>
                <a:ext cx="1123" cy="0"/>
              </a:xfrm>
              <a:prstGeom prst="line">
                <a:avLst/>
              </a:prstGeom>
              <a:ln w="25400" cap="flat" cmpd="sng">
                <a:solidFill>
                  <a:schemeClr val="tx1"/>
                </a:solidFill>
                <a:prstDash val="solid"/>
                <a:round/>
                <a:headEnd type="none" w="med" len="med"/>
                <a:tailEnd type="none" w="med" len="med"/>
              </a:ln>
            </p:spPr>
          </p:sp>
        </p:grpSp>
      </p:grpSp>
      <p:grpSp>
        <p:nvGrpSpPr>
          <p:cNvPr id="61447" name="组合 162836"/>
          <p:cNvGrpSpPr/>
          <p:nvPr/>
        </p:nvGrpSpPr>
        <p:grpSpPr>
          <a:xfrm>
            <a:off x="1485900" y="4217988"/>
            <a:ext cx="2311400" cy="890587"/>
            <a:chOff x="549" y="1608"/>
            <a:chExt cx="1456" cy="561"/>
          </a:xfrm>
        </p:grpSpPr>
        <p:grpSp>
          <p:nvGrpSpPr>
            <p:cNvPr id="61448" name="组合 162832"/>
            <p:cNvGrpSpPr/>
            <p:nvPr/>
          </p:nvGrpSpPr>
          <p:grpSpPr>
            <a:xfrm>
              <a:off x="1209" y="1608"/>
              <a:ext cx="796" cy="539"/>
              <a:chOff x="1455" y="1069"/>
              <a:chExt cx="953" cy="539"/>
            </a:xfrm>
          </p:grpSpPr>
          <p:sp>
            <p:nvSpPr>
              <p:cNvPr id="61449" name="直接连接符 162825"/>
              <p:cNvSpPr/>
              <p:nvPr/>
            </p:nvSpPr>
            <p:spPr>
              <a:xfrm flipH="1">
                <a:off x="1455" y="1069"/>
                <a:ext cx="260" cy="539"/>
              </a:xfrm>
              <a:prstGeom prst="line">
                <a:avLst/>
              </a:prstGeom>
              <a:ln w="25400" cap="flat" cmpd="sng">
                <a:solidFill>
                  <a:schemeClr val="tx1"/>
                </a:solidFill>
                <a:prstDash val="solid"/>
                <a:round/>
                <a:headEnd type="none" w="med" len="med"/>
                <a:tailEnd type="none" w="med" len="med"/>
              </a:ln>
            </p:spPr>
          </p:sp>
          <p:sp>
            <p:nvSpPr>
              <p:cNvPr id="61450" name="直接连接符 162826"/>
              <p:cNvSpPr/>
              <p:nvPr/>
            </p:nvSpPr>
            <p:spPr>
              <a:xfrm>
                <a:off x="1463" y="1602"/>
                <a:ext cx="945" cy="0"/>
              </a:xfrm>
              <a:prstGeom prst="line">
                <a:avLst/>
              </a:prstGeom>
              <a:ln w="25400" cap="flat" cmpd="sng">
                <a:solidFill>
                  <a:schemeClr val="tx1"/>
                </a:solidFill>
                <a:prstDash val="solid"/>
                <a:round/>
                <a:headEnd type="none" w="med" len="med"/>
                <a:tailEnd type="none" w="med" len="med"/>
              </a:ln>
            </p:spPr>
          </p:sp>
        </p:grpSp>
        <p:graphicFrame>
          <p:nvGraphicFramePr>
            <p:cNvPr id="61451" name="对象 162828"/>
            <p:cNvGraphicFramePr/>
            <p:nvPr/>
          </p:nvGraphicFramePr>
          <p:xfrm>
            <a:off x="549" y="1608"/>
            <a:ext cx="1456" cy="561"/>
          </p:xfrm>
          <a:graphic>
            <a:graphicData uri="http://schemas.openxmlformats.org/presentationml/2006/ole">
              <mc:AlternateContent xmlns:mc="http://schemas.openxmlformats.org/markup-compatibility/2006">
                <mc:Choice xmlns:v="urn:schemas-microsoft-com:vml" Requires="v">
                  <p:oleObj spid="_x0000_s3235" name="" r:id="rId5" imgW="1040765" imgH="482600" progId="Equation.3">
                    <p:embed/>
                  </p:oleObj>
                </mc:Choice>
                <mc:Fallback>
                  <p:oleObj name="" r:id="rId5" imgW="1040765" imgH="482600" progId="Equation.3">
                    <p:embed/>
                    <p:pic>
                      <p:nvPicPr>
                        <p:cNvPr id="0" name="图片 3234"/>
                        <p:cNvPicPr/>
                        <p:nvPr/>
                      </p:nvPicPr>
                      <p:blipFill>
                        <a:blip r:embed="rId6"/>
                        <a:stretch>
                          <a:fillRect/>
                        </a:stretch>
                      </p:blipFill>
                      <p:spPr>
                        <a:xfrm>
                          <a:off x="549" y="1608"/>
                          <a:ext cx="1456" cy="561"/>
                        </a:xfrm>
                        <a:prstGeom prst="rect">
                          <a:avLst/>
                        </a:prstGeom>
                        <a:noFill/>
                        <a:ln w="38100">
                          <a:noFill/>
                          <a:miter/>
                        </a:ln>
                      </p:spPr>
                    </p:pic>
                  </p:oleObj>
                </mc:Fallback>
              </mc:AlternateContent>
            </a:graphicData>
          </a:graphic>
        </p:graphicFrame>
      </p:grpSp>
      <p:graphicFrame>
        <p:nvGraphicFramePr>
          <p:cNvPr id="61452" name="对象 162831"/>
          <p:cNvGraphicFramePr/>
          <p:nvPr/>
        </p:nvGraphicFramePr>
        <p:xfrm>
          <a:off x="2409825" y="5327650"/>
          <a:ext cx="3681413" cy="898525"/>
        </p:xfrm>
        <a:graphic>
          <a:graphicData uri="http://schemas.openxmlformats.org/presentationml/2006/ole">
            <mc:AlternateContent xmlns:mc="http://schemas.openxmlformats.org/markup-compatibility/2006">
              <mc:Choice xmlns:v="urn:schemas-microsoft-com:vml" Requires="v">
                <p:oleObj spid="_x0000_s3232" name="" r:id="rId7" imgW="1967865" imgH="482600" progId="Equation.3">
                  <p:embed/>
                </p:oleObj>
              </mc:Choice>
              <mc:Fallback>
                <p:oleObj name="" r:id="rId7" imgW="1967865" imgH="482600" progId="Equation.3">
                  <p:embed/>
                  <p:pic>
                    <p:nvPicPr>
                      <p:cNvPr id="0" name="图片 3231"/>
                      <p:cNvPicPr/>
                      <p:nvPr/>
                    </p:nvPicPr>
                    <p:blipFill>
                      <a:blip r:embed="rId8"/>
                      <a:stretch>
                        <a:fillRect/>
                      </a:stretch>
                    </p:blipFill>
                    <p:spPr>
                      <a:xfrm>
                        <a:off x="2409825" y="5327650"/>
                        <a:ext cx="3681413" cy="898525"/>
                      </a:xfrm>
                      <a:prstGeom prst="rect">
                        <a:avLst/>
                      </a:prstGeom>
                      <a:noFill/>
                      <a:ln w="38100">
                        <a:noFill/>
                        <a:miter/>
                      </a:ln>
                    </p:spPr>
                  </p:pic>
                </p:oleObj>
              </mc:Fallback>
            </mc:AlternateContent>
          </a:graphicData>
        </a:graphic>
      </p:graphicFrame>
      <p:grpSp>
        <p:nvGrpSpPr>
          <p:cNvPr id="61453" name="组合 162837"/>
          <p:cNvGrpSpPr/>
          <p:nvPr/>
        </p:nvGrpSpPr>
        <p:grpSpPr>
          <a:xfrm>
            <a:off x="1485900" y="2813050"/>
            <a:ext cx="3082925" cy="1174750"/>
            <a:chOff x="2764" y="969"/>
            <a:chExt cx="1942" cy="740"/>
          </a:xfrm>
        </p:grpSpPr>
        <p:graphicFrame>
          <p:nvGraphicFramePr>
            <p:cNvPr id="61454" name="对象 162824"/>
            <p:cNvGraphicFramePr/>
            <p:nvPr/>
          </p:nvGraphicFramePr>
          <p:xfrm>
            <a:off x="2764" y="977"/>
            <a:ext cx="1942" cy="732"/>
          </p:xfrm>
          <a:graphic>
            <a:graphicData uri="http://schemas.openxmlformats.org/presentationml/2006/ole">
              <mc:AlternateContent xmlns:mc="http://schemas.openxmlformats.org/markup-compatibility/2006">
                <mc:Choice xmlns:v="urn:schemas-microsoft-com:vml" Requires="v">
                  <p:oleObj spid="_x0000_s3231" name="" r:id="rId9" imgW="1396365" imgH="482600" progId="Equation.3">
                    <p:embed/>
                  </p:oleObj>
                </mc:Choice>
                <mc:Fallback>
                  <p:oleObj name="" r:id="rId9" imgW="1396365" imgH="482600" progId="Equation.3">
                    <p:embed/>
                    <p:pic>
                      <p:nvPicPr>
                        <p:cNvPr id="0" name="图片 3230"/>
                        <p:cNvPicPr/>
                        <p:nvPr/>
                      </p:nvPicPr>
                      <p:blipFill>
                        <a:blip r:embed="rId10"/>
                        <a:stretch>
                          <a:fillRect/>
                        </a:stretch>
                      </p:blipFill>
                      <p:spPr>
                        <a:xfrm>
                          <a:off x="2764" y="977"/>
                          <a:ext cx="1942" cy="732"/>
                        </a:xfrm>
                        <a:prstGeom prst="rect">
                          <a:avLst/>
                        </a:prstGeom>
                        <a:noFill/>
                        <a:ln w="38100">
                          <a:noFill/>
                          <a:miter/>
                        </a:ln>
                      </p:spPr>
                    </p:pic>
                  </p:oleObj>
                </mc:Fallback>
              </mc:AlternateContent>
            </a:graphicData>
          </a:graphic>
        </p:graphicFrame>
        <p:grpSp>
          <p:nvGrpSpPr>
            <p:cNvPr id="61455" name="组合 162833"/>
            <p:cNvGrpSpPr/>
            <p:nvPr/>
          </p:nvGrpSpPr>
          <p:grpSpPr>
            <a:xfrm>
              <a:off x="3522" y="969"/>
              <a:ext cx="1184" cy="732"/>
              <a:chOff x="1455" y="1069"/>
              <a:chExt cx="953" cy="539"/>
            </a:xfrm>
          </p:grpSpPr>
          <p:sp>
            <p:nvSpPr>
              <p:cNvPr id="61456" name="直接连接符 162834"/>
              <p:cNvSpPr/>
              <p:nvPr/>
            </p:nvSpPr>
            <p:spPr>
              <a:xfrm flipH="1">
                <a:off x="1455" y="1069"/>
                <a:ext cx="260" cy="539"/>
              </a:xfrm>
              <a:prstGeom prst="line">
                <a:avLst/>
              </a:prstGeom>
              <a:ln w="25400" cap="flat" cmpd="sng">
                <a:solidFill>
                  <a:schemeClr val="tx1"/>
                </a:solidFill>
                <a:prstDash val="solid"/>
                <a:round/>
                <a:headEnd type="none" w="med" len="med"/>
                <a:tailEnd type="none" w="med" len="med"/>
              </a:ln>
            </p:spPr>
          </p:sp>
          <p:sp>
            <p:nvSpPr>
              <p:cNvPr id="61457" name="直接连接符 162835"/>
              <p:cNvSpPr/>
              <p:nvPr/>
            </p:nvSpPr>
            <p:spPr>
              <a:xfrm>
                <a:off x="1463" y="1602"/>
                <a:ext cx="945" cy="0"/>
              </a:xfrm>
              <a:prstGeom prst="line">
                <a:avLst/>
              </a:prstGeom>
              <a:ln w="25400" cap="flat" cmpd="sng">
                <a:solidFill>
                  <a:schemeClr val="tx1"/>
                </a:solidFill>
                <a:prstDash val="solid"/>
                <a:round/>
                <a:headEnd type="none" w="med" len="med"/>
                <a:tailEnd type="none" w="med" len="med"/>
              </a:ln>
            </p:spPr>
          </p:sp>
        </p:grpSp>
      </p:grpSp>
      <p:grpSp>
        <p:nvGrpSpPr>
          <p:cNvPr id="61458" name="组合 162852"/>
          <p:cNvGrpSpPr/>
          <p:nvPr/>
        </p:nvGrpSpPr>
        <p:grpSpPr>
          <a:xfrm>
            <a:off x="619125" y="288925"/>
            <a:ext cx="6445250" cy="966788"/>
            <a:chOff x="390" y="182"/>
            <a:chExt cx="4060" cy="609"/>
          </a:xfrm>
        </p:grpSpPr>
        <p:graphicFrame>
          <p:nvGraphicFramePr>
            <p:cNvPr id="61459" name="对象 162843"/>
            <p:cNvGraphicFramePr/>
            <p:nvPr/>
          </p:nvGraphicFramePr>
          <p:xfrm>
            <a:off x="390" y="182"/>
            <a:ext cx="2655" cy="609"/>
          </p:xfrm>
          <a:graphic>
            <a:graphicData uri="http://schemas.openxmlformats.org/presentationml/2006/ole">
              <mc:AlternateContent xmlns:mc="http://schemas.openxmlformats.org/markup-compatibility/2006">
                <mc:Choice xmlns:v="urn:schemas-microsoft-com:vml" Requires="v">
                  <p:oleObj spid="_x0000_s3243" name="" r:id="rId11" imgW="2094865" imgH="482600" progId="Equation.3">
                    <p:embed/>
                  </p:oleObj>
                </mc:Choice>
                <mc:Fallback>
                  <p:oleObj name="" r:id="rId11" imgW="2094865" imgH="482600" progId="Equation.3">
                    <p:embed/>
                    <p:pic>
                      <p:nvPicPr>
                        <p:cNvPr id="0" name="图片 3242"/>
                        <p:cNvPicPr/>
                        <p:nvPr/>
                      </p:nvPicPr>
                      <p:blipFill>
                        <a:blip r:embed="rId12"/>
                        <a:stretch>
                          <a:fillRect/>
                        </a:stretch>
                      </p:blipFill>
                      <p:spPr>
                        <a:xfrm>
                          <a:off x="390" y="182"/>
                          <a:ext cx="2655" cy="609"/>
                        </a:xfrm>
                        <a:prstGeom prst="rect">
                          <a:avLst/>
                        </a:prstGeom>
                        <a:noFill/>
                        <a:ln w="38100">
                          <a:noFill/>
                          <a:miter/>
                        </a:ln>
                      </p:spPr>
                    </p:pic>
                  </p:oleObj>
                </mc:Fallback>
              </mc:AlternateContent>
            </a:graphicData>
          </a:graphic>
        </p:graphicFrame>
        <p:graphicFrame>
          <p:nvGraphicFramePr>
            <p:cNvPr id="61460" name="对象 162851"/>
            <p:cNvGraphicFramePr/>
            <p:nvPr/>
          </p:nvGraphicFramePr>
          <p:xfrm>
            <a:off x="3837" y="182"/>
            <a:ext cx="613" cy="455"/>
          </p:xfrm>
          <a:graphic>
            <a:graphicData uri="http://schemas.openxmlformats.org/presentationml/2006/ole">
              <mc:AlternateContent xmlns:mc="http://schemas.openxmlformats.org/markup-compatibility/2006">
                <mc:Choice xmlns:v="urn:schemas-microsoft-com:vml" Requires="v">
                  <p:oleObj spid="_x0000_s3244" name="" r:id="rId13" imgW="393700" imgH="292100" progId="Equation.3">
                    <p:embed/>
                  </p:oleObj>
                </mc:Choice>
                <mc:Fallback>
                  <p:oleObj name="" r:id="rId13" imgW="393700" imgH="292100" progId="Equation.3">
                    <p:embed/>
                    <p:pic>
                      <p:nvPicPr>
                        <p:cNvPr id="0" name="图片 3243"/>
                        <p:cNvPicPr/>
                        <p:nvPr/>
                      </p:nvPicPr>
                      <p:blipFill>
                        <a:blip r:embed="rId2"/>
                        <a:stretch>
                          <a:fillRect/>
                        </a:stretch>
                      </p:blipFill>
                      <p:spPr>
                        <a:xfrm>
                          <a:off x="3837" y="182"/>
                          <a:ext cx="613" cy="455"/>
                        </a:xfrm>
                        <a:prstGeom prst="rect">
                          <a:avLst/>
                        </a:prstGeom>
                        <a:noFill/>
                        <a:ln w="38100">
                          <a:noFill/>
                          <a:miter/>
                        </a:ln>
                      </p:spPr>
                    </p:pic>
                  </p:oleObj>
                </mc:Fallback>
              </mc:AlternateContent>
            </a:graphicData>
          </a:graphic>
        </p:graphicFrame>
      </p:gr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5537" name="文本框 27649" descr="花束"/>
          <p:cNvSpPr txBox="1"/>
          <p:nvPr/>
        </p:nvSpPr>
        <p:spPr>
          <a:xfrm>
            <a:off x="762000" y="304800"/>
            <a:ext cx="901700" cy="519113"/>
          </a:xfrm>
          <a:prstGeom prst="rect">
            <a:avLst/>
          </a:prstGeom>
          <a:blipFill rotWithShape="0">
            <a:blip r:embed="rId1"/>
          </a:blipFill>
          <a:ln w="9525">
            <a:noFill/>
          </a:ln>
          <a:effectLst>
            <a:outerShdw dist="107763" dir="18900000" algn="ctr" rotWithShape="0">
              <a:srgbClr val="808080"/>
            </a:outerShdw>
          </a:effectLst>
        </p:spPr>
        <p:txBody>
          <a:bodyPr wrap="none" anchor="t" anchorCtr="0">
            <a:spAutoFit/>
          </a:bodyPr>
          <a:p>
            <a:pPr>
              <a:spcBef>
                <a:spcPct val="0"/>
              </a:spcBef>
            </a:pPr>
            <a:r>
              <a:rPr lang="zh-CN" altLang="en-US" dirty="0">
                <a:latin typeface="Times New Roman" panose="02020603050405020304" pitchFamily="18" charset="0"/>
                <a:ea typeface="宋体" panose="02010600030101010101" pitchFamily="2" charset="-122"/>
              </a:rPr>
              <a:t>小结</a:t>
            </a:r>
            <a:endParaRPr lang="zh-CN" altLang="en-US">
              <a:latin typeface="Times New Roman" panose="02020603050405020304" pitchFamily="18" charset="0"/>
              <a:ea typeface="宋体" panose="02010600030101010101" pitchFamily="2" charset="-122"/>
            </a:endParaRPr>
          </a:p>
        </p:txBody>
      </p:sp>
      <p:sp>
        <p:nvSpPr>
          <p:cNvPr id="65538" name="矩形 27658"/>
          <p:cNvSpPr/>
          <p:nvPr/>
        </p:nvSpPr>
        <p:spPr>
          <a:xfrm>
            <a:off x="1143000" y="2819400"/>
            <a:ext cx="7959725" cy="457200"/>
          </a:xfrm>
          <a:prstGeom prst="rect">
            <a:avLst/>
          </a:prstGeom>
          <a:noFill/>
          <a:ln w="9525">
            <a:noFill/>
          </a:ln>
        </p:spPr>
        <p:txBody>
          <a:bodyPr wrap="none" anchor="t" anchorCtr="0">
            <a:spAutoFit/>
          </a:bodyPr>
          <a:p>
            <a:pPr>
              <a:spcBef>
                <a:spcPct val="0"/>
              </a:spcBef>
            </a:pPr>
            <a:r>
              <a:rPr lang="en-US" altLang="zh-CN" sz="2400" dirty="0">
                <a:latin typeface="Times New Roman" panose="02020603050405020304" pitchFamily="18" charset="0"/>
                <a:ea typeface="宋体" panose="02010600030101010101" pitchFamily="2" charset="-122"/>
              </a:rPr>
              <a:t>② </a:t>
            </a:r>
            <a:r>
              <a:rPr lang="zh-CN" altLang="en-US" sz="2400" dirty="0">
                <a:latin typeface="Times New Roman" panose="02020603050405020304" pitchFamily="18" charset="0"/>
                <a:ea typeface="宋体" panose="02010600030101010101" pitchFamily="2" charset="-122"/>
              </a:rPr>
              <a:t>相量法只适用于激励为同频正弦量的非时变线性电路。</a:t>
            </a:r>
            <a:endParaRPr lang="zh-CN" altLang="en-US" sz="2400" dirty="0">
              <a:latin typeface="Times New Roman" panose="02020603050405020304" pitchFamily="18" charset="0"/>
              <a:ea typeface="宋体" panose="02010600030101010101" pitchFamily="2" charset="-122"/>
            </a:endParaRPr>
          </a:p>
        </p:txBody>
      </p:sp>
      <p:grpSp>
        <p:nvGrpSpPr>
          <p:cNvPr id="65540" name="组合 27688"/>
          <p:cNvGrpSpPr/>
          <p:nvPr/>
        </p:nvGrpSpPr>
        <p:grpSpPr>
          <a:xfrm>
            <a:off x="1981200" y="3276600"/>
            <a:ext cx="5181600" cy="1905000"/>
            <a:chOff x="1248" y="2064"/>
            <a:chExt cx="3264" cy="1200"/>
          </a:xfrm>
        </p:grpSpPr>
        <p:grpSp>
          <p:nvGrpSpPr>
            <p:cNvPr id="65541" name="组合 27680"/>
            <p:cNvGrpSpPr/>
            <p:nvPr/>
          </p:nvGrpSpPr>
          <p:grpSpPr>
            <a:xfrm>
              <a:off x="1248" y="2160"/>
              <a:ext cx="864" cy="624"/>
              <a:chOff x="1248" y="2400"/>
              <a:chExt cx="864" cy="624"/>
            </a:xfrm>
          </p:grpSpPr>
          <p:sp>
            <p:nvSpPr>
              <p:cNvPr id="65542" name="矩形 27660"/>
              <p:cNvSpPr/>
              <p:nvPr/>
            </p:nvSpPr>
            <p:spPr>
              <a:xfrm>
                <a:off x="1728" y="2400"/>
                <a:ext cx="384" cy="624"/>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spcBef>
                    <a:spcPct val="0"/>
                  </a:spcBef>
                </a:pPr>
                <a:r>
                  <a:rPr lang="en-US" altLang="zh-CN" sz="2400">
                    <a:latin typeface="Times New Roman" panose="02020603050405020304" pitchFamily="18" charset="0"/>
                    <a:ea typeface="宋体" panose="02010600030101010101" pitchFamily="2" charset="-122"/>
                  </a:rPr>
                  <a:t>N</a:t>
                </a:r>
                <a:endParaRPr lang="en-US" altLang="zh-CN" sz="2400">
                  <a:latin typeface="Times New Roman" panose="02020603050405020304" pitchFamily="18" charset="0"/>
                  <a:ea typeface="宋体" panose="02010600030101010101" pitchFamily="2" charset="-122"/>
                </a:endParaRPr>
              </a:p>
              <a:p>
                <a:pPr algn="ctr">
                  <a:spcBef>
                    <a:spcPct val="0"/>
                  </a:spcBef>
                </a:pPr>
                <a:r>
                  <a:rPr lang="zh-CN" altLang="en-US" sz="1800" dirty="0">
                    <a:latin typeface="Times New Roman" panose="02020603050405020304" pitchFamily="18" charset="0"/>
                    <a:ea typeface="宋体" panose="02010600030101010101" pitchFamily="2" charset="-122"/>
                  </a:rPr>
                  <a:t>线性</a:t>
                </a:r>
                <a:endParaRPr lang="zh-CN" altLang="en-US" sz="2400">
                  <a:latin typeface="Times New Roman" panose="02020603050405020304" pitchFamily="18" charset="0"/>
                  <a:ea typeface="宋体" panose="02010600030101010101" pitchFamily="2" charset="-122"/>
                </a:endParaRPr>
              </a:p>
            </p:txBody>
          </p:sp>
          <p:sp>
            <p:nvSpPr>
              <p:cNvPr id="65543" name="直接连接符 27661"/>
              <p:cNvSpPr/>
              <p:nvPr/>
            </p:nvSpPr>
            <p:spPr>
              <a:xfrm>
                <a:off x="1344" y="2736"/>
                <a:ext cx="384" cy="0"/>
              </a:xfrm>
              <a:prstGeom prst="line">
                <a:avLst/>
              </a:prstGeom>
              <a:ln w="9525" cap="flat" cmpd="sng">
                <a:solidFill>
                  <a:schemeClr val="tx1"/>
                </a:solidFill>
                <a:prstDash val="solid"/>
                <a:round/>
                <a:headEnd type="none" w="med" len="med"/>
                <a:tailEnd type="triangle" w="med" len="med"/>
              </a:ln>
            </p:spPr>
          </p:sp>
          <p:grpSp>
            <p:nvGrpSpPr>
              <p:cNvPr id="65544" name="组合 27662"/>
              <p:cNvGrpSpPr/>
              <p:nvPr/>
            </p:nvGrpSpPr>
            <p:grpSpPr>
              <a:xfrm>
                <a:off x="1248" y="2544"/>
                <a:ext cx="384" cy="108"/>
                <a:chOff x="2352" y="2400"/>
                <a:chExt cx="1152" cy="480"/>
              </a:xfrm>
            </p:grpSpPr>
            <p:sp>
              <p:nvSpPr>
                <p:cNvPr id="65545" name="直接连接符 27663"/>
                <p:cNvSpPr/>
                <p:nvPr/>
              </p:nvSpPr>
              <p:spPr>
                <a:xfrm>
                  <a:off x="2352" y="2400"/>
                  <a:ext cx="288" cy="0"/>
                </a:xfrm>
                <a:prstGeom prst="line">
                  <a:avLst/>
                </a:prstGeom>
                <a:ln w="9525" cap="flat" cmpd="sng">
                  <a:solidFill>
                    <a:srgbClr val="FF0000"/>
                  </a:solidFill>
                  <a:prstDash val="solid"/>
                  <a:round/>
                  <a:headEnd type="none" w="med" len="med"/>
                  <a:tailEnd type="none" w="med" len="med"/>
                </a:ln>
              </p:spPr>
            </p:sp>
            <p:sp>
              <p:nvSpPr>
                <p:cNvPr id="65546" name="直接连接符 27664"/>
                <p:cNvSpPr/>
                <p:nvPr/>
              </p:nvSpPr>
              <p:spPr>
                <a:xfrm>
                  <a:off x="2640" y="2400"/>
                  <a:ext cx="0" cy="480"/>
                </a:xfrm>
                <a:prstGeom prst="line">
                  <a:avLst/>
                </a:prstGeom>
                <a:ln w="9525" cap="flat" cmpd="sng">
                  <a:solidFill>
                    <a:srgbClr val="FF0000"/>
                  </a:solidFill>
                  <a:prstDash val="solid"/>
                  <a:round/>
                  <a:headEnd type="none" w="med" len="med"/>
                  <a:tailEnd type="none" w="med" len="med"/>
                </a:ln>
              </p:spPr>
            </p:sp>
            <p:sp>
              <p:nvSpPr>
                <p:cNvPr id="65547" name="直接连接符 27665"/>
                <p:cNvSpPr/>
                <p:nvPr/>
              </p:nvSpPr>
              <p:spPr>
                <a:xfrm>
                  <a:off x="2640" y="2880"/>
                  <a:ext cx="288" cy="0"/>
                </a:xfrm>
                <a:prstGeom prst="line">
                  <a:avLst/>
                </a:prstGeom>
                <a:ln w="9525" cap="flat" cmpd="sng">
                  <a:solidFill>
                    <a:srgbClr val="FF0000"/>
                  </a:solidFill>
                  <a:prstDash val="solid"/>
                  <a:round/>
                  <a:headEnd type="none" w="med" len="med"/>
                  <a:tailEnd type="none" w="med" len="med"/>
                </a:ln>
              </p:spPr>
            </p:sp>
            <p:sp>
              <p:nvSpPr>
                <p:cNvPr id="65548" name="直接连接符 27666"/>
                <p:cNvSpPr/>
                <p:nvPr/>
              </p:nvSpPr>
              <p:spPr>
                <a:xfrm>
                  <a:off x="2928" y="2400"/>
                  <a:ext cx="0" cy="480"/>
                </a:xfrm>
                <a:prstGeom prst="line">
                  <a:avLst/>
                </a:prstGeom>
                <a:ln w="9525" cap="flat" cmpd="sng">
                  <a:solidFill>
                    <a:srgbClr val="FF0000"/>
                  </a:solidFill>
                  <a:prstDash val="solid"/>
                  <a:round/>
                  <a:headEnd type="none" w="med" len="med"/>
                  <a:tailEnd type="none" w="med" len="med"/>
                </a:ln>
              </p:spPr>
            </p:sp>
            <p:sp>
              <p:nvSpPr>
                <p:cNvPr id="65549" name="直接连接符 27667"/>
                <p:cNvSpPr/>
                <p:nvPr/>
              </p:nvSpPr>
              <p:spPr>
                <a:xfrm>
                  <a:off x="2928" y="2400"/>
                  <a:ext cx="288" cy="0"/>
                </a:xfrm>
                <a:prstGeom prst="line">
                  <a:avLst/>
                </a:prstGeom>
                <a:ln w="9525" cap="flat" cmpd="sng">
                  <a:solidFill>
                    <a:srgbClr val="FF0000"/>
                  </a:solidFill>
                  <a:prstDash val="solid"/>
                  <a:round/>
                  <a:headEnd type="none" w="med" len="med"/>
                  <a:tailEnd type="none" w="med" len="med"/>
                </a:ln>
              </p:spPr>
            </p:sp>
            <p:sp>
              <p:nvSpPr>
                <p:cNvPr id="65550" name="直接连接符 27668"/>
                <p:cNvSpPr/>
                <p:nvPr/>
              </p:nvSpPr>
              <p:spPr>
                <a:xfrm>
                  <a:off x="3216" y="2400"/>
                  <a:ext cx="0" cy="480"/>
                </a:xfrm>
                <a:prstGeom prst="line">
                  <a:avLst/>
                </a:prstGeom>
                <a:ln w="9525" cap="flat" cmpd="sng">
                  <a:solidFill>
                    <a:srgbClr val="FF0000"/>
                  </a:solidFill>
                  <a:prstDash val="solid"/>
                  <a:round/>
                  <a:headEnd type="none" w="med" len="med"/>
                  <a:tailEnd type="none" w="med" len="med"/>
                </a:ln>
              </p:spPr>
            </p:sp>
            <p:sp>
              <p:nvSpPr>
                <p:cNvPr id="65551" name="直接连接符 27669"/>
                <p:cNvSpPr/>
                <p:nvPr/>
              </p:nvSpPr>
              <p:spPr>
                <a:xfrm>
                  <a:off x="3216" y="2880"/>
                  <a:ext cx="288" cy="0"/>
                </a:xfrm>
                <a:prstGeom prst="line">
                  <a:avLst/>
                </a:prstGeom>
                <a:ln w="9525" cap="flat" cmpd="sng">
                  <a:solidFill>
                    <a:srgbClr val="FF0000"/>
                  </a:solidFill>
                  <a:prstDash val="solid"/>
                  <a:round/>
                  <a:headEnd type="none" w="med" len="med"/>
                  <a:tailEnd type="none" w="med" len="med"/>
                </a:ln>
              </p:spPr>
            </p:sp>
            <p:sp>
              <p:nvSpPr>
                <p:cNvPr id="65552" name="直接连接符 27670"/>
                <p:cNvSpPr/>
                <p:nvPr/>
              </p:nvSpPr>
              <p:spPr>
                <a:xfrm>
                  <a:off x="3504" y="2400"/>
                  <a:ext cx="0" cy="480"/>
                </a:xfrm>
                <a:prstGeom prst="line">
                  <a:avLst/>
                </a:prstGeom>
                <a:ln w="9525" cap="flat" cmpd="sng">
                  <a:solidFill>
                    <a:srgbClr val="FF0000"/>
                  </a:solidFill>
                  <a:prstDash val="solid"/>
                  <a:round/>
                  <a:headEnd type="none" w="med" len="med"/>
                  <a:tailEnd type="none" w="med" len="med"/>
                </a:ln>
              </p:spPr>
            </p:sp>
          </p:grpSp>
        </p:grpSp>
        <p:grpSp>
          <p:nvGrpSpPr>
            <p:cNvPr id="65553" name="组合 27679"/>
            <p:cNvGrpSpPr/>
            <p:nvPr/>
          </p:nvGrpSpPr>
          <p:grpSpPr>
            <a:xfrm>
              <a:off x="2496" y="2064"/>
              <a:ext cx="816" cy="720"/>
              <a:chOff x="2496" y="2304"/>
              <a:chExt cx="816" cy="720"/>
            </a:xfrm>
          </p:grpSpPr>
          <p:sp>
            <p:nvSpPr>
              <p:cNvPr id="65554" name="矩形 27671"/>
              <p:cNvSpPr/>
              <p:nvPr/>
            </p:nvSpPr>
            <p:spPr>
              <a:xfrm>
                <a:off x="2928" y="2400"/>
                <a:ext cx="384" cy="624"/>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spcBef>
                    <a:spcPct val="0"/>
                  </a:spcBef>
                </a:pPr>
                <a:r>
                  <a:rPr lang="en-US" altLang="zh-CN" sz="2400">
                    <a:latin typeface="Times New Roman" panose="02020603050405020304" pitchFamily="18" charset="0"/>
                    <a:ea typeface="宋体" panose="02010600030101010101" pitchFamily="2" charset="-122"/>
                  </a:rPr>
                  <a:t>N</a:t>
                </a:r>
                <a:endParaRPr lang="en-US" altLang="zh-CN" sz="2400">
                  <a:latin typeface="Times New Roman" panose="02020603050405020304" pitchFamily="18" charset="0"/>
                  <a:ea typeface="宋体" panose="02010600030101010101" pitchFamily="2" charset="-122"/>
                </a:endParaRPr>
              </a:p>
              <a:p>
                <a:pPr algn="ctr">
                  <a:spcBef>
                    <a:spcPct val="0"/>
                  </a:spcBef>
                </a:pPr>
                <a:r>
                  <a:rPr lang="zh-CN" altLang="en-US" sz="1800" dirty="0">
                    <a:latin typeface="Times New Roman" panose="02020603050405020304" pitchFamily="18" charset="0"/>
                    <a:ea typeface="宋体" panose="02010600030101010101" pitchFamily="2" charset="-122"/>
                  </a:rPr>
                  <a:t>线性</a:t>
                </a:r>
                <a:endParaRPr lang="zh-CN" altLang="en-US" sz="2400">
                  <a:latin typeface="Times New Roman" panose="02020603050405020304" pitchFamily="18" charset="0"/>
                  <a:ea typeface="宋体" panose="02010600030101010101" pitchFamily="2" charset="-122"/>
                </a:endParaRPr>
              </a:p>
            </p:txBody>
          </p:sp>
          <p:sp>
            <p:nvSpPr>
              <p:cNvPr id="65555" name="直接连接符 27672"/>
              <p:cNvSpPr/>
              <p:nvPr/>
            </p:nvSpPr>
            <p:spPr>
              <a:xfrm>
                <a:off x="2496" y="2592"/>
                <a:ext cx="432" cy="0"/>
              </a:xfrm>
              <a:prstGeom prst="line">
                <a:avLst/>
              </a:prstGeom>
              <a:ln w="9525" cap="flat" cmpd="sng">
                <a:solidFill>
                  <a:schemeClr val="tx1"/>
                </a:solidFill>
                <a:prstDash val="solid"/>
                <a:round/>
                <a:headEnd type="none" w="med" len="med"/>
                <a:tailEnd type="triangle" w="med" len="med"/>
              </a:ln>
            </p:spPr>
          </p:sp>
          <p:sp>
            <p:nvSpPr>
              <p:cNvPr id="65556" name="直接连接符 27673"/>
              <p:cNvSpPr/>
              <p:nvPr/>
            </p:nvSpPr>
            <p:spPr>
              <a:xfrm>
                <a:off x="2496" y="2880"/>
                <a:ext cx="432" cy="0"/>
              </a:xfrm>
              <a:prstGeom prst="line">
                <a:avLst/>
              </a:prstGeom>
              <a:ln w="9525" cap="flat" cmpd="sng">
                <a:solidFill>
                  <a:schemeClr val="tx1"/>
                </a:solidFill>
                <a:prstDash val="solid"/>
                <a:round/>
                <a:headEnd type="none" w="med" len="med"/>
                <a:tailEnd type="triangle" w="med" len="med"/>
              </a:ln>
            </p:spPr>
          </p:sp>
          <p:sp>
            <p:nvSpPr>
              <p:cNvPr id="65557" name="文本框 27674"/>
              <p:cNvSpPr txBox="1"/>
              <p:nvPr/>
            </p:nvSpPr>
            <p:spPr>
              <a:xfrm>
                <a:off x="2544" y="2304"/>
                <a:ext cx="312" cy="288"/>
              </a:xfrm>
              <a:prstGeom prst="rect">
                <a:avLst/>
              </a:prstGeom>
              <a:noFill/>
              <a:ln w="9525">
                <a:noFill/>
              </a:ln>
            </p:spPr>
            <p:txBody>
              <a:bodyPr wrap="none" anchor="t" anchorCtr="0">
                <a:spAutoFit/>
              </a:bodyPr>
              <a:p>
                <a:pPr>
                  <a:spcBef>
                    <a:spcPct val="0"/>
                  </a:spcBef>
                </a:pPr>
                <a:r>
                  <a:rPr lang="en-US" altLang="zh-CN" sz="2400" i="1">
                    <a:latin typeface="Symbol" panose="05050102010706020507" pitchFamily="18" charset="2"/>
                    <a:ea typeface="宋体" panose="02010600030101010101" pitchFamily="2" charset="-122"/>
                  </a:rPr>
                  <a:t>w</a:t>
                </a:r>
                <a:r>
                  <a:rPr lang="en-US" altLang="zh-CN" sz="2400" baseline="-25000">
                    <a:latin typeface="Times New Roman" panose="02020603050405020304" pitchFamily="18" charset="0"/>
                    <a:ea typeface="宋体" panose="02010600030101010101" pitchFamily="2" charset="-122"/>
                  </a:rPr>
                  <a:t>1</a:t>
                </a:r>
                <a:endParaRPr lang="en-US" altLang="zh-CN" sz="2400">
                  <a:latin typeface="Times New Roman" panose="02020603050405020304" pitchFamily="18" charset="0"/>
                  <a:ea typeface="宋体" panose="02010600030101010101" pitchFamily="2" charset="-122"/>
                </a:endParaRPr>
              </a:p>
            </p:txBody>
          </p:sp>
          <p:sp>
            <p:nvSpPr>
              <p:cNvPr id="65558" name="文本框 27675"/>
              <p:cNvSpPr txBox="1"/>
              <p:nvPr/>
            </p:nvSpPr>
            <p:spPr>
              <a:xfrm>
                <a:off x="2496" y="2592"/>
                <a:ext cx="312" cy="288"/>
              </a:xfrm>
              <a:prstGeom prst="rect">
                <a:avLst/>
              </a:prstGeom>
              <a:noFill/>
              <a:ln w="9525">
                <a:noFill/>
              </a:ln>
            </p:spPr>
            <p:txBody>
              <a:bodyPr wrap="none" anchor="t" anchorCtr="0">
                <a:spAutoFit/>
              </a:bodyPr>
              <a:p>
                <a:pPr>
                  <a:spcBef>
                    <a:spcPct val="0"/>
                  </a:spcBef>
                </a:pPr>
                <a:r>
                  <a:rPr lang="en-US" altLang="zh-CN" sz="2400" i="1">
                    <a:latin typeface="Symbol" panose="05050102010706020507" pitchFamily="18" charset="2"/>
                    <a:ea typeface="宋体" panose="02010600030101010101" pitchFamily="2" charset="-122"/>
                  </a:rPr>
                  <a:t>w</a:t>
                </a:r>
                <a:r>
                  <a:rPr lang="en-US" altLang="zh-CN" sz="2400" baseline="-25000">
                    <a:latin typeface="Times New Roman" panose="02020603050405020304" pitchFamily="18" charset="0"/>
                    <a:ea typeface="宋体" panose="02010600030101010101" pitchFamily="2" charset="-122"/>
                  </a:rPr>
                  <a:t>2</a:t>
                </a:r>
                <a:endParaRPr lang="en-US" altLang="zh-CN" sz="2400">
                  <a:latin typeface="Times New Roman" panose="02020603050405020304" pitchFamily="18" charset="0"/>
                  <a:ea typeface="宋体" panose="02010600030101010101" pitchFamily="2" charset="-122"/>
                </a:endParaRPr>
              </a:p>
            </p:txBody>
          </p:sp>
        </p:grpSp>
        <p:grpSp>
          <p:nvGrpSpPr>
            <p:cNvPr id="65559" name="组合 27681"/>
            <p:cNvGrpSpPr/>
            <p:nvPr/>
          </p:nvGrpSpPr>
          <p:grpSpPr>
            <a:xfrm>
              <a:off x="3696" y="2160"/>
              <a:ext cx="816" cy="624"/>
              <a:chOff x="3888" y="2400"/>
              <a:chExt cx="816" cy="624"/>
            </a:xfrm>
          </p:grpSpPr>
          <p:sp>
            <p:nvSpPr>
              <p:cNvPr id="65560" name="矩形 27676"/>
              <p:cNvSpPr/>
              <p:nvPr/>
            </p:nvSpPr>
            <p:spPr>
              <a:xfrm>
                <a:off x="4320" y="2400"/>
                <a:ext cx="384" cy="624"/>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spcBef>
                    <a:spcPct val="0"/>
                  </a:spcBef>
                </a:pPr>
                <a:r>
                  <a:rPr lang="zh-CN" altLang="en-US" sz="1800">
                    <a:latin typeface="Times New Roman" panose="02020603050405020304" pitchFamily="18" charset="0"/>
                    <a:ea typeface="宋体" panose="02010600030101010101" pitchFamily="2" charset="-122"/>
                  </a:rPr>
                  <a:t>非</a:t>
                </a:r>
                <a:endParaRPr lang="en-US" altLang="zh-CN" sz="1800" dirty="0">
                  <a:latin typeface="Times New Roman" panose="02020603050405020304" pitchFamily="18" charset="0"/>
                  <a:ea typeface="宋体" panose="02010600030101010101" pitchFamily="2" charset="-122"/>
                </a:endParaRPr>
              </a:p>
              <a:p>
                <a:pPr algn="ctr">
                  <a:spcBef>
                    <a:spcPct val="0"/>
                  </a:spcBef>
                </a:pPr>
                <a:r>
                  <a:rPr lang="zh-CN" altLang="en-US" sz="1800" dirty="0">
                    <a:latin typeface="Times New Roman" panose="02020603050405020304" pitchFamily="18" charset="0"/>
                    <a:ea typeface="宋体" panose="02010600030101010101" pitchFamily="2" charset="-122"/>
                  </a:rPr>
                  <a:t>线性</a:t>
                </a:r>
                <a:endParaRPr lang="zh-CN" altLang="en-US" sz="2400">
                  <a:latin typeface="Times New Roman" panose="02020603050405020304" pitchFamily="18" charset="0"/>
                  <a:ea typeface="宋体" panose="02010600030101010101" pitchFamily="2" charset="-122"/>
                </a:endParaRPr>
              </a:p>
            </p:txBody>
          </p:sp>
          <p:sp>
            <p:nvSpPr>
              <p:cNvPr id="65561" name="直接连接符 27677"/>
              <p:cNvSpPr/>
              <p:nvPr/>
            </p:nvSpPr>
            <p:spPr>
              <a:xfrm>
                <a:off x="3888" y="2736"/>
                <a:ext cx="432" cy="0"/>
              </a:xfrm>
              <a:prstGeom prst="line">
                <a:avLst/>
              </a:prstGeom>
              <a:ln w="9525" cap="flat" cmpd="sng">
                <a:solidFill>
                  <a:schemeClr val="tx1"/>
                </a:solidFill>
                <a:prstDash val="solid"/>
                <a:round/>
                <a:headEnd type="none" w="med" len="med"/>
                <a:tailEnd type="triangle" w="med" len="med"/>
              </a:ln>
            </p:spPr>
          </p:sp>
          <p:sp>
            <p:nvSpPr>
              <p:cNvPr id="65562" name="文本框 27678"/>
              <p:cNvSpPr txBox="1"/>
              <p:nvPr/>
            </p:nvSpPr>
            <p:spPr>
              <a:xfrm>
                <a:off x="3888" y="2448"/>
                <a:ext cx="248" cy="288"/>
              </a:xfrm>
              <a:prstGeom prst="rect">
                <a:avLst/>
              </a:prstGeom>
              <a:noFill/>
              <a:ln w="9525">
                <a:noFill/>
              </a:ln>
            </p:spPr>
            <p:txBody>
              <a:bodyPr wrap="none" anchor="t" anchorCtr="0">
                <a:spAutoFit/>
              </a:bodyPr>
              <a:p>
                <a:pPr>
                  <a:spcBef>
                    <a:spcPct val="0"/>
                  </a:spcBef>
                </a:pPr>
                <a:r>
                  <a:rPr lang="en-US" altLang="zh-CN" sz="2400" i="1">
                    <a:latin typeface="Symbol" panose="05050102010706020507" pitchFamily="18" charset="2"/>
                    <a:ea typeface="宋体" panose="02010600030101010101" pitchFamily="2" charset="-122"/>
                  </a:rPr>
                  <a:t>w</a:t>
                </a:r>
                <a:endParaRPr lang="en-US" altLang="zh-CN" sz="2400">
                  <a:latin typeface="Times New Roman" panose="02020603050405020304" pitchFamily="18" charset="0"/>
                  <a:ea typeface="宋体" panose="02010600030101010101" pitchFamily="2" charset="-122"/>
                </a:endParaRPr>
              </a:p>
            </p:txBody>
          </p:sp>
        </p:grpSp>
        <p:sp>
          <p:nvSpPr>
            <p:cNvPr id="65563" name="左大括号 27682"/>
            <p:cNvSpPr/>
            <p:nvPr/>
          </p:nvSpPr>
          <p:spPr>
            <a:xfrm rot="-5400000">
              <a:off x="3168" y="1872"/>
              <a:ext cx="96" cy="2112"/>
            </a:xfrm>
            <a:prstGeom prst="leftBrace">
              <a:avLst>
                <a:gd name="adj1" fmla="val 183231"/>
                <a:gd name="adj2" fmla="val 49949"/>
              </a:avLst>
            </a:prstGeom>
            <a:noFill/>
            <a:ln w="9525" cap="flat" cmpd="sng">
              <a:solidFill>
                <a:schemeClr val="tx1"/>
              </a:solidFill>
              <a:prstDash val="solid"/>
              <a:round/>
              <a:headEnd type="none" w="med" len="med"/>
              <a:tailEnd type="none" w="med" len="med"/>
            </a:ln>
          </p:spPr>
          <p:txBody>
            <a:bodyPr anchor="t" anchorCtr="0"/>
            <a:p>
              <a:pPr eaLnBrk="0" hangingPunct="0"/>
              <a:endParaRPr lang="zh-CN" altLang="en-US">
                <a:latin typeface="Times New Roman" panose="02020603050405020304" pitchFamily="18" charset="0"/>
                <a:ea typeface="宋体" panose="02010600030101010101" pitchFamily="2" charset="-122"/>
              </a:endParaRPr>
            </a:p>
          </p:txBody>
        </p:sp>
        <p:sp>
          <p:nvSpPr>
            <p:cNvPr id="65564" name="文本框 27683"/>
            <p:cNvSpPr txBox="1"/>
            <p:nvPr/>
          </p:nvSpPr>
          <p:spPr>
            <a:xfrm>
              <a:off x="2880" y="2976"/>
              <a:ext cx="698" cy="288"/>
            </a:xfrm>
            <a:prstGeom prst="rect">
              <a:avLst/>
            </a:prstGeom>
            <a:noFill/>
            <a:ln w="9525">
              <a:noFill/>
            </a:ln>
          </p:spPr>
          <p:txBody>
            <a:bodyPr wrap="none" anchor="t" anchorCtr="0">
              <a:spAutoFit/>
            </a:bodyPr>
            <a:p>
              <a:pPr>
                <a:spcBef>
                  <a:spcPct val="0"/>
                </a:spcBef>
              </a:pPr>
              <a:r>
                <a:rPr lang="zh-CN" altLang="en-US" sz="2400" dirty="0">
                  <a:latin typeface="Times New Roman" panose="02020603050405020304" pitchFamily="18" charset="0"/>
                  <a:ea typeface="宋体" panose="02010600030101010101" pitchFamily="2" charset="-122"/>
                </a:rPr>
                <a:t>不适用</a:t>
              </a:r>
              <a:endParaRPr lang="zh-CN" altLang="en-US" sz="2400">
                <a:latin typeface="Times New Roman" panose="02020603050405020304" pitchFamily="18" charset="0"/>
                <a:ea typeface="宋体" panose="02010600030101010101" pitchFamily="2" charset="-122"/>
              </a:endParaRPr>
            </a:p>
          </p:txBody>
        </p:sp>
      </p:grpSp>
      <p:grpSp>
        <p:nvGrpSpPr>
          <p:cNvPr id="65565" name="组合 27693"/>
          <p:cNvGrpSpPr/>
          <p:nvPr/>
        </p:nvGrpSpPr>
        <p:grpSpPr>
          <a:xfrm>
            <a:off x="1143000" y="914400"/>
            <a:ext cx="4298950" cy="1011238"/>
            <a:chOff x="720" y="576"/>
            <a:chExt cx="2708" cy="637"/>
          </a:xfrm>
        </p:grpSpPr>
        <p:sp>
          <p:nvSpPr>
            <p:cNvPr id="65566" name="文本框 27650"/>
            <p:cNvSpPr txBox="1"/>
            <p:nvPr/>
          </p:nvSpPr>
          <p:spPr>
            <a:xfrm>
              <a:off x="720" y="576"/>
              <a:ext cx="1128" cy="288"/>
            </a:xfrm>
            <a:prstGeom prst="rect">
              <a:avLst/>
            </a:prstGeom>
            <a:noFill/>
            <a:ln w="9525">
              <a:noFill/>
            </a:ln>
          </p:spPr>
          <p:txBody>
            <a:bodyPr wrap="none" anchor="t" anchorCtr="0">
              <a:spAutoFit/>
            </a:bodyPr>
            <a:p>
              <a:pPr>
                <a:spcBef>
                  <a:spcPct val="0"/>
                </a:spcBef>
              </a:pPr>
              <a:r>
                <a:rPr lang="en-US" altLang="zh-CN" sz="2400" dirty="0">
                  <a:latin typeface="Times New Roman" panose="02020603050405020304" pitchFamily="18" charset="0"/>
                  <a:ea typeface="宋体" panose="02010600030101010101" pitchFamily="2" charset="-122"/>
                </a:rPr>
                <a:t>①     </a:t>
              </a:r>
              <a:r>
                <a:rPr lang="zh-CN" altLang="en-US" sz="2400" dirty="0">
                  <a:latin typeface="Times New Roman" panose="02020603050405020304" pitchFamily="18" charset="0"/>
                  <a:ea typeface="宋体" panose="02010600030101010101" pitchFamily="2" charset="-122"/>
                </a:rPr>
                <a:t>正弦量</a:t>
              </a:r>
              <a:endParaRPr lang="zh-CN" altLang="en-US" sz="2400" dirty="0">
                <a:latin typeface="Times New Roman" panose="02020603050405020304" pitchFamily="18" charset="0"/>
                <a:ea typeface="宋体" panose="02010600030101010101" pitchFamily="2" charset="-122"/>
              </a:endParaRPr>
            </a:p>
          </p:txBody>
        </p:sp>
        <p:sp>
          <p:nvSpPr>
            <p:cNvPr id="65567" name="矩形 27651"/>
            <p:cNvSpPr/>
            <p:nvPr/>
          </p:nvSpPr>
          <p:spPr>
            <a:xfrm>
              <a:off x="2900" y="576"/>
              <a:ext cx="502" cy="288"/>
            </a:xfrm>
            <a:prstGeom prst="rect">
              <a:avLst/>
            </a:prstGeom>
            <a:noFill/>
            <a:ln w="9525">
              <a:noFill/>
            </a:ln>
          </p:spPr>
          <p:txBody>
            <a:bodyPr wrap="none" anchor="t" anchorCtr="0">
              <a:spAutoFit/>
            </a:bodyPr>
            <a:p>
              <a:pPr>
                <a:spcBef>
                  <a:spcPct val="0"/>
                </a:spcBef>
              </a:pPr>
              <a:r>
                <a:rPr lang="zh-CN" altLang="en-US" sz="2400" dirty="0">
                  <a:latin typeface="Times New Roman" panose="02020603050405020304" pitchFamily="18" charset="0"/>
                  <a:ea typeface="宋体" panose="02010600030101010101" pitchFamily="2" charset="-122"/>
                </a:rPr>
                <a:t>相量</a:t>
              </a:r>
              <a:endParaRPr lang="zh-CN" altLang="en-US" sz="2400" dirty="0">
                <a:latin typeface="Times New Roman" panose="02020603050405020304" pitchFamily="18" charset="0"/>
                <a:ea typeface="宋体" panose="02010600030101010101" pitchFamily="2" charset="-122"/>
              </a:endParaRPr>
            </a:p>
          </p:txBody>
        </p:sp>
        <p:sp>
          <p:nvSpPr>
            <p:cNvPr id="65568" name="文本框 27654"/>
            <p:cNvSpPr txBox="1"/>
            <p:nvPr/>
          </p:nvSpPr>
          <p:spPr>
            <a:xfrm>
              <a:off x="1316" y="912"/>
              <a:ext cx="528" cy="288"/>
            </a:xfrm>
            <a:prstGeom prst="rect">
              <a:avLst/>
            </a:prstGeom>
            <a:noFill/>
            <a:ln w="9525">
              <a:noFill/>
            </a:ln>
          </p:spPr>
          <p:txBody>
            <a:bodyPr anchor="t" anchorCtr="0">
              <a:spAutoFit/>
            </a:bodyPr>
            <a:p>
              <a:pPr>
                <a:spcBef>
                  <a:spcPct val="0"/>
                </a:spcBef>
              </a:pPr>
              <a:r>
                <a:rPr lang="zh-CN" altLang="en-US" sz="2400" dirty="0">
                  <a:latin typeface="Times New Roman" panose="02020603050405020304" pitchFamily="18" charset="0"/>
                  <a:ea typeface="宋体" panose="02010600030101010101" pitchFamily="2" charset="-122"/>
                </a:rPr>
                <a:t>时域 </a:t>
              </a:r>
              <a:endParaRPr lang="zh-CN" altLang="en-US" sz="2400" dirty="0">
                <a:latin typeface="Times New Roman" panose="02020603050405020304" pitchFamily="18" charset="0"/>
                <a:ea typeface="宋体" panose="02010600030101010101" pitchFamily="2" charset="-122"/>
              </a:endParaRPr>
            </a:p>
          </p:txBody>
        </p:sp>
        <p:sp>
          <p:nvSpPr>
            <p:cNvPr id="65569" name="矩形 27655"/>
            <p:cNvSpPr/>
            <p:nvPr/>
          </p:nvSpPr>
          <p:spPr>
            <a:xfrm>
              <a:off x="2926" y="925"/>
              <a:ext cx="502" cy="288"/>
            </a:xfrm>
            <a:prstGeom prst="rect">
              <a:avLst/>
            </a:prstGeom>
            <a:noFill/>
            <a:ln w="9525">
              <a:noFill/>
            </a:ln>
          </p:spPr>
          <p:txBody>
            <a:bodyPr wrap="none" anchor="t" anchorCtr="0">
              <a:spAutoFit/>
            </a:bodyPr>
            <a:p>
              <a:pPr>
                <a:spcBef>
                  <a:spcPct val="0"/>
                </a:spcBef>
              </a:pPr>
              <a:r>
                <a:rPr lang="zh-CN" altLang="en-US" sz="2400" dirty="0">
                  <a:latin typeface="Times New Roman" panose="02020603050405020304" pitchFamily="18" charset="0"/>
                  <a:ea typeface="宋体" panose="02010600030101010101" pitchFamily="2" charset="-122"/>
                </a:rPr>
                <a:t>频域</a:t>
              </a:r>
              <a:endParaRPr lang="zh-CN" altLang="en-US" sz="2400" dirty="0">
                <a:latin typeface="Times New Roman" panose="02020603050405020304" pitchFamily="18" charset="0"/>
                <a:ea typeface="宋体" panose="02010600030101010101" pitchFamily="2" charset="-122"/>
              </a:endParaRPr>
            </a:p>
          </p:txBody>
        </p:sp>
        <p:sp>
          <p:nvSpPr>
            <p:cNvPr id="65570" name="左右箭头 27691"/>
            <p:cNvSpPr/>
            <p:nvPr/>
          </p:nvSpPr>
          <p:spPr>
            <a:xfrm>
              <a:off x="1950" y="576"/>
              <a:ext cx="792" cy="288"/>
            </a:xfrm>
            <a:prstGeom prst="leftRightArrow">
              <a:avLst>
                <a:gd name="adj1" fmla="val 50000"/>
                <a:gd name="adj2" fmla="val 55000"/>
              </a:avLst>
            </a:prstGeom>
            <a:solidFill>
              <a:schemeClr val="accent1"/>
            </a:solidFill>
            <a:ln w="9525" cap="flat" cmpd="sng">
              <a:solidFill>
                <a:srgbClr val="000000"/>
              </a:solidFill>
              <a:prstDash val="solid"/>
              <a:miter/>
              <a:headEnd type="none" w="med" len="med"/>
              <a:tailEnd type="none" w="med" len="med"/>
            </a:ln>
          </p:spPr>
          <p:txBody>
            <a:bodyPr anchor="t" anchorCtr="0"/>
            <a:p>
              <a:pPr eaLnBrk="0" hangingPunct="0"/>
              <a:endParaRPr lang="zh-CN" altLang="en-US">
                <a:latin typeface="Times New Roman" panose="02020603050405020304" pitchFamily="18" charset="0"/>
                <a:ea typeface="宋体" panose="02010600030101010101" pitchFamily="2" charset="-122"/>
              </a:endParaRPr>
            </a:p>
          </p:txBody>
        </p:sp>
      </p:grpSp>
      <p:grpSp>
        <p:nvGrpSpPr>
          <p:cNvPr id="65571" name="组合 27694"/>
          <p:cNvGrpSpPr/>
          <p:nvPr/>
        </p:nvGrpSpPr>
        <p:grpSpPr>
          <a:xfrm>
            <a:off x="1217613" y="2057400"/>
            <a:ext cx="4462462" cy="533400"/>
            <a:chOff x="767" y="1296"/>
            <a:chExt cx="2811" cy="336"/>
          </a:xfrm>
        </p:grpSpPr>
        <p:sp>
          <p:nvSpPr>
            <p:cNvPr id="65572" name="文本框 27656"/>
            <p:cNvSpPr txBox="1"/>
            <p:nvPr/>
          </p:nvSpPr>
          <p:spPr>
            <a:xfrm>
              <a:off x="767" y="1344"/>
              <a:ext cx="1081" cy="288"/>
            </a:xfrm>
            <a:prstGeom prst="rect">
              <a:avLst/>
            </a:prstGeom>
            <a:noFill/>
            <a:ln w="9525">
              <a:noFill/>
            </a:ln>
          </p:spPr>
          <p:txBody>
            <a:bodyPr wrap="none" anchor="t" anchorCtr="0">
              <a:spAutoFit/>
            </a:bodyPr>
            <a:p>
              <a:pPr>
                <a:spcBef>
                  <a:spcPct val="0"/>
                </a:spcBef>
              </a:pPr>
              <a:r>
                <a:rPr lang="zh-CN" altLang="en-US" sz="2400" dirty="0">
                  <a:latin typeface="Times New Roman" panose="02020603050405020304" pitchFamily="18" charset="0"/>
                  <a:ea typeface="宋体" panose="02010600030101010101" pitchFamily="2" charset="-122"/>
                </a:rPr>
                <a:t>正弦波形图</a:t>
              </a:r>
              <a:endParaRPr lang="zh-CN" altLang="en-US" sz="2400" dirty="0">
                <a:latin typeface="Times New Roman" panose="02020603050405020304" pitchFamily="18" charset="0"/>
                <a:ea typeface="宋体" panose="02010600030101010101" pitchFamily="2" charset="-122"/>
              </a:endParaRPr>
            </a:p>
          </p:txBody>
        </p:sp>
        <p:sp>
          <p:nvSpPr>
            <p:cNvPr id="65573" name="矩形 27657"/>
            <p:cNvSpPr/>
            <p:nvPr/>
          </p:nvSpPr>
          <p:spPr>
            <a:xfrm>
              <a:off x="2883" y="1344"/>
              <a:ext cx="695" cy="288"/>
            </a:xfrm>
            <a:prstGeom prst="rect">
              <a:avLst/>
            </a:prstGeom>
            <a:noFill/>
            <a:ln w="9525">
              <a:noFill/>
            </a:ln>
          </p:spPr>
          <p:txBody>
            <a:bodyPr wrap="none" anchor="t" anchorCtr="0">
              <a:spAutoFit/>
            </a:bodyPr>
            <a:p>
              <a:pPr>
                <a:spcBef>
                  <a:spcPct val="0"/>
                </a:spcBef>
              </a:pPr>
              <a:r>
                <a:rPr lang="zh-CN" altLang="en-US" sz="2400" dirty="0">
                  <a:latin typeface="Times New Roman" panose="02020603050405020304" pitchFamily="18" charset="0"/>
                  <a:ea typeface="宋体" panose="02010600030101010101" pitchFamily="2" charset="-122"/>
                </a:rPr>
                <a:t>相量图</a:t>
              </a:r>
              <a:endParaRPr lang="zh-CN" altLang="en-US" sz="2400" dirty="0">
                <a:latin typeface="Times New Roman" panose="02020603050405020304" pitchFamily="18" charset="0"/>
                <a:ea typeface="宋体" panose="02010600030101010101" pitchFamily="2" charset="-122"/>
              </a:endParaRPr>
            </a:p>
          </p:txBody>
        </p:sp>
        <p:sp>
          <p:nvSpPr>
            <p:cNvPr id="65574" name="左右箭头 27692"/>
            <p:cNvSpPr/>
            <p:nvPr/>
          </p:nvSpPr>
          <p:spPr>
            <a:xfrm>
              <a:off x="1950" y="1296"/>
              <a:ext cx="792" cy="288"/>
            </a:xfrm>
            <a:prstGeom prst="leftRightArrow">
              <a:avLst>
                <a:gd name="adj1" fmla="val 50000"/>
                <a:gd name="adj2" fmla="val 55000"/>
              </a:avLst>
            </a:prstGeom>
            <a:solidFill>
              <a:schemeClr val="accent1"/>
            </a:solidFill>
            <a:ln w="9525" cap="flat" cmpd="sng">
              <a:solidFill>
                <a:srgbClr val="000000"/>
              </a:solidFill>
              <a:prstDash val="solid"/>
              <a:miter/>
              <a:headEnd type="none" w="med" len="med"/>
              <a:tailEnd type="none" w="med" len="med"/>
            </a:ln>
          </p:spPr>
          <p:txBody>
            <a:bodyPr anchor="t" anchorCtr="0"/>
            <a:p>
              <a:pPr eaLnBrk="0" hangingPunct="0"/>
              <a:endParaRPr lang="zh-CN" altLang="en-US">
                <a:latin typeface="Times New Roman" panose="02020603050405020304" pitchFamily="18" charset="0"/>
                <a:ea typeface="宋体" panose="02010600030101010101" pitchFamily="2" charset="-122"/>
              </a:endParaRPr>
            </a:p>
          </p:txBody>
        </p:sp>
      </p:grpSp>
      <p:sp>
        <p:nvSpPr>
          <p:cNvPr id="2" name="灯片编号占位符 1"/>
          <p:cNvSpPr>
            <a:spLocks noGrp="1"/>
          </p:cNvSpPr>
          <p:nvPr>
            <p:ph type="sldNum" sz="quarter" idx="12"/>
          </p:nvPr>
        </p:nvSpPr>
        <p:spPr/>
        <p:txBody>
          <a:bodyPr/>
          <a:p>
            <a:pPr lvl="0" eaLnBrk="1" fontAlgn="base" hangingPunct="1">
              <a:spcBef>
                <a:spcPct val="50000"/>
              </a:spcBef>
            </a:pPr>
            <a:fld id="{9A0DB2DC-4C9A-4742-B13C-FB6460FD3503}" type="slidenum">
              <a:rPr lang="zh-CN" altLang="en-US" strike="noStrike" noProof="1">
                <a:latin typeface="Times New Roman" panose="02020603050405020304" pitchFamily="18" charset="0"/>
                <a:ea typeface="宋体" panose="02010600030101010101" pitchFamily="2" charset="-122"/>
                <a:cs typeface="+mn-cs"/>
              </a:rPr>
            </a:fld>
            <a:endParaRPr lang="zh-CN" altLang="en-US" strike="noStrike" noProof="1">
              <a:latin typeface="Times New Roman" panose="02020603050405020304" pitchFamily="18"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0114" name="文本框 90113"/>
          <p:cNvSpPr txBox="1"/>
          <p:nvPr/>
        </p:nvSpPr>
        <p:spPr>
          <a:xfrm>
            <a:off x="184150" y="1497013"/>
            <a:ext cx="3956050" cy="457200"/>
          </a:xfrm>
          <a:prstGeom prst="rect">
            <a:avLst/>
          </a:prstGeom>
          <a:noFill/>
          <a:ln w="9525">
            <a:noFill/>
          </a:ln>
        </p:spPr>
        <p:txBody>
          <a:bodyPr>
            <a:spAutoFit/>
          </a:bodyPr>
          <a:p>
            <a:r>
              <a:rPr lang="zh-CN" altLang="en-US" sz="2400" b="0" dirty="0">
                <a:solidFill>
                  <a:schemeClr val="tx1"/>
                </a:solidFill>
                <a:latin typeface="Times New Roman" panose="02020603050405020304" pitchFamily="18" charset="0"/>
              </a:rPr>
              <a:t>电压与电流的相量关系</a:t>
            </a:r>
            <a:endParaRPr lang="zh-CN" altLang="en-US" sz="2400" b="0" dirty="0">
              <a:solidFill>
                <a:schemeClr val="tx1"/>
              </a:solidFill>
              <a:latin typeface="Times New Roman" panose="02020603050405020304" pitchFamily="18" charset="0"/>
            </a:endParaRPr>
          </a:p>
        </p:txBody>
      </p:sp>
      <p:grpSp>
        <p:nvGrpSpPr>
          <p:cNvPr id="2" name="组合 90114"/>
          <p:cNvGrpSpPr/>
          <p:nvPr/>
        </p:nvGrpSpPr>
        <p:grpSpPr>
          <a:xfrm>
            <a:off x="793750" y="2030413"/>
            <a:ext cx="1631950" cy="1752600"/>
            <a:chOff x="0" y="0"/>
            <a:chExt cx="1028" cy="1104"/>
          </a:xfrm>
        </p:grpSpPr>
        <p:sp>
          <p:nvSpPr>
            <p:cNvPr id="74790" name="直接连接符 90115"/>
            <p:cNvSpPr/>
            <p:nvPr/>
          </p:nvSpPr>
          <p:spPr>
            <a:xfrm>
              <a:off x="717" y="348"/>
              <a:ext cx="0" cy="720"/>
            </a:xfrm>
            <a:prstGeom prst="line">
              <a:avLst/>
            </a:prstGeom>
            <a:ln w="19050" cap="flat" cmpd="sng">
              <a:solidFill>
                <a:schemeClr val="tx1"/>
              </a:solidFill>
              <a:prstDash val="solid"/>
              <a:headEnd type="none" w="med" len="med"/>
              <a:tailEnd type="none" w="med" len="med"/>
            </a:ln>
          </p:spPr>
        </p:sp>
        <p:sp>
          <p:nvSpPr>
            <p:cNvPr id="74791" name="矩形 90116"/>
            <p:cNvSpPr/>
            <p:nvPr/>
          </p:nvSpPr>
          <p:spPr>
            <a:xfrm>
              <a:off x="657" y="540"/>
              <a:ext cx="120" cy="288"/>
            </a:xfrm>
            <a:prstGeom prst="rect">
              <a:avLst/>
            </a:prstGeom>
            <a:solidFill>
              <a:schemeClr val="accent1"/>
            </a:solidFill>
            <a:ln w="28575" cap="flat" cmpd="sng">
              <a:solidFill>
                <a:schemeClr val="tx2"/>
              </a:solidFill>
              <a:prstDash val="solid"/>
              <a:miter/>
              <a:headEnd type="none" w="med" len="med"/>
              <a:tailEnd type="none" w="med" len="med"/>
            </a:ln>
          </p:spPr>
          <p:txBody>
            <a:bodyPr/>
            <a:p>
              <a:endParaRPr lang="zh-CN" altLang="en-US" sz="2400" b="0" dirty="0">
                <a:latin typeface="Arial" panose="020B0604020202020204" pitchFamily="34" charset="0"/>
              </a:endParaRPr>
            </a:p>
          </p:txBody>
        </p:sp>
        <p:sp>
          <p:nvSpPr>
            <p:cNvPr id="74792" name="直接连接符 90117"/>
            <p:cNvSpPr/>
            <p:nvPr/>
          </p:nvSpPr>
          <p:spPr>
            <a:xfrm>
              <a:off x="141" y="348"/>
              <a:ext cx="576" cy="0"/>
            </a:xfrm>
            <a:prstGeom prst="line">
              <a:avLst/>
            </a:prstGeom>
            <a:ln w="19050" cap="flat" cmpd="sng">
              <a:solidFill>
                <a:schemeClr val="tx1"/>
              </a:solidFill>
              <a:prstDash val="solid"/>
              <a:headEnd type="none" w="med" len="med"/>
              <a:tailEnd type="none" w="med" len="med"/>
            </a:ln>
          </p:spPr>
        </p:sp>
        <p:sp>
          <p:nvSpPr>
            <p:cNvPr id="74793" name="直接连接符 90118"/>
            <p:cNvSpPr/>
            <p:nvPr/>
          </p:nvSpPr>
          <p:spPr>
            <a:xfrm>
              <a:off x="141" y="1068"/>
              <a:ext cx="576" cy="0"/>
            </a:xfrm>
            <a:prstGeom prst="line">
              <a:avLst/>
            </a:prstGeom>
            <a:ln w="19050" cap="flat" cmpd="sng">
              <a:solidFill>
                <a:schemeClr val="tx1"/>
              </a:solidFill>
              <a:prstDash val="solid"/>
              <a:headEnd type="none" w="med" len="med"/>
              <a:tailEnd type="none" w="med" len="med"/>
            </a:ln>
          </p:spPr>
        </p:sp>
        <p:sp>
          <p:nvSpPr>
            <p:cNvPr id="74794" name="文本框 90119"/>
            <p:cNvSpPr txBox="1"/>
            <p:nvPr/>
          </p:nvSpPr>
          <p:spPr>
            <a:xfrm>
              <a:off x="0" y="576"/>
              <a:ext cx="308" cy="288"/>
            </a:xfrm>
            <a:prstGeom prst="rect">
              <a:avLst/>
            </a:prstGeom>
            <a:noFill/>
            <a:ln w="9525">
              <a:noFill/>
            </a:ln>
          </p:spPr>
          <p:txBody>
            <a:bodyPr wrap="none">
              <a:spAutoFit/>
            </a:bodyPr>
            <a:p>
              <a:r>
                <a:rPr lang="en-US" altLang="zh-CN" sz="2400" b="0" i="1" dirty="0">
                  <a:latin typeface="Times New Roman" panose="02020603050405020304" pitchFamily="18" charset="0"/>
                </a:rPr>
                <a:t>u</a:t>
              </a:r>
              <a:r>
                <a:rPr lang="en-US" altLang="zh-CN" sz="2400" b="0" i="1" baseline="-25000" dirty="0">
                  <a:latin typeface="Times New Roman" panose="02020603050405020304" pitchFamily="18" charset="0"/>
                </a:rPr>
                <a:t>R</a:t>
              </a:r>
              <a:endParaRPr lang="en-US" altLang="zh-CN" sz="2400" b="0" dirty="0">
                <a:latin typeface="Times New Roman" panose="02020603050405020304" pitchFamily="18" charset="0"/>
              </a:endParaRPr>
            </a:p>
          </p:txBody>
        </p:sp>
        <p:sp>
          <p:nvSpPr>
            <p:cNvPr id="74795" name="直接连接符 90120"/>
            <p:cNvSpPr/>
            <p:nvPr/>
          </p:nvSpPr>
          <p:spPr>
            <a:xfrm>
              <a:off x="165" y="288"/>
              <a:ext cx="288" cy="0"/>
            </a:xfrm>
            <a:prstGeom prst="line">
              <a:avLst/>
            </a:prstGeom>
            <a:ln w="9525" cap="flat" cmpd="sng">
              <a:solidFill>
                <a:schemeClr val="tx1"/>
              </a:solidFill>
              <a:prstDash val="solid"/>
              <a:headEnd type="none" w="med" len="med"/>
              <a:tailEnd type="stealth" w="sm" len="med"/>
            </a:ln>
          </p:spPr>
        </p:sp>
        <p:sp>
          <p:nvSpPr>
            <p:cNvPr id="74796" name="文本框 90121"/>
            <p:cNvSpPr txBox="1"/>
            <p:nvPr/>
          </p:nvSpPr>
          <p:spPr>
            <a:xfrm>
              <a:off x="129" y="0"/>
              <a:ext cx="265" cy="288"/>
            </a:xfrm>
            <a:prstGeom prst="rect">
              <a:avLst/>
            </a:prstGeom>
            <a:noFill/>
            <a:ln w="9525">
              <a:noFill/>
            </a:ln>
          </p:spPr>
          <p:txBody>
            <a:bodyPr wrap="none">
              <a:spAutoFit/>
            </a:bodyPr>
            <a:p>
              <a:r>
                <a:rPr lang="zh-CN" altLang="en-US" sz="2400" b="0" i="1" dirty="0">
                  <a:latin typeface="Times New Roman" panose="02020603050405020304" pitchFamily="18" charset="0"/>
                </a:rPr>
                <a:t>  </a:t>
              </a:r>
              <a:r>
                <a:rPr lang="en-US" altLang="zh-CN" sz="2400" b="0" i="1" dirty="0">
                  <a:latin typeface="Times New Roman" panose="02020603050405020304" pitchFamily="18" charset="0"/>
                </a:rPr>
                <a:t>i</a:t>
              </a:r>
              <a:endParaRPr lang="en-US" altLang="zh-CN" sz="2400" b="0" dirty="0">
                <a:latin typeface="Times New Roman" panose="02020603050405020304" pitchFamily="18" charset="0"/>
              </a:endParaRPr>
            </a:p>
          </p:txBody>
        </p:sp>
        <p:sp>
          <p:nvSpPr>
            <p:cNvPr id="74797" name="文本框 90122"/>
            <p:cNvSpPr txBox="1"/>
            <p:nvPr/>
          </p:nvSpPr>
          <p:spPr>
            <a:xfrm>
              <a:off x="784" y="540"/>
              <a:ext cx="244" cy="288"/>
            </a:xfrm>
            <a:prstGeom prst="rect">
              <a:avLst/>
            </a:prstGeom>
            <a:noFill/>
            <a:ln w="9525">
              <a:noFill/>
            </a:ln>
          </p:spPr>
          <p:txBody>
            <a:bodyPr wrap="none">
              <a:spAutoFit/>
            </a:bodyPr>
            <a:p>
              <a:r>
                <a:rPr lang="en-US" altLang="zh-CN" sz="2400" b="0" i="1" dirty="0">
                  <a:latin typeface="Times New Roman" panose="02020603050405020304" pitchFamily="18" charset="0"/>
                </a:rPr>
                <a:t>R</a:t>
              </a:r>
              <a:endParaRPr lang="en-US" altLang="zh-CN" sz="2400" b="0" i="1" dirty="0">
                <a:latin typeface="Times New Roman" panose="02020603050405020304" pitchFamily="18" charset="0"/>
              </a:endParaRPr>
            </a:p>
          </p:txBody>
        </p:sp>
        <p:sp>
          <p:nvSpPr>
            <p:cNvPr id="74798" name="椭圆 90123"/>
            <p:cNvSpPr/>
            <p:nvPr/>
          </p:nvSpPr>
          <p:spPr>
            <a:xfrm>
              <a:off x="105" y="1056"/>
              <a:ext cx="48" cy="48"/>
            </a:xfrm>
            <a:prstGeom prst="ellipse">
              <a:avLst/>
            </a:prstGeom>
            <a:noFill/>
            <a:ln w="19050" cap="flat" cmpd="sng">
              <a:solidFill>
                <a:schemeClr val="tx1"/>
              </a:solidFill>
              <a:prstDash val="solid"/>
              <a:headEnd type="none" w="med" len="med"/>
              <a:tailEnd type="none" w="med" len="med"/>
            </a:ln>
          </p:spPr>
          <p:txBody>
            <a:bodyPr/>
            <a:p>
              <a:endParaRPr lang="zh-CN" altLang="en-US" sz="2400" b="0" dirty="0">
                <a:latin typeface="Arial" panose="020B0604020202020204" pitchFamily="34" charset="0"/>
              </a:endParaRPr>
            </a:p>
          </p:txBody>
        </p:sp>
        <p:sp>
          <p:nvSpPr>
            <p:cNvPr id="74799" name="椭圆 90124"/>
            <p:cNvSpPr/>
            <p:nvPr/>
          </p:nvSpPr>
          <p:spPr>
            <a:xfrm>
              <a:off x="105" y="336"/>
              <a:ext cx="48" cy="48"/>
            </a:xfrm>
            <a:prstGeom prst="ellipse">
              <a:avLst/>
            </a:prstGeom>
            <a:noFill/>
            <a:ln w="19050" cap="flat" cmpd="sng">
              <a:solidFill>
                <a:schemeClr val="tx1"/>
              </a:solidFill>
              <a:prstDash val="solid"/>
              <a:headEnd type="none" w="med" len="med"/>
              <a:tailEnd type="none" w="med" len="med"/>
            </a:ln>
          </p:spPr>
          <p:txBody>
            <a:bodyPr/>
            <a:p>
              <a:endParaRPr lang="zh-CN" altLang="en-US" sz="2400" b="0" dirty="0">
                <a:latin typeface="Arial" panose="020B0604020202020204" pitchFamily="34" charset="0"/>
              </a:endParaRPr>
            </a:p>
          </p:txBody>
        </p:sp>
        <p:sp>
          <p:nvSpPr>
            <p:cNvPr id="74800" name="文本框 90125"/>
            <p:cNvSpPr txBox="1"/>
            <p:nvPr/>
          </p:nvSpPr>
          <p:spPr>
            <a:xfrm>
              <a:off x="25" y="336"/>
              <a:ext cx="225" cy="288"/>
            </a:xfrm>
            <a:prstGeom prst="rect">
              <a:avLst/>
            </a:prstGeom>
            <a:noFill/>
            <a:ln w="9525">
              <a:noFill/>
            </a:ln>
          </p:spPr>
          <p:txBody>
            <a:bodyPr wrap="none">
              <a:spAutoFit/>
            </a:bodyPr>
            <a:p>
              <a:pPr>
                <a:spcBef>
                  <a:spcPct val="50000"/>
                </a:spcBef>
              </a:pPr>
              <a:r>
                <a:rPr lang="en-US" altLang="zh-CN" sz="2400" b="0" dirty="0">
                  <a:latin typeface="Times New Roman" panose="02020603050405020304" pitchFamily="18" charset="0"/>
                </a:rPr>
                <a:t>+</a:t>
              </a:r>
              <a:endParaRPr lang="en-US" altLang="zh-CN" sz="2400" b="0" dirty="0">
                <a:latin typeface="Times New Roman" panose="02020603050405020304" pitchFamily="18" charset="0"/>
              </a:endParaRPr>
            </a:p>
          </p:txBody>
        </p:sp>
        <p:sp>
          <p:nvSpPr>
            <p:cNvPr id="74801" name="文本框 90126"/>
            <p:cNvSpPr txBox="1"/>
            <p:nvPr/>
          </p:nvSpPr>
          <p:spPr>
            <a:xfrm>
              <a:off x="37" y="816"/>
              <a:ext cx="212" cy="288"/>
            </a:xfrm>
            <a:prstGeom prst="rect">
              <a:avLst/>
            </a:prstGeom>
            <a:noFill/>
            <a:ln w="9525">
              <a:noFill/>
            </a:ln>
          </p:spPr>
          <p:txBody>
            <a:bodyPr wrap="none">
              <a:spAutoFit/>
            </a:bodyPr>
            <a:p>
              <a:pPr>
                <a:spcBef>
                  <a:spcPct val="50000"/>
                </a:spcBef>
              </a:pPr>
              <a:r>
                <a:rPr lang="en-US" altLang="zh-CN" sz="2400" b="0" dirty="0">
                  <a:latin typeface="宋体" panose="02010600030101010101" pitchFamily="2" charset="-122"/>
                </a:rPr>
                <a:t>-</a:t>
              </a:r>
              <a:endParaRPr lang="en-US" altLang="zh-CN" sz="2400" b="0" dirty="0">
                <a:latin typeface="Times New Roman" panose="02020603050405020304" pitchFamily="18" charset="0"/>
              </a:endParaRPr>
            </a:p>
          </p:txBody>
        </p:sp>
      </p:grpSp>
      <p:sp>
        <p:nvSpPr>
          <p:cNvPr id="90128" name="文本框 90127"/>
          <p:cNvSpPr txBox="1"/>
          <p:nvPr/>
        </p:nvSpPr>
        <p:spPr>
          <a:xfrm>
            <a:off x="793750" y="4483100"/>
            <a:ext cx="5016500" cy="517525"/>
          </a:xfrm>
          <a:prstGeom prst="rect">
            <a:avLst/>
          </a:prstGeom>
          <a:noFill/>
          <a:ln w="9525">
            <a:noFill/>
          </a:ln>
        </p:spPr>
        <p:txBody>
          <a:bodyPr>
            <a:spAutoFit/>
          </a:bodyPr>
          <a:p>
            <a:pPr>
              <a:spcBef>
                <a:spcPct val="50000"/>
              </a:spcBef>
            </a:pPr>
            <a:r>
              <a:rPr lang="zh-CN" altLang="en-US" sz="2400" b="0" dirty="0">
                <a:latin typeface="Times New Roman" panose="02020603050405020304" pitchFamily="18" charset="0"/>
              </a:rPr>
              <a:t>2.数量关系：  </a:t>
            </a:r>
            <a:r>
              <a:rPr lang="zh-CN" altLang="en-US" sz="2400" b="0" i="1" dirty="0">
                <a:latin typeface="Times New Roman" panose="02020603050405020304" pitchFamily="18" charset="0"/>
              </a:rPr>
              <a:t>U</a:t>
            </a:r>
            <a:r>
              <a:rPr lang="zh-CN" altLang="en-US" sz="2400" b="0" i="1" baseline="-25000" dirty="0">
                <a:latin typeface="Times New Roman" panose="02020603050405020304" pitchFamily="18" charset="0"/>
              </a:rPr>
              <a:t>m</a:t>
            </a:r>
            <a:r>
              <a:rPr lang="zh-CN" altLang="en-US" sz="2400" b="0" dirty="0">
                <a:latin typeface="Times New Roman" panose="02020603050405020304" pitchFamily="18" charset="0"/>
              </a:rPr>
              <a:t>=</a:t>
            </a:r>
            <a:r>
              <a:rPr lang="zh-CN" altLang="en-US" sz="2400" b="0" i="1" dirty="0">
                <a:latin typeface="Times New Roman" panose="02020603050405020304" pitchFamily="18" charset="0"/>
              </a:rPr>
              <a:t>RI</a:t>
            </a:r>
            <a:r>
              <a:rPr lang="zh-CN" altLang="en-US" sz="2400" b="0" i="1" baseline="-25000" dirty="0">
                <a:latin typeface="Times New Roman" panose="02020603050405020304" pitchFamily="18" charset="0"/>
              </a:rPr>
              <a:t>m</a:t>
            </a:r>
            <a:r>
              <a:rPr lang="zh-CN" altLang="en-US" sz="2400" b="0" dirty="0">
                <a:latin typeface="Times New Roman" panose="02020603050405020304" pitchFamily="18" charset="0"/>
              </a:rPr>
              <a:t>            </a:t>
            </a:r>
            <a:r>
              <a:rPr lang="zh-CN" altLang="en-US" sz="2400" b="0" i="1" dirty="0">
                <a:latin typeface="Times New Roman" panose="02020603050405020304" pitchFamily="18" charset="0"/>
              </a:rPr>
              <a:t>U</a:t>
            </a:r>
            <a:r>
              <a:rPr lang="zh-CN" altLang="en-US" sz="2400" b="0" i="1" baseline="-25000" dirty="0">
                <a:latin typeface="Times New Roman" panose="02020603050405020304" pitchFamily="18" charset="0"/>
              </a:rPr>
              <a:t>R</a:t>
            </a:r>
            <a:r>
              <a:rPr lang="zh-CN" altLang="en-US" sz="2400" b="0" dirty="0">
                <a:latin typeface="Times New Roman" panose="02020603050405020304" pitchFamily="18" charset="0"/>
              </a:rPr>
              <a:t>=</a:t>
            </a:r>
            <a:r>
              <a:rPr lang="zh-CN" altLang="en-US" sz="2400" b="0" i="1" dirty="0">
                <a:latin typeface="Times New Roman" panose="02020603050405020304" pitchFamily="18" charset="0"/>
              </a:rPr>
              <a:t>RI</a:t>
            </a:r>
            <a:r>
              <a:rPr lang="zh-CN" altLang="en-US" sz="2400" b="0" i="1" baseline="-25000" dirty="0">
                <a:latin typeface="Times New Roman" panose="02020603050405020304" pitchFamily="18" charset="0"/>
              </a:rPr>
              <a:t>R</a:t>
            </a:r>
            <a:endParaRPr lang="zh-CN" altLang="en-US" sz="2400" b="0" i="1" dirty="0">
              <a:latin typeface="Times New Roman" panose="02020603050405020304" pitchFamily="18" charset="0"/>
            </a:endParaRPr>
          </a:p>
        </p:txBody>
      </p:sp>
      <p:sp>
        <p:nvSpPr>
          <p:cNvPr id="90129" name="文本框 90128"/>
          <p:cNvSpPr txBox="1"/>
          <p:nvPr/>
        </p:nvSpPr>
        <p:spPr>
          <a:xfrm>
            <a:off x="795338" y="5003800"/>
            <a:ext cx="3819525" cy="457200"/>
          </a:xfrm>
          <a:prstGeom prst="rect">
            <a:avLst/>
          </a:prstGeom>
          <a:noFill/>
          <a:ln w="9525">
            <a:noFill/>
          </a:ln>
        </p:spPr>
        <p:txBody>
          <a:bodyPr>
            <a:spAutoFit/>
          </a:bodyPr>
          <a:p>
            <a:pPr>
              <a:spcBef>
                <a:spcPct val="50000"/>
              </a:spcBef>
            </a:pPr>
            <a:r>
              <a:rPr lang="zh-CN" altLang="en-US" sz="2400" b="0" dirty="0">
                <a:latin typeface="Times New Roman" panose="02020603050405020304" pitchFamily="18" charset="0"/>
              </a:rPr>
              <a:t>3.相位关系：   </a:t>
            </a:r>
            <a:r>
              <a:rPr lang="zh-CN" altLang="en-US" sz="2400" b="0" i="1" dirty="0">
                <a:latin typeface="Times New Roman" panose="02020603050405020304" pitchFamily="18" charset="0"/>
                <a:sym typeface="Symbol" panose="05050102010706020507" pitchFamily="18" charset="2"/>
              </a:rPr>
              <a:t>u </a:t>
            </a:r>
            <a:r>
              <a:rPr lang="zh-CN" altLang="en-US" sz="2400" b="0" dirty="0">
                <a:latin typeface="Times New Roman" panose="02020603050405020304" pitchFamily="18" charset="0"/>
                <a:sym typeface="Symbol" panose="05050102010706020507" pitchFamily="18" charset="2"/>
              </a:rPr>
              <a:t>, </a:t>
            </a:r>
            <a:r>
              <a:rPr lang="zh-CN" altLang="en-US" sz="2400" b="0" i="1" dirty="0">
                <a:latin typeface="Times New Roman" panose="02020603050405020304" pitchFamily="18" charset="0"/>
                <a:sym typeface="Symbol" panose="05050102010706020507" pitchFamily="18" charset="2"/>
              </a:rPr>
              <a:t>i </a:t>
            </a:r>
            <a:r>
              <a:rPr lang="zh-CN" altLang="en-US" sz="2400" b="0" dirty="0">
                <a:latin typeface="Times New Roman" panose="02020603050405020304" pitchFamily="18" charset="0"/>
                <a:sym typeface="Symbol" panose="05050102010706020507" pitchFamily="18" charset="2"/>
              </a:rPr>
              <a:t>同相</a:t>
            </a:r>
            <a:endParaRPr lang="zh-CN" altLang="en-US" sz="2400" b="0" dirty="0">
              <a:latin typeface="Times New Roman" panose="02020603050405020304" pitchFamily="18" charset="0"/>
            </a:endParaRPr>
          </a:p>
        </p:txBody>
      </p:sp>
      <p:sp>
        <p:nvSpPr>
          <p:cNvPr id="90130" name="矩形 90129"/>
          <p:cNvSpPr/>
          <p:nvPr/>
        </p:nvSpPr>
        <p:spPr>
          <a:xfrm>
            <a:off x="4614863" y="1701800"/>
            <a:ext cx="1195387" cy="457200"/>
          </a:xfrm>
          <a:prstGeom prst="rect">
            <a:avLst/>
          </a:prstGeom>
          <a:noFill/>
          <a:ln w="9525">
            <a:noFill/>
          </a:ln>
        </p:spPr>
        <p:txBody>
          <a:bodyPr anchor="ctr" anchorCtr="0">
            <a:spAutoFit/>
          </a:bodyPr>
          <a:p>
            <a:pPr algn="ctr"/>
            <a:r>
              <a:rPr lang="en-US" altLang="zh-CN" sz="2400" b="0" i="1" dirty="0">
                <a:solidFill>
                  <a:schemeClr val="tx1"/>
                </a:solidFill>
                <a:latin typeface="Times New Roman" panose="02020603050405020304" pitchFamily="18" charset="0"/>
              </a:rPr>
              <a:t>u</a:t>
            </a:r>
            <a:r>
              <a:rPr lang="en-US" altLang="zh-CN" sz="2400" b="0" dirty="0">
                <a:solidFill>
                  <a:schemeClr val="tx1"/>
                </a:solidFill>
                <a:latin typeface="Times New Roman" panose="02020603050405020304" pitchFamily="18" charset="0"/>
              </a:rPr>
              <a:t> </a:t>
            </a:r>
            <a:r>
              <a:rPr lang="en-US" altLang="zh-CN" sz="2400" b="0" dirty="0">
                <a:solidFill>
                  <a:schemeClr val="tx1"/>
                </a:solidFill>
                <a:latin typeface="Times New Roman" panose="02020603050405020304" pitchFamily="18" charset="0"/>
                <a:sym typeface="Symbol" panose="05050102010706020507" pitchFamily="18" charset="2"/>
              </a:rPr>
              <a:t> </a:t>
            </a:r>
            <a:r>
              <a:rPr lang="en-US" altLang="zh-CN" sz="2400" b="0" i="1" dirty="0">
                <a:solidFill>
                  <a:schemeClr val="tx1"/>
                </a:solidFill>
                <a:latin typeface="Times New Roman" panose="02020603050405020304" pitchFamily="18" charset="0"/>
              </a:rPr>
              <a:t>R i</a:t>
            </a:r>
            <a:endParaRPr lang="en-US" altLang="zh-CN" sz="2400" b="0" i="1" dirty="0">
              <a:solidFill>
                <a:schemeClr val="tx1"/>
              </a:solidFill>
              <a:latin typeface="Times New Roman" panose="02020603050405020304" pitchFamily="18" charset="0"/>
            </a:endParaRPr>
          </a:p>
        </p:txBody>
      </p:sp>
      <p:sp>
        <p:nvSpPr>
          <p:cNvPr id="90131" name="文本框 90130"/>
          <p:cNvSpPr txBox="1"/>
          <p:nvPr/>
        </p:nvSpPr>
        <p:spPr>
          <a:xfrm>
            <a:off x="793750" y="3935413"/>
            <a:ext cx="2493963" cy="457200"/>
          </a:xfrm>
          <a:prstGeom prst="rect">
            <a:avLst/>
          </a:prstGeom>
          <a:noFill/>
          <a:ln w="9525">
            <a:noFill/>
          </a:ln>
        </p:spPr>
        <p:txBody>
          <a:bodyPr>
            <a:spAutoFit/>
          </a:bodyPr>
          <a:p>
            <a:pPr>
              <a:spcBef>
                <a:spcPct val="50000"/>
              </a:spcBef>
            </a:pPr>
            <a:r>
              <a:rPr lang="en-US" altLang="zh-CN" sz="2400" b="0" dirty="0">
                <a:latin typeface="Times New Roman" panose="02020603050405020304" pitchFamily="18" charset="0"/>
              </a:rPr>
              <a:t>1. </a:t>
            </a:r>
            <a:r>
              <a:rPr lang="en-US" altLang="zh-CN" sz="2400" b="0" i="1" dirty="0">
                <a:solidFill>
                  <a:schemeClr val="tx2"/>
                </a:solidFill>
                <a:latin typeface="Times New Roman" panose="02020603050405020304" pitchFamily="18" charset="0"/>
              </a:rPr>
              <a:t>u</a:t>
            </a:r>
            <a:r>
              <a:rPr lang="zh-CN" altLang="en-US" sz="2400" b="0" dirty="0">
                <a:solidFill>
                  <a:schemeClr val="tx2"/>
                </a:solidFill>
                <a:latin typeface="Times New Roman" panose="02020603050405020304" pitchFamily="18" charset="0"/>
              </a:rPr>
              <a:t>、</a:t>
            </a:r>
            <a:r>
              <a:rPr lang="en-US" altLang="zh-CN" sz="2400" b="0" i="1" dirty="0">
                <a:solidFill>
                  <a:schemeClr val="tx2"/>
                </a:solidFill>
                <a:latin typeface="Times New Roman" panose="02020603050405020304" pitchFamily="18" charset="0"/>
              </a:rPr>
              <a:t>i </a:t>
            </a:r>
            <a:r>
              <a:rPr lang="zh-CN" altLang="en-US" sz="2400" b="0" dirty="0">
                <a:solidFill>
                  <a:schemeClr val="tx2"/>
                </a:solidFill>
                <a:latin typeface="Times New Roman" panose="02020603050405020304" pitchFamily="18" charset="0"/>
              </a:rPr>
              <a:t>同频率</a:t>
            </a:r>
            <a:endParaRPr lang="zh-CN" altLang="en-US" sz="2400" b="0" dirty="0">
              <a:solidFill>
                <a:schemeClr val="tx2"/>
              </a:solidFill>
              <a:latin typeface="Times New Roman" panose="02020603050405020304" pitchFamily="18" charset="0"/>
            </a:endParaRPr>
          </a:p>
        </p:txBody>
      </p:sp>
      <p:graphicFrame>
        <p:nvGraphicFramePr>
          <p:cNvPr id="90132" name="对象 90131"/>
          <p:cNvGraphicFramePr>
            <a:graphicFrameLocks noChangeAspect="1"/>
          </p:cNvGraphicFramePr>
          <p:nvPr/>
        </p:nvGraphicFramePr>
        <p:xfrm>
          <a:off x="5653088" y="6022975"/>
          <a:ext cx="1517650" cy="638175"/>
        </p:xfrm>
        <a:graphic>
          <a:graphicData uri="http://schemas.openxmlformats.org/presentationml/2006/ole">
            <mc:AlternateContent xmlns:mc="http://schemas.openxmlformats.org/markup-compatibility/2006">
              <mc:Choice xmlns:v="urn:schemas-microsoft-com:vml" Requires="v">
                <p:oleObj spid="_x0000_s3739" name="" r:id="rId1" imgW="662940" imgH="280670" progId="">
                  <p:embed/>
                </p:oleObj>
              </mc:Choice>
              <mc:Fallback>
                <p:oleObj name="" r:id="rId1" imgW="662940" imgH="280670" progId="">
                  <p:embed/>
                  <p:pic>
                    <p:nvPicPr>
                      <p:cNvPr id="0" name="图片 3738"/>
                      <p:cNvPicPr/>
                      <p:nvPr/>
                    </p:nvPicPr>
                    <p:blipFill>
                      <a:blip r:embed="rId2"/>
                      <a:stretch>
                        <a:fillRect/>
                      </a:stretch>
                    </p:blipFill>
                    <p:spPr>
                      <a:xfrm>
                        <a:off x="5653088" y="6022975"/>
                        <a:ext cx="1517650" cy="638175"/>
                      </a:xfrm>
                      <a:prstGeom prst="rect">
                        <a:avLst/>
                      </a:prstGeom>
                      <a:solidFill>
                        <a:srgbClr val="FF3300"/>
                      </a:solidFill>
                      <a:ln w="38100">
                        <a:noFill/>
                        <a:miter/>
                      </a:ln>
                    </p:spPr>
                  </p:pic>
                </p:oleObj>
              </mc:Fallback>
            </mc:AlternateContent>
          </a:graphicData>
        </a:graphic>
      </p:graphicFrame>
      <p:sp>
        <p:nvSpPr>
          <p:cNvPr id="90133" name="文本框 90132"/>
          <p:cNvSpPr txBox="1"/>
          <p:nvPr/>
        </p:nvSpPr>
        <p:spPr>
          <a:xfrm>
            <a:off x="793750" y="5518150"/>
            <a:ext cx="1981200" cy="457200"/>
          </a:xfrm>
          <a:prstGeom prst="rect">
            <a:avLst/>
          </a:prstGeom>
          <a:noFill/>
          <a:ln w="9525">
            <a:noFill/>
          </a:ln>
        </p:spPr>
        <p:txBody>
          <a:bodyPr>
            <a:spAutoFit/>
          </a:bodyPr>
          <a:p>
            <a:pPr>
              <a:spcBef>
                <a:spcPct val="50000"/>
              </a:spcBef>
            </a:pPr>
            <a:r>
              <a:rPr lang="en-US" altLang="zh-CN" sz="2400" b="0" dirty="0">
                <a:latin typeface="Times New Roman" panose="02020603050405020304" pitchFamily="18" charset="0"/>
              </a:rPr>
              <a:t>4.</a:t>
            </a:r>
            <a:r>
              <a:rPr lang="zh-CN" altLang="en-US" sz="2400" b="0" dirty="0">
                <a:latin typeface="Times New Roman" panose="02020603050405020304" pitchFamily="18" charset="0"/>
              </a:rPr>
              <a:t>相量关系：</a:t>
            </a:r>
            <a:endParaRPr lang="zh-CN" altLang="en-US" sz="2400" b="0" dirty="0">
              <a:latin typeface="Times New Roman" panose="02020603050405020304" pitchFamily="18" charset="0"/>
            </a:endParaRPr>
          </a:p>
        </p:txBody>
      </p:sp>
      <p:grpSp>
        <p:nvGrpSpPr>
          <p:cNvPr id="3" name="组合 90133"/>
          <p:cNvGrpSpPr/>
          <p:nvPr/>
        </p:nvGrpSpPr>
        <p:grpSpPr>
          <a:xfrm>
            <a:off x="6575425" y="5181600"/>
            <a:ext cx="2162175" cy="1295400"/>
            <a:chOff x="0" y="0"/>
            <a:chExt cx="1362" cy="816"/>
          </a:xfrm>
        </p:grpSpPr>
        <p:sp>
          <p:nvSpPr>
            <p:cNvPr id="74786" name="未知"/>
            <p:cNvSpPr/>
            <p:nvPr/>
          </p:nvSpPr>
          <p:spPr>
            <a:xfrm rot="2723385">
              <a:off x="0" y="60"/>
              <a:ext cx="624" cy="624"/>
            </a:xfrm>
            <a:custGeom>
              <a:avLst/>
              <a:gdLst>
                <a:gd name="txL" fmla="*/ 0 w 624"/>
                <a:gd name="txT" fmla="*/ 0 h 624"/>
                <a:gd name="txR" fmla="*/ 624 w 624"/>
                <a:gd name="txB" fmla="*/ 624 h 624"/>
              </a:gdLst>
              <a:ahLst/>
              <a:cxnLst>
                <a:cxn ang="0">
                  <a:pos x="0" y="624"/>
                </a:cxn>
                <a:cxn ang="0">
                  <a:pos x="624" y="0"/>
                </a:cxn>
              </a:cxnLst>
              <a:rect l="txL" t="txT" r="txR" b="txB"/>
              <a:pathLst>
                <a:path w="624" h="624">
                  <a:moveTo>
                    <a:pt x="0" y="624"/>
                  </a:moveTo>
                  <a:lnTo>
                    <a:pt x="624" y="0"/>
                  </a:lnTo>
                </a:path>
              </a:pathLst>
            </a:custGeom>
            <a:noFill/>
            <a:ln w="28575" cap="flat" cmpd="sng">
              <a:solidFill>
                <a:srgbClr val="3333FF">
                  <a:alpha val="100000"/>
                </a:srgbClr>
              </a:solidFill>
              <a:prstDash val="solid"/>
              <a:round/>
              <a:headEnd type="none" w="med" len="med"/>
              <a:tailEnd type="stealth" w="sm" len="med"/>
            </a:ln>
          </p:spPr>
          <p:txBody>
            <a:bodyPr/>
            <a:p>
              <a:endParaRPr lang="zh-CN" altLang="en-US"/>
            </a:p>
          </p:txBody>
        </p:sp>
        <p:sp>
          <p:nvSpPr>
            <p:cNvPr id="74787" name="直接连接符 90135"/>
            <p:cNvSpPr/>
            <p:nvPr/>
          </p:nvSpPr>
          <p:spPr>
            <a:xfrm rot="2723873" flipV="1">
              <a:off x="36" y="0"/>
              <a:ext cx="816" cy="816"/>
            </a:xfrm>
            <a:prstGeom prst="line">
              <a:avLst/>
            </a:prstGeom>
            <a:ln w="28575" cap="flat" cmpd="sng">
              <a:solidFill>
                <a:srgbClr val="FF0000"/>
              </a:solidFill>
              <a:prstDash val="solid"/>
              <a:headEnd type="none" w="med" len="med"/>
              <a:tailEnd type="stealth" w="sm" len="med"/>
            </a:ln>
          </p:spPr>
        </p:sp>
        <p:graphicFrame>
          <p:nvGraphicFramePr>
            <p:cNvPr id="74788" name="对象 90136"/>
            <p:cNvGraphicFramePr>
              <a:graphicFrameLocks noChangeAspect="1"/>
            </p:cNvGraphicFramePr>
            <p:nvPr/>
          </p:nvGraphicFramePr>
          <p:xfrm>
            <a:off x="1081" y="261"/>
            <a:ext cx="281" cy="281"/>
          </p:xfrm>
          <a:graphic>
            <a:graphicData uri="http://schemas.openxmlformats.org/presentationml/2006/ole">
              <mc:AlternateContent xmlns:mc="http://schemas.openxmlformats.org/markup-compatibility/2006">
                <mc:Choice xmlns:v="urn:schemas-microsoft-com:vml" Requires="v">
                  <p:oleObj spid="_x0000_s3740" name="" r:id="rId3" imgW="230505" imgH="281940" progId="">
                    <p:embed/>
                  </p:oleObj>
                </mc:Choice>
                <mc:Fallback>
                  <p:oleObj name="" r:id="rId3" imgW="230505" imgH="281940" progId="">
                    <p:embed/>
                    <p:pic>
                      <p:nvPicPr>
                        <p:cNvPr id="0" name="图片 3739"/>
                        <p:cNvPicPr/>
                        <p:nvPr/>
                      </p:nvPicPr>
                      <p:blipFill>
                        <a:blip r:embed="rId4"/>
                        <a:stretch>
                          <a:fillRect/>
                        </a:stretch>
                      </p:blipFill>
                      <p:spPr>
                        <a:xfrm>
                          <a:off x="1081" y="261"/>
                          <a:ext cx="281" cy="281"/>
                        </a:xfrm>
                        <a:prstGeom prst="rect">
                          <a:avLst/>
                        </a:prstGeom>
                        <a:noFill/>
                        <a:ln w="38100">
                          <a:noFill/>
                          <a:miter/>
                        </a:ln>
                      </p:spPr>
                    </p:pic>
                  </p:oleObj>
                </mc:Fallback>
              </mc:AlternateContent>
            </a:graphicData>
          </a:graphic>
        </p:graphicFrame>
        <p:graphicFrame>
          <p:nvGraphicFramePr>
            <p:cNvPr id="74789" name="对象 90137"/>
            <p:cNvGraphicFramePr>
              <a:graphicFrameLocks noChangeAspect="1"/>
            </p:cNvGraphicFramePr>
            <p:nvPr/>
          </p:nvGraphicFramePr>
          <p:xfrm>
            <a:off x="588" y="108"/>
            <a:ext cx="164" cy="249"/>
          </p:xfrm>
          <a:graphic>
            <a:graphicData uri="http://schemas.openxmlformats.org/presentationml/2006/ole">
              <mc:AlternateContent xmlns:mc="http://schemas.openxmlformats.org/markup-compatibility/2006">
                <mc:Choice xmlns:v="urn:schemas-microsoft-com:vml" Requires="v">
                  <p:oleObj spid="_x0000_s3738" name="" r:id="rId5" imgW="127635" imgH="268605" progId="">
                    <p:embed/>
                  </p:oleObj>
                </mc:Choice>
                <mc:Fallback>
                  <p:oleObj name="" r:id="rId5" imgW="127635" imgH="268605" progId="">
                    <p:embed/>
                    <p:pic>
                      <p:nvPicPr>
                        <p:cNvPr id="0" name="图片 3737"/>
                        <p:cNvPicPr/>
                        <p:nvPr/>
                      </p:nvPicPr>
                      <p:blipFill>
                        <a:blip r:embed="rId6"/>
                        <a:stretch>
                          <a:fillRect/>
                        </a:stretch>
                      </p:blipFill>
                      <p:spPr>
                        <a:xfrm>
                          <a:off x="588" y="108"/>
                          <a:ext cx="164" cy="249"/>
                        </a:xfrm>
                        <a:prstGeom prst="rect">
                          <a:avLst/>
                        </a:prstGeom>
                        <a:noFill/>
                        <a:ln w="38100">
                          <a:noFill/>
                          <a:miter/>
                        </a:ln>
                      </p:spPr>
                    </p:pic>
                  </p:oleObj>
                </mc:Fallback>
              </mc:AlternateContent>
            </a:graphicData>
          </a:graphic>
        </p:graphicFrame>
      </p:grpSp>
      <p:sp>
        <p:nvSpPr>
          <p:cNvPr id="90139" name="文本框 90138"/>
          <p:cNvSpPr txBox="1"/>
          <p:nvPr/>
        </p:nvSpPr>
        <p:spPr>
          <a:xfrm>
            <a:off x="4572000" y="5086350"/>
            <a:ext cx="1370013" cy="457200"/>
          </a:xfrm>
          <a:prstGeom prst="rect">
            <a:avLst/>
          </a:prstGeom>
          <a:noFill/>
          <a:ln w="9525">
            <a:noFill/>
          </a:ln>
        </p:spPr>
        <p:txBody>
          <a:bodyPr>
            <a:spAutoFit/>
          </a:bodyPr>
          <a:p>
            <a:pPr>
              <a:spcBef>
                <a:spcPct val="50000"/>
              </a:spcBef>
            </a:pPr>
            <a:r>
              <a:rPr lang="zh-CN" altLang="en-US" sz="2400" b="0" dirty="0">
                <a:latin typeface="Times New Roman" panose="02020603050405020304" pitchFamily="18" charset="0"/>
              </a:rPr>
              <a:t>相量图</a:t>
            </a:r>
            <a:endParaRPr lang="zh-CN" altLang="en-US" sz="2400" b="0" dirty="0">
              <a:latin typeface="Times New Roman" panose="02020603050405020304" pitchFamily="18" charset="0"/>
            </a:endParaRPr>
          </a:p>
        </p:txBody>
      </p:sp>
      <p:sp>
        <p:nvSpPr>
          <p:cNvPr id="90140" name="文本框 90139"/>
          <p:cNvSpPr txBox="1"/>
          <p:nvPr/>
        </p:nvSpPr>
        <p:spPr>
          <a:xfrm>
            <a:off x="179388" y="766763"/>
            <a:ext cx="4892675" cy="519112"/>
          </a:xfrm>
          <a:prstGeom prst="rect">
            <a:avLst/>
          </a:prstGeom>
          <a:noFill/>
          <a:ln w="9525">
            <a:noFill/>
          </a:ln>
        </p:spPr>
        <p:txBody>
          <a:bodyPr>
            <a:spAutoFit/>
          </a:bodyPr>
          <a:p>
            <a:pPr>
              <a:spcBef>
                <a:spcPct val="50000"/>
              </a:spcBef>
            </a:pPr>
            <a:r>
              <a:rPr lang="zh-CN" altLang="en-US" sz="2400" b="0" dirty="0">
                <a:latin typeface="Times New Roman" panose="02020603050405020304" pitchFamily="18" charset="0"/>
              </a:rPr>
              <a:t>一、  </a:t>
            </a:r>
            <a:r>
              <a:rPr lang="zh-CN" altLang="en-US" sz="2400" b="0" dirty="0">
                <a:solidFill>
                  <a:srgbClr val="2520F2"/>
                </a:solidFill>
                <a:latin typeface="Times New Roman" panose="02020603050405020304" pitchFamily="18" charset="0"/>
              </a:rPr>
              <a:t>电阻元件</a:t>
            </a:r>
            <a:r>
              <a:rPr lang="zh-CN" altLang="en-US" sz="2400" b="0" dirty="0">
                <a:latin typeface="Times New Roman" panose="02020603050405020304" pitchFamily="18" charset="0"/>
              </a:rPr>
              <a:t>的交流电路</a:t>
            </a:r>
            <a:endParaRPr lang="zh-CN" altLang="en-US" sz="2400" b="0" dirty="0">
              <a:latin typeface="Times New Roman" panose="02020603050405020304" pitchFamily="18" charset="0"/>
            </a:endParaRPr>
          </a:p>
        </p:txBody>
      </p:sp>
      <p:graphicFrame>
        <p:nvGraphicFramePr>
          <p:cNvPr id="90142" name="对象 90141"/>
          <p:cNvGraphicFramePr>
            <a:graphicFrameLocks noChangeAspect="1"/>
          </p:cNvGraphicFramePr>
          <p:nvPr/>
        </p:nvGraphicFramePr>
        <p:xfrm>
          <a:off x="958850" y="5878513"/>
          <a:ext cx="1624013" cy="595312"/>
        </p:xfrm>
        <a:graphic>
          <a:graphicData uri="http://schemas.openxmlformats.org/presentationml/2006/ole">
            <mc:AlternateContent xmlns:mc="http://schemas.openxmlformats.org/markup-compatibility/2006">
              <mc:Choice xmlns:v="urn:schemas-microsoft-com:vml" Requires="v">
                <p:oleObj spid="_x0000_s3737" name="" r:id="rId7" imgW="1626235" imgH="596900" progId="">
                  <p:embed/>
                </p:oleObj>
              </mc:Choice>
              <mc:Fallback>
                <p:oleObj name="" r:id="rId7" imgW="1626235" imgH="596900" progId="">
                  <p:embed/>
                  <p:pic>
                    <p:nvPicPr>
                      <p:cNvPr id="0" name="图片 3736"/>
                      <p:cNvPicPr/>
                      <p:nvPr/>
                    </p:nvPicPr>
                    <p:blipFill>
                      <a:blip r:embed="rId8"/>
                      <a:stretch>
                        <a:fillRect/>
                      </a:stretch>
                    </p:blipFill>
                    <p:spPr>
                      <a:xfrm>
                        <a:off x="958850" y="5878513"/>
                        <a:ext cx="1624013" cy="595312"/>
                      </a:xfrm>
                      <a:prstGeom prst="rect">
                        <a:avLst/>
                      </a:prstGeom>
                      <a:noFill/>
                      <a:ln w="38100">
                        <a:noFill/>
                        <a:miter/>
                      </a:ln>
                    </p:spPr>
                  </p:pic>
                </p:oleObj>
              </mc:Fallback>
            </mc:AlternateContent>
          </a:graphicData>
        </a:graphic>
      </p:graphicFrame>
      <p:graphicFrame>
        <p:nvGraphicFramePr>
          <p:cNvPr id="90143" name="对象 90142"/>
          <p:cNvGraphicFramePr>
            <a:graphicFrameLocks noChangeAspect="1"/>
          </p:cNvGraphicFramePr>
          <p:nvPr/>
        </p:nvGraphicFramePr>
        <p:xfrm>
          <a:off x="3187700" y="5918200"/>
          <a:ext cx="1079500" cy="533400"/>
        </p:xfrm>
        <a:graphic>
          <a:graphicData uri="http://schemas.openxmlformats.org/presentationml/2006/ole">
            <mc:AlternateContent xmlns:mc="http://schemas.openxmlformats.org/markup-compatibility/2006">
              <mc:Choice xmlns:v="urn:schemas-microsoft-com:vml" Requires="v">
                <p:oleObj spid="_x0000_s3746" name="" r:id="rId9" imgW="1089025" imgH="537845" progId="">
                  <p:embed/>
                </p:oleObj>
              </mc:Choice>
              <mc:Fallback>
                <p:oleObj name="" r:id="rId9" imgW="1089025" imgH="537845" progId="">
                  <p:embed/>
                  <p:pic>
                    <p:nvPicPr>
                      <p:cNvPr id="0" name="图片 3745"/>
                      <p:cNvPicPr/>
                      <p:nvPr/>
                    </p:nvPicPr>
                    <p:blipFill>
                      <a:blip r:embed="rId10"/>
                      <a:stretch>
                        <a:fillRect/>
                      </a:stretch>
                    </p:blipFill>
                    <p:spPr>
                      <a:xfrm>
                        <a:off x="3187700" y="5918200"/>
                        <a:ext cx="1079500" cy="533400"/>
                      </a:xfrm>
                      <a:prstGeom prst="rect">
                        <a:avLst/>
                      </a:prstGeom>
                      <a:noFill/>
                      <a:ln w="38100">
                        <a:noFill/>
                        <a:miter/>
                      </a:ln>
                    </p:spPr>
                  </p:pic>
                </p:oleObj>
              </mc:Fallback>
            </mc:AlternateContent>
          </a:graphicData>
        </a:graphic>
      </p:graphicFrame>
      <p:sp>
        <p:nvSpPr>
          <p:cNvPr id="90144" name="右箭头 90143"/>
          <p:cNvSpPr/>
          <p:nvPr/>
        </p:nvSpPr>
        <p:spPr>
          <a:xfrm>
            <a:off x="4645025" y="6092825"/>
            <a:ext cx="863600" cy="431800"/>
          </a:xfrm>
          <a:prstGeom prst="rightArrow">
            <a:avLst>
              <a:gd name="adj1" fmla="val 50000"/>
              <a:gd name="adj2" fmla="val 50000"/>
            </a:avLst>
          </a:prstGeom>
          <a:solidFill>
            <a:schemeClr val="accent1"/>
          </a:solidFill>
          <a:ln w="9525" cap="flat" cmpd="sng">
            <a:solidFill>
              <a:schemeClr val="tx1"/>
            </a:solidFill>
            <a:prstDash val="solid"/>
            <a:miter/>
            <a:headEnd type="none" w="med" len="med"/>
            <a:tailEnd type="none" w="med" len="med"/>
          </a:ln>
        </p:spPr>
        <p:txBody>
          <a:bodyPr/>
          <a:p>
            <a:endParaRPr lang="zh-CN" altLang="en-US" sz="2400" b="0" dirty="0">
              <a:latin typeface="Arial" panose="020B0604020202020204" pitchFamily="34" charset="0"/>
            </a:endParaRPr>
          </a:p>
        </p:txBody>
      </p:sp>
      <p:grpSp>
        <p:nvGrpSpPr>
          <p:cNvPr id="4" name="组合 90144"/>
          <p:cNvGrpSpPr/>
          <p:nvPr/>
        </p:nvGrpSpPr>
        <p:grpSpPr>
          <a:xfrm>
            <a:off x="2981325" y="2182813"/>
            <a:ext cx="4989513" cy="587375"/>
            <a:chOff x="0" y="0"/>
            <a:chExt cx="7856" cy="925"/>
          </a:xfrm>
        </p:grpSpPr>
        <p:graphicFrame>
          <p:nvGraphicFramePr>
            <p:cNvPr id="74784" name="对象 90145"/>
            <p:cNvGraphicFramePr>
              <a:graphicFrameLocks noChangeAspect="1"/>
            </p:cNvGraphicFramePr>
            <p:nvPr/>
          </p:nvGraphicFramePr>
          <p:xfrm>
            <a:off x="1414" y="0"/>
            <a:ext cx="6442" cy="925"/>
          </p:xfrm>
          <a:graphic>
            <a:graphicData uri="http://schemas.openxmlformats.org/presentationml/2006/ole">
              <mc:AlternateContent xmlns:mc="http://schemas.openxmlformats.org/markup-compatibility/2006">
                <mc:Choice xmlns:v="urn:schemas-microsoft-com:vml" Requires="v">
                  <p:oleObj spid="_x0000_s3741" name="" r:id="rId11" imgW="2019300" imgH="292100" progId="">
                    <p:embed/>
                  </p:oleObj>
                </mc:Choice>
                <mc:Fallback>
                  <p:oleObj name="" r:id="rId11" imgW="2019300" imgH="292100" progId="">
                    <p:embed/>
                    <p:pic>
                      <p:nvPicPr>
                        <p:cNvPr id="0" name="图片 3740"/>
                        <p:cNvPicPr/>
                        <p:nvPr/>
                      </p:nvPicPr>
                      <p:blipFill>
                        <a:blip r:embed="rId12"/>
                        <a:stretch>
                          <a:fillRect/>
                        </a:stretch>
                      </p:blipFill>
                      <p:spPr>
                        <a:xfrm>
                          <a:off x="1414" y="0"/>
                          <a:ext cx="6442" cy="925"/>
                        </a:xfrm>
                        <a:prstGeom prst="rect">
                          <a:avLst/>
                        </a:prstGeom>
                        <a:noFill/>
                        <a:ln w="38100">
                          <a:noFill/>
                          <a:miter/>
                        </a:ln>
                      </p:spPr>
                    </p:pic>
                  </p:oleObj>
                </mc:Fallback>
              </mc:AlternateContent>
            </a:graphicData>
          </a:graphic>
        </p:graphicFrame>
        <p:sp>
          <p:nvSpPr>
            <p:cNvPr id="74785" name="文本框 90146"/>
            <p:cNvSpPr txBox="1"/>
            <p:nvPr/>
          </p:nvSpPr>
          <p:spPr>
            <a:xfrm>
              <a:off x="0" y="109"/>
              <a:ext cx="1044" cy="816"/>
            </a:xfrm>
            <a:prstGeom prst="rect">
              <a:avLst/>
            </a:prstGeom>
            <a:noFill/>
            <a:ln w="9525">
              <a:noFill/>
            </a:ln>
          </p:spPr>
          <p:txBody>
            <a:bodyPr>
              <a:spAutoFit/>
            </a:bodyPr>
            <a:p>
              <a:r>
                <a:rPr lang="zh-CN" altLang="en-US" sz="2400" b="0" dirty="0">
                  <a:latin typeface="Times New Roman" panose="02020603050405020304" pitchFamily="18" charset="0"/>
                </a:rPr>
                <a:t>设</a:t>
              </a:r>
              <a:endParaRPr lang="zh-CN" altLang="en-US" sz="2400" b="0" dirty="0">
                <a:latin typeface="Times New Roman" panose="02020603050405020304" pitchFamily="18" charset="0"/>
              </a:endParaRPr>
            </a:p>
          </p:txBody>
        </p:sp>
      </p:grpSp>
      <p:grpSp>
        <p:nvGrpSpPr>
          <p:cNvPr id="5" name="组合 90147"/>
          <p:cNvGrpSpPr/>
          <p:nvPr/>
        </p:nvGrpSpPr>
        <p:grpSpPr>
          <a:xfrm>
            <a:off x="2981325" y="3016250"/>
            <a:ext cx="5254625" cy="517525"/>
            <a:chOff x="0" y="0"/>
            <a:chExt cx="8274" cy="816"/>
          </a:xfrm>
        </p:grpSpPr>
        <p:sp>
          <p:nvSpPr>
            <p:cNvPr id="74782" name="文本框 90148"/>
            <p:cNvSpPr txBox="1"/>
            <p:nvPr/>
          </p:nvSpPr>
          <p:spPr>
            <a:xfrm>
              <a:off x="0" y="0"/>
              <a:ext cx="3100" cy="816"/>
            </a:xfrm>
            <a:prstGeom prst="rect">
              <a:avLst/>
            </a:prstGeom>
            <a:noFill/>
            <a:ln w="9525">
              <a:noFill/>
            </a:ln>
          </p:spPr>
          <p:txBody>
            <a:bodyPr>
              <a:spAutoFit/>
            </a:bodyPr>
            <a:p>
              <a:r>
                <a:rPr lang="zh-CN" altLang="en-US" sz="2400" b="0" dirty="0">
                  <a:latin typeface="Times New Roman" panose="02020603050405020304" pitchFamily="18" charset="0"/>
                </a:rPr>
                <a:t>则 </a:t>
              </a:r>
              <a:endParaRPr lang="zh-CN" altLang="en-US" sz="2400" b="0" dirty="0">
                <a:latin typeface="Times New Roman" panose="02020603050405020304" pitchFamily="18" charset="0"/>
              </a:endParaRPr>
            </a:p>
          </p:txBody>
        </p:sp>
        <p:graphicFrame>
          <p:nvGraphicFramePr>
            <p:cNvPr id="74783" name="对象 90149"/>
            <p:cNvGraphicFramePr>
              <a:graphicFrameLocks noChangeAspect="1"/>
            </p:cNvGraphicFramePr>
            <p:nvPr/>
          </p:nvGraphicFramePr>
          <p:xfrm>
            <a:off x="1322" y="25"/>
            <a:ext cx="6952" cy="743"/>
          </p:xfrm>
          <a:graphic>
            <a:graphicData uri="http://schemas.openxmlformats.org/presentationml/2006/ole">
              <mc:AlternateContent xmlns:mc="http://schemas.openxmlformats.org/markup-compatibility/2006">
                <mc:Choice xmlns:v="urn:schemas-microsoft-com:vml" Requires="v">
                  <p:oleObj spid="_x0000_s3748" name="" r:id="rId13" imgW="3797300" imgH="405765" progId="">
                    <p:embed/>
                  </p:oleObj>
                </mc:Choice>
                <mc:Fallback>
                  <p:oleObj name="" r:id="rId13" imgW="3797300" imgH="405765" progId="">
                    <p:embed/>
                    <p:pic>
                      <p:nvPicPr>
                        <p:cNvPr id="0" name="图片 3747"/>
                        <p:cNvPicPr/>
                        <p:nvPr/>
                      </p:nvPicPr>
                      <p:blipFill>
                        <a:blip r:embed="rId14"/>
                        <a:stretch>
                          <a:fillRect/>
                        </a:stretch>
                      </p:blipFill>
                      <p:spPr>
                        <a:xfrm>
                          <a:off x="1322" y="25"/>
                          <a:ext cx="6952" cy="743"/>
                        </a:xfrm>
                        <a:prstGeom prst="rect">
                          <a:avLst/>
                        </a:prstGeom>
                        <a:noFill/>
                        <a:ln w="38100">
                          <a:noFill/>
                          <a:miter/>
                        </a:ln>
                      </p:spPr>
                    </p:pic>
                  </p:oleObj>
                </mc:Fallback>
              </mc:AlternateContent>
            </a:graphicData>
          </a:graphic>
        </p:graphicFrame>
      </p:grpSp>
      <p:sp>
        <p:nvSpPr>
          <p:cNvPr id="90151" name="未知"/>
          <p:cNvSpPr/>
          <p:nvPr/>
        </p:nvSpPr>
        <p:spPr>
          <a:xfrm>
            <a:off x="6510338" y="4197350"/>
            <a:ext cx="1190625" cy="1171575"/>
          </a:xfrm>
          <a:custGeom>
            <a:avLst/>
            <a:gdLst>
              <a:gd name="txL" fmla="*/ 0 w 624"/>
              <a:gd name="txT" fmla="*/ 0 h 624"/>
              <a:gd name="txR" fmla="*/ 624 w 624"/>
              <a:gd name="txB" fmla="*/ 624 h 624"/>
            </a:gdLst>
            <a:ahLst/>
            <a:cxnLst>
              <a:cxn ang="0">
                <a:pos x="0" y="2147483647"/>
              </a:cxn>
              <a:cxn ang="0">
                <a:pos x="2147483647" y="0"/>
              </a:cxn>
            </a:cxnLst>
            <a:rect l="txL" t="txT" r="txR" b="txB"/>
            <a:pathLst>
              <a:path w="624" h="624">
                <a:moveTo>
                  <a:pt x="0" y="624"/>
                </a:moveTo>
                <a:lnTo>
                  <a:pt x="624" y="0"/>
                </a:lnTo>
              </a:path>
            </a:pathLst>
          </a:custGeom>
          <a:noFill/>
          <a:ln w="41275" cap="flat" cmpd="sng">
            <a:solidFill>
              <a:srgbClr val="3333FF">
                <a:alpha val="100000"/>
              </a:srgbClr>
            </a:solidFill>
            <a:prstDash val="solid"/>
            <a:round/>
            <a:headEnd type="none" w="med" len="med"/>
            <a:tailEnd type="stealth" w="sm" len="med"/>
          </a:ln>
        </p:spPr>
        <p:txBody>
          <a:bodyPr/>
          <a:p>
            <a:endParaRPr lang="zh-CN" altLang="en-US"/>
          </a:p>
        </p:txBody>
      </p:sp>
      <p:sp>
        <p:nvSpPr>
          <p:cNvPr id="90152" name="直接连接符 90151"/>
          <p:cNvSpPr/>
          <p:nvPr/>
        </p:nvSpPr>
        <p:spPr>
          <a:xfrm flipV="1">
            <a:off x="6418263" y="3836988"/>
            <a:ext cx="1557337" cy="1531937"/>
          </a:xfrm>
          <a:prstGeom prst="line">
            <a:avLst/>
          </a:prstGeom>
          <a:ln w="41275" cap="flat" cmpd="sng">
            <a:solidFill>
              <a:srgbClr val="FF0000"/>
            </a:solidFill>
            <a:prstDash val="solid"/>
            <a:headEnd type="none" w="med" len="med"/>
            <a:tailEnd type="stealth" w="sm" len="med"/>
          </a:ln>
        </p:spPr>
      </p:sp>
      <p:graphicFrame>
        <p:nvGraphicFramePr>
          <p:cNvPr id="90153" name="对象 90152"/>
          <p:cNvGraphicFramePr>
            <a:graphicFrameLocks noChangeAspect="1"/>
          </p:cNvGraphicFramePr>
          <p:nvPr/>
        </p:nvGraphicFramePr>
        <p:xfrm>
          <a:off x="7170738" y="3330575"/>
          <a:ext cx="620712" cy="730250"/>
        </p:xfrm>
        <a:graphic>
          <a:graphicData uri="http://schemas.openxmlformats.org/presentationml/2006/ole">
            <mc:AlternateContent xmlns:mc="http://schemas.openxmlformats.org/markup-compatibility/2006">
              <mc:Choice xmlns:v="urn:schemas-microsoft-com:vml" Requires="v">
                <p:oleObj spid="_x0000_s3742" name="" r:id="rId15" imgW="271145" imgH="323215" progId="">
                  <p:embed/>
                </p:oleObj>
              </mc:Choice>
              <mc:Fallback>
                <p:oleObj name="" r:id="rId15" imgW="271145" imgH="323215" progId="">
                  <p:embed/>
                  <p:pic>
                    <p:nvPicPr>
                      <p:cNvPr id="0" name="图片 3741"/>
                      <p:cNvPicPr/>
                      <p:nvPr/>
                    </p:nvPicPr>
                    <p:blipFill>
                      <a:blip r:embed="rId16"/>
                      <a:stretch>
                        <a:fillRect/>
                      </a:stretch>
                    </p:blipFill>
                    <p:spPr>
                      <a:xfrm>
                        <a:off x="7170738" y="3330575"/>
                        <a:ext cx="620712" cy="730250"/>
                      </a:xfrm>
                      <a:prstGeom prst="rect">
                        <a:avLst/>
                      </a:prstGeom>
                      <a:noFill/>
                      <a:ln w="38100">
                        <a:noFill/>
                        <a:miter/>
                      </a:ln>
                    </p:spPr>
                  </p:pic>
                </p:oleObj>
              </mc:Fallback>
            </mc:AlternateContent>
          </a:graphicData>
        </a:graphic>
      </p:graphicFrame>
      <p:graphicFrame>
        <p:nvGraphicFramePr>
          <p:cNvPr id="90154" name="对象 90153"/>
          <p:cNvGraphicFramePr>
            <a:graphicFrameLocks noChangeAspect="1"/>
          </p:cNvGraphicFramePr>
          <p:nvPr/>
        </p:nvGraphicFramePr>
        <p:xfrm>
          <a:off x="7700963" y="3897313"/>
          <a:ext cx="571500" cy="776287"/>
        </p:xfrm>
        <a:graphic>
          <a:graphicData uri="http://schemas.openxmlformats.org/presentationml/2006/ole">
            <mc:AlternateContent xmlns:mc="http://schemas.openxmlformats.org/markup-compatibility/2006">
              <mc:Choice xmlns:v="urn:schemas-microsoft-com:vml" Requires="v">
                <p:oleObj spid="_x0000_s3749" name="" r:id="rId17" imgW="233045" imgH="323215" progId="">
                  <p:embed/>
                </p:oleObj>
              </mc:Choice>
              <mc:Fallback>
                <p:oleObj name="" r:id="rId17" imgW="233045" imgH="323215" progId="">
                  <p:embed/>
                  <p:pic>
                    <p:nvPicPr>
                      <p:cNvPr id="0" name="图片 3748"/>
                      <p:cNvPicPr/>
                      <p:nvPr/>
                    </p:nvPicPr>
                    <p:blipFill>
                      <a:blip r:embed="rId18"/>
                      <a:stretch>
                        <a:fillRect/>
                      </a:stretch>
                    </p:blipFill>
                    <p:spPr>
                      <a:xfrm>
                        <a:off x="7700963" y="3897313"/>
                        <a:ext cx="571500" cy="776287"/>
                      </a:xfrm>
                      <a:prstGeom prst="rect">
                        <a:avLst/>
                      </a:prstGeom>
                      <a:noFill/>
                      <a:ln w="38100">
                        <a:noFill/>
                        <a:miter/>
                      </a:ln>
                    </p:spPr>
                  </p:pic>
                </p:oleObj>
              </mc:Fallback>
            </mc:AlternateContent>
          </a:graphicData>
        </a:graphic>
      </p:graphicFrame>
      <p:sp>
        <p:nvSpPr>
          <p:cNvPr id="90155" name="直接连接符 90154"/>
          <p:cNvSpPr/>
          <p:nvPr/>
        </p:nvSpPr>
        <p:spPr>
          <a:xfrm>
            <a:off x="6418263" y="5368925"/>
            <a:ext cx="1741487" cy="0"/>
          </a:xfrm>
          <a:prstGeom prst="line">
            <a:avLst/>
          </a:prstGeom>
          <a:ln w="31750" cap="flat" cmpd="sng">
            <a:solidFill>
              <a:schemeClr val="tx1"/>
            </a:solidFill>
            <a:prstDash val="solid"/>
            <a:headEnd type="none" w="med" len="med"/>
            <a:tailEnd type="none" w="med" len="med"/>
          </a:ln>
        </p:spPr>
      </p:sp>
      <p:sp>
        <p:nvSpPr>
          <p:cNvPr id="90156" name="未知"/>
          <p:cNvSpPr/>
          <p:nvPr/>
        </p:nvSpPr>
        <p:spPr>
          <a:xfrm>
            <a:off x="6729413" y="5126038"/>
            <a:ext cx="155575" cy="242887"/>
          </a:xfrm>
          <a:custGeom>
            <a:avLst/>
            <a:gdLst>
              <a:gd name="txL" fmla="*/ 0 w 82"/>
              <a:gd name="txT" fmla="*/ 0 h 129"/>
              <a:gd name="txR" fmla="*/ 82 w 82"/>
              <a:gd name="txB" fmla="*/ 129 h 129"/>
            </a:gdLst>
            <a:ahLst/>
            <a:cxnLst>
              <a:cxn ang="0">
                <a:pos x="0" y="0"/>
              </a:cxn>
              <a:cxn ang="0">
                <a:pos x="2147483647" y="2147483647"/>
              </a:cxn>
              <a:cxn ang="0">
                <a:pos x="2147483647" y="2147483647"/>
              </a:cxn>
              <a:cxn ang="0">
                <a:pos x="2147483647" y="2147483647"/>
              </a:cxn>
            </a:cxnLst>
            <a:rect l="txL" t="txT" r="txR" b="txB"/>
            <a:pathLst>
              <a:path w="82" h="129">
                <a:moveTo>
                  <a:pt x="0" y="0"/>
                </a:moveTo>
                <a:cubicBezTo>
                  <a:pt x="6" y="4"/>
                  <a:pt x="26" y="12"/>
                  <a:pt x="39" y="24"/>
                </a:cubicBezTo>
                <a:cubicBezTo>
                  <a:pt x="52" y="36"/>
                  <a:pt x="68" y="54"/>
                  <a:pt x="75" y="72"/>
                </a:cubicBezTo>
                <a:cubicBezTo>
                  <a:pt x="82" y="90"/>
                  <a:pt x="80" y="117"/>
                  <a:pt x="81" y="129"/>
                </a:cubicBezTo>
              </a:path>
            </a:pathLst>
          </a:custGeom>
          <a:noFill/>
          <a:ln w="9525" cap="flat" cmpd="sng">
            <a:solidFill>
              <a:schemeClr val="tx1">
                <a:alpha val="100000"/>
              </a:schemeClr>
            </a:solidFill>
            <a:prstDash val="solid"/>
            <a:round/>
            <a:headEnd type="stealth" w="sm" len="med"/>
            <a:tailEnd type="none" w="med" len="med"/>
          </a:ln>
        </p:spPr>
        <p:txBody>
          <a:bodyPr/>
          <a:p>
            <a:endParaRPr lang="zh-CN" altLang="en-US"/>
          </a:p>
        </p:txBody>
      </p:sp>
      <p:grpSp>
        <p:nvGrpSpPr>
          <p:cNvPr id="6" name="组合 90156"/>
          <p:cNvGrpSpPr/>
          <p:nvPr/>
        </p:nvGrpSpPr>
        <p:grpSpPr>
          <a:xfrm>
            <a:off x="7383463" y="4724400"/>
            <a:ext cx="1558925" cy="471488"/>
            <a:chOff x="0" y="0"/>
            <a:chExt cx="2454" cy="743"/>
          </a:xfrm>
        </p:grpSpPr>
        <p:sp>
          <p:nvSpPr>
            <p:cNvPr id="74779" name="文本框 90157"/>
            <p:cNvSpPr txBox="1"/>
            <p:nvPr/>
          </p:nvSpPr>
          <p:spPr>
            <a:xfrm>
              <a:off x="0" y="0"/>
              <a:ext cx="2455" cy="720"/>
            </a:xfrm>
            <a:prstGeom prst="rect">
              <a:avLst/>
            </a:prstGeom>
            <a:noFill/>
            <a:ln w="9525">
              <a:noFill/>
            </a:ln>
          </p:spPr>
          <p:txBody>
            <a:bodyPr>
              <a:spAutoFit/>
            </a:bodyPr>
            <a:p>
              <a:pPr eaLnBrk="1" hangingPunct="1">
                <a:spcBef>
                  <a:spcPct val="50000"/>
                </a:spcBef>
              </a:pPr>
              <a:r>
                <a:rPr lang="zh-CN" altLang="en-US" sz="2400" b="0" i="1" dirty="0">
                  <a:latin typeface="Times New Roman" panose="02020603050405020304" pitchFamily="18" charset="0"/>
                  <a:sym typeface="Symbol" panose="05050102010706020507" pitchFamily="18" charset="2"/>
                </a:rPr>
                <a:t></a:t>
              </a:r>
              <a:r>
                <a:rPr lang="en-US" altLang="zh-CN" sz="2400" b="0" i="1" baseline="-25000" dirty="0">
                  <a:latin typeface="Times New Roman" panose="02020603050405020304" pitchFamily="18" charset="0"/>
                  <a:sym typeface="Symbol" panose="05050102010706020507" pitchFamily="18" charset="2"/>
                </a:rPr>
                <a:t>u</a:t>
              </a:r>
              <a:endParaRPr lang="en-US" altLang="zh-CN" sz="2400" b="0" i="1" baseline="-25000" dirty="0">
                <a:latin typeface="Times New Roman" panose="02020603050405020304" pitchFamily="18" charset="0"/>
                <a:sym typeface="Symbol" panose="05050102010706020507" pitchFamily="18" charset="2"/>
              </a:endParaRPr>
            </a:p>
          </p:txBody>
        </p:sp>
        <p:sp>
          <p:nvSpPr>
            <p:cNvPr id="74780" name="矩形 90158"/>
            <p:cNvSpPr/>
            <p:nvPr/>
          </p:nvSpPr>
          <p:spPr>
            <a:xfrm>
              <a:off x="1157" y="0"/>
              <a:ext cx="760" cy="720"/>
            </a:xfrm>
            <a:prstGeom prst="rect">
              <a:avLst/>
            </a:prstGeom>
            <a:noFill/>
            <a:ln w="9525">
              <a:noFill/>
            </a:ln>
          </p:spPr>
          <p:txBody>
            <a:bodyPr wrap="none">
              <a:spAutoFit/>
            </a:bodyPr>
            <a:p>
              <a:pPr algn="ctr" eaLnBrk="1" hangingPunct="1">
                <a:spcBef>
                  <a:spcPct val="50000"/>
                </a:spcBef>
              </a:pPr>
              <a:r>
                <a:rPr lang="zh-CN" altLang="en-US" sz="2400" b="0" i="1" dirty="0">
                  <a:latin typeface="Times New Roman" panose="02020603050405020304" pitchFamily="18" charset="0"/>
                  <a:sym typeface="Symbol" panose="05050102010706020507" pitchFamily="18" charset="2"/>
                </a:rPr>
                <a:t></a:t>
              </a:r>
              <a:r>
                <a:rPr lang="en-US" altLang="zh-CN" sz="2400" b="0" i="1" baseline="-25000" dirty="0">
                  <a:latin typeface="Times New Roman" panose="02020603050405020304" pitchFamily="18" charset="0"/>
                  <a:sym typeface="Symbol" panose="05050102010706020507" pitchFamily="18" charset="2"/>
                </a:rPr>
                <a:t>i</a:t>
              </a:r>
              <a:endParaRPr lang="en-US" altLang="zh-CN" sz="2400" b="0" i="1" baseline="-25000" dirty="0">
                <a:latin typeface="Times New Roman" panose="02020603050405020304" pitchFamily="18" charset="0"/>
                <a:sym typeface="Symbol" panose="05050102010706020507" pitchFamily="18" charset="2"/>
              </a:endParaRPr>
            </a:p>
          </p:txBody>
        </p:sp>
        <p:sp>
          <p:nvSpPr>
            <p:cNvPr id="74781" name="矩形 90159"/>
            <p:cNvSpPr/>
            <p:nvPr/>
          </p:nvSpPr>
          <p:spPr>
            <a:xfrm>
              <a:off x="777" y="23"/>
              <a:ext cx="563" cy="720"/>
            </a:xfrm>
            <a:prstGeom prst="rect">
              <a:avLst/>
            </a:prstGeom>
            <a:noFill/>
            <a:ln w="9525">
              <a:noFill/>
            </a:ln>
          </p:spPr>
          <p:txBody>
            <a:bodyPr wrap="none">
              <a:spAutoFit/>
            </a:bodyPr>
            <a:p>
              <a:pPr algn="ctr" eaLnBrk="1" hangingPunct="1">
                <a:spcBef>
                  <a:spcPct val="50000"/>
                </a:spcBef>
              </a:pPr>
              <a:r>
                <a:rPr lang="en-US" altLang="zh-CN" sz="2400" b="0" dirty="0">
                  <a:latin typeface="Times New Roman" panose="02020603050405020304" pitchFamily="18" charset="0"/>
                  <a:sym typeface="Symbol" panose="05050102010706020507" pitchFamily="18" charset="2"/>
                </a:rPr>
                <a:t>=</a:t>
              </a:r>
              <a:endParaRPr lang="en-US" altLang="zh-CN" sz="2400" b="0" i="1" baseline="-25000" dirty="0">
                <a:latin typeface="Times New Roman" panose="02020603050405020304" pitchFamily="18" charset="0"/>
                <a:sym typeface="Symbol" panose="05050102010706020507" pitchFamily="18" charset="2"/>
              </a:endParaRPr>
            </a:p>
          </p:txBody>
        </p:sp>
      </p:grpSp>
      <p:sp>
        <p:nvSpPr>
          <p:cNvPr id="74778"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a:fld id="{9A0DB2DC-4C9A-4742-B13C-FB6460FD3503}" type="slidenum">
              <a:rPr lang="en-US" altLang="en-US" sz="1400" b="0" dirty="0"/>
            </a:fld>
            <a:endParaRPr lang="en-US" altLang="en-US" sz="1400" b="0" dirty="0"/>
          </a:p>
        </p:txBody>
      </p:sp>
      <p:sp>
        <p:nvSpPr>
          <p:cNvPr id="7" name="文本框 6"/>
          <p:cNvSpPr txBox="1"/>
          <p:nvPr/>
        </p:nvSpPr>
        <p:spPr>
          <a:xfrm>
            <a:off x="0" y="0"/>
            <a:ext cx="6205220" cy="583565"/>
          </a:xfrm>
          <a:prstGeom prst="rect">
            <a:avLst/>
          </a:prstGeom>
          <a:noFill/>
        </p:spPr>
        <p:txBody>
          <a:bodyPr wrap="square" rtlCol="0" anchor="t">
            <a:spAutoFit/>
          </a:bodyPr>
          <a:p>
            <a:r>
              <a:rPr lang="en-US" altLang="zh-CN" sz="3200">
                <a:latin typeface="宋体" panose="02010600030101010101" pitchFamily="2" charset="-122"/>
                <a:sym typeface="+mn-ea"/>
              </a:rPr>
              <a:t>8</a:t>
            </a:r>
            <a:r>
              <a:rPr lang="en-US" altLang="zh-CN" sz="3200">
                <a:sym typeface="Symbol" panose="05050102010706020507" pitchFamily="18" charset="2"/>
              </a:rPr>
              <a:t> - 4   </a:t>
            </a:r>
            <a:r>
              <a:rPr lang="zh-CN" altLang="en-US" sz="3200" dirty="0">
                <a:sym typeface="+mn-ea"/>
              </a:rPr>
              <a:t>电路定律的相量形式</a:t>
            </a:r>
            <a:endParaRPr lang="zh-CN" altLang="en-US" sz="3200" dirty="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0140"/>
                                        </p:tgtEl>
                                        <p:attrNameLst>
                                          <p:attrName>style.visibility</p:attrName>
                                        </p:attrNameLst>
                                      </p:cBhvr>
                                      <p:to>
                                        <p:strVal val="visible"/>
                                      </p:to>
                                    </p:set>
                                    <p:anim calcmode="lin" valueType="num">
                                      <p:cBhvr additive="base">
                                        <p:cTn id="7" dur="500" fill="hold"/>
                                        <p:tgtEl>
                                          <p:spTgt spid="90140"/>
                                        </p:tgtEl>
                                        <p:attrNameLst>
                                          <p:attrName>ppt_x</p:attrName>
                                        </p:attrNameLst>
                                      </p:cBhvr>
                                      <p:tavLst>
                                        <p:tav tm="0">
                                          <p:val>
                                            <p:strVal val="0-#ppt_w/2"/>
                                          </p:val>
                                        </p:tav>
                                        <p:tav tm="100000">
                                          <p:val>
                                            <p:strVal val="#ppt_x"/>
                                          </p:val>
                                        </p:tav>
                                      </p:tavLst>
                                    </p:anim>
                                    <p:anim calcmode="lin" valueType="num">
                                      <p:cBhvr additive="base">
                                        <p:cTn id="8" dur="500" fill="hold"/>
                                        <p:tgtEl>
                                          <p:spTgt spid="9014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0114"/>
                                        </p:tgtEl>
                                        <p:attrNameLst>
                                          <p:attrName>style.visibility</p:attrName>
                                        </p:attrNameLst>
                                      </p:cBhvr>
                                      <p:to>
                                        <p:strVal val="visible"/>
                                      </p:to>
                                    </p:set>
                                    <p:anim calcmode="lin" valueType="num">
                                      <p:cBhvr additive="base">
                                        <p:cTn id="13" dur="500" fill="hold"/>
                                        <p:tgtEl>
                                          <p:spTgt spid="90114"/>
                                        </p:tgtEl>
                                        <p:attrNameLst>
                                          <p:attrName>ppt_x</p:attrName>
                                        </p:attrNameLst>
                                      </p:cBhvr>
                                      <p:tavLst>
                                        <p:tav tm="0">
                                          <p:val>
                                            <p:strVal val="0-#ppt_w/2"/>
                                          </p:val>
                                        </p:tav>
                                        <p:tav tm="100000">
                                          <p:val>
                                            <p:strVal val="#ppt_x"/>
                                          </p:val>
                                        </p:tav>
                                      </p:tavLst>
                                    </p:anim>
                                    <p:anim calcmode="lin" valueType="num">
                                      <p:cBhvr additive="base">
                                        <p:cTn id="14" dur="500" fill="hold"/>
                                        <p:tgtEl>
                                          <p:spTgt spid="90114"/>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3" presetClass="entr" presetSubtype="16"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000000"/>
                                          </p:val>
                                        </p:tav>
                                        <p:tav tm="100000">
                                          <p:val>
                                            <p:strVal val="#ppt_w"/>
                                          </p:val>
                                        </p:tav>
                                      </p:tavLst>
                                    </p:anim>
                                    <p:anim calcmode="lin" valueType="num">
                                      <p:cBhvr>
                                        <p:cTn id="19" dur="500" fill="hold"/>
                                        <p:tgtEl>
                                          <p:spTgt spid="2"/>
                                        </p:tgtEl>
                                        <p:attrNameLst>
                                          <p:attrName>ppt_h</p:attrName>
                                        </p:attrNameLst>
                                      </p:cBhvr>
                                      <p:tavLst>
                                        <p:tav tm="0">
                                          <p:val>
                                            <p:fltVal val="0.000000"/>
                                          </p:val>
                                        </p:tav>
                                        <p:tav tm="100000">
                                          <p:val>
                                            <p:strVal val="#ppt_h"/>
                                          </p:val>
                                        </p:tav>
                                      </p:tavLst>
                                    </p:anim>
                                  </p:childTnLst>
                                </p:cTn>
                              </p:par>
                            </p:childTnLst>
                          </p:cTn>
                        </p:par>
                        <p:par>
                          <p:cTn id="20" fill="hold">
                            <p:stCondLst>
                              <p:cond delay="1000"/>
                            </p:stCondLst>
                            <p:childTnLst>
                              <p:par>
                                <p:cTn id="21" presetID="3" presetClass="entr" presetSubtype="5" fill="hold" grpId="0" nodeType="afterEffect">
                                  <p:stCondLst>
                                    <p:cond delay="0"/>
                                  </p:stCondLst>
                                  <p:childTnLst>
                                    <p:set>
                                      <p:cBhvr>
                                        <p:cTn id="22" dur="1" fill="hold">
                                          <p:stCondLst>
                                            <p:cond delay="0"/>
                                          </p:stCondLst>
                                        </p:cTn>
                                        <p:tgtEl>
                                          <p:spTgt spid="90130"/>
                                        </p:tgtEl>
                                        <p:attrNameLst>
                                          <p:attrName>style.visibility</p:attrName>
                                        </p:attrNameLst>
                                      </p:cBhvr>
                                      <p:to>
                                        <p:strVal val="visible"/>
                                      </p:to>
                                    </p:set>
                                    <p:animEffect transition="in" filter="blinds(vertical)">
                                      <p:cBhvr>
                                        <p:cTn id="23" dur="500"/>
                                        <p:tgtEl>
                                          <p:spTgt spid="90130"/>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90131"/>
                                        </p:tgtEl>
                                        <p:attrNameLst>
                                          <p:attrName>style.visibility</p:attrName>
                                        </p:attrNameLst>
                                      </p:cBhvr>
                                      <p:to>
                                        <p:strVal val="visible"/>
                                      </p:to>
                                    </p:set>
                                    <p:anim calcmode="lin" valueType="num">
                                      <p:cBhvr additive="base">
                                        <p:cTn id="36" dur="500" fill="hold"/>
                                        <p:tgtEl>
                                          <p:spTgt spid="90131"/>
                                        </p:tgtEl>
                                        <p:attrNameLst>
                                          <p:attrName>ppt_x</p:attrName>
                                        </p:attrNameLst>
                                      </p:cBhvr>
                                      <p:tavLst>
                                        <p:tav tm="0">
                                          <p:val>
                                            <p:strVal val="0-#ppt_w/2"/>
                                          </p:val>
                                        </p:tav>
                                        <p:tav tm="100000">
                                          <p:val>
                                            <p:strVal val="#ppt_x"/>
                                          </p:val>
                                        </p:tav>
                                      </p:tavLst>
                                    </p:anim>
                                    <p:anim calcmode="lin" valueType="num">
                                      <p:cBhvr additive="base">
                                        <p:cTn id="37" dur="500" fill="hold"/>
                                        <p:tgtEl>
                                          <p:spTgt spid="90131"/>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90128"/>
                                        </p:tgtEl>
                                        <p:attrNameLst>
                                          <p:attrName>style.visibility</p:attrName>
                                        </p:attrNameLst>
                                      </p:cBhvr>
                                      <p:to>
                                        <p:strVal val="visible"/>
                                      </p:to>
                                    </p:set>
                                    <p:anim calcmode="lin" valueType="num">
                                      <p:cBhvr additive="base">
                                        <p:cTn id="42" dur="500" fill="hold"/>
                                        <p:tgtEl>
                                          <p:spTgt spid="90128"/>
                                        </p:tgtEl>
                                        <p:attrNameLst>
                                          <p:attrName>ppt_x</p:attrName>
                                        </p:attrNameLst>
                                      </p:cBhvr>
                                      <p:tavLst>
                                        <p:tav tm="0">
                                          <p:val>
                                            <p:strVal val="0-#ppt_w/2"/>
                                          </p:val>
                                        </p:tav>
                                        <p:tav tm="100000">
                                          <p:val>
                                            <p:strVal val="#ppt_x"/>
                                          </p:val>
                                        </p:tav>
                                      </p:tavLst>
                                    </p:anim>
                                    <p:anim calcmode="lin" valueType="num">
                                      <p:cBhvr additive="base">
                                        <p:cTn id="43" dur="500" fill="hold"/>
                                        <p:tgtEl>
                                          <p:spTgt spid="90128"/>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grpId="0" nodeType="clickEffect">
                                  <p:stCondLst>
                                    <p:cond delay="0"/>
                                  </p:stCondLst>
                                  <p:childTnLst>
                                    <p:set>
                                      <p:cBhvr>
                                        <p:cTn id="47" dur="1" fill="hold">
                                          <p:stCondLst>
                                            <p:cond delay="0"/>
                                          </p:stCondLst>
                                        </p:cTn>
                                        <p:tgtEl>
                                          <p:spTgt spid="90129"/>
                                        </p:tgtEl>
                                        <p:attrNameLst>
                                          <p:attrName>style.visibility</p:attrName>
                                        </p:attrNameLst>
                                      </p:cBhvr>
                                      <p:to>
                                        <p:strVal val="visible"/>
                                      </p:to>
                                    </p:set>
                                    <p:anim calcmode="lin" valueType="num">
                                      <p:cBhvr additive="base">
                                        <p:cTn id="48" dur="500" fill="hold"/>
                                        <p:tgtEl>
                                          <p:spTgt spid="90129"/>
                                        </p:tgtEl>
                                        <p:attrNameLst>
                                          <p:attrName>ppt_x</p:attrName>
                                        </p:attrNameLst>
                                      </p:cBhvr>
                                      <p:tavLst>
                                        <p:tav tm="0">
                                          <p:val>
                                            <p:strVal val="0-#ppt_w/2"/>
                                          </p:val>
                                        </p:tav>
                                        <p:tav tm="100000">
                                          <p:val>
                                            <p:strVal val="#ppt_x"/>
                                          </p:val>
                                        </p:tav>
                                      </p:tavLst>
                                    </p:anim>
                                    <p:anim calcmode="lin" valueType="num">
                                      <p:cBhvr additive="base">
                                        <p:cTn id="49" dur="500" fill="hold"/>
                                        <p:tgtEl>
                                          <p:spTgt spid="90129"/>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90139"/>
                                        </p:tgtEl>
                                        <p:attrNameLst>
                                          <p:attrName>style.visibility</p:attrName>
                                        </p:attrNameLst>
                                      </p:cBhvr>
                                      <p:to>
                                        <p:strVal val="visible"/>
                                      </p:to>
                                    </p:set>
                                    <p:anim calcmode="lin" valueType="num">
                                      <p:cBhvr additive="base">
                                        <p:cTn id="54" dur="500" fill="hold"/>
                                        <p:tgtEl>
                                          <p:spTgt spid="90139"/>
                                        </p:tgtEl>
                                        <p:attrNameLst>
                                          <p:attrName>ppt_x</p:attrName>
                                        </p:attrNameLst>
                                      </p:cBhvr>
                                      <p:tavLst>
                                        <p:tav tm="0">
                                          <p:val>
                                            <p:strVal val="0-#ppt_w/2"/>
                                          </p:val>
                                        </p:tav>
                                        <p:tav tm="100000">
                                          <p:val>
                                            <p:strVal val="#ppt_x"/>
                                          </p:val>
                                        </p:tav>
                                      </p:tavLst>
                                    </p:anim>
                                    <p:anim calcmode="lin" valueType="num">
                                      <p:cBhvr additive="base">
                                        <p:cTn id="55" dur="500" fill="hold"/>
                                        <p:tgtEl>
                                          <p:spTgt spid="90139"/>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nodeType="clickEffect">
                                  <p:stCondLst>
                                    <p:cond delay="0"/>
                                  </p:stCondLst>
                                  <p:childTnLst>
                                    <p:set>
                                      <p:cBhvr>
                                        <p:cTn id="59" dur="1" fill="hold">
                                          <p:stCondLst>
                                            <p:cond delay="0"/>
                                          </p:stCondLst>
                                        </p:cTn>
                                        <p:tgtEl>
                                          <p:spTgt spid="90155"/>
                                        </p:tgtEl>
                                        <p:attrNameLst>
                                          <p:attrName>style.visibility</p:attrName>
                                        </p:attrNameLst>
                                      </p:cBhvr>
                                      <p:to>
                                        <p:strVal val="visible"/>
                                      </p:to>
                                    </p:set>
                                    <p:anim calcmode="lin" valueType="num">
                                      <p:cBhvr additive="base">
                                        <p:cTn id="60" dur="500" fill="hold"/>
                                        <p:tgtEl>
                                          <p:spTgt spid="90155"/>
                                        </p:tgtEl>
                                        <p:attrNameLst>
                                          <p:attrName>ppt_x</p:attrName>
                                        </p:attrNameLst>
                                      </p:cBhvr>
                                      <p:tavLst>
                                        <p:tav tm="0">
                                          <p:val>
                                            <p:strVal val="0-#ppt_w/2"/>
                                          </p:val>
                                        </p:tav>
                                        <p:tav tm="100000">
                                          <p:val>
                                            <p:strVal val="#ppt_x"/>
                                          </p:val>
                                        </p:tav>
                                      </p:tavLst>
                                    </p:anim>
                                    <p:anim calcmode="lin" valueType="num">
                                      <p:cBhvr additive="base">
                                        <p:cTn id="61" dur="500" fill="hold"/>
                                        <p:tgtEl>
                                          <p:spTgt spid="90155"/>
                                        </p:tgtEl>
                                        <p:attrNameLst>
                                          <p:attrName>ppt_y</p:attrName>
                                        </p:attrNameLst>
                                      </p:cBhvr>
                                      <p:tavLst>
                                        <p:tav tm="0">
                                          <p:val>
                                            <p:strVal val="#ppt_y"/>
                                          </p:val>
                                        </p:tav>
                                        <p:tav tm="100000">
                                          <p:val>
                                            <p:strVal val="#ppt_y"/>
                                          </p:val>
                                        </p:tav>
                                      </p:tavLst>
                                    </p:anim>
                                  </p:childTnLst>
                                </p:cTn>
                              </p:par>
                            </p:childTnLst>
                          </p:cTn>
                        </p:par>
                        <p:par>
                          <p:cTn id="62" fill="hold">
                            <p:stCondLst>
                              <p:cond delay="500"/>
                            </p:stCondLst>
                            <p:childTnLst>
                              <p:par>
                                <p:cTn id="63" presetID="2" presetClass="entr" presetSubtype="8" fill="hold" nodeType="afterEffect">
                                  <p:stCondLst>
                                    <p:cond delay="0"/>
                                  </p:stCondLst>
                                  <p:childTnLst>
                                    <p:set>
                                      <p:cBhvr>
                                        <p:cTn id="64" dur="1" fill="hold">
                                          <p:stCondLst>
                                            <p:cond delay="0"/>
                                          </p:stCondLst>
                                        </p:cTn>
                                        <p:tgtEl>
                                          <p:spTgt spid="90154"/>
                                        </p:tgtEl>
                                        <p:attrNameLst>
                                          <p:attrName>style.visibility</p:attrName>
                                        </p:attrNameLst>
                                      </p:cBhvr>
                                      <p:to>
                                        <p:strVal val="visible"/>
                                      </p:to>
                                    </p:set>
                                    <p:anim calcmode="lin" valueType="num">
                                      <p:cBhvr additive="base">
                                        <p:cTn id="65" dur="500" fill="hold"/>
                                        <p:tgtEl>
                                          <p:spTgt spid="90154"/>
                                        </p:tgtEl>
                                        <p:attrNameLst>
                                          <p:attrName>ppt_x</p:attrName>
                                        </p:attrNameLst>
                                      </p:cBhvr>
                                      <p:tavLst>
                                        <p:tav tm="0">
                                          <p:val>
                                            <p:strVal val="0-#ppt_w/2"/>
                                          </p:val>
                                        </p:tav>
                                        <p:tav tm="100000">
                                          <p:val>
                                            <p:strVal val="#ppt_x"/>
                                          </p:val>
                                        </p:tav>
                                      </p:tavLst>
                                    </p:anim>
                                    <p:anim calcmode="lin" valueType="num">
                                      <p:cBhvr additive="base">
                                        <p:cTn id="66" dur="500" fill="hold"/>
                                        <p:tgtEl>
                                          <p:spTgt spid="90154"/>
                                        </p:tgtEl>
                                        <p:attrNameLst>
                                          <p:attrName>ppt_y</p:attrName>
                                        </p:attrNameLst>
                                      </p:cBhvr>
                                      <p:tavLst>
                                        <p:tav tm="0">
                                          <p:val>
                                            <p:strVal val="#ppt_y"/>
                                          </p:val>
                                        </p:tav>
                                        <p:tav tm="100000">
                                          <p:val>
                                            <p:strVal val="#ppt_y"/>
                                          </p:val>
                                        </p:tav>
                                      </p:tavLst>
                                    </p:anim>
                                  </p:childTnLst>
                                </p:cTn>
                              </p:par>
                            </p:childTnLst>
                          </p:cTn>
                        </p:par>
                        <p:par>
                          <p:cTn id="67" fill="hold">
                            <p:stCondLst>
                              <p:cond delay="1000"/>
                            </p:stCondLst>
                            <p:childTnLst>
                              <p:par>
                                <p:cTn id="68" presetID="2" presetClass="entr" presetSubtype="8" fill="hold" nodeType="afterEffect">
                                  <p:stCondLst>
                                    <p:cond delay="0"/>
                                  </p:stCondLst>
                                  <p:childTnLst>
                                    <p:set>
                                      <p:cBhvr>
                                        <p:cTn id="69" dur="1" fill="hold">
                                          <p:stCondLst>
                                            <p:cond delay="0"/>
                                          </p:stCondLst>
                                        </p:cTn>
                                        <p:tgtEl>
                                          <p:spTgt spid="90156"/>
                                        </p:tgtEl>
                                        <p:attrNameLst>
                                          <p:attrName>style.visibility</p:attrName>
                                        </p:attrNameLst>
                                      </p:cBhvr>
                                      <p:to>
                                        <p:strVal val="visible"/>
                                      </p:to>
                                    </p:set>
                                    <p:anim calcmode="lin" valueType="num">
                                      <p:cBhvr additive="base">
                                        <p:cTn id="70" dur="500" fill="hold"/>
                                        <p:tgtEl>
                                          <p:spTgt spid="90156"/>
                                        </p:tgtEl>
                                        <p:attrNameLst>
                                          <p:attrName>ppt_x</p:attrName>
                                        </p:attrNameLst>
                                      </p:cBhvr>
                                      <p:tavLst>
                                        <p:tav tm="0">
                                          <p:val>
                                            <p:strVal val="0-#ppt_w/2"/>
                                          </p:val>
                                        </p:tav>
                                        <p:tav tm="100000">
                                          <p:val>
                                            <p:strVal val="#ppt_x"/>
                                          </p:val>
                                        </p:tav>
                                      </p:tavLst>
                                    </p:anim>
                                    <p:anim calcmode="lin" valueType="num">
                                      <p:cBhvr additive="base">
                                        <p:cTn id="71" dur="500" fill="hold"/>
                                        <p:tgtEl>
                                          <p:spTgt spid="90156"/>
                                        </p:tgtEl>
                                        <p:attrNameLst>
                                          <p:attrName>ppt_y</p:attrName>
                                        </p:attrNameLst>
                                      </p:cBhvr>
                                      <p:tavLst>
                                        <p:tav tm="0">
                                          <p:val>
                                            <p:strVal val="#ppt_y"/>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8" fill="hold" nodeType="clickEffect">
                                  <p:stCondLst>
                                    <p:cond delay="0"/>
                                  </p:stCondLst>
                                  <p:childTnLst>
                                    <p:set>
                                      <p:cBhvr>
                                        <p:cTn id="75" dur="1" fill="hold">
                                          <p:stCondLst>
                                            <p:cond delay="0"/>
                                          </p:stCondLst>
                                        </p:cTn>
                                        <p:tgtEl>
                                          <p:spTgt spid="90151"/>
                                        </p:tgtEl>
                                        <p:attrNameLst>
                                          <p:attrName>style.visibility</p:attrName>
                                        </p:attrNameLst>
                                      </p:cBhvr>
                                      <p:to>
                                        <p:strVal val="visible"/>
                                      </p:to>
                                    </p:set>
                                    <p:anim calcmode="lin" valueType="num">
                                      <p:cBhvr additive="base">
                                        <p:cTn id="76" dur="500" fill="hold"/>
                                        <p:tgtEl>
                                          <p:spTgt spid="90151"/>
                                        </p:tgtEl>
                                        <p:attrNameLst>
                                          <p:attrName>ppt_x</p:attrName>
                                        </p:attrNameLst>
                                      </p:cBhvr>
                                      <p:tavLst>
                                        <p:tav tm="0">
                                          <p:val>
                                            <p:strVal val="0-#ppt_w/2"/>
                                          </p:val>
                                        </p:tav>
                                        <p:tav tm="100000">
                                          <p:val>
                                            <p:strVal val="#ppt_x"/>
                                          </p:val>
                                        </p:tav>
                                      </p:tavLst>
                                    </p:anim>
                                    <p:anim calcmode="lin" valueType="num">
                                      <p:cBhvr additive="base">
                                        <p:cTn id="77" dur="500" fill="hold"/>
                                        <p:tgtEl>
                                          <p:spTgt spid="90151"/>
                                        </p:tgtEl>
                                        <p:attrNameLst>
                                          <p:attrName>ppt_y</p:attrName>
                                        </p:attrNameLst>
                                      </p:cBhvr>
                                      <p:tavLst>
                                        <p:tav tm="0">
                                          <p:val>
                                            <p:strVal val="#ppt_y"/>
                                          </p:val>
                                        </p:tav>
                                        <p:tav tm="100000">
                                          <p:val>
                                            <p:strVal val="#ppt_y"/>
                                          </p:val>
                                        </p:tav>
                                      </p:tavLst>
                                    </p:anim>
                                  </p:childTnLst>
                                </p:cTn>
                              </p:par>
                            </p:childTnLst>
                          </p:cTn>
                        </p:par>
                        <p:par>
                          <p:cTn id="78" fill="hold">
                            <p:stCondLst>
                              <p:cond delay="500"/>
                            </p:stCondLst>
                            <p:childTnLst>
                              <p:par>
                                <p:cTn id="79" presetID="2" presetClass="entr" presetSubtype="8" fill="hold" nodeType="afterEffect">
                                  <p:stCondLst>
                                    <p:cond delay="0"/>
                                  </p:stCondLst>
                                  <p:childTnLst>
                                    <p:set>
                                      <p:cBhvr>
                                        <p:cTn id="80" dur="1" fill="hold">
                                          <p:stCondLst>
                                            <p:cond delay="0"/>
                                          </p:stCondLst>
                                        </p:cTn>
                                        <p:tgtEl>
                                          <p:spTgt spid="90153"/>
                                        </p:tgtEl>
                                        <p:attrNameLst>
                                          <p:attrName>style.visibility</p:attrName>
                                        </p:attrNameLst>
                                      </p:cBhvr>
                                      <p:to>
                                        <p:strVal val="visible"/>
                                      </p:to>
                                    </p:set>
                                    <p:anim calcmode="lin" valueType="num">
                                      <p:cBhvr additive="base">
                                        <p:cTn id="81" dur="500" fill="hold"/>
                                        <p:tgtEl>
                                          <p:spTgt spid="90153"/>
                                        </p:tgtEl>
                                        <p:attrNameLst>
                                          <p:attrName>ppt_x</p:attrName>
                                        </p:attrNameLst>
                                      </p:cBhvr>
                                      <p:tavLst>
                                        <p:tav tm="0">
                                          <p:val>
                                            <p:strVal val="0-#ppt_w/2"/>
                                          </p:val>
                                        </p:tav>
                                        <p:tav tm="100000">
                                          <p:val>
                                            <p:strVal val="#ppt_x"/>
                                          </p:val>
                                        </p:tav>
                                      </p:tavLst>
                                    </p:anim>
                                    <p:anim calcmode="lin" valueType="num">
                                      <p:cBhvr additive="base">
                                        <p:cTn id="82" dur="500" fill="hold"/>
                                        <p:tgtEl>
                                          <p:spTgt spid="90153"/>
                                        </p:tgtEl>
                                        <p:attrNameLst>
                                          <p:attrName>ppt_y</p:attrName>
                                        </p:attrNameLst>
                                      </p:cBhvr>
                                      <p:tavLst>
                                        <p:tav tm="0">
                                          <p:val>
                                            <p:strVal val="#ppt_y"/>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6"/>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2" presetClass="entr" presetSubtype="8" fill="hold" nodeType="clickEffect">
                                  <p:stCondLst>
                                    <p:cond delay="0"/>
                                  </p:stCondLst>
                                  <p:childTnLst>
                                    <p:set>
                                      <p:cBhvr>
                                        <p:cTn id="90" dur="1" fill="hold">
                                          <p:stCondLst>
                                            <p:cond delay="0"/>
                                          </p:stCondLst>
                                        </p:cTn>
                                        <p:tgtEl>
                                          <p:spTgt spid="90152"/>
                                        </p:tgtEl>
                                        <p:attrNameLst>
                                          <p:attrName>style.visibility</p:attrName>
                                        </p:attrNameLst>
                                      </p:cBhvr>
                                      <p:to>
                                        <p:strVal val="visible"/>
                                      </p:to>
                                    </p:set>
                                    <p:anim calcmode="lin" valueType="num">
                                      <p:cBhvr additive="base">
                                        <p:cTn id="91" dur="500" fill="hold"/>
                                        <p:tgtEl>
                                          <p:spTgt spid="90152"/>
                                        </p:tgtEl>
                                        <p:attrNameLst>
                                          <p:attrName>ppt_x</p:attrName>
                                        </p:attrNameLst>
                                      </p:cBhvr>
                                      <p:tavLst>
                                        <p:tav tm="0">
                                          <p:val>
                                            <p:strVal val="0-#ppt_w/2"/>
                                          </p:val>
                                        </p:tav>
                                        <p:tav tm="100000">
                                          <p:val>
                                            <p:strVal val="#ppt_x"/>
                                          </p:val>
                                        </p:tav>
                                      </p:tavLst>
                                    </p:anim>
                                    <p:anim calcmode="lin" valueType="num">
                                      <p:cBhvr additive="base">
                                        <p:cTn id="92" dur="500" fill="hold"/>
                                        <p:tgtEl>
                                          <p:spTgt spid="90152"/>
                                        </p:tgtEl>
                                        <p:attrNameLst>
                                          <p:attrName>ppt_y</p:attrName>
                                        </p:attrNameLst>
                                      </p:cBhvr>
                                      <p:tavLst>
                                        <p:tav tm="0">
                                          <p:val>
                                            <p:strVal val="#ppt_y"/>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3" presetClass="entr" presetSubtype="16" fill="hold" nodeType="clickEffect">
                                  <p:stCondLst>
                                    <p:cond delay="0"/>
                                  </p:stCondLst>
                                  <p:childTnLst>
                                    <p:set>
                                      <p:cBhvr>
                                        <p:cTn id="96" dur="1" fill="hold">
                                          <p:stCondLst>
                                            <p:cond delay="0"/>
                                          </p:stCondLst>
                                        </p:cTn>
                                        <p:tgtEl>
                                          <p:spTgt spid="3"/>
                                        </p:tgtEl>
                                        <p:attrNameLst>
                                          <p:attrName>style.visibility</p:attrName>
                                        </p:attrNameLst>
                                      </p:cBhvr>
                                      <p:to>
                                        <p:strVal val="visible"/>
                                      </p:to>
                                    </p:set>
                                    <p:anim calcmode="lin" valueType="num">
                                      <p:cBhvr>
                                        <p:cTn id="97" dur="500" fill="hold"/>
                                        <p:tgtEl>
                                          <p:spTgt spid="3"/>
                                        </p:tgtEl>
                                        <p:attrNameLst>
                                          <p:attrName>ppt_w</p:attrName>
                                        </p:attrNameLst>
                                      </p:cBhvr>
                                      <p:tavLst>
                                        <p:tav tm="0">
                                          <p:val>
                                            <p:fltVal val="0.000000"/>
                                          </p:val>
                                        </p:tav>
                                        <p:tav tm="100000">
                                          <p:val>
                                            <p:strVal val="#ppt_w"/>
                                          </p:val>
                                        </p:tav>
                                      </p:tavLst>
                                    </p:anim>
                                    <p:anim calcmode="lin" valueType="num">
                                      <p:cBhvr>
                                        <p:cTn id="98" dur="500" fill="hold"/>
                                        <p:tgtEl>
                                          <p:spTgt spid="3"/>
                                        </p:tgtEl>
                                        <p:attrNameLst>
                                          <p:attrName>ppt_h</p:attrName>
                                        </p:attrNameLst>
                                      </p:cBhvr>
                                      <p:tavLst>
                                        <p:tav tm="0">
                                          <p:val>
                                            <p:fltVal val="0.000000"/>
                                          </p:val>
                                        </p:tav>
                                        <p:tav tm="100000">
                                          <p:val>
                                            <p:strVal val="#ppt_h"/>
                                          </p:val>
                                        </p:tav>
                                      </p:tavLst>
                                    </p:anim>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90133"/>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nodeType="clickEffect">
                                  <p:stCondLst>
                                    <p:cond delay="0"/>
                                  </p:stCondLst>
                                  <p:childTnLst>
                                    <p:set>
                                      <p:cBhvr>
                                        <p:cTn id="106" dur="1" fill="hold">
                                          <p:stCondLst>
                                            <p:cond delay="0"/>
                                          </p:stCondLst>
                                        </p:cTn>
                                        <p:tgtEl>
                                          <p:spTgt spid="90142"/>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nodeType="clickEffect">
                                  <p:stCondLst>
                                    <p:cond delay="0"/>
                                  </p:stCondLst>
                                  <p:childTnLst>
                                    <p:set>
                                      <p:cBhvr>
                                        <p:cTn id="110" dur="1" fill="hold">
                                          <p:stCondLst>
                                            <p:cond delay="0"/>
                                          </p:stCondLst>
                                        </p:cTn>
                                        <p:tgtEl>
                                          <p:spTgt spid="90143"/>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90144"/>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nodeType="clickEffect">
                                  <p:stCondLst>
                                    <p:cond delay="0"/>
                                  </p:stCondLst>
                                  <p:childTnLst>
                                    <p:set>
                                      <p:cBhvr>
                                        <p:cTn id="118" dur="1" fill="hold">
                                          <p:stCondLst>
                                            <p:cond delay="0"/>
                                          </p:stCondLst>
                                        </p:cTn>
                                        <p:tgtEl>
                                          <p:spTgt spid="90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4" grpId="0"/>
      <p:bldP spid="90128" grpId="0"/>
      <p:bldP spid="90129" grpId="0"/>
      <p:bldP spid="90130" grpId="0"/>
      <p:bldP spid="90131" grpId="0"/>
      <p:bldP spid="90133" grpId="0" bldLvl="0"/>
      <p:bldP spid="90139" grpId="0"/>
      <p:bldP spid="90140"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91138" name="对象 91137"/>
          <p:cNvGraphicFramePr>
            <a:graphicFrameLocks noChangeAspect="1"/>
          </p:cNvGraphicFramePr>
          <p:nvPr/>
        </p:nvGraphicFramePr>
        <p:xfrm>
          <a:off x="287338" y="4548188"/>
          <a:ext cx="2032000" cy="2014537"/>
        </p:xfrm>
        <a:graphic>
          <a:graphicData uri="http://schemas.openxmlformats.org/presentationml/2006/ole">
            <mc:AlternateContent xmlns:mc="http://schemas.openxmlformats.org/markup-compatibility/2006">
              <mc:Choice xmlns:v="urn:schemas-microsoft-com:vml" Requires="v">
                <p:oleObj spid="_x0000_s3743" name="" r:id="rId1" imgW="2035810" imgH="2014855" progId="Visio.Drawing.11">
                  <p:embed/>
                </p:oleObj>
              </mc:Choice>
              <mc:Fallback>
                <p:oleObj name="" r:id="rId1" imgW="2035810" imgH="2014855" progId="Visio.Drawing.11">
                  <p:embed/>
                  <p:pic>
                    <p:nvPicPr>
                      <p:cNvPr id="0" name="图片 3742"/>
                      <p:cNvPicPr/>
                      <p:nvPr/>
                    </p:nvPicPr>
                    <p:blipFill>
                      <a:blip r:embed="rId2"/>
                      <a:stretch>
                        <a:fillRect/>
                      </a:stretch>
                    </p:blipFill>
                    <p:spPr>
                      <a:xfrm>
                        <a:off x="287338" y="4548188"/>
                        <a:ext cx="2032000" cy="2014537"/>
                      </a:xfrm>
                      <a:prstGeom prst="rect">
                        <a:avLst/>
                      </a:prstGeom>
                      <a:noFill/>
                      <a:ln w="38100">
                        <a:noFill/>
                        <a:miter/>
                      </a:ln>
                    </p:spPr>
                  </p:pic>
                </p:oleObj>
              </mc:Fallback>
            </mc:AlternateContent>
          </a:graphicData>
        </a:graphic>
      </p:graphicFrame>
      <p:grpSp>
        <p:nvGrpSpPr>
          <p:cNvPr id="2" name="组合 91138"/>
          <p:cNvGrpSpPr>
            <a:grpSpLocks noChangeAspect="1"/>
          </p:cNvGrpSpPr>
          <p:nvPr/>
        </p:nvGrpSpPr>
        <p:grpSpPr>
          <a:xfrm>
            <a:off x="1416050" y="596900"/>
            <a:ext cx="4021138" cy="1912938"/>
            <a:chOff x="0" y="0"/>
            <a:chExt cx="2533" cy="1205"/>
          </a:xfrm>
        </p:grpSpPr>
        <p:graphicFrame>
          <p:nvGraphicFramePr>
            <p:cNvPr id="75789" name="对象 91139"/>
            <p:cNvGraphicFramePr>
              <a:graphicFrameLocks noChangeAspect="1"/>
            </p:cNvGraphicFramePr>
            <p:nvPr/>
          </p:nvGraphicFramePr>
          <p:xfrm>
            <a:off x="0" y="0"/>
            <a:ext cx="328" cy="345"/>
          </p:xfrm>
          <a:graphic>
            <a:graphicData uri="http://schemas.openxmlformats.org/presentationml/2006/ole">
              <mc:AlternateContent xmlns:mc="http://schemas.openxmlformats.org/markup-compatibility/2006">
                <mc:Choice xmlns:v="urn:schemas-microsoft-com:vml" Requires="v">
                  <p:oleObj spid="_x0000_s3744" name="" r:id="rId3" imgW="247650" imgH="260985" progId="">
                    <p:embed/>
                  </p:oleObj>
                </mc:Choice>
                <mc:Fallback>
                  <p:oleObj name="" r:id="rId3" imgW="247650" imgH="260985" progId="">
                    <p:embed/>
                    <p:pic>
                      <p:nvPicPr>
                        <p:cNvPr id="0" name="图片 3743"/>
                        <p:cNvPicPr/>
                        <p:nvPr/>
                      </p:nvPicPr>
                      <p:blipFill>
                        <a:blip r:embed="rId4"/>
                        <a:stretch>
                          <a:fillRect/>
                        </a:stretch>
                      </p:blipFill>
                      <p:spPr>
                        <a:xfrm>
                          <a:off x="0" y="0"/>
                          <a:ext cx="328" cy="345"/>
                        </a:xfrm>
                        <a:prstGeom prst="rect">
                          <a:avLst/>
                        </a:prstGeom>
                        <a:noFill/>
                        <a:ln w="38100">
                          <a:noFill/>
                          <a:miter/>
                        </a:ln>
                      </p:spPr>
                    </p:pic>
                  </p:oleObj>
                </mc:Fallback>
              </mc:AlternateContent>
            </a:graphicData>
          </a:graphic>
        </p:graphicFrame>
        <p:graphicFrame>
          <p:nvGraphicFramePr>
            <p:cNvPr id="75790" name="对象 91140"/>
            <p:cNvGraphicFramePr>
              <a:graphicFrameLocks noChangeAspect="1"/>
            </p:cNvGraphicFramePr>
            <p:nvPr/>
          </p:nvGraphicFramePr>
          <p:xfrm>
            <a:off x="96" y="384"/>
            <a:ext cx="324" cy="393"/>
          </p:xfrm>
          <a:graphic>
            <a:graphicData uri="http://schemas.openxmlformats.org/presentationml/2006/ole">
              <mc:AlternateContent xmlns:mc="http://schemas.openxmlformats.org/markup-compatibility/2006">
                <mc:Choice xmlns:v="urn:schemas-microsoft-com:vml" Requires="v">
                  <p:oleObj spid="_x0000_s3745" name="" r:id="rId5" imgW="182245" imgH="221615" progId="">
                    <p:embed/>
                  </p:oleObj>
                </mc:Choice>
                <mc:Fallback>
                  <p:oleObj name="" r:id="rId5" imgW="182245" imgH="221615" progId="">
                    <p:embed/>
                    <p:pic>
                      <p:nvPicPr>
                        <p:cNvPr id="0" name="图片 3744"/>
                        <p:cNvPicPr/>
                        <p:nvPr/>
                      </p:nvPicPr>
                      <p:blipFill>
                        <a:blip r:embed="rId6"/>
                        <a:stretch>
                          <a:fillRect/>
                        </a:stretch>
                      </p:blipFill>
                      <p:spPr>
                        <a:xfrm>
                          <a:off x="96" y="384"/>
                          <a:ext cx="324" cy="393"/>
                        </a:xfrm>
                        <a:prstGeom prst="rect">
                          <a:avLst/>
                        </a:prstGeom>
                        <a:noFill/>
                        <a:ln w="38100">
                          <a:noFill/>
                          <a:miter/>
                        </a:ln>
                      </p:spPr>
                    </p:pic>
                  </p:oleObj>
                </mc:Fallback>
              </mc:AlternateContent>
            </a:graphicData>
          </a:graphic>
        </p:graphicFrame>
        <p:graphicFrame>
          <p:nvGraphicFramePr>
            <p:cNvPr id="75791" name="对象 91141"/>
            <p:cNvGraphicFramePr>
              <a:graphicFrameLocks noChangeAspect="1"/>
            </p:cNvGraphicFramePr>
            <p:nvPr/>
          </p:nvGraphicFramePr>
          <p:xfrm>
            <a:off x="528" y="48"/>
            <a:ext cx="2005" cy="1157"/>
          </p:xfrm>
          <a:graphic>
            <a:graphicData uri="http://schemas.openxmlformats.org/presentationml/2006/ole">
              <mc:AlternateContent xmlns:mc="http://schemas.openxmlformats.org/markup-compatibility/2006">
                <mc:Choice xmlns:v="urn:schemas-microsoft-com:vml" Requires="v">
                  <p:oleObj spid="_x0000_s3747" name="" r:id="rId7" imgW="2407920" imgH="1386840" progId="Visio.Drawing.11">
                    <p:embed/>
                  </p:oleObj>
                </mc:Choice>
                <mc:Fallback>
                  <p:oleObj name="" r:id="rId7" imgW="2407920" imgH="1386840" progId="Visio.Drawing.11">
                    <p:embed/>
                    <p:pic>
                      <p:nvPicPr>
                        <p:cNvPr id="0" name="图片 3746"/>
                        <p:cNvPicPr/>
                        <p:nvPr/>
                      </p:nvPicPr>
                      <p:blipFill>
                        <a:blip r:embed="rId8"/>
                        <a:stretch>
                          <a:fillRect/>
                        </a:stretch>
                      </p:blipFill>
                      <p:spPr>
                        <a:xfrm>
                          <a:off x="528" y="48"/>
                          <a:ext cx="2005" cy="1157"/>
                        </a:xfrm>
                        <a:prstGeom prst="rect">
                          <a:avLst/>
                        </a:prstGeom>
                        <a:noFill/>
                        <a:ln w="38100">
                          <a:noFill/>
                          <a:miter/>
                        </a:ln>
                      </p:spPr>
                    </p:pic>
                  </p:oleObj>
                </mc:Fallback>
              </mc:AlternateContent>
            </a:graphicData>
          </a:graphic>
        </p:graphicFrame>
      </p:grpSp>
      <p:sp>
        <p:nvSpPr>
          <p:cNvPr id="91143" name="矩形 91142"/>
          <p:cNvSpPr/>
          <p:nvPr/>
        </p:nvSpPr>
        <p:spPr>
          <a:xfrm>
            <a:off x="6216650" y="749300"/>
            <a:ext cx="1828800" cy="519113"/>
          </a:xfrm>
          <a:prstGeom prst="rect">
            <a:avLst/>
          </a:prstGeom>
          <a:noFill/>
          <a:ln w="9525">
            <a:noFill/>
          </a:ln>
        </p:spPr>
        <p:txBody>
          <a:bodyPr anchor="ctr" anchorCtr="0">
            <a:spAutoFit/>
          </a:bodyPr>
          <a:p>
            <a:pPr>
              <a:spcBef>
                <a:spcPct val="50000"/>
              </a:spcBef>
            </a:pPr>
            <a:r>
              <a:rPr lang="zh-CN" altLang="en-US" i="1" dirty="0">
                <a:solidFill>
                  <a:schemeClr val="tx2"/>
                </a:solidFill>
                <a:latin typeface="Times New Roman" panose="02020603050405020304" pitchFamily="18" charset="0"/>
                <a:sym typeface="Symbol" panose="05050102010706020507" pitchFamily="18" charset="2"/>
              </a:rPr>
              <a:t> </a:t>
            </a:r>
            <a:r>
              <a:rPr lang="en-US" altLang="zh-CN" baseline="-25000" dirty="0">
                <a:solidFill>
                  <a:schemeClr val="tx2"/>
                </a:solidFill>
                <a:latin typeface="Times New Roman" panose="02020603050405020304" pitchFamily="18" charset="0"/>
                <a:sym typeface="Symbol" panose="05050102010706020507" pitchFamily="18" charset="2"/>
              </a:rPr>
              <a:t>L</a:t>
            </a:r>
            <a:r>
              <a:rPr lang="en-US" altLang="zh-CN" i="1" dirty="0">
                <a:solidFill>
                  <a:schemeClr val="tx2"/>
                </a:solidFill>
                <a:latin typeface="Times New Roman" panose="02020603050405020304" pitchFamily="18" charset="0"/>
                <a:sym typeface="Symbol" panose="05050102010706020507" pitchFamily="18" charset="2"/>
              </a:rPr>
              <a:t> </a:t>
            </a:r>
            <a:r>
              <a:rPr lang="zh-CN" altLang="en-US" sz="2400" dirty="0">
                <a:solidFill>
                  <a:schemeClr val="tx2"/>
                </a:solidFill>
                <a:latin typeface="Times New Roman" panose="02020603050405020304" pitchFamily="18" charset="0"/>
                <a:sym typeface="Symbol" panose="05050102010706020507" pitchFamily="18" charset="2"/>
              </a:rPr>
              <a:t>：磁链</a:t>
            </a:r>
            <a:endParaRPr lang="zh-CN" altLang="en-US" dirty="0">
              <a:solidFill>
                <a:schemeClr val="tx2"/>
              </a:solidFill>
              <a:latin typeface="Times New Roman" panose="02020603050405020304" pitchFamily="18" charset="0"/>
              <a:sym typeface="Symbol" panose="05050102010706020507" pitchFamily="18" charset="2"/>
            </a:endParaRPr>
          </a:p>
        </p:txBody>
      </p:sp>
      <p:sp>
        <p:nvSpPr>
          <p:cNvPr id="91144" name="矩形 91143"/>
          <p:cNvSpPr/>
          <p:nvPr/>
        </p:nvSpPr>
        <p:spPr>
          <a:xfrm>
            <a:off x="6218238" y="1220788"/>
            <a:ext cx="1708150" cy="519112"/>
          </a:xfrm>
          <a:prstGeom prst="rect">
            <a:avLst/>
          </a:prstGeom>
          <a:noFill/>
          <a:ln w="9525">
            <a:noFill/>
          </a:ln>
        </p:spPr>
        <p:txBody>
          <a:bodyPr wrap="none" anchor="ctr" anchorCtr="0">
            <a:spAutoFit/>
          </a:bodyPr>
          <a:p>
            <a:pPr algn="ctr">
              <a:spcBef>
                <a:spcPct val="50000"/>
              </a:spcBef>
            </a:pPr>
            <a:r>
              <a:rPr lang="zh-CN" altLang="en-US" i="1" dirty="0">
                <a:solidFill>
                  <a:schemeClr val="tx2"/>
                </a:solidFill>
                <a:latin typeface="Times New Roman" panose="02020603050405020304" pitchFamily="18" charset="0"/>
                <a:sym typeface="Symbol" panose="05050102010706020507" pitchFamily="18" charset="2"/>
              </a:rPr>
              <a:t> </a:t>
            </a:r>
            <a:r>
              <a:rPr lang="en-US" altLang="zh-CN" baseline="-25000" dirty="0">
                <a:solidFill>
                  <a:schemeClr val="tx2"/>
                </a:solidFill>
                <a:latin typeface="Times New Roman" panose="02020603050405020304" pitchFamily="18" charset="0"/>
                <a:sym typeface="Symbol" panose="05050102010706020507" pitchFamily="18" charset="2"/>
              </a:rPr>
              <a:t>L</a:t>
            </a:r>
            <a:r>
              <a:rPr lang="en-US" altLang="zh-CN" i="1" dirty="0">
                <a:solidFill>
                  <a:schemeClr val="tx2"/>
                </a:solidFill>
                <a:latin typeface="Times New Roman" panose="02020603050405020304" pitchFamily="18" charset="0"/>
                <a:sym typeface="Symbol" panose="05050102010706020507" pitchFamily="18" charset="2"/>
              </a:rPr>
              <a:t> </a:t>
            </a:r>
            <a:r>
              <a:rPr lang="zh-CN" altLang="en-US" sz="2400" dirty="0">
                <a:solidFill>
                  <a:schemeClr val="tx2"/>
                </a:solidFill>
                <a:latin typeface="Times New Roman" panose="02020603050405020304" pitchFamily="18" charset="0"/>
                <a:sym typeface="Symbol" panose="05050102010706020507" pitchFamily="18" charset="2"/>
              </a:rPr>
              <a:t>：磁通</a:t>
            </a:r>
            <a:endParaRPr lang="zh-CN" altLang="en-US" dirty="0">
              <a:solidFill>
                <a:schemeClr val="tx2"/>
              </a:solidFill>
              <a:latin typeface="Times New Roman" panose="02020603050405020304" pitchFamily="18" charset="0"/>
              <a:sym typeface="Symbol" panose="05050102010706020507" pitchFamily="18" charset="2"/>
            </a:endParaRPr>
          </a:p>
        </p:txBody>
      </p:sp>
      <p:sp>
        <p:nvSpPr>
          <p:cNvPr id="91145" name="矩形 91144"/>
          <p:cNvSpPr/>
          <p:nvPr/>
        </p:nvSpPr>
        <p:spPr>
          <a:xfrm>
            <a:off x="1416050" y="2654300"/>
            <a:ext cx="6569075" cy="457200"/>
          </a:xfrm>
          <a:prstGeom prst="rect">
            <a:avLst/>
          </a:prstGeom>
          <a:noFill/>
          <a:ln w="9525">
            <a:noFill/>
          </a:ln>
        </p:spPr>
        <p:txBody>
          <a:bodyPr wrap="none" anchor="ctr" anchorCtr="0">
            <a:spAutoFit/>
          </a:bodyPr>
          <a:p>
            <a:pPr>
              <a:spcBef>
                <a:spcPct val="50000"/>
              </a:spcBef>
            </a:pPr>
            <a:r>
              <a:rPr lang="zh-CN" altLang="en-US" sz="2400" i="1" dirty="0">
                <a:solidFill>
                  <a:schemeClr val="tx2"/>
                </a:solidFill>
                <a:latin typeface="Times New Roman" panose="02020603050405020304" pitchFamily="18" charset="0"/>
                <a:sym typeface="Symbol" panose="05050102010706020507" pitchFamily="18" charset="2"/>
              </a:rPr>
              <a:t> </a:t>
            </a:r>
            <a:r>
              <a:rPr lang="en-US" altLang="zh-CN" sz="2400" baseline="-25000" dirty="0">
                <a:solidFill>
                  <a:schemeClr val="tx2"/>
                </a:solidFill>
                <a:latin typeface="Times New Roman" panose="02020603050405020304" pitchFamily="18" charset="0"/>
                <a:sym typeface="Symbol" panose="05050102010706020507" pitchFamily="18" charset="2"/>
              </a:rPr>
              <a:t>L </a:t>
            </a:r>
            <a:r>
              <a:rPr lang="zh-CN" altLang="en-US" sz="2400" i="1" dirty="0">
                <a:solidFill>
                  <a:schemeClr val="tx2"/>
                </a:solidFill>
                <a:latin typeface="Times New Roman" panose="02020603050405020304" pitchFamily="18" charset="0"/>
                <a:sym typeface="Symbol" panose="05050102010706020507" pitchFamily="18" charset="2"/>
              </a:rPr>
              <a:t>、</a:t>
            </a:r>
            <a:r>
              <a:rPr lang="zh-CN" altLang="en-US" sz="2400" baseline="-25000" dirty="0">
                <a:solidFill>
                  <a:schemeClr val="tx2"/>
                </a:solidFill>
                <a:latin typeface="Times New Roman" panose="02020603050405020304" pitchFamily="18" charset="0"/>
                <a:sym typeface="Symbol" panose="05050102010706020507" pitchFamily="18" charset="2"/>
              </a:rPr>
              <a:t> </a:t>
            </a:r>
            <a:r>
              <a:rPr lang="zh-CN" altLang="en-US" sz="2400" i="1" dirty="0">
                <a:solidFill>
                  <a:schemeClr val="tx2"/>
                </a:solidFill>
                <a:latin typeface="Times New Roman" panose="02020603050405020304" pitchFamily="18" charset="0"/>
                <a:sym typeface="Symbol" panose="05050102010706020507" pitchFamily="18" charset="2"/>
              </a:rPr>
              <a:t> </a:t>
            </a:r>
            <a:r>
              <a:rPr lang="en-US" altLang="zh-CN" sz="2400" baseline="-25000" dirty="0">
                <a:solidFill>
                  <a:schemeClr val="tx2"/>
                </a:solidFill>
                <a:latin typeface="Times New Roman" panose="02020603050405020304" pitchFamily="18" charset="0"/>
                <a:sym typeface="Symbol" panose="05050102010706020507" pitchFamily="18" charset="2"/>
              </a:rPr>
              <a:t>L</a:t>
            </a:r>
            <a:r>
              <a:rPr lang="en-US" altLang="zh-CN" sz="2400" i="1" dirty="0">
                <a:solidFill>
                  <a:schemeClr val="tx2"/>
                </a:solidFill>
                <a:latin typeface="Times New Roman" panose="02020603050405020304" pitchFamily="18" charset="0"/>
                <a:sym typeface="Symbol" panose="05050102010706020507" pitchFamily="18" charset="2"/>
              </a:rPr>
              <a:t> </a:t>
            </a:r>
            <a:r>
              <a:rPr lang="zh-CN" altLang="en-US" sz="2400" dirty="0">
                <a:solidFill>
                  <a:schemeClr val="tx2"/>
                </a:solidFill>
                <a:latin typeface="Times New Roman" panose="02020603050405020304" pitchFamily="18" charset="0"/>
                <a:sym typeface="Symbol" panose="05050102010706020507" pitchFamily="18" charset="2"/>
              </a:rPr>
              <a:t>与电流</a:t>
            </a:r>
            <a:r>
              <a:rPr lang="en-US" altLang="zh-CN" sz="2400" i="1" dirty="0">
                <a:solidFill>
                  <a:schemeClr val="tx2"/>
                </a:solidFill>
                <a:latin typeface="Times New Roman" panose="02020603050405020304" pitchFamily="18" charset="0"/>
                <a:sym typeface="Symbol" panose="05050102010706020507" pitchFamily="18" charset="2"/>
              </a:rPr>
              <a:t>i </a:t>
            </a:r>
            <a:r>
              <a:rPr lang="zh-CN" altLang="en-US" sz="2400" dirty="0">
                <a:solidFill>
                  <a:schemeClr val="tx2"/>
                </a:solidFill>
                <a:latin typeface="Times New Roman" panose="02020603050405020304" pitchFamily="18" charset="0"/>
                <a:sym typeface="Symbol" panose="05050102010706020507" pitchFamily="18" charset="2"/>
              </a:rPr>
              <a:t>的参考方向成右手螺旋关系。</a:t>
            </a:r>
            <a:endParaRPr lang="zh-CN" altLang="en-US" sz="2400" dirty="0">
              <a:solidFill>
                <a:schemeClr val="tx2"/>
              </a:solidFill>
              <a:latin typeface="Times New Roman" panose="02020603050405020304" pitchFamily="18" charset="0"/>
              <a:sym typeface="Symbol" panose="05050102010706020507" pitchFamily="18" charset="2"/>
            </a:endParaRPr>
          </a:p>
        </p:txBody>
      </p:sp>
      <p:sp>
        <p:nvSpPr>
          <p:cNvPr id="91146" name="矩形 91145"/>
          <p:cNvSpPr/>
          <p:nvPr/>
        </p:nvSpPr>
        <p:spPr>
          <a:xfrm>
            <a:off x="1416050" y="3340100"/>
            <a:ext cx="5670550" cy="457200"/>
          </a:xfrm>
          <a:prstGeom prst="rect">
            <a:avLst/>
          </a:prstGeom>
          <a:noFill/>
          <a:ln w="9525">
            <a:noFill/>
          </a:ln>
        </p:spPr>
        <p:txBody>
          <a:bodyPr wrap="none" anchor="ctr" anchorCtr="0">
            <a:spAutoFit/>
          </a:bodyPr>
          <a:p>
            <a:pPr>
              <a:spcBef>
                <a:spcPct val="50000"/>
              </a:spcBef>
            </a:pPr>
            <a:r>
              <a:rPr lang="zh-CN" altLang="en-US" sz="2400" dirty="0">
                <a:solidFill>
                  <a:schemeClr val="tx2"/>
                </a:solidFill>
                <a:latin typeface="Times New Roman" panose="02020603050405020304" pitchFamily="18" charset="0"/>
                <a:sym typeface="Symbol" panose="05050102010706020507" pitchFamily="18" charset="2"/>
              </a:rPr>
              <a:t>电感元件是实际线圈的一种理想化模型。</a:t>
            </a:r>
            <a:endParaRPr lang="zh-CN" altLang="en-US" sz="2400" dirty="0">
              <a:solidFill>
                <a:schemeClr val="tx2"/>
              </a:solidFill>
              <a:latin typeface="Times New Roman" panose="02020603050405020304" pitchFamily="18" charset="0"/>
              <a:sym typeface="Symbol" panose="05050102010706020507" pitchFamily="18" charset="2"/>
            </a:endParaRPr>
          </a:p>
        </p:txBody>
      </p:sp>
      <p:sp>
        <p:nvSpPr>
          <p:cNvPr id="91147" name="文本框 91146"/>
          <p:cNvSpPr txBox="1"/>
          <p:nvPr/>
        </p:nvSpPr>
        <p:spPr>
          <a:xfrm>
            <a:off x="2082800" y="6043613"/>
            <a:ext cx="3505200" cy="519112"/>
          </a:xfrm>
          <a:prstGeom prst="rect">
            <a:avLst/>
          </a:prstGeom>
          <a:noFill/>
          <a:ln w="9525">
            <a:noFill/>
          </a:ln>
        </p:spPr>
        <p:txBody>
          <a:bodyPr anchor="ctr" anchorCtr="0">
            <a:spAutoFit/>
          </a:bodyPr>
          <a:p>
            <a:pPr algn="ctr">
              <a:spcBef>
                <a:spcPct val="50000"/>
              </a:spcBef>
            </a:pPr>
            <a:r>
              <a:rPr lang="en-US" altLang="zh-CN" i="1" dirty="0">
                <a:solidFill>
                  <a:schemeClr val="tx2"/>
                </a:solidFill>
                <a:latin typeface="Times New Roman" panose="02020603050405020304" pitchFamily="18" charset="0"/>
              </a:rPr>
              <a:t>u</a:t>
            </a:r>
            <a:r>
              <a:rPr lang="en-US" altLang="zh-CN" dirty="0">
                <a:solidFill>
                  <a:schemeClr val="tx2"/>
                </a:solidFill>
                <a:latin typeface="Times New Roman" panose="02020603050405020304" pitchFamily="18" charset="0"/>
              </a:rPr>
              <a:t>, </a:t>
            </a:r>
            <a:r>
              <a:rPr lang="en-US" altLang="zh-CN" i="1" dirty="0">
                <a:solidFill>
                  <a:schemeClr val="tx2"/>
                </a:solidFill>
                <a:latin typeface="Times New Roman" panose="02020603050405020304" pitchFamily="18" charset="0"/>
              </a:rPr>
              <a:t>i</a:t>
            </a:r>
            <a:r>
              <a:rPr lang="en-US" altLang="zh-CN" dirty="0">
                <a:solidFill>
                  <a:schemeClr val="tx2"/>
                </a:solidFill>
                <a:latin typeface="Times New Roman" panose="02020603050405020304" pitchFamily="18" charset="0"/>
              </a:rPr>
              <a:t> </a:t>
            </a:r>
            <a:r>
              <a:rPr lang="zh-CN" altLang="en-US" dirty="0">
                <a:solidFill>
                  <a:schemeClr val="tx2"/>
                </a:solidFill>
                <a:latin typeface="Times New Roman" panose="02020603050405020304" pitchFamily="18" charset="0"/>
              </a:rPr>
              <a:t>取关联参考方向</a:t>
            </a:r>
            <a:r>
              <a:rPr lang="en-US" altLang="zh-CN" dirty="0">
                <a:solidFill>
                  <a:schemeClr val="tx2"/>
                </a:solidFill>
                <a:latin typeface="Times New Roman" panose="02020603050405020304" pitchFamily="18" charset="0"/>
              </a:rPr>
              <a:t>:</a:t>
            </a:r>
            <a:endParaRPr lang="en-US" altLang="zh-CN" dirty="0">
              <a:solidFill>
                <a:schemeClr val="tx2"/>
              </a:solidFill>
              <a:latin typeface="Times New Roman" panose="02020603050405020304" pitchFamily="18" charset="0"/>
            </a:endParaRPr>
          </a:p>
        </p:txBody>
      </p:sp>
      <p:graphicFrame>
        <p:nvGraphicFramePr>
          <p:cNvPr id="91148" name="对象 91147"/>
          <p:cNvGraphicFramePr>
            <a:graphicFrameLocks noChangeAspect="1"/>
          </p:cNvGraphicFramePr>
          <p:nvPr/>
        </p:nvGraphicFramePr>
        <p:xfrm>
          <a:off x="5788025" y="5588000"/>
          <a:ext cx="2257425" cy="974725"/>
        </p:xfrm>
        <a:graphic>
          <a:graphicData uri="http://schemas.openxmlformats.org/presentationml/2006/ole">
            <mc:AlternateContent xmlns:mc="http://schemas.openxmlformats.org/markup-compatibility/2006">
              <mc:Choice xmlns:v="urn:schemas-microsoft-com:vml" Requires="v">
                <p:oleObj spid="_x0000_s3438" name="" r:id="rId9" imgW="1129665" imgH="487680" progId="">
                  <p:embed/>
                </p:oleObj>
              </mc:Choice>
              <mc:Fallback>
                <p:oleObj name="" r:id="rId9" imgW="1129665" imgH="487680" progId="">
                  <p:embed/>
                  <p:pic>
                    <p:nvPicPr>
                      <p:cNvPr id="0" name="图片 3437"/>
                      <p:cNvPicPr/>
                      <p:nvPr/>
                    </p:nvPicPr>
                    <p:blipFill>
                      <a:blip r:embed="rId10"/>
                      <a:stretch>
                        <a:fillRect/>
                      </a:stretch>
                    </p:blipFill>
                    <p:spPr>
                      <a:xfrm>
                        <a:off x="5788025" y="5588000"/>
                        <a:ext cx="2257425" cy="974725"/>
                      </a:xfrm>
                      <a:prstGeom prst="rect">
                        <a:avLst/>
                      </a:prstGeom>
                      <a:noFill/>
                      <a:ln w="38100">
                        <a:noFill/>
                        <a:miter/>
                      </a:ln>
                    </p:spPr>
                  </p:pic>
                </p:oleObj>
              </mc:Fallback>
            </mc:AlternateContent>
          </a:graphicData>
        </a:graphic>
      </p:graphicFrame>
      <p:sp>
        <p:nvSpPr>
          <p:cNvPr id="91149" name="文本框 91148"/>
          <p:cNvSpPr txBox="1"/>
          <p:nvPr/>
        </p:nvSpPr>
        <p:spPr>
          <a:xfrm>
            <a:off x="2082800" y="4025900"/>
            <a:ext cx="7137400" cy="1160463"/>
          </a:xfrm>
          <a:prstGeom prst="rect">
            <a:avLst/>
          </a:prstGeom>
          <a:noFill/>
          <a:ln w="9525">
            <a:noFill/>
          </a:ln>
        </p:spPr>
        <p:txBody>
          <a:bodyPr anchor="ctr" anchorCtr="0">
            <a:spAutoFit/>
          </a:bodyPr>
          <a:p>
            <a:pPr algn="ctr">
              <a:spcBef>
                <a:spcPct val="50000"/>
              </a:spcBef>
            </a:pPr>
            <a:r>
              <a:rPr lang="zh-CN" altLang="en-US" dirty="0">
                <a:solidFill>
                  <a:schemeClr val="tx2"/>
                </a:solidFill>
                <a:latin typeface="Times New Roman" panose="02020603050405020304" pitchFamily="18" charset="0"/>
              </a:rPr>
              <a:t>电感 </a:t>
            </a:r>
            <a:r>
              <a:rPr lang="en-US" altLang="zh-CN" i="1" dirty="0">
                <a:solidFill>
                  <a:schemeClr val="tx2"/>
                </a:solidFill>
                <a:latin typeface="Times New Roman" panose="02020603050405020304" pitchFamily="18" charset="0"/>
              </a:rPr>
              <a:t>L </a:t>
            </a:r>
            <a:r>
              <a:rPr lang="zh-CN" altLang="en-US" dirty="0">
                <a:solidFill>
                  <a:schemeClr val="tx2"/>
                </a:solidFill>
                <a:latin typeface="Times New Roman" panose="02020603050405020304" pitchFamily="18" charset="0"/>
              </a:rPr>
              <a:t>的单位：</a:t>
            </a:r>
            <a:r>
              <a:rPr lang="en-US" altLang="zh-CN" dirty="0">
                <a:solidFill>
                  <a:schemeClr val="tx2"/>
                </a:solidFill>
                <a:latin typeface="Times New Roman" panose="02020603050405020304" pitchFamily="18" charset="0"/>
              </a:rPr>
              <a:t>H(</a:t>
            </a:r>
            <a:r>
              <a:rPr lang="zh-CN" altLang="en-US" dirty="0">
                <a:solidFill>
                  <a:schemeClr val="tx2"/>
                </a:solidFill>
                <a:latin typeface="Times New Roman" panose="02020603050405020304" pitchFamily="18" charset="0"/>
              </a:rPr>
              <a:t>亨</a:t>
            </a:r>
            <a:r>
              <a:rPr lang="en-US" altLang="zh-CN" dirty="0">
                <a:solidFill>
                  <a:schemeClr val="tx2"/>
                </a:solidFill>
                <a:latin typeface="Times New Roman" panose="02020603050405020304" pitchFamily="18" charset="0"/>
              </a:rPr>
              <a:t>)   (Henry</a:t>
            </a:r>
            <a:r>
              <a:rPr lang="zh-CN" altLang="en-US" dirty="0">
                <a:solidFill>
                  <a:schemeClr val="tx2"/>
                </a:solidFill>
                <a:latin typeface="Times New Roman" panose="02020603050405020304" pitchFamily="18" charset="0"/>
              </a:rPr>
              <a:t>，亨利</a:t>
            </a:r>
            <a:r>
              <a:rPr lang="en-US" altLang="zh-CN" dirty="0">
                <a:solidFill>
                  <a:schemeClr val="tx2"/>
                </a:solidFill>
                <a:latin typeface="Times New Roman" panose="02020603050405020304" pitchFamily="18" charset="0"/>
              </a:rPr>
              <a:t>)</a:t>
            </a:r>
            <a:endParaRPr lang="en-US" altLang="zh-CN" dirty="0">
              <a:solidFill>
                <a:schemeClr val="tx2"/>
              </a:solidFill>
              <a:latin typeface="Times New Roman" panose="02020603050405020304" pitchFamily="18" charset="0"/>
            </a:endParaRPr>
          </a:p>
          <a:p>
            <a:pPr algn="ctr">
              <a:spcBef>
                <a:spcPct val="50000"/>
              </a:spcBef>
            </a:pPr>
            <a:r>
              <a:rPr lang="en-US" altLang="zh-CN" dirty="0">
                <a:solidFill>
                  <a:schemeClr val="tx2"/>
                </a:solidFill>
                <a:latin typeface="Times New Roman" panose="02020603050405020304" pitchFamily="18" charset="0"/>
              </a:rPr>
              <a:t>                       H=Wb/A=V•s/A=</a:t>
            </a:r>
            <a:r>
              <a:rPr lang="en-US" altLang="zh-CN" dirty="0">
                <a:solidFill>
                  <a:schemeClr val="tx2"/>
                </a:solidFill>
                <a:latin typeface="Times New Roman" panose="02020603050405020304" pitchFamily="18" charset="0"/>
                <a:sym typeface="Symbol" panose="05050102010706020507" pitchFamily="18" charset="2"/>
              </a:rPr>
              <a:t>•s</a:t>
            </a:r>
            <a:endParaRPr lang="en-US" altLang="zh-CN" dirty="0">
              <a:solidFill>
                <a:schemeClr val="tx2"/>
              </a:solidFill>
              <a:latin typeface="Times New Roman" panose="02020603050405020304" pitchFamily="18" charset="0"/>
            </a:endParaRPr>
          </a:p>
        </p:txBody>
      </p:sp>
      <p:sp>
        <p:nvSpPr>
          <p:cNvPr id="91150" name="文本框 91149"/>
          <p:cNvSpPr txBox="1"/>
          <p:nvPr/>
        </p:nvSpPr>
        <p:spPr>
          <a:xfrm>
            <a:off x="179388" y="87313"/>
            <a:ext cx="4892675" cy="519112"/>
          </a:xfrm>
          <a:prstGeom prst="rect">
            <a:avLst/>
          </a:prstGeom>
          <a:noFill/>
          <a:ln w="9525">
            <a:noFill/>
          </a:ln>
        </p:spPr>
        <p:txBody>
          <a:bodyPr>
            <a:spAutoFit/>
          </a:bodyPr>
          <a:p>
            <a:pPr>
              <a:spcBef>
                <a:spcPct val="50000"/>
              </a:spcBef>
            </a:pPr>
            <a:r>
              <a:rPr lang="zh-CN" altLang="en-US" dirty="0">
                <a:latin typeface="Times New Roman" panose="02020603050405020304" pitchFamily="18" charset="0"/>
              </a:rPr>
              <a:t>二、 </a:t>
            </a:r>
            <a:r>
              <a:rPr lang="zh-CN" altLang="en-US" dirty="0">
                <a:solidFill>
                  <a:srgbClr val="2520F2"/>
                </a:solidFill>
                <a:latin typeface="Times New Roman" panose="02020603050405020304" pitchFamily="18" charset="0"/>
              </a:rPr>
              <a:t>电感元件</a:t>
            </a:r>
            <a:r>
              <a:rPr lang="zh-CN" altLang="en-US" dirty="0">
                <a:latin typeface="Times New Roman" panose="02020603050405020304" pitchFamily="18" charset="0"/>
              </a:rPr>
              <a:t>的交流电路</a:t>
            </a:r>
            <a:endParaRPr lang="zh-CN" altLang="en-US" dirty="0">
              <a:latin typeface="Times New Roman" panose="02020603050405020304" pitchFamily="18" charset="0"/>
            </a:endParaRPr>
          </a:p>
        </p:txBody>
      </p:sp>
      <p:sp>
        <p:nvSpPr>
          <p:cNvPr id="75788"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1150"/>
                                        </p:tgtEl>
                                        <p:attrNameLst>
                                          <p:attrName>style.visibility</p:attrName>
                                        </p:attrNameLst>
                                      </p:cBhvr>
                                      <p:to>
                                        <p:strVal val="visible"/>
                                      </p:to>
                                    </p:set>
                                    <p:anim calcmode="lin" valueType="num">
                                      <p:cBhvr additive="base">
                                        <p:cTn id="7" dur="500" fill="hold"/>
                                        <p:tgtEl>
                                          <p:spTgt spid="91150"/>
                                        </p:tgtEl>
                                        <p:attrNameLst>
                                          <p:attrName>ppt_x</p:attrName>
                                        </p:attrNameLst>
                                      </p:cBhvr>
                                      <p:tavLst>
                                        <p:tav tm="0">
                                          <p:val>
                                            <p:strVal val="0-#ppt_w/2"/>
                                          </p:val>
                                        </p:tav>
                                        <p:tav tm="100000">
                                          <p:val>
                                            <p:strVal val="#ppt_x"/>
                                          </p:val>
                                        </p:tav>
                                      </p:tavLst>
                                    </p:anim>
                                    <p:anim calcmode="lin" valueType="num">
                                      <p:cBhvr additive="base">
                                        <p:cTn id="8" dur="500" fill="hold"/>
                                        <p:tgtEl>
                                          <p:spTgt spid="91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1143"/>
                                        </p:tgtEl>
                                        <p:attrNameLst>
                                          <p:attrName>style.visibility</p:attrName>
                                        </p:attrNameLst>
                                      </p:cBhvr>
                                      <p:to>
                                        <p:strVal val="visible"/>
                                      </p:to>
                                    </p:set>
                                    <p:anim calcmode="lin" valueType="num">
                                      <p:cBhvr additive="base">
                                        <p:cTn id="19" dur="500" fill="hold"/>
                                        <p:tgtEl>
                                          <p:spTgt spid="91143"/>
                                        </p:tgtEl>
                                        <p:attrNameLst>
                                          <p:attrName>ppt_x</p:attrName>
                                        </p:attrNameLst>
                                      </p:cBhvr>
                                      <p:tavLst>
                                        <p:tav tm="0">
                                          <p:val>
                                            <p:strVal val="0-#ppt_w/2"/>
                                          </p:val>
                                        </p:tav>
                                        <p:tav tm="100000">
                                          <p:val>
                                            <p:strVal val="#ppt_x"/>
                                          </p:val>
                                        </p:tav>
                                      </p:tavLst>
                                    </p:anim>
                                    <p:anim calcmode="lin" valueType="num">
                                      <p:cBhvr additive="base">
                                        <p:cTn id="20" dur="500" fill="hold"/>
                                        <p:tgtEl>
                                          <p:spTgt spid="9114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1144"/>
                                        </p:tgtEl>
                                        <p:attrNameLst>
                                          <p:attrName>style.visibility</p:attrName>
                                        </p:attrNameLst>
                                      </p:cBhvr>
                                      <p:to>
                                        <p:strVal val="visible"/>
                                      </p:to>
                                    </p:set>
                                    <p:anim calcmode="lin" valueType="num">
                                      <p:cBhvr additive="base">
                                        <p:cTn id="25" dur="500" fill="hold"/>
                                        <p:tgtEl>
                                          <p:spTgt spid="91144"/>
                                        </p:tgtEl>
                                        <p:attrNameLst>
                                          <p:attrName>ppt_x</p:attrName>
                                        </p:attrNameLst>
                                      </p:cBhvr>
                                      <p:tavLst>
                                        <p:tav tm="0">
                                          <p:val>
                                            <p:strVal val="0-#ppt_w/2"/>
                                          </p:val>
                                        </p:tav>
                                        <p:tav tm="100000">
                                          <p:val>
                                            <p:strVal val="#ppt_x"/>
                                          </p:val>
                                        </p:tav>
                                      </p:tavLst>
                                    </p:anim>
                                    <p:anim calcmode="lin" valueType="num">
                                      <p:cBhvr additive="base">
                                        <p:cTn id="26" dur="500" fill="hold"/>
                                        <p:tgtEl>
                                          <p:spTgt spid="91144"/>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91145"/>
                                        </p:tgtEl>
                                        <p:attrNameLst>
                                          <p:attrName>style.visibility</p:attrName>
                                        </p:attrNameLst>
                                      </p:cBhvr>
                                      <p:to>
                                        <p:strVal val="visible"/>
                                      </p:to>
                                    </p:set>
                                    <p:anim calcmode="lin" valueType="num">
                                      <p:cBhvr additive="base">
                                        <p:cTn id="31" dur="500" fill="hold"/>
                                        <p:tgtEl>
                                          <p:spTgt spid="91145"/>
                                        </p:tgtEl>
                                        <p:attrNameLst>
                                          <p:attrName>ppt_x</p:attrName>
                                        </p:attrNameLst>
                                      </p:cBhvr>
                                      <p:tavLst>
                                        <p:tav tm="0">
                                          <p:val>
                                            <p:strVal val="0-#ppt_w/2"/>
                                          </p:val>
                                        </p:tav>
                                        <p:tav tm="100000">
                                          <p:val>
                                            <p:strVal val="#ppt_x"/>
                                          </p:val>
                                        </p:tav>
                                      </p:tavLst>
                                    </p:anim>
                                    <p:anim calcmode="lin" valueType="num">
                                      <p:cBhvr additive="base">
                                        <p:cTn id="32" dur="500" fill="hold"/>
                                        <p:tgtEl>
                                          <p:spTgt spid="91145"/>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91146"/>
                                        </p:tgtEl>
                                        <p:attrNameLst>
                                          <p:attrName>style.visibility</p:attrName>
                                        </p:attrNameLst>
                                      </p:cBhvr>
                                      <p:to>
                                        <p:strVal val="visible"/>
                                      </p:to>
                                    </p:set>
                                    <p:anim calcmode="lin" valueType="num">
                                      <p:cBhvr additive="base">
                                        <p:cTn id="37" dur="500" fill="hold"/>
                                        <p:tgtEl>
                                          <p:spTgt spid="91146"/>
                                        </p:tgtEl>
                                        <p:attrNameLst>
                                          <p:attrName>ppt_x</p:attrName>
                                        </p:attrNameLst>
                                      </p:cBhvr>
                                      <p:tavLst>
                                        <p:tav tm="0">
                                          <p:val>
                                            <p:strVal val="0-#ppt_w/2"/>
                                          </p:val>
                                        </p:tav>
                                        <p:tav tm="100000">
                                          <p:val>
                                            <p:strVal val="#ppt_x"/>
                                          </p:val>
                                        </p:tav>
                                      </p:tavLst>
                                    </p:anim>
                                    <p:anim calcmode="lin" valueType="num">
                                      <p:cBhvr additive="base">
                                        <p:cTn id="38" dur="500" fill="hold"/>
                                        <p:tgtEl>
                                          <p:spTgt spid="91146"/>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91138"/>
                                        </p:tgtEl>
                                        <p:attrNameLst>
                                          <p:attrName>style.visibility</p:attrName>
                                        </p:attrNameLst>
                                      </p:cBhvr>
                                      <p:to>
                                        <p:strVal val="visible"/>
                                      </p:to>
                                    </p:set>
                                    <p:anim calcmode="lin" valueType="num">
                                      <p:cBhvr additive="base">
                                        <p:cTn id="43" dur="500" fill="hold"/>
                                        <p:tgtEl>
                                          <p:spTgt spid="91138"/>
                                        </p:tgtEl>
                                        <p:attrNameLst>
                                          <p:attrName>ppt_x</p:attrName>
                                        </p:attrNameLst>
                                      </p:cBhvr>
                                      <p:tavLst>
                                        <p:tav tm="0">
                                          <p:val>
                                            <p:strVal val="0-#ppt_w/2"/>
                                          </p:val>
                                        </p:tav>
                                        <p:tav tm="100000">
                                          <p:val>
                                            <p:strVal val="#ppt_x"/>
                                          </p:val>
                                        </p:tav>
                                      </p:tavLst>
                                    </p:anim>
                                    <p:anim calcmode="lin" valueType="num">
                                      <p:cBhvr additive="base">
                                        <p:cTn id="44" dur="500" fill="hold"/>
                                        <p:tgtEl>
                                          <p:spTgt spid="91138"/>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4" presetClass="entr" presetSubtype="0" fill="hold" grpId="0" nodeType="clickEffect">
                                  <p:stCondLst>
                                    <p:cond delay="0"/>
                                  </p:stCondLst>
                                  <p:childTnLst>
                                    <p:set>
                                      <p:cBhvr>
                                        <p:cTn id="48" dur="1" fill="hold">
                                          <p:stCondLst>
                                            <p:cond delay="499"/>
                                          </p:stCondLst>
                                        </p:cTn>
                                        <p:tgtEl>
                                          <p:spTgt spid="91149"/>
                                        </p:tgtEl>
                                        <p:attrNameLst>
                                          <p:attrName>style.visibility</p:attrName>
                                        </p:attrNameLst>
                                      </p:cBhvr>
                                      <p:to>
                                        <p:strVal val="visible"/>
                                      </p:to>
                                    </p:set>
                                    <p:anim calcmode="lin" valueType="num">
                                      <p:cBhvr>
                                        <p:cTn id="49" dur="1" fill="hold"/>
                                        <p:tgtEl>
                                          <p:spTgt spid="91149"/>
                                        </p:tgtEl>
                                      </p:cBhvr>
                                    </p:anim>
                                  </p:childTnLst>
                                </p:cTn>
                              </p:par>
                            </p:childTnLst>
                          </p:cTn>
                        </p:par>
                      </p:childTnLst>
                    </p:cTn>
                  </p:par>
                  <p:par>
                    <p:cTn id="50" fill="hold">
                      <p:stCondLst>
                        <p:cond delay="indefinite"/>
                      </p:stCondLst>
                      <p:childTnLst>
                        <p:par>
                          <p:cTn id="51" fill="hold">
                            <p:stCondLst>
                              <p:cond delay="0"/>
                            </p:stCondLst>
                            <p:childTnLst>
                              <p:par>
                                <p:cTn id="52" presetID="2" presetClass="entr" presetSubtype="2" fill="hold" grpId="0" nodeType="clickEffect">
                                  <p:stCondLst>
                                    <p:cond delay="0"/>
                                  </p:stCondLst>
                                  <p:childTnLst>
                                    <p:set>
                                      <p:cBhvr>
                                        <p:cTn id="53" dur="1" fill="hold">
                                          <p:stCondLst>
                                            <p:cond delay="0"/>
                                          </p:stCondLst>
                                        </p:cTn>
                                        <p:tgtEl>
                                          <p:spTgt spid="91147"/>
                                        </p:tgtEl>
                                        <p:attrNameLst>
                                          <p:attrName>style.visibility</p:attrName>
                                        </p:attrNameLst>
                                      </p:cBhvr>
                                      <p:to>
                                        <p:strVal val="visible"/>
                                      </p:to>
                                    </p:set>
                                    <p:anim calcmode="lin" valueType="num">
                                      <p:cBhvr additive="base">
                                        <p:cTn id="54" dur="500" fill="hold"/>
                                        <p:tgtEl>
                                          <p:spTgt spid="91147"/>
                                        </p:tgtEl>
                                        <p:attrNameLst>
                                          <p:attrName>ppt_x</p:attrName>
                                        </p:attrNameLst>
                                      </p:cBhvr>
                                      <p:tavLst>
                                        <p:tav tm="0">
                                          <p:val>
                                            <p:strVal val="1+#ppt_w/2"/>
                                          </p:val>
                                        </p:tav>
                                        <p:tav tm="100000">
                                          <p:val>
                                            <p:strVal val="#ppt_x"/>
                                          </p:val>
                                        </p:tav>
                                      </p:tavLst>
                                    </p:anim>
                                    <p:anim calcmode="lin" valueType="num">
                                      <p:cBhvr additive="base">
                                        <p:cTn id="55" dur="500" fill="hold"/>
                                        <p:tgtEl>
                                          <p:spTgt spid="91147"/>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4" presetClass="entr" presetSubtype="0" fill="hold" nodeType="clickEffect">
                                  <p:stCondLst>
                                    <p:cond delay="0"/>
                                  </p:stCondLst>
                                  <p:childTnLst>
                                    <p:set>
                                      <p:cBhvr>
                                        <p:cTn id="59" dur="1" fill="hold">
                                          <p:stCondLst>
                                            <p:cond delay="499"/>
                                          </p:stCondLst>
                                        </p:cTn>
                                        <p:tgtEl>
                                          <p:spTgt spid="91148"/>
                                        </p:tgtEl>
                                        <p:attrNameLst>
                                          <p:attrName>style.visibility</p:attrName>
                                        </p:attrNameLst>
                                      </p:cBhvr>
                                      <p:to>
                                        <p:strVal val="visible"/>
                                      </p:to>
                                    </p:set>
                                    <p:anim calcmode="lin" valueType="num">
                                      <p:cBhvr>
                                        <p:cTn id="60" dur="1" fill="hold"/>
                                        <p:tgtEl>
                                          <p:spTgt spid="91148"/>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3" grpId="0"/>
      <p:bldP spid="91144" grpId="0"/>
      <p:bldP spid="91145" grpId="0"/>
      <p:bldP spid="91146" grpId="0"/>
      <p:bldP spid="91147" grpId="0"/>
      <p:bldP spid="91149" grpId="0"/>
      <p:bldP spid="91150"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62" name="文本框 92161"/>
          <p:cNvSpPr txBox="1"/>
          <p:nvPr/>
        </p:nvSpPr>
        <p:spPr>
          <a:xfrm>
            <a:off x="603250" y="852488"/>
            <a:ext cx="7162800" cy="1004887"/>
          </a:xfrm>
          <a:prstGeom prst="rect">
            <a:avLst/>
          </a:prstGeom>
          <a:noFill/>
          <a:ln w="9525">
            <a:noFill/>
          </a:ln>
        </p:spPr>
        <p:txBody>
          <a:bodyPr anchor="ctr" anchorCtr="0">
            <a:spAutoFit/>
          </a:bodyPr>
          <a:p>
            <a:pPr>
              <a:spcBef>
                <a:spcPct val="50000"/>
              </a:spcBef>
            </a:pPr>
            <a:r>
              <a:rPr lang="zh-CN" altLang="en-US" sz="2400" dirty="0">
                <a:solidFill>
                  <a:schemeClr val="tx2"/>
                </a:solidFill>
                <a:latin typeface="Times New Roman" panose="02020603050405020304" pitchFamily="18" charset="0"/>
              </a:rPr>
              <a:t>当 </a:t>
            </a:r>
            <a:r>
              <a:rPr lang="en-US" altLang="zh-CN" sz="2400" i="1" dirty="0">
                <a:solidFill>
                  <a:schemeClr val="tx2"/>
                </a:solidFill>
                <a:latin typeface="Times New Roman" panose="02020603050405020304" pitchFamily="18" charset="0"/>
              </a:rPr>
              <a:t>i </a:t>
            </a:r>
            <a:r>
              <a:rPr lang="zh-CN" altLang="en-US" sz="2400" dirty="0">
                <a:solidFill>
                  <a:schemeClr val="tx2"/>
                </a:solidFill>
                <a:latin typeface="Times New Roman" panose="02020603050405020304" pitchFamily="18" charset="0"/>
              </a:rPr>
              <a:t>为常数</a:t>
            </a:r>
            <a:r>
              <a:rPr lang="en-US" altLang="zh-CN" sz="2400" dirty="0">
                <a:solidFill>
                  <a:schemeClr val="tx2"/>
                </a:solidFill>
                <a:latin typeface="Times New Roman" panose="02020603050405020304" pitchFamily="18" charset="0"/>
              </a:rPr>
              <a:t>(</a:t>
            </a:r>
            <a:r>
              <a:rPr lang="zh-CN" altLang="en-US" sz="2400" dirty="0">
                <a:solidFill>
                  <a:schemeClr val="tx2"/>
                </a:solidFill>
                <a:latin typeface="Times New Roman" panose="02020603050405020304" pitchFamily="18" charset="0"/>
              </a:rPr>
              <a:t>直流</a:t>
            </a:r>
            <a:r>
              <a:rPr lang="en-US" altLang="zh-CN" sz="2400" dirty="0">
                <a:solidFill>
                  <a:schemeClr val="tx2"/>
                </a:solidFill>
                <a:latin typeface="Times New Roman" panose="02020603050405020304" pitchFamily="18" charset="0"/>
              </a:rPr>
              <a:t>)</a:t>
            </a:r>
            <a:r>
              <a:rPr lang="zh-CN" altLang="en-US" sz="2400" dirty="0">
                <a:solidFill>
                  <a:schemeClr val="tx2"/>
                </a:solidFill>
                <a:latin typeface="Times New Roman" panose="02020603050405020304" pitchFamily="18" charset="0"/>
              </a:rPr>
              <a:t>时，</a:t>
            </a:r>
            <a:r>
              <a:rPr lang="en-US" altLang="zh-CN" sz="2400" dirty="0">
                <a:solidFill>
                  <a:schemeClr val="tx2"/>
                </a:solidFill>
                <a:latin typeface="Times New Roman" panose="02020603050405020304" pitchFamily="18" charset="0"/>
              </a:rPr>
              <a:t>d</a:t>
            </a:r>
            <a:r>
              <a:rPr lang="en-US" altLang="zh-CN" sz="2400" i="1" dirty="0">
                <a:solidFill>
                  <a:schemeClr val="tx2"/>
                </a:solidFill>
                <a:latin typeface="Times New Roman" panose="02020603050405020304" pitchFamily="18" charset="0"/>
              </a:rPr>
              <a:t>i</a:t>
            </a:r>
            <a:r>
              <a:rPr lang="en-US" altLang="zh-CN" sz="2400" dirty="0">
                <a:solidFill>
                  <a:schemeClr val="tx2"/>
                </a:solidFill>
                <a:latin typeface="Times New Roman" panose="02020603050405020304" pitchFamily="18" charset="0"/>
              </a:rPr>
              <a:t>/d</a:t>
            </a:r>
            <a:r>
              <a:rPr lang="en-US" altLang="zh-CN" sz="2400" i="1" dirty="0">
                <a:solidFill>
                  <a:schemeClr val="tx2"/>
                </a:solidFill>
                <a:latin typeface="Times New Roman" panose="02020603050405020304" pitchFamily="18" charset="0"/>
              </a:rPr>
              <a:t>t </a:t>
            </a:r>
            <a:r>
              <a:rPr lang="en-US" altLang="zh-CN" sz="2400" dirty="0">
                <a:solidFill>
                  <a:schemeClr val="tx2"/>
                </a:solidFill>
                <a:latin typeface="Times New Roman" panose="02020603050405020304" pitchFamily="18" charset="0"/>
              </a:rPr>
              <a:t>=0 </a:t>
            </a:r>
            <a:r>
              <a:rPr lang="en-US" altLang="zh-CN" sz="2400" dirty="0">
                <a:solidFill>
                  <a:schemeClr val="tx2"/>
                </a:solidFill>
                <a:latin typeface="Times New Roman" panose="02020603050405020304" pitchFamily="18" charset="0"/>
                <a:sym typeface="Symbol" panose="05050102010706020507" pitchFamily="18" charset="2"/>
              </a:rPr>
              <a:t> </a:t>
            </a:r>
            <a:r>
              <a:rPr lang="en-US" altLang="zh-CN" sz="2400" i="1" dirty="0">
                <a:solidFill>
                  <a:schemeClr val="tx2"/>
                </a:solidFill>
                <a:latin typeface="Times New Roman" panose="02020603050405020304" pitchFamily="18" charset="0"/>
                <a:sym typeface="Symbol" panose="05050102010706020507" pitchFamily="18" charset="2"/>
              </a:rPr>
              <a:t>u</a:t>
            </a:r>
            <a:r>
              <a:rPr lang="en-US" altLang="zh-CN" sz="2400" dirty="0">
                <a:solidFill>
                  <a:schemeClr val="tx2"/>
                </a:solidFill>
                <a:latin typeface="Times New Roman" panose="02020603050405020304" pitchFamily="18" charset="0"/>
                <a:sym typeface="Symbol" panose="05050102010706020507" pitchFamily="18" charset="2"/>
              </a:rPr>
              <a:t>=0</a:t>
            </a:r>
            <a:r>
              <a:rPr lang="zh-CN" altLang="en-US" sz="2400" dirty="0">
                <a:solidFill>
                  <a:schemeClr val="tx2"/>
                </a:solidFill>
                <a:latin typeface="Times New Roman" panose="02020603050405020304" pitchFamily="18" charset="0"/>
                <a:sym typeface="Symbol" panose="05050102010706020507" pitchFamily="18" charset="2"/>
              </a:rPr>
              <a:t>。</a:t>
            </a:r>
            <a:endParaRPr lang="zh-CN" altLang="en-US" sz="2400" dirty="0">
              <a:solidFill>
                <a:schemeClr val="tx2"/>
              </a:solidFill>
              <a:latin typeface="Times New Roman" panose="02020603050405020304" pitchFamily="18" charset="0"/>
              <a:sym typeface="Symbol" panose="05050102010706020507" pitchFamily="18" charset="2"/>
            </a:endParaRPr>
          </a:p>
          <a:p>
            <a:pPr>
              <a:spcBef>
                <a:spcPct val="50000"/>
              </a:spcBef>
            </a:pPr>
            <a:r>
              <a:rPr lang="zh-CN" altLang="en-US" sz="2400" dirty="0">
                <a:solidFill>
                  <a:schemeClr val="tx2"/>
                </a:solidFill>
                <a:latin typeface="Times New Roman" panose="02020603050405020304" pitchFamily="18" charset="0"/>
                <a:sym typeface="Symbol" panose="05050102010706020507" pitchFamily="18" charset="2"/>
              </a:rPr>
              <a:t>电感在直流电路中相当于短路；</a:t>
            </a:r>
            <a:endParaRPr lang="zh-CN" altLang="en-US" sz="2400" dirty="0">
              <a:solidFill>
                <a:schemeClr val="tx2"/>
              </a:solidFill>
              <a:latin typeface="Times New Roman" panose="02020603050405020304" pitchFamily="18" charset="0"/>
            </a:endParaRPr>
          </a:p>
        </p:txBody>
      </p:sp>
      <p:sp>
        <p:nvSpPr>
          <p:cNvPr id="92163" name="文本框 92162"/>
          <p:cNvSpPr txBox="1"/>
          <p:nvPr/>
        </p:nvSpPr>
        <p:spPr>
          <a:xfrm>
            <a:off x="603250" y="2238375"/>
            <a:ext cx="7086600" cy="639763"/>
          </a:xfrm>
          <a:prstGeom prst="rect">
            <a:avLst/>
          </a:prstGeom>
          <a:noFill/>
          <a:ln w="9525">
            <a:noFill/>
          </a:ln>
        </p:spPr>
        <p:txBody>
          <a:bodyPr anchor="ctr" anchorCtr="0">
            <a:spAutoFit/>
          </a:bodyPr>
          <a:p>
            <a:pPr marL="571500" indent="-571500" algn="just">
              <a:lnSpc>
                <a:spcPct val="150000"/>
              </a:lnSpc>
              <a:spcBef>
                <a:spcPct val="50000"/>
              </a:spcBef>
            </a:pPr>
            <a:r>
              <a:rPr lang="zh-CN" altLang="en-US" sz="2400" dirty="0">
                <a:solidFill>
                  <a:schemeClr val="tx2"/>
                </a:solidFill>
                <a:latin typeface="Times New Roman" panose="02020603050405020304" pitchFamily="18" charset="0"/>
              </a:rPr>
              <a:t>表达式前的正、负号与</a:t>
            </a:r>
            <a:r>
              <a:rPr lang="zh-CN" altLang="en-US" sz="2400" i="1" dirty="0">
                <a:solidFill>
                  <a:schemeClr val="tx2"/>
                </a:solidFill>
                <a:latin typeface="Times New Roman" panose="02020603050405020304" pitchFamily="18" charset="0"/>
              </a:rPr>
              <a:t>u</a:t>
            </a:r>
            <a:r>
              <a:rPr lang="zh-CN" altLang="en-US" sz="2400" dirty="0">
                <a:solidFill>
                  <a:schemeClr val="tx2"/>
                </a:solidFill>
                <a:latin typeface="Times New Roman" panose="02020603050405020304" pitchFamily="18" charset="0"/>
              </a:rPr>
              <a:t>，</a:t>
            </a:r>
            <a:r>
              <a:rPr lang="zh-CN" altLang="en-US" sz="2400" i="1" dirty="0">
                <a:solidFill>
                  <a:schemeClr val="tx2"/>
                </a:solidFill>
                <a:latin typeface="Times New Roman" panose="02020603050405020304" pitchFamily="18" charset="0"/>
              </a:rPr>
              <a:t>i  </a:t>
            </a:r>
            <a:r>
              <a:rPr lang="zh-CN" altLang="en-US" sz="2400" dirty="0">
                <a:solidFill>
                  <a:schemeClr val="tx2"/>
                </a:solidFill>
                <a:latin typeface="Times New Roman" panose="02020603050405020304" pitchFamily="18" charset="0"/>
              </a:rPr>
              <a:t>的参考方向有关。</a:t>
            </a:r>
            <a:endParaRPr lang="zh-CN" altLang="en-US" sz="2400" i="1" dirty="0">
              <a:solidFill>
                <a:schemeClr val="tx2"/>
              </a:solidFill>
              <a:latin typeface="Times New Roman" panose="02020603050405020304" pitchFamily="18" charset="0"/>
            </a:endParaRPr>
          </a:p>
        </p:txBody>
      </p:sp>
      <p:sp>
        <p:nvSpPr>
          <p:cNvPr id="92164" name="矩形 92163"/>
          <p:cNvSpPr/>
          <p:nvPr/>
        </p:nvSpPr>
        <p:spPr>
          <a:xfrm>
            <a:off x="1138238" y="3468688"/>
            <a:ext cx="2952750" cy="639762"/>
          </a:xfrm>
          <a:prstGeom prst="rect">
            <a:avLst/>
          </a:prstGeom>
          <a:noFill/>
          <a:ln w="9525">
            <a:noFill/>
          </a:ln>
        </p:spPr>
        <p:txBody>
          <a:bodyPr wrap="none">
            <a:spAutoFit/>
          </a:bodyPr>
          <a:p>
            <a:pPr>
              <a:lnSpc>
                <a:spcPct val="150000"/>
              </a:lnSpc>
              <a:spcBef>
                <a:spcPct val="50000"/>
              </a:spcBef>
            </a:pPr>
            <a:r>
              <a:rPr lang="zh-CN" altLang="en-US" sz="2400" dirty="0">
                <a:solidFill>
                  <a:schemeClr val="tx2"/>
                </a:solidFill>
                <a:latin typeface="Times New Roman" panose="02020603050405020304" pitchFamily="18" charset="0"/>
              </a:rPr>
              <a:t>当 </a:t>
            </a:r>
            <a:r>
              <a:rPr lang="zh-CN" altLang="en-US" sz="2400" i="1" dirty="0">
                <a:solidFill>
                  <a:schemeClr val="tx2"/>
                </a:solidFill>
                <a:latin typeface="Times New Roman" panose="02020603050405020304" pitchFamily="18" charset="0"/>
              </a:rPr>
              <a:t>u</a:t>
            </a:r>
            <a:r>
              <a:rPr lang="zh-CN" altLang="en-US" sz="2400" dirty="0">
                <a:solidFill>
                  <a:schemeClr val="tx2"/>
                </a:solidFill>
                <a:latin typeface="Times New Roman" panose="02020603050405020304" pitchFamily="18" charset="0"/>
              </a:rPr>
              <a:t>，</a:t>
            </a:r>
            <a:r>
              <a:rPr lang="zh-CN" altLang="en-US" sz="2400" i="1" dirty="0">
                <a:solidFill>
                  <a:schemeClr val="tx2"/>
                </a:solidFill>
                <a:latin typeface="Times New Roman" panose="02020603050405020304" pitchFamily="18" charset="0"/>
              </a:rPr>
              <a:t>i</a:t>
            </a:r>
            <a:r>
              <a:rPr lang="zh-CN" altLang="en-US" sz="2400" dirty="0">
                <a:solidFill>
                  <a:schemeClr val="tx2"/>
                </a:solidFill>
                <a:latin typeface="Times New Roman" panose="02020603050405020304" pitchFamily="18" charset="0"/>
              </a:rPr>
              <a:t>为关联方向时</a:t>
            </a:r>
            <a:endParaRPr lang="zh-CN" altLang="en-US" sz="2400" i="1" dirty="0">
              <a:solidFill>
                <a:schemeClr val="tx2"/>
              </a:solidFill>
              <a:latin typeface="Times New Roman" panose="02020603050405020304" pitchFamily="18" charset="0"/>
            </a:endParaRPr>
          </a:p>
        </p:txBody>
      </p:sp>
      <p:sp>
        <p:nvSpPr>
          <p:cNvPr id="92165" name="矩形 92164"/>
          <p:cNvSpPr/>
          <p:nvPr/>
        </p:nvSpPr>
        <p:spPr>
          <a:xfrm>
            <a:off x="1138238" y="5254625"/>
            <a:ext cx="2876550" cy="457200"/>
          </a:xfrm>
          <a:prstGeom prst="rect">
            <a:avLst/>
          </a:prstGeom>
          <a:noFill/>
          <a:ln w="9525">
            <a:noFill/>
          </a:ln>
        </p:spPr>
        <p:txBody>
          <a:bodyPr wrap="none">
            <a:spAutoFit/>
          </a:bodyPr>
          <a:p>
            <a:pPr eaLnBrk="1" hangingPunct="1"/>
            <a:r>
              <a:rPr lang="en-US" altLang="zh-CN" sz="2400" i="1" dirty="0">
                <a:solidFill>
                  <a:schemeClr val="tx2"/>
                </a:solidFill>
                <a:latin typeface="Times New Roman" panose="02020603050405020304" pitchFamily="18" charset="0"/>
              </a:rPr>
              <a:t>u</a:t>
            </a:r>
            <a:r>
              <a:rPr lang="zh-CN" altLang="en-US" sz="2400" dirty="0">
                <a:solidFill>
                  <a:schemeClr val="tx2"/>
                </a:solidFill>
                <a:latin typeface="Times New Roman" panose="02020603050405020304" pitchFamily="18" charset="0"/>
              </a:rPr>
              <a:t>，</a:t>
            </a:r>
            <a:r>
              <a:rPr lang="en-US" altLang="zh-CN" sz="2400" i="1" dirty="0">
                <a:solidFill>
                  <a:schemeClr val="tx2"/>
                </a:solidFill>
                <a:latin typeface="Times New Roman" panose="02020603050405020304" pitchFamily="18" charset="0"/>
              </a:rPr>
              <a:t>i</a:t>
            </a:r>
            <a:r>
              <a:rPr lang="zh-CN" altLang="en-US" sz="2400" dirty="0">
                <a:solidFill>
                  <a:schemeClr val="tx2"/>
                </a:solidFill>
                <a:latin typeface="Times New Roman" panose="02020603050405020304" pitchFamily="18" charset="0"/>
              </a:rPr>
              <a:t>为非关联方向时</a:t>
            </a:r>
            <a:endParaRPr lang="zh-CN" altLang="en-US" sz="2400" i="1" dirty="0">
              <a:solidFill>
                <a:schemeClr val="tx2"/>
              </a:solidFill>
              <a:latin typeface="Times New Roman" panose="02020603050405020304" pitchFamily="18" charset="0"/>
            </a:endParaRPr>
          </a:p>
        </p:txBody>
      </p:sp>
      <p:graphicFrame>
        <p:nvGraphicFramePr>
          <p:cNvPr id="92166" name="对象 92165"/>
          <p:cNvGraphicFramePr>
            <a:graphicFrameLocks noChangeAspect="1"/>
          </p:cNvGraphicFramePr>
          <p:nvPr/>
        </p:nvGraphicFramePr>
        <p:xfrm>
          <a:off x="4641850" y="3468688"/>
          <a:ext cx="1311275" cy="939800"/>
        </p:xfrm>
        <a:graphic>
          <a:graphicData uri="http://schemas.openxmlformats.org/presentationml/2006/ole">
            <mc:AlternateContent xmlns:mc="http://schemas.openxmlformats.org/markup-compatibility/2006">
              <mc:Choice xmlns:v="urn:schemas-microsoft-com:vml" Requires="v">
                <p:oleObj spid="_x0000_s3442" name="" r:id="rId1" imgW="678815" imgH="487045" progId="">
                  <p:embed/>
                </p:oleObj>
              </mc:Choice>
              <mc:Fallback>
                <p:oleObj name="" r:id="rId1" imgW="678815" imgH="487045" progId="">
                  <p:embed/>
                  <p:pic>
                    <p:nvPicPr>
                      <p:cNvPr id="0" name="图片 3441"/>
                      <p:cNvPicPr/>
                      <p:nvPr/>
                    </p:nvPicPr>
                    <p:blipFill>
                      <a:blip r:embed="rId2"/>
                      <a:stretch>
                        <a:fillRect/>
                      </a:stretch>
                    </p:blipFill>
                    <p:spPr>
                      <a:xfrm>
                        <a:off x="4641850" y="3468688"/>
                        <a:ext cx="1311275" cy="939800"/>
                      </a:xfrm>
                      <a:prstGeom prst="rect">
                        <a:avLst/>
                      </a:prstGeom>
                      <a:noFill/>
                      <a:ln w="38100">
                        <a:noFill/>
                        <a:miter/>
                      </a:ln>
                    </p:spPr>
                  </p:pic>
                </p:oleObj>
              </mc:Fallback>
            </mc:AlternateContent>
          </a:graphicData>
        </a:graphic>
      </p:graphicFrame>
      <p:graphicFrame>
        <p:nvGraphicFramePr>
          <p:cNvPr id="92167" name="对象 92166"/>
          <p:cNvGraphicFramePr>
            <a:graphicFrameLocks noChangeAspect="1"/>
          </p:cNvGraphicFramePr>
          <p:nvPr/>
        </p:nvGraphicFramePr>
        <p:xfrm>
          <a:off x="4414838" y="5000625"/>
          <a:ext cx="1538287" cy="939800"/>
        </p:xfrm>
        <a:graphic>
          <a:graphicData uri="http://schemas.openxmlformats.org/presentationml/2006/ole">
            <mc:AlternateContent xmlns:mc="http://schemas.openxmlformats.org/markup-compatibility/2006">
              <mc:Choice xmlns:v="urn:schemas-microsoft-com:vml" Requires="v">
                <p:oleObj spid="_x0000_s3437" name="" r:id="rId3" imgW="794385" imgH="487045" progId="">
                  <p:embed/>
                </p:oleObj>
              </mc:Choice>
              <mc:Fallback>
                <p:oleObj name="" r:id="rId3" imgW="794385" imgH="487045" progId="">
                  <p:embed/>
                  <p:pic>
                    <p:nvPicPr>
                      <p:cNvPr id="0" name="图片 3436"/>
                      <p:cNvPicPr/>
                      <p:nvPr/>
                    </p:nvPicPr>
                    <p:blipFill>
                      <a:blip r:embed="rId4"/>
                      <a:stretch>
                        <a:fillRect/>
                      </a:stretch>
                    </p:blipFill>
                    <p:spPr>
                      <a:xfrm>
                        <a:off x="4414838" y="5000625"/>
                        <a:ext cx="1538287" cy="939800"/>
                      </a:xfrm>
                      <a:prstGeom prst="rect">
                        <a:avLst/>
                      </a:prstGeom>
                      <a:noFill/>
                      <a:ln w="38100">
                        <a:noFill/>
                        <a:miter/>
                      </a:ln>
                    </p:spPr>
                  </p:pic>
                </p:oleObj>
              </mc:Fallback>
            </mc:AlternateContent>
          </a:graphicData>
        </a:graphic>
      </p:graphicFrame>
      <p:graphicFrame>
        <p:nvGraphicFramePr>
          <p:cNvPr id="92168" name="对象 92167"/>
          <p:cNvGraphicFramePr>
            <a:graphicFrameLocks noChangeAspect="1"/>
          </p:cNvGraphicFramePr>
          <p:nvPr/>
        </p:nvGraphicFramePr>
        <p:xfrm>
          <a:off x="6750050" y="2460625"/>
          <a:ext cx="2032000" cy="2014538"/>
        </p:xfrm>
        <a:graphic>
          <a:graphicData uri="http://schemas.openxmlformats.org/presentationml/2006/ole">
            <mc:AlternateContent xmlns:mc="http://schemas.openxmlformats.org/markup-compatibility/2006">
              <mc:Choice xmlns:v="urn:schemas-microsoft-com:vml" Requires="v">
                <p:oleObj spid="_x0000_s3439" name="" r:id="rId5" imgW="2035810" imgH="2014855" progId="Visio.Drawing.11">
                  <p:embed/>
                </p:oleObj>
              </mc:Choice>
              <mc:Fallback>
                <p:oleObj name="" r:id="rId5" imgW="2035810" imgH="2014855" progId="Visio.Drawing.11">
                  <p:embed/>
                  <p:pic>
                    <p:nvPicPr>
                      <p:cNvPr id="0" name="图片 3438"/>
                      <p:cNvPicPr/>
                      <p:nvPr/>
                    </p:nvPicPr>
                    <p:blipFill>
                      <a:blip r:embed="rId6"/>
                      <a:stretch>
                        <a:fillRect/>
                      </a:stretch>
                    </p:blipFill>
                    <p:spPr>
                      <a:xfrm>
                        <a:off x="6750050" y="2460625"/>
                        <a:ext cx="2032000" cy="2014538"/>
                      </a:xfrm>
                      <a:prstGeom prst="rect">
                        <a:avLst/>
                      </a:prstGeom>
                      <a:noFill/>
                      <a:ln w="38100">
                        <a:noFill/>
                        <a:miter/>
                      </a:ln>
                    </p:spPr>
                  </p:pic>
                </p:oleObj>
              </mc:Fallback>
            </mc:AlternateContent>
          </a:graphicData>
        </a:graphic>
      </p:graphicFrame>
      <p:graphicFrame>
        <p:nvGraphicFramePr>
          <p:cNvPr id="92169" name="对象 92168"/>
          <p:cNvGraphicFramePr>
            <a:graphicFrameLocks noChangeAspect="1"/>
          </p:cNvGraphicFramePr>
          <p:nvPr/>
        </p:nvGraphicFramePr>
        <p:xfrm>
          <a:off x="6750050" y="4560888"/>
          <a:ext cx="2032000" cy="2012950"/>
        </p:xfrm>
        <a:graphic>
          <a:graphicData uri="http://schemas.openxmlformats.org/presentationml/2006/ole">
            <mc:AlternateContent xmlns:mc="http://schemas.openxmlformats.org/markup-compatibility/2006">
              <mc:Choice xmlns:v="urn:schemas-microsoft-com:vml" Requires="v">
                <p:oleObj spid="_x0000_s3440" name="" r:id="rId7" imgW="2077085" imgH="2054860" progId="Visio.Drawing.11">
                  <p:embed/>
                </p:oleObj>
              </mc:Choice>
              <mc:Fallback>
                <p:oleObj name="" r:id="rId7" imgW="2077085" imgH="2054860" progId="Visio.Drawing.11">
                  <p:embed/>
                  <p:pic>
                    <p:nvPicPr>
                      <p:cNvPr id="0" name="图片 3439"/>
                      <p:cNvPicPr/>
                      <p:nvPr/>
                    </p:nvPicPr>
                    <p:blipFill>
                      <a:blip r:embed="rId8"/>
                      <a:stretch>
                        <a:fillRect/>
                      </a:stretch>
                    </p:blipFill>
                    <p:spPr>
                      <a:xfrm>
                        <a:off x="6750050" y="4560888"/>
                        <a:ext cx="2032000" cy="2012950"/>
                      </a:xfrm>
                      <a:prstGeom prst="rect">
                        <a:avLst/>
                      </a:prstGeom>
                      <a:noFill/>
                      <a:ln w="38100">
                        <a:noFill/>
                        <a:miter/>
                      </a:ln>
                    </p:spPr>
                  </p:pic>
                </p:oleObj>
              </mc:Fallback>
            </mc:AlternateContent>
          </a:graphicData>
        </a:graphic>
      </p:graphicFrame>
      <p:sp>
        <p:nvSpPr>
          <p:cNvPr id="76810"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graphicFrame>
        <p:nvGraphicFramePr>
          <p:cNvPr id="76811" name="对象 10"/>
          <p:cNvGraphicFramePr>
            <a:graphicFrameLocks noChangeAspect="1"/>
          </p:cNvGraphicFramePr>
          <p:nvPr/>
        </p:nvGraphicFramePr>
        <p:xfrm>
          <a:off x="6251575" y="-84137"/>
          <a:ext cx="2257425" cy="974725"/>
        </p:xfrm>
        <a:graphic>
          <a:graphicData uri="http://schemas.openxmlformats.org/presentationml/2006/ole">
            <mc:AlternateContent xmlns:mc="http://schemas.openxmlformats.org/markup-compatibility/2006">
              <mc:Choice xmlns:v="urn:schemas-microsoft-com:vml" Requires="v">
                <p:oleObj spid="_x0000_s3441" name="" r:id="rId9" imgW="1129665" imgH="487680" progId="">
                  <p:embed/>
                </p:oleObj>
              </mc:Choice>
              <mc:Fallback>
                <p:oleObj name="" r:id="rId9" imgW="1129665" imgH="487680" progId="">
                  <p:embed/>
                  <p:pic>
                    <p:nvPicPr>
                      <p:cNvPr id="0" name="图片 3440"/>
                      <p:cNvPicPr/>
                      <p:nvPr/>
                    </p:nvPicPr>
                    <p:blipFill>
                      <a:blip r:embed="rId10"/>
                      <a:stretch>
                        <a:fillRect/>
                      </a:stretch>
                    </p:blipFill>
                    <p:spPr>
                      <a:xfrm>
                        <a:off x="6251575" y="-84137"/>
                        <a:ext cx="2257425" cy="974725"/>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92162"/>
                                        </p:tgtEl>
                                        <p:attrNameLst>
                                          <p:attrName>style.visibility</p:attrName>
                                        </p:attrNameLst>
                                      </p:cBhvr>
                                      <p:to>
                                        <p:strVal val="visible"/>
                                      </p:to>
                                    </p:set>
                                    <p:anim calcmode="lin" valueType="num">
                                      <p:cBhvr>
                                        <p:cTn id="7" dur="1" fill="hold"/>
                                        <p:tgtEl>
                                          <p:spTgt spid="92162"/>
                                        </p:tgtEl>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92163"/>
                                        </p:tgtEl>
                                        <p:attrNameLst>
                                          <p:attrName>style.visibility</p:attrName>
                                        </p:attrNameLst>
                                      </p:cBhvr>
                                      <p:to>
                                        <p:strVal val="visible"/>
                                      </p:to>
                                    </p:set>
                                    <p:anim calcmode="lin" valueType="num">
                                      <p:cBhvr>
                                        <p:cTn id="12" dur="1" fill="hold"/>
                                        <p:tgtEl>
                                          <p:spTgt spid="92163"/>
                                        </p:tgtEl>
                                      </p:cBhvr>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92168"/>
                                        </p:tgtEl>
                                        <p:attrNameLst>
                                          <p:attrName>style.visibility</p:attrName>
                                        </p:attrNameLst>
                                      </p:cBhvr>
                                      <p:to>
                                        <p:strVal val="visible"/>
                                      </p:to>
                                    </p:set>
                                    <p:anim calcmode="lin" valueType="num">
                                      <p:cBhvr additive="base">
                                        <p:cTn id="17" dur="500" fill="hold"/>
                                        <p:tgtEl>
                                          <p:spTgt spid="92168"/>
                                        </p:tgtEl>
                                        <p:attrNameLst>
                                          <p:attrName>ppt_x</p:attrName>
                                        </p:attrNameLst>
                                      </p:cBhvr>
                                      <p:tavLst>
                                        <p:tav tm="0">
                                          <p:val>
                                            <p:strVal val="0-#ppt_w/2"/>
                                          </p:val>
                                        </p:tav>
                                        <p:tav tm="100000">
                                          <p:val>
                                            <p:strVal val="#ppt_x"/>
                                          </p:val>
                                        </p:tav>
                                      </p:tavLst>
                                    </p:anim>
                                    <p:anim calcmode="lin" valueType="num">
                                      <p:cBhvr additive="base">
                                        <p:cTn id="18" dur="500" fill="hold"/>
                                        <p:tgtEl>
                                          <p:spTgt spid="92168"/>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4" presetClass="entr" presetSubtype="0" fill="hold" grpId="0" nodeType="clickEffect">
                                  <p:stCondLst>
                                    <p:cond delay="0"/>
                                  </p:stCondLst>
                                  <p:childTnLst>
                                    <p:set>
                                      <p:cBhvr>
                                        <p:cTn id="22" dur="1" fill="hold">
                                          <p:stCondLst>
                                            <p:cond delay="499"/>
                                          </p:stCondLst>
                                        </p:cTn>
                                        <p:tgtEl>
                                          <p:spTgt spid="92164"/>
                                        </p:tgtEl>
                                        <p:attrNameLst>
                                          <p:attrName>style.visibility</p:attrName>
                                        </p:attrNameLst>
                                      </p:cBhvr>
                                      <p:to>
                                        <p:strVal val="visible"/>
                                      </p:to>
                                    </p:set>
                                    <p:anim calcmode="lin" valueType="num">
                                      <p:cBhvr>
                                        <p:cTn id="23" dur="1" fill="hold"/>
                                        <p:tgtEl>
                                          <p:spTgt spid="92164"/>
                                        </p:tgtEl>
                                      </p:cBhvr>
                                    </p:anim>
                                  </p:childTnLst>
                                </p:cTn>
                              </p:par>
                            </p:childTnLst>
                          </p:cTn>
                        </p:par>
                      </p:childTnLst>
                    </p:cTn>
                  </p:par>
                  <p:par>
                    <p:cTn id="24" fill="hold">
                      <p:stCondLst>
                        <p:cond delay="indefinite"/>
                      </p:stCondLst>
                      <p:childTnLst>
                        <p:par>
                          <p:cTn id="25" fill="hold">
                            <p:stCondLst>
                              <p:cond delay="0"/>
                            </p:stCondLst>
                            <p:childTnLst>
                              <p:par>
                                <p:cTn id="26" presetID="24" presetClass="entr" presetSubtype="0" fill="hold" nodeType="clickEffect">
                                  <p:stCondLst>
                                    <p:cond delay="0"/>
                                  </p:stCondLst>
                                  <p:childTnLst>
                                    <p:set>
                                      <p:cBhvr>
                                        <p:cTn id="27" dur="1" fill="hold">
                                          <p:stCondLst>
                                            <p:cond delay="499"/>
                                          </p:stCondLst>
                                        </p:cTn>
                                        <p:tgtEl>
                                          <p:spTgt spid="92166"/>
                                        </p:tgtEl>
                                        <p:attrNameLst>
                                          <p:attrName>style.visibility</p:attrName>
                                        </p:attrNameLst>
                                      </p:cBhvr>
                                      <p:to>
                                        <p:strVal val="visible"/>
                                      </p:to>
                                    </p:set>
                                    <p:anim calcmode="lin" valueType="num">
                                      <p:cBhvr>
                                        <p:cTn id="28" dur="1" fill="hold"/>
                                        <p:tgtEl>
                                          <p:spTgt spid="92166"/>
                                        </p:tgtEl>
                                      </p:cBhvr>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92169"/>
                                        </p:tgtEl>
                                        <p:attrNameLst>
                                          <p:attrName>style.visibility</p:attrName>
                                        </p:attrNameLst>
                                      </p:cBhvr>
                                      <p:to>
                                        <p:strVal val="visible"/>
                                      </p:to>
                                    </p:set>
                                    <p:anim calcmode="lin" valueType="num">
                                      <p:cBhvr additive="base">
                                        <p:cTn id="33" dur="500" fill="hold"/>
                                        <p:tgtEl>
                                          <p:spTgt spid="92169"/>
                                        </p:tgtEl>
                                        <p:attrNameLst>
                                          <p:attrName>ppt_x</p:attrName>
                                        </p:attrNameLst>
                                      </p:cBhvr>
                                      <p:tavLst>
                                        <p:tav tm="0">
                                          <p:val>
                                            <p:strVal val="#ppt_x"/>
                                          </p:val>
                                        </p:tav>
                                        <p:tav tm="100000">
                                          <p:val>
                                            <p:strVal val="#ppt_x"/>
                                          </p:val>
                                        </p:tav>
                                      </p:tavLst>
                                    </p:anim>
                                    <p:anim calcmode="lin" valueType="num">
                                      <p:cBhvr additive="base">
                                        <p:cTn id="34" dur="500" fill="hold"/>
                                        <p:tgtEl>
                                          <p:spTgt spid="92169"/>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4" presetClass="entr" presetSubtype="0" fill="hold" grpId="0" nodeType="clickEffect">
                                  <p:stCondLst>
                                    <p:cond delay="0"/>
                                  </p:stCondLst>
                                  <p:childTnLst>
                                    <p:set>
                                      <p:cBhvr>
                                        <p:cTn id="38" dur="1" fill="hold">
                                          <p:stCondLst>
                                            <p:cond delay="499"/>
                                          </p:stCondLst>
                                        </p:cTn>
                                        <p:tgtEl>
                                          <p:spTgt spid="92165"/>
                                        </p:tgtEl>
                                        <p:attrNameLst>
                                          <p:attrName>style.visibility</p:attrName>
                                        </p:attrNameLst>
                                      </p:cBhvr>
                                      <p:to>
                                        <p:strVal val="visible"/>
                                      </p:to>
                                    </p:set>
                                    <p:anim calcmode="lin" valueType="num">
                                      <p:cBhvr>
                                        <p:cTn id="39" dur="1" fill="hold"/>
                                        <p:tgtEl>
                                          <p:spTgt spid="92165"/>
                                        </p:tgtEl>
                                      </p:cBhvr>
                                    </p:anim>
                                  </p:childTnLst>
                                </p:cTn>
                              </p:par>
                            </p:childTnLst>
                          </p:cTn>
                        </p:par>
                      </p:childTnLst>
                    </p:cTn>
                  </p:par>
                  <p:par>
                    <p:cTn id="40" fill="hold">
                      <p:stCondLst>
                        <p:cond delay="indefinite"/>
                      </p:stCondLst>
                      <p:childTnLst>
                        <p:par>
                          <p:cTn id="41" fill="hold">
                            <p:stCondLst>
                              <p:cond delay="0"/>
                            </p:stCondLst>
                            <p:childTnLst>
                              <p:par>
                                <p:cTn id="42" presetID="24" presetClass="entr" presetSubtype="0" fill="hold" nodeType="clickEffect">
                                  <p:stCondLst>
                                    <p:cond delay="0"/>
                                  </p:stCondLst>
                                  <p:childTnLst>
                                    <p:set>
                                      <p:cBhvr>
                                        <p:cTn id="43" dur="1" fill="hold">
                                          <p:stCondLst>
                                            <p:cond delay="499"/>
                                          </p:stCondLst>
                                        </p:cTn>
                                        <p:tgtEl>
                                          <p:spTgt spid="92167"/>
                                        </p:tgtEl>
                                        <p:attrNameLst>
                                          <p:attrName>style.visibility</p:attrName>
                                        </p:attrNameLst>
                                      </p:cBhvr>
                                      <p:to>
                                        <p:strVal val="visible"/>
                                      </p:to>
                                    </p:set>
                                    <p:anim calcmode="lin" valueType="num">
                                      <p:cBhvr>
                                        <p:cTn id="44" dur="1" fill="hold"/>
                                        <p:tgtEl>
                                          <p:spTgt spid="92167"/>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2" grpId="0"/>
      <p:bldP spid="92163" grpId="0"/>
      <p:bldP spid="92164" grpId="0"/>
      <p:bldP spid="92165"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93186" name="对象 93185"/>
          <p:cNvGraphicFramePr>
            <a:graphicFrameLocks noChangeAspect="1"/>
          </p:cNvGraphicFramePr>
          <p:nvPr/>
        </p:nvGraphicFramePr>
        <p:xfrm>
          <a:off x="2074863" y="504825"/>
          <a:ext cx="3884612" cy="585788"/>
        </p:xfrm>
        <a:graphic>
          <a:graphicData uri="http://schemas.openxmlformats.org/presentationml/2006/ole">
            <mc:AlternateContent xmlns:mc="http://schemas.openxmlformats.org/markup-compatibility/2006">
              <mc:Choice xmlns:v="urn:schemas-microsoft-com:vml" Requires="v">
                <p:oleObj spid="_x0000_s3444" name="" r:id="rId1" imgW="1930400" imgH="292100" progId="">
                  <p:embed/>
                </p:oleObj>
              </mc:Choice>
              <mc:Fallback>
                <p:oleObj name="" r:id="rId1" imgW="1930400" imgH="292100" progId="">
                  <p:embed/>
                  <p:pic>
                    <p:nvPicPr>
                      <p:cNvPr id="0" name="图片 3443"/>
                      <p:cNvPicPr/>
                      <p:nvPr/>
                    </p:nvPicPr>
                    <p:blipFill>
                      <a:blip r:embed="rId2"/>
                      <a:stretch>
                        <a:fillRect/>
                      </a:stretch>
                    </p:blipFill>
                    <p:spPr>
                      <a:xfrm>
                        <a:off x="2074863" y="504825"/>
                        <a:ext cx="3884612" cy="585788"/>
                      </a:xfrm>
                      <a:prstGeom prst="rect">
                        <a:avLst/>
                      </a:prstGeom>
                      <a:noFill/>
                      <a:ln w="38100">
                        <a:noFill/>
                        <a:miter/>
                      </a:ln>
                    </p:spPr>
                  </p:pic>
                </p:oleObj>
              </mc:Fallback>
            </mc:AlternateContent>
          </a:graphicData>
        </a:graphic>
      </p:graphicFrame>
      <p:graphicFrame>
        <p:nvGraphicFramePr>
          <p:cNvPr id="93187" name="对象 93186"/>
          <p:cNvGraphicFramePr>
            <a:graphicFrameLocks noChangeAspect="1"/>
          </p:cNvGraphicFramePr>
          <p:nvPr/>
        </p:nvGraphicFramePr>
        <p:xfrm>
          <a:off x="1462088" y="1074738"/>
          <a:ext cx="7140575" cy="917575"/>
        </p:xfrm>
        <a:graphic>
          <a:graphicData uri="http://schemas.openxmlformats.org/presentationml/2006/ole">
            <mc:AlternateContent xmlns:mc="http://schemas.openxmlformats.org/markup-compatibility/2006">
              <mc:Choice xmlns:v="urn:schemas-microsoft-com:vml" Requires="v">
                <p:oleObj spid="_x0000_s3445" name="" r:id="rId3" imgW="5613400" imgH="723900" progId="">
                  <p:embed/>
                </p:oleObj>
              </mc:Choice>
              <mc:Fallback>
                <p:oleObj name="" r:id="rId3" imgW="5613400" imgH="723900" progId="">
                  <p:embed/>
                  <p:pic>
                    <p:nvPicPr>
                      <p:cNvPr id="0" name="图片 3444"/>
                      <p:cNvPicPr/>
                      <p:nvPr/>
                    </p:nvPicPr>
                    <p:blipFill>
                      <a:blip r:embed="rId4"/>
                      <a:stretch>
                        <a:fillRect/>
                      </a:stretch>
                    </p:blipFill>
                    <p:spPr>
                      <a:xfrm>
                        <a:off x="1462088" y="1074738"/>
                        <a:ext cx="7140575" cy="917575"/>
                      </a:xfrm>
                      <a:prstGeom prst="rect">
                        <a:avLst/>
                      </a:prstGeom>
                      <a:noFill/>
                      <a:ln w="38100">
                        <a:noFill/>
                        <a:miter/>
                      </a:ln>
                    </p:spPr>
                  </p:pic>
                </p:oleObj>
              </mc:Fallback>
            </mc:AlternateContent>
          </a:graphicData>
        </a:graphic>
      </p:graphicFrame>
      <p:sp>
        <p:nvSpPr>
          <p:cNvPr id="93188" name="文本框 93187"/>
          <p:cNvSpPr txBox="1"/>
          <p:nvPr/>
        </p:nvSpPr>
        <p:spPr>
          <a:xfrm>
            <a:off x="655638" y="633413"/>
            <a:ext cx="793750" cy="457200"/>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若：</a:t>
            </a:r>
            <a:endParaRPr lang="zh-CN" altLang="en-US" sz="2400" dirty="0">
              <a:latin typeface="Times New Roman" panose="02020603050405020304" pitchFamily="18" charset="0"/>
            </a:endParaRPr>
          </a:p>
        </p:txBody>
      </p:sp>
      <p:sp>
        <p:nvSpPr>
          <p:cNvPr id="93189" name="文本框 93188"/>
          <p:cNvSpPr txBox="1"/>
          <p:nvPr/>
        </p:nvSpPr>
        <p:spPr>
          <a:xfrm>
            <a:off x="655638" y="1285875"/>
            <a:ext cx="793750" cy="457200"/>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则：</a:t>
            </a:r>
            <a:endParaRPr lang="zh-CN" altLang="en-US" sz="2400" dirty="0">
              <a:latin typeface="Times New Roman" panose="02020603050405020304" pitchFamily="18" charset="0"/>
            </a:endParaRPr>
          </a:p>
        </p:txBody>
      </p:sp>
      <p:grpSp>
        <p:nvGrpSpPr>
          <p:cNvPr id="2" name="组合 93189"/>
          <p:cNvGrpSpPr/>
          <p:nvPr/>
        </p:nvGrpSpPr>
        <p:grpSpPr>
          <a:xfrm>
            <a:off x="6534150" y="4200525"/>
            <a:ext cx="2286000" cy="1857375"/>
            <a:chOff x="0" y="0"/>
            <a:chExt cx="1440" cy="1170"/>
          </a:xfrm>
        </p:grpSpPr>
        <p:graphicFrame>
          <p:nvGraphicFramePr>
            <p:cNvPr id="77844" name="对象 93190"/>
            <p:cNvGraphicFramePr>
              <a:graphicFrameLocks noChangeAspect="1"/>
            </p:cNvGraphicFramePr>
            <p:nvPr/>
          </p:nvGraphicFramePr>
          <p:xfrm>
            <a:off x="196" y="0"/>
            <a:ext cx="281" cy="281"/>
          </p:xfrm>
          <a:graphic>
            <a:graphicData uri="http://schemas.openxmlformats.org/presentationml/2006/ole">
              <mc:AlternateContent xmlns:mc="http://schemas.openxmlformats.org/markup-compatibility/2006">
                <mc:Choice xmlns:v="urn:schemas-microsoft-com:vml" Requires="v">
                  <p:oleObj spid="_x0000_s3450" name="" r:id="rId5" imgW="230505" imgH="281940" progId="">
                    <p:embed/>
                  </p:oleObj>
                </mc:Choice>
                <mc:Fallback>
                  <p:oleObj name="" r:id="rId5" imgW="230505" imgH="281940" progId="">
                    <p:embed/>
                    <p:pic>
                      <p:nvPicPr>
                        <p:cNvPr id="0" name="图片 3449"/>
                        <p:cNvPicPr/>
                        <p:nvPr/>
                      </p:nvPicPr>
                      <p:blipFill>
                        <a:blip r:embed="rId6"/>
                        <a:stretch>
                          <a:fillRect/>
                        </a:stretch>
                      </p:blipFill>
                      <p:spPr>
                        <a:xfrm>
                          <a:off x="196" y="0"/>
                          <a:ext cx="281" cy="281"/>
                        </a:xfrm>
                        <a:prstGeom prst="rect">
                          <a:avLst/>
                        </a:prstGeom>
                        <a:noFill/>
                        <a:ln w="38100">
                          <a:noFill/>
                          <a:miter/>
                        </a:ln>
                      </p:spPr>
                    </p:pic>
                  </p:oleObj>
                </mc:Fallback>
              </mc:AlternateContent>
            </a:graphicData>
          </a:graphic>
        </p:graphicFrame>
        <p:graphicFrame>
          <p:nvGraphicFramePr>
            <p:cNvPr id="77845" name="对象 93191"/>
            <p:cNvGraphicFramePr>
              <a:graphicFrameLocks noChangeAspect="1"/>
            </p:cNvGraphicFramePr>
            <p:nvPr/>
          </p:nvGraphicFramePr>
          <p:xfrm>
            <a:off x="1253" y="756"/>
            <a:ext cx="166" cy="252"/>
          </p:xfrm>
          <a:graphic>
            <a:graphicData uri="http://schemas.openxmlformats.org/presentationml/2006/ole">
              <mc:AlternateContent xmlns:mc="http://schemas.openxmlformats.org/markup-compatibility/2006">
                <mc:Choice xmlns:v="urn:schemas-microsoft-com:vml" Requires="v">
                  <p:oleObj spid="_x0000_s3443" name="" r:id="rId7" imgW="127635" imgH="268605" progId="">
                    <p:embed/>
                  </p:oleObj>
                </mc:Choice>
                <mc:Fallback>
                  <p:oleObj name="" r:id="rId7" imgW="127635" imgH="268605" progId="">
                    <p:embed/>
                    <p:pic>
                      <p:nvPicPr>
                        <p:cNvPr id="0" name="图片 3442"/>
                        <p:cNvPicPr/>
                        <p:nvPr/>
                      </p:nvPicPr>
                      <p:blipFill>
                        <a:blip r:embed="rId8"/>
                        <a:stretch>
                          <a:fillRect/>
                        </a:stretch>
                      </p:blipFill>
                      <p:spPr>
                        <a:xfrm>
                          <a:off x="1253" y="756"/>
                          <a:ext cx="166" cy="252"/>
                        </a:xfrm>
                        <a:prstGeom prst="rect">
                          <a:avLst/>
                        </a:prstGeom>
                        <a:noFill/>
                        <a:ln w="38100">
                          <a:noFill/>
                          <a:miter/>
                        </a:ln>
                      </p:spPr>
                    </p:pic>
                  </p:oleObj>
                </mc:Fallback>
              </mc:AlternateContent>
            </a:graphicData>
          </a:graphic>
        </p:graphicFrame>
        <p:grpSp>
          <p:nvGrpSpPr>
            <p:cNvPr id="77846" name="组合 93192"/>
            <p:cNvGrpSpPr/>
            <p:nvPr/>
          </p:nvGrpSpPr>
          <p:grpSpPr>
            <a:xfrm rot="2684189">
              <a:off x="0" y="344"/>
              <a:ext cx="1440" cy="826"/>
              <a:chOff x="0" y="0"/>
              <a:chExt cx="1440" cy="826"/>
            </a:xfrm>
          </p:grpSpPr>
          <p:sp>
            <p:nvSpPr>
              <p:cNvPr id="77847" name="未知"/>
              <p:cNvSpPr/>
              <p:nvPr/>
            </p:nvSpPr>
            <p:spPr>
              <a:xfrm>
                <a:off x="816" y="194"/>
                <a:ext cx="624" cy="632"/>
              </a:xfrm>
              <a:custGeom>
                <a:avLst/>
                <a:gdLst>
                  <a:gd name="txL" fmla="*/ 0 w 624"/>
                  <a:gd name="txT" fmla="*/ 0 h 624"/>
                  <a:gd name="txR" fmla="*/ 624 w 624"/>
                  <a:gd name="txB" fmla="*/ 624 h 624"/>
                </a:gdLst>
                <a:ahLst/>
                <a:cxnLst>
                  <a:cxn ang="0">
                    <a:pos x="0" y="869"/>
                  </a:cxn>
                  <a:cxn ang="0">
                    <a:pos x="624" y="0"/>
                  </a:cxn>
                </a:cxnLst>
                <a:rect l="txL" t="txT" r="txR" b="txB"/>
                <a:pathLst>
                  <a:path w="624" h="624">
                    <a:moveTo>
                      <a:pt x="0" y="624"/>
                    </a:moveTo>
                    <a:lnTo>
                      <a:pt x="624" y="0"/>
                    </a:lnTo>
                  </a:path>
                </a:pathLst>
              </a:custGeom>
              <a:noFill/>
              <a:ln w="28575" cap="flat" cmpd="sng">
                <a:solidFill>
                  <a:srgbClr val="3333FF">
                    <a:alpha val="100000"/>
                  </a:srgbClr>
                </a:solidFill>
                <a:prstDash val="solid"/>
                <a:round/>
                <a:headEnd type="none" w="med" len="med"/>
                <a:tailEnd type="stealth" w="sm" len="med"/>
              </a:ln>
            </p:spPr>
            <p:txBody>
              <a:bodyPr/>
              <a:p>
                <a:endParaRPr lang="zh-CN" altLang="en-US"/>
              </a:p>
            </p:txBody>
          </p:sp>
          <p:sp>
            <p:nvSpPr>
              <p:cNvPr id="77848" name="直接连接符 93194"/>
              <p:cNvSpPr/>
              <p:nvPr/>
            </p:nvSpPr>
            <p:spPr>
              <a:xfrm rot="-5400000" flipV="1">
                <a:off x="-5" y="5"/>
                <a:ext cx="826" cy="816"/>
              </a:xfrm>
              <a:prstGeom prst="line">
                <a:avLst/>
              </a:prstGeom>
              <a:ln w="28575" cap="flat" cmpd="sng">
                <a:solidFill>
                  <a:srgbClr val="FF0000"/>
                </a:solidFill>
                <a:prstDash val="solid"/>
                <a:headEnd type="none" w="med" len="med"/>
                <a:tailEnd type="stealth" w="sm" len="med"/>
              </a:ln>
            </p:spPr>
          </p:sp>
          <p:sp>
            <p:nvSpPr>
              <p:cNvPr id="77849" name="未知"/>
              <p:cNvSpPr/>
              <p:nvPr/>
            </p:nvSpPr>
            <p:spPr>
              <a:xfrm>
                <a:off x="720" y="625"/>
                <a:ext cx="192" cy="97"/>
              </a:xfrm>
              <a:custGeom>
                <a:avLst/>
                <a:gdLst>
                  <a:gd name="txL" fmla="*/ 0 w 192"/>
                  <a:gd name="txT" fmla="*/ 0 h 96"/>
                  <a:gd name="txR" fmla="*/ 192 w 192"/>
                  <a:gd name="txB" fmla="*/ 96 h 96"/>
                </a:gdLst>
                <a:ahLst/>
                <a:cxnLst>
                  <a:cxn ang="0">
                    <a:pos x="0" y="122"/>
                  </a:cxn>
                  <a:cxn ang="0">
                    <a:pos x="96" y="0"/>
                  </a:cxn>
                  <a:cxn ang="0">
                    <a:pos x="192" y="122"/>
                  </a:cxn>
                </a:cxnLst>
                <a:rect l="txL" t="txT" r="txR" b="txB"/>
                <a:pathLst>
                  <a:path w="192" h="96">
                    <a:moveTo>
                      <a:pt x="0" y="96"/>
                    </a:moveTo>
                    <a:lnTo>
                      <a:pt x="96" y="0"/>
                    </a:lnTo>
                    <a:lnTo>
                      <a:pt x="192" y="96"/>
                    </a:lnTo>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grpSp>
      </p:grpSp>
      <p:sp>
        <p:nvSpPr>
          <p:cNvPr id="93197" name="文本框 93196"/>
          <p:cNvSpPr txBox="1"/>
          <p:nvPr/>
        </p:nvSpPr>
        <p:spPr>
          <a:xfrm>
            <a:off x="371475" y="2843213"/>
            <a:ext cx="8016875" cy="517525"/>
          </a:xfrm>
          <a:prstGeom prst="rect">
            <a:avLst/>
          </a:prstGeom>
          <a:noFill/>
          <a:ln w="9525">
            <a:noFill/>
          </a:ln>
        </p:spPr>
        <p:txBody>
          <a:bodyPr>
            <a:spAutoFit/>
          </a:bodyPr>
          <a:p>
            <a:pPr>
              <a:spcBef>
                <a:spcPct val="50000"/>
              </a:spcBef>
            </a:pPr>
            <a:r>
              <a:rPr lang="zh-CN" altLang="en-US" sz="2400" dirty="0">
                <a:latin typeface="Times New Roman" panose="02020603050405020304" pitchFamily="18" charset="0"/>
              </a:rPr>
              <a:t>2.数量关系：  </a:t>
            </a:r>
            <a:r>
              <a:rPr lang="zh-CN" altLang="en-US" sz="2400" i="1" dirty="0">
                <a:latin typeface="Times New Roman" panose="02020603050405020304" pitchFamily="18" charset="0"/>
              </a:rPr>
              <a:t>U</a:t>
            </a:r>
            <a:r>
              <a:rPr lang="zh-CN" altLang="en-US" sz="2400" baseline="-25000" dirty="0">
                <a:latin typeface="Times New Roman" panose="02020603050405020304" pitchFamily="18" charset="0"/>
              </a:rPr>
              <a:t>m</a:t>
            </a:r>
            <a:r>
              <a:rPr lang="zh-CN" altLang="en-US" sz="2400" dirty="0">
                <a:latin typeface="Times New Roman" panose="02020603050405020304" pitchFamily="18" charset="0"/>
              </a:rPr>
              <a:t>=</a:t>
            </a:r>
            <a:r>
              <a:rPr lang="zh-CN" altLang="en-US" sz="2400" i="1" dirty="0">
                <a:latin typeface="Symbol" panose="05050102010706020507" pitchFamily="18" charset="2"/>
              </a:rPr>
              <a:t>w </a:t>
            </a:r>
            <a:r>
              <a:rPr lang="zh-CN" altLang="en-US" sz="2400" i="1" dirty="0">
                <a:latin typeface="Times New Roman" panose="02020603050405020304" pitchFamily="18" charset="0"/>
              </a:rPr>
              <a:t>LI</a:t>
            </a:r>
            <a:r>
              <a:rPr lang="zh-CN" altLang="en-US" sz="2400" baseline="-25000" dirty="0">
                <a:latin typeface="Times New Roman" panose="02020603050405020304" pitchFamily="18" charset="0"/>
              </a:rPr>
              <a:t>m</a:t>
            </a:r>
            <a:r>
              <a:rPr lang="zh-CN" altLang="en-US" sz="2400" dirty="0">
                <a:latin typeface="Times New Roman" panose="02020603050405020304" pitchFamily="18" charset="0"/>
              </a:rPr>
              <a:t>		</a:t>
            </a:r>
            <a:r>
              <a:rPr lang="zh-CN" altLang="en-US" sz="2400" i="1" dirty="0">
                <a:latin typeface="Times New Roman" panose="02020603050405020304" pitchFamily="18" charset="0"/>
              </a:rPr>
              <a:t>U</a:t>
            </a:r>
            <a:r>
              <a:rPr lang="zh-CN" altLang="en-US" sz="2400" dirty="0">
                <a:latin typeface="Times New Roman" panose="02020603050405020304" pitchFamily="18" charset="0"/>
              </a:rPr>
              <a:t>=</a:t>
            </a:r>
            <a:r>
              <a:rPr lang="zh-CN" altLang="en-US" sz="2400" i="1" dirty="0">
                <a:latin typeface="Symbol" panose="05050102010706020507" pitchFamily="18" charset="2"/>
              </a:rPr>
              <a:t>w </a:t>
            </a:r>
            <a:r>
              <a:rPr lang="zh-CN" altLang="en-US" sz="2400" i="1" dirty="0">
                <a:latin typeface="Times New Roman" panose="02020603050405020304" pitchFamily="18" charset="0"/>
              </a:rPr>
              <a:t>LI</a:t>
            </a:r>
            <a:r>
              <a:rPr lang="zh-CN" altLang="en-US" sz="2400" i="1" baseline="-25000" dirty="0">
                <a:latin typeface="Times New Roman" panose="02020603050405020304" pitchFamily="18" charset="0"/>
              </a:rPr>
              <a:t>L </a:t>
            </a:r>
            <a:r>
              <a:rPr lang="zh-CN" altLang="en-US" sz="2400" i="1" dirty="0">
                <a:latin typeface="Times New Roman" panose="02020603050405020304" pitchFamily="18" charset="0"/>
              </a:rPr>
              <a:t>            X</a:t>
            </a:r>
            <a:r>
              <a:rPr lang="zh-CN" altLang="en-US" sz="2400" i="1" baseline="-25000" dirty="0">
                <a:latin typeface="Times New Roman" panose="02020603050405020304" pitchFamily="18" charset="0"/>
              </a:rPr>
              <a:t>L</a:t>
            </a:r>
            <a:r>
              <a:rPr lang="zh-CN" altLang="en-US" sz="2400" i="1" dirty="0">
                <a:latin typeface="Times New Roman" panose="02020603050405020304" pitchFamily="18" charset="0"/>
              </a:rPr>
              <a:t>=w L</a:t>
            </a:r>
            <a:endParaRPr lang="zh-CN" altLang="en-US" sz="2400" i="1" dirty="0">
              <a:latin typeface="Times New Roman" panose="02020603050405020304" pitchFamily="18" charset="0"/>
            </a:endParaRPr>
          </a:p>
        </p:txBody>
      </p:sp>
      <p:sp>
        <p:nvSpPr>
          <p:cNvPr id="93198" name="文本框 93197"/>
          <p:cNvSpPr txBox="1"/>
          <p:nvPr/>
        </p:nvSpPr>
        <p:spPr>
          <a:xfrm>
            <a:off x="371475" y="3490913"/>
            <a:ext cx="4724400" cy="457200"/>
          </a:xfrm>
          <a:prstGeom prst="rect">
            <a:avLst/>
          </a:prstGeom>
          <a:noFill/>
          <a:ln w="9525">
            <a:noFill/>
          </a:ln>
        </p:spPr>
        <p:txBody>
          <a:bodyPr>
            <a:spAutoFit/>
          </a:bodyPr>
          <a:p>
            <a:pPr>
              <a:spcBef>
                <a:spcPct val="50000"/>
              </a:spcBef>
            </a:pPr>
            <a:r>
              <a:rPr lang="en-US" altLang="zh-CN" sz="2400" dirty="0">
                <a:latin typeface="Times New Roman" panose="02020603050405020304" pitchFamily="18" charset="0"/>
              </a:rPr>
              <a:t>3.</a:t>
            </a:r>
            <a:r>
              <a:rPr lang="zh-CN" altLang="en-US" sz="2400" dirty="0">
                <a:latin typeface="Times New Roman" panose="02020603050405020304" pitchFamily="18" charset="0"/>
              </a:rPr>
              <a:t>相位关系：   </a:t>
            </a:r>
            <a:r>
              <a:rPr lang="en-US" altLang="zh-CN" sz="2400" i="1" dirty="0">
                <a:latin typeface="Times New Roman" panose="02020603050405020304" pitchFamily="18" charset="0"/>
                <a:sym typeface="Symbol" panose="05050102010706020507" pitchFamily="18" charset="2"/>
              </a:rPr>
              <a:t>u </a:t>
            </a:r>
            <a:r>
              <a:rPr lang="zh-CN" altLang="en-US" sz="2400" dirty="0">
                <a:latin typeface="Times New Roman" panose="02020603050405020304" pitchFamily="18" charset="0"/>
                <a:sym typeface="Symbol" panose="05050102010706020507" pitchFamily="18" charset="2"/>
              </a:rPr>
              <a:t>超前</a:t>
            </a:r>
            <a:r>
              <a:rPr lang="zh-CN" altLang="en-US" sz="2400" i="1" dirty="0">
                <a:latin typeface="Times New Roman" panose="02020603050405020304" pitchFamily="18" charset="0"/>
                <a:sym typeface="Symbol" panose="05050102010706020507" pitchFamily="18" charset="2"/>
              </a:rPr>
              <a:t> </a:t>
            </a:r>
            <a:r>
              <a:rPr lang="en-US" altLang="zh-CN" sz="2400" i="1" dirty="0">
                <a:latin typeface="Times New Roman" panose="02020603050405020304" pitchFamily="18" charset="0"/>
                <a:sym typeface="Symbol" panose="05050102010706020507" pitchFamily="18" charset="2"/>
              </a:rPr>
              <a:t>i</a:t>
            </a:r>
            <a:r>
              <a:rPr lang="en-US" altLang="zh-CN" sz="2400" dirty="0">
                <a:latin typeface="Times New Roman" panose="02020603050405020304" pitchFamily="18" charset="0"/>
                <a:sym typeface="Symbol" panose="05050102010706020507" pitchFamily="18" charset="2"/>
              </a:rPr>
              <a:t> 90°</a:t>
            </a:r>
            <a:endParaRPr lang="en-US" altLang="zh-CN" sz="2400" dirty="0">
              <a:latin typeface="Times New Roman" panose="02020603050405020304" pitchFamily="18" charset="0"/>
              <a:sym typeface="Symbol" panose="05050102010706020507" pitchFamily="18" charset="2"/>
            </a:endParaRPr>
          </a:p>
        </p:txBody>
      </p:sp>
      <p:sp>
        <p:nvSpPr>
          <p:cNvPr id="93199" name="文本框 93198"/>
          <p:cNvSpPr txBox="1"/>
          <p:nvPr/>
        </p:nvSpPr>
        <p:spPr>
          <a:xfrm>
            <a:off x="369888" y="2120900"/>
            <a:ext cx="2493962" cy="457200"/>
          </a:xfrm>
          <a:prstGeom prst="rect">
            <a:avLst/>
          </a:prstGeom>
          <a:noFill/>
          <a:ln w="9525">
            <a:noFill/>
          </a:ln>
        </p:spPr>
        <p:txBody>
          <a:bodyPr>
            <a:spAutoFit/>
          </a:bodyPr>
          <a:p>
            <a:pPr>
              <a:spcBef>
                <a:spcPct val="50000"/>
              </a:spcBef>
            </a:pPr>
            <a:r>
              <a:rPr lang="en-US" altLang="zh-CN" sz="2400" dirty="0">
                <a:latin typeface="Times New Roman" panose="02020603050405020304" pitchFamily="18" charset="0"/>
              </a:rPr>
              <a:t>1. </a:t>
            </a:r>
            <a:r>
              <a:rPr lang="en-US" altLang="zh-CN" sz="2400" i="1" dirty="0">
                <a:solidFill>
                  <a:schemeClr val="tx2"/>
                </a:solidFill>
                <a:latin typeface="Times New Roman" panose="02020603050405020304" pitchFamily="18" charset="0"/>
              </a:rPr>
              <a:t>u</a:t>
            </a:r>
            <a:r>
              <a:rPr lang="zh-CN" altLang="en-US" sz="2400" dirty="0">
                <a:solidFill>
                  <a:schemeClr val="tx2"/>
                </a:solidFill>
                <a:latin typeface="Times New Roman" panose="02020603050405020304" pitchFamily="18" charset="0"/>
              </a:rPr>
              <a:t>、</a:t>
            </a:r>
            <a:r>
              <a:rPr lang="en-US" altLang="zh-CN" sz="2400" i="1" dirty="0">
                <a:solidFill>
                  <a:schemeClr val="tx2"/>
                </a:solidFill>
                <a:latin typeface="Times New Roman" panose="02020603050405020304" pitchFamily="18" charset="0"/>
              </a:rPr>
              <a:t>i </a:t>
            </a:r>
            <a:r>
              <a:rPr lang="zh-CN" altLang="en-US" sz="2400" dirty="0">
                <a:solidFill>
                  <a:schemeClr val="tx2"/>
                </a:solidFill>
                <a:latin typeface="Times New Roman" panose="02020603050405020304" pitchFamily="18" charset="0"/>
              </a:rPr>
              <a:t>同频率</a:t>
            </a:r>
            <a:endParaRPr lang="zh-CN" altLang="en-US" sz="2400" dirty="0">
              <a:solidFill>
                <a:schemeClr val="tx2"/>
              </a:solidFill>
              <a:latin typeface="Times New Roman" panose="02020603050405020304" pitchFamily="18" charset="0"/>
            </a:endParaRPr>
          </a:p>
        </p:txBody>
      </p:sp>
      <p:sp>
        <p:nvSpPr>
          <p:cNvPr id="93200" name="文本框 93199"/>
          <p:cNvSpPr txBox="1"/>
          <p:nvPr/>
        </p:nvSpPr>
        <p:spPr>
          <a:xfrm>
            <a:off x="5578475" y="4294188"/>
            <a:ext cx="1370013" cy="457200"/>
          </a:xfrm>
          <a:prstGeom prst="rect">
            <a:avLst/>
          </a:prstGeom>
          <a:noFill/>
          <a:ln w="9525">
            <a:noFill/>
          </a:ln>
        </p:spPr>
        <p:txBody>
          <a:bodyPr>
            <a:spAutoFit/>
          </a:bodyPr>
          <a:p>
            <a:pPr>
              <a:spcBef>
                <a:spcPct val="50000"/>
              </a:spcBef>
            </a:pPr>
            <a:r>
              <a:rPr lang="zh-CN" altLang="en-US" sz="2400" dirty="0">
                <a:latin typeface="Times New Roman" panose="02020603050405020304" pitchFamily="18" charset="0"/>
              </a:rPr>
              <a:t>相量图</a:t>
            </a:r>
            <a:endParaRPr lang="zh-CN" altLang="en-US" sz="2400" dirty="0">
              <a:latin typeface="Times New Roman" panose="02020603050405020304" pitchFamily="18" charset="0"/>
            </a:endParaRPr>
          </a:p>
        </p:txBody>
      </p:sp>
      <p:graphicFrame>
        <p:nvGraphicFramePr>
          <p:cNvPr id="93201" name="对象 93200"/>
          <p:cNvGraphicFramePr>
            <a:graphicFrameLocks noChangeAspect="1"/>
          </p:cNvGraphicFramePr>
          <p:nvPr/>
        </p:nvGraphicFramePr>
        <p:xfrm>
          <a:off x="611188" y="4630738"/>
          <a:ext cx="3606800" cy="849312"/>
        </p:xfrm>
        <a:graphic>
          <a:graphicData uri="http://schemas.openxmlformats.org/presentationml/2006/ole">
            <mc:AlternateContent xmlns:mc="http://schemas.openxmlformats.org/markup-compatibility/2006">
              <mc:Choice xmlns:v="urn:schemas-microsoft-com:vml" Requires="v">
                <p:oleObj spid="_x0000_s3449" name="" r:id="rId9" imgW="3606165" imgH="850900" progId="">
                  <p:embed/>
                </p:oleObj>
              </mc:Choice>
              <mc:Fallback>
                <p:oleObj name="" r:id="rId9" imgW="3606165" imgH="850900" progId="">
                  <p:embed/>
                  <p:pic>
                    <p:nvPicPr>
                      <p:cNvPr id="0" name="图片 3448"/>
                      <p:cNvPicPr/>
                      <p:nvPr/>
                    </p:nvPicPr>
                    <p:blipFill>
                      <a:blip r:embed="rId10"/>
                      <a:stretch>
                        <a:fillRect/>
                      </a:stretch>
                    </p:blipFill>
                    <p:spPr>
                      <a:xfrm>
                        <a:off x="611188" y="4630738"/>
                        <a:ext cx="3606800" cy="849312"/>
                      </a:xfrm>
                      <a:prstGeom prst="rect">
                        <a:avLst/>
                      </a:prstGeom>
                      <a:noFill/>
                      <a:ln w="38100">
                        <a:noFill/>
                        <a:miter/>
                      </a:ln>
                    </p:spPr>
                  </p:pic>
                </p:oleObj>
              </mc:Fallback>
            </mc:AlternateContent>
          </a:graphicData>
        </a:graphic>
      </p:graphicFrame>
      <p:sp>
        <p:nvSpPr>
          <p:cNvPr id="93202" name="文本框 93201"/>
          <p:cNvSpPr txBox="1"/>
          <p:nvPr/>
        </p:nvSpPr>
        <p:spPr>
          <a:xfrm>
            <a:off x="369888" y="4111625"/>
            <a:ext cx="1981200" cy="457200"/>
          </a:xfrm>
          <a:prstGeom prst="rect">
            <a:avLst/>
          </a:prstGeom>
          <a:noFill/>
          <a:ln w="9525">
            <a:noFill/>
          </a:ln>
        </p:spPr>
        <p:txBody>
          <a:bodyPr>
            <a:spAutoFit/>
          </a:bodyPr>
          <a:p>
            <a:pPr>
              <a:spcBef>
                <a:spcPct val="50000"/>
              </a:spcBef>
            </a:pPr>
            <a:r>
              <a:rPr lang="en-US" altLang="zh-CN" sz="2400" dirty="0">
                <a:latin typeface="Times New Roman" panose="02020603050405020304" pitchFamily="18" charset="0"/>
              </a:rPr>
              <a:t>4.</a:t>
            </a:r>
            <a:r>
              <a:rPr lang="zh-CN" altLang="en-US" sz="2400" dirty="0">
                <a:latin typeface="Times New Roman" panose="02020603050405020304" pitchFamily="18" charset="0"/>
              </a:rPr>
              <a:t>相量关系：</a:t>
            </a:r>
            <a:endParaRPr lang="zh-CN" altLang="en-US" sz="2400" dirty="0">
              <a:latin typeface="Times New Roman" panose="02020603050405020304" pitchFamily="18" charset="0"/>
            </a:endParaRPr>
          </a:p>
        </p:txBody>
      </p:sp>
      <p:graphicFrame>
        <p:nvGraphicFramePr>
          <p:cNvPr id="93203" name="对象 93202"/>
          <p:cNvGraphicFramePr>
            <a:graphicFrameLocks noChangeAspect="1"/>
          </p:cNvGraphicFramePr>
          <p:nvPr/>
        </p:nvGraphicFramePr>
        <p:xfrm>
          <a:off x="2244725" y="3744913"/>
          <a:ext cx="1725613" cy="785812"/>
        </p:xfrm>
        <a:graphic>
          <a:graphicData uri="http://schemas.openxmlformats.org/presentationml/2006/ole">
            <mc:AlternateContent xmlns:mc="http://schemas.openxmlformats.org/markup-compatibility/2006">
              <mc:Choice xmlns:v="urn:schemas-microsoft-com:vml" Requires="v">
                <p:oleObj spid="_x0000_s3446" name="" r:id="rId11" imgW="1727835" imgH="787400" progId="">
                  <p:embed/>
                </p:oleObj>
              </mc:Choice>
              <mc:Fallback>
                <p:oleObj name="" r:id="rId11" imgW="1727835" imgH="787400" progId="">
                  <p:embed/>
                  <p:pic>
                    <p:nvPicPr>
                      <p:cNvPr id="0" name="图片 3445"/>
                      <p:cNvPicPr/>
                      <p:nvPr/>
                    </p:nvPicPr>
                    <p:blipFill>
                      <a:blip r:embed="rId12"/>
                      <a:stretch>
                        <a:fillRect/>
                      </a:stretch>
                    </p:blipFill>
                    <p:spPr>
                      <a:xfrm>
                        <a:off x="2244725" y="3744913"/>
                        <a:ext cx="1725613" cy="785812"/>
                      </a:xfrm>
                      <a:prstGeom prst="rect">
                        <a:avLst/>
                      </a:prstGeom>
                      <a:noFill/>
                      <a:ln w="38100">
                        <a:noFill/>
                        <a:miter/>
                      </a:ln>
                    </p:spPr>
                  </p:pic>
                </p:oleObj>
              </mc:Fallback>
            </mc:AlternateContent>
          </a:graphicData>
        </a:graphic>
      </p:graphicFrame>
      <p:graphicFrame>
        <p:nvGraphicFramePr>
          <p:cNvPr id="93204" name="对象 93203"/>
          <p:cNvGraphicFramePr>
            <a:graphicFrameLocks noChangeAspect="1"/>
          </p:cNvGraphicFramePr>
          <p:nvPr/>
        </p:nvGraphicFramePr>
        <p:xfrm>
          <a:off x="4116388" y="3744913"/>
          <a:ext cx="1281112" cy="849312"/>
        </p:xfrm>
        <a:graphic>
          <a:graphicData uri="http://schemas.openxmlformats.org/presentationml/2006/ole">
            <mc:AlternateContent xmlns:mc="http://schemas.openxmlformats.org/markup-compatibility/2006">
              <mc:Choice xmlns:v="urn:schemas-microsoft-com:vml" Requires="v">
                <p:oleObj spid="_x0000_s3447" name="" r:id="rId13" imgW="1294130" imgH="858520" progId="">
                  <p:embed/>
                </p:oleObj>
              </mc:Choice>
              <mc:Fallback>
                <p:oleObj name="" r:id="rId13" imgW="1294130" imgH="858520" progId="">
                  <p:embed/>
                  <p:pic>
                    <p:nvPicPr>
                      <p:cNvPr id="0" name="图片 3446"/>
                      <p:cNvPicPr/>
                      <p:nvPr/>
                    </p:nvPicPr>
                    <p:blipFill>
                      <a:blip r:embed="rId14"/>
                      <a:stretch>
                        <a:fillRect/>
                      </a:stretch>
                    </p:blipFill>
                    <p:spPr>
                      <a:xfrm>
                        <a:off x="4116388" y="3744913"/>
                        <a:ext cx="1281112" cy="849312"/>
                      </a:xfrm>
                      <a:prstGeom prst="rect">
                        <a:avLst/>
                      </a:prstGeom>
                      <a:noFill/>
                      <a:ln w="38100">
                        <a:noFill/>
                        <a:miter/>
                      </a:ln>
                    </p:spPr>
                  </p:pic>
                </p:oleObj>
              </mc:Fallback>
            </mc:AlternateContent>
          </a:graphicData>
        </a:graphic>
      </p:graphicFrame>
      <p:sp>
        <p:nvSpPr>
          <p:cNvPr id="93205" name="文本框 93204"/>
          <p:cNvSpPr txBox="1"/>
          <p:nvPr/>
        </p:nvSpPr>
        <p:spPr>
          <a:xfrm>
            <a:off x="179388" y="87313"/>
            <a:ext cx="4892675" cy="519113"/>
          </a:xfrm>
          <a:prstGeom prst="rect">
            <a:avLst/>
          </a:prstGeom>
          <a:noFill/>
          <a:ln w="9525">
            <a:noFill/>
            <a:miter/>
          </a:ln>
        </p:spPr>
        <p:txBody>
          <a:bodyPr>
            <a:spAutoFit/>
          </a:bodyPr>
          <a:lstStyle/>
          <a:p>
            <a:pPr marR="0" defTabSz="914400" eaLnBrk="1" hangingPunct="1">
              <a:spcBef>
                <a:spcPct val="50000"/>
              </a:spcBef>
              <a:buClrTx/>
              <a:buSzTx/>
              <a:buFont typeface="Arial" panose="020B0604020202020204" pitchFamily="34" charset="0"/>
              <a:buNone/>
              <a:defRPr/>
            </a:pPr>
            <a:r>
              <a:rPr kumimoji="0" lang="zh-CN" altLang="en-US" kern="1200" cap="none" spc="0" normalizeH="0" baseline="0" noProof="1">
                <a:solidFill>
                  <a:srgbClr val="FF0000"/>
                </a:solidFill>
                <a:effectLst>
                  <a:outerShdw blurRad="38100" dist="38100" dir="2700000">
                    <a:srgbClr val="000000"/>
                  </a:outerShdw>
                </a:effectLst>
                <a:latin typeface="Times New Roman" panose="02020603050405020304" pitchFamily="18" charset="0"/>
                <a:ea typeface="宋体" panose="02010600030101010101" pitchFamily="2" charset="-122"/>
                <a:cs typeface="+mn-ea"/>
              </a:rPr>
              <a:t> 电感元件的交流电路</a:t>
            </a:r>
            <a:endParaRPr kumimoji="0" lang="zh-CN" altLang="en-US" kern="1200" cap="none" spc="0" normalizeH="0" baseline="0" noProof="1">
              <a:solidFill>
                <a:srgbClr val="FF0000"/>
              </a:solidFill>
              <a:effectLst>
                <a:outerShdw blurRad="38100" dist="38100" dir="2700000">
                  <a:srgbClr val="000000"/>
                </a:outerShdw>
              </a:effectLst>
              <a:latin typeface="Times New Roman" panose="02020603050405020304" pitchFamily="18" charset="0"/>
              <a:ea typeface="宋体" panose="02010600030101010101" pitchFamily="2" charset="-122"/>
              <a:cs typeface="+mn-cs"/>
            </a:endParaRPr>
          </a:p>
        </p:txBody>
      </p:sp>
      <p:grpSp>
        <p:nvGrpSpPr>
          <p:cNvPr id="4" name="Group 34"/>
          <p:cNvGrpSpPr/>
          <p:nvPr/>
        </p:nvGrpSpPr>
        <p:grpSpPr>
          <a:xfrm>
            <a:off x="455613" y="5746750"/>
            <a:ext cx="4849812" cy="587375"/>
            <a:chOff x="0" y="0"/>
            <a:chExt cx="2938" cy="303"/>
          </a:xfrm>
        </p:grpSpPr>
        <p:graphicFrame>
          <p:nvGraphicFramePr>
            <p:cNvPr id="77842" name="对象 93206"/>
            <p:cNvGraphicFramePr>
              <a:graphicFrameLocks noChangeAspect="1"/>
            </p:cNvGraphicFramePr>
            <p:nvPr/>
          </p:nvGraphicFramePr>
          <p:xfrm>
            <a:off x="1248" y="0"/>
            <a:ext cx="1690" cy="303"/>
          </p:xfrm>
          <a:graphic>
            <a:graphicData uri="http://schemas.openxmlformats.org/presentationml/2006/ole">
              <mc:AlternateContent xmlns:mc="http://schemas.openxmlformats.org/markup-compatibility/2006">
                <mc:Choice xmlns:v="urn:schemas-microsoft-com:vml" Requires="v">
                  <p:oleObj spid="_x0000_s3448" name="" r:id="rId15" imgW="1250950" imgH="306070" progId="">
                    <p:embed/>
                  </p:oleObj>
                </mc:Choice>
                <mc:Fallback>
                  <p:oleObj name="" r:id="rId15" imgW="1250950" imgH="306070" progId="">
                    <p:embed/>
                    <p:pic>
                      <p:nvPicPr>
                        <p:cNvPr id="0" name="图片 3447"/>
                        <p:cNvPicPr/>
                        <p:nvPr/>
                      </p:nvPicPr>
                      <p:blipFill>
                        <a:blip r:embed="rId16"/>
                        <a:stretch>
                          <a:fillRect/>
                        </a:stretch>
                      </p:blipFill>
                      <p:spPr>
                        <a:xfrm>
                          <a:off x="1248" y="0"/>
                          <a:ext cx="1690" cy="303"/>
                        </a:xfrm>
                        <a:prstGeom prst="rect">
                          <a:avLst/>
                        </a:prstGeom>
                        <a:noFill/>
                        <a:ln w="38100">
                          <a:noFill/>
                          <a:miter/>
                        </a:ln>
                      </p:spPr>
                    </p:pic>
                  </p:oleObj>
                </mc:Fallback>
              </mc:AlternateContent>
            </a:graphicData>
          </a:graphic>
        </p:graphicFrame>
        <p:sp>
          <p:nvSpPr>
            <p:cNvPr id="77843" name="Text Box 36"/>
            <p:cNvSpPr txBox="1"/>
            <p:nvPr/>
          </p:nvSpPr>
          <p:spPr>
            <a:xfrm>
              <a:off x="0" y="13"/>
              <a:ext cx="1248" cy="288"/>
            </a:xfrm>
            <a:prstGeom prst="rect">
              <a:avLst/>
            </a:prstGeom>
            <a:noFill/>
            <a:ln w="9525">
              <a:noFill/>
            </a:ln>
          </p:spPr>
          <p:txBody>
            <a:bodyPr>
              <a:spAutoFit/>
            </a:bodyPr>
            <a:p>
              <a:pPr eaLnBrk="1" hangingPunct="1">
                <a:spcBef>
                  <a:spcPct val="50000"/>
                </a:spcBef>
                <a:buClr>
                  <a:schemeClr val="hlink"/>
                </a:buClr>
                <a:buFont typeface="Wingdings" panose="05000000000000000000" pitchFamily="2" charset="2"/>
              </a:pPr>
              <a:r>
                <a:rPr lang="zh-CN" altLang="en-US" sz="2400" dirty="0">
                  <a:latin typeface="Times New Roman" panose="02020603050405020304" pitchFamily="18" charset="0"/>
                </a:rPr>
                <a:t>相量关系：</a:t>
              </a:r>
              <a:endParaRPr lang="zh-CN" altLang="en-US" sz="2400" dirty="0">
                <a:latin typeface="Times New Roman" panose="02020603050405020304" pitchFamily="18" charset="0"/>
              </a:endParaRPr>
            </a:p>
          </p:txBody>
        </p:sp>
      </p:grpSp>
      <p:sp>
        <p:nvSpPr>
          <p:cNvPr id="77841"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3205"/>
                                        </p:tgtEl>
                                        <p:attrNameLst>
                                          <p:attrName>style.visibility</p:attrName>
                                        </p:attrNameLst>
                                      </p:cBhvr>
                                      <p:to>
                                        <p:strVal val="visible"/>
                                      </p:to>
                                    </p:set>
                                    <p:anim calcmode="lin" valueType="num">
                                      <p:cBhvr additive="base">
                                        <p:cTn id="7" dur="500" fill="hold"/>
                                        <p:tgtEl>
                                          <p:spTgt spid="93205"/>
                                        </p:tgtEl>
                                        <p:attrNameLst>
                                          <p:attrName>ppt_x</p:attrName>
                                        </p:attrNameLst>
                                      </p:cBhvr>
                                      <p:tavLst>
                                        <p:tav tm="0">
                                          <p:val>
                                            <p:strVal val="0-#ppt_w/2"/>
                                          </p:val>
                                        </p:tav>
                                        <p:tav tm="100000">
                                          <p:val>
                                            <p:strVal val="#ppt_x"/>
                                          </p:val>
                                        </p:tav>
                                      </p:tavLst>
                                    </p:anim>
                                    <p:anim calcmode="lin" valueType="num">
                                      <p:cBhvr additive="base">
                                        <p:cTn id="8" dur="500" fill="hold"/>
                                        <p:tgtEl>
                                          <p:spTgt spid="9320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3188"/>
                                        </p:tgtEl>
                                        <p:attrNameLst>
                                          <p:attrName>style.visibility</p:attrName>
                                        </p:attrNameLst>
                                      </p:cBhvr>
                                      <p:to>
                                        <p:strVal val="visible"/>
                                      </p:to>
                                    </p:set>
                                    <p:anim calcmode="lin" valueType="num">
                                      <p:cBhvr additive="base">
                                        <p:cTn id="13" dur="500" fill="hold"/>
                                        <p:tgtEl>
                                          <p:spTgt spid="93188"/>
                                        </p:tgtEl>
                                        <p:attrNameLst>
                                          <p:attrName>ppt_x</p:attrName>
                                        </p:attrNameLst>
                                      </p:cBhvr>
                                      <p:tavLst>
                                        <p:tav tm="0">
                                          <p:val>
                                            <p:strVal val="0-#ppt_w/2"/>
                                          </p:val>
                                        </p:tav>
                                        <p:tav tm="100000">
                                          <p:val>
                                            <p:strVal val="#ppt_x"/>
                                          </p:val>
                                        </p:tav>
                                      </p:tavLst>
                                    </p:anim>
                                    <p:anim calcmode="lin" valueType="num">
                                      <p:cBhvr additive="base">
                                        <p:cTn id="14" dur="500" fill="hold"/>
                                        <p:tgtEl>
                                          <p:spTgt spid="93188"/>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8" fill="hold" nodeType="afterEffect">
                                  <p:stCondLst>
                                    <p:cond delay="0"/>
                                  </p:stCondLst>
                                  <p:childTnLst>
                                    <p:set>
                                      <p:cBhvr>
                                        <p:cTn id="17" dur="1" fill="hold">
                                          <p:stCondLst>
                                            <p:cond delay="0"/>
                                          </p:stCondLst>
                                        </p:cTn>
                                        <p:tgtEl>
                                          <p:spTgt spid="93186"/>
                                        </p:tgtEl>
                                        <p:attrNameLst>
                                          <p:attrName>style.visibility</p:attrName>
                                        </p:attrNameLst>
                                      </p:cBhvr>
                                      <p:to>
                                        <p:strVal val="visible"/>
                                      </p:to>
                                    </p:set>
                                    <p:anim calcmode="lin" valueType="num">
                                      <p:cBhvr additive="base">
                                        <p:cTn id="18" dur="500" fill="hold"/>
                                        <p:tgtEl>
                                          <p:spTgt spid="93186"/>
                                        </p:tgtEl>
                                        <p:attrNameLst>
                                          <p:attrName>ppt_x</p:attrName>
                                        </p:attrNameLst>
                                      </p:cBhvr>
                                      <p:tavLst>
                                        <p:tav tm="0">
                                          <p:val>
                                            <p:strVal val="0-#ppt_w/2"/>
                                          </p:val>
                                        </p:tav>
                                        <p:tav tm="100000">
                                          <p:val>
                                            <p:strVal val="#ppt_x"/>
                                          </p:val>
                                        </p:tav>
                                      </p:tavLst>
                                    </p:anim>
                                    <p:anim calcmode="lin" valueType="num">
                                      <p:cBhvr additive="base">
                                        <p:cTn id="19" dur="500" fill="hold"/>
                                        <p:tgtEl>
                                          <p:spTgt spid="93186"/>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93189"/>
                                        </p:tgtEl>
                                        <p:attrNameLst>
                                          <p:attrName>style.visibility</p:attrName>
                                        </p:attrNameLst>
                                      </p:cBhvr>
                                      <p:to>
                                        <p:strVal val="visible"/>
                                      </p:to>
                                    </p:set>
                                    <p:anim calcmode="lin" valueType="num">
                                      <p:cBhvr additive="base">
                                        <p:cTn id="24" dur="500" fill="hold"/>
                                        <p:tgtEl>
                                          <p:spTgt spid="93189"/>
                                        </p:tgtEl>
                                        <p:attrNameLst>
                                          <p:attrName>ppt_x</p:attrName>
                                        </p:attrNameLst>
                                      </p:cBhvr>
                                      <p:tavLst>
                                        <p:tav tm="0">
                                          <p:val>
                                            <p:strVal val="0-#ppt_w/2"/>
                                          </p:val>
                                        </p:tav>
                                        <p:tav tm="100000">
                                          <p:val>
                                            <p:strVal val="#ppt_x"/>
                                          </p:val>
                                        </p:tav>
                                      </p:tavLst>
                                    </p:anim>
                                    <p:anim calcmode="lin" valueType="num">
                                      <p:cBhvr additive="base">
                                        <p:cTn id="25" dur="500" fill="hold"/>
                                        <p:tgtEl>
                                          <p:spTgt spid="93189"/>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93187"/>
                                        </p:tgtEl>
                                        <p:attrNameLst>
                                          <p:attrName>style.visibility</p:attrName>
                                        </p:attrNameLst>
                                      </p:cBhvr>
                                      <p:to>
                                        <p:strVal val="visible"/>
                                      </p:to>
                                    </p:set>
                                    <p:anim calcmode="lin" valueType="num">
                                      <p:cBhvr additive="base">
                                        <p:cTn id="30" dur="500" fill="hold"/>
                                        <p:tgtEl>
                                          <p:spTgt spid="93187"/>
                                        </p:tgtEl>
                                        <p:attrNameLst>
                                          <p:attrName>ppt_x</p:attrName>
                                        </p:attrNameLst>
                                      </p:cBhvr>
                                      <p:tavLst>
                                        <p:tav tm="0">
                                          <p:val>
                                            <p:strVal val="0-#ppt_w/2"/>
                                          </p:val>
                                        </p:tav>
                                        <p:tav tm="100000">
                                          <p:val>
                                            <p:strVal val="#ppt_x"/>
                                          </p:val>
                                        </p:tav>
                                      </p:tavLst>
                                    </p:anim>
                                    <p:anim calcmode="lin" valueType="num">
                                      <p:cBhvr additive="base">
                                        <p:cTn id="31" dur="500" fill="hold"/>
                                        <p:tgtEl>
                                          <p:spTgt spid="93187"/>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93199"/>
                                        </p:tgtEl>
                                        <p:attrNameLst>
                                          <p:attrName>style.visibility</p:attrName>
                                        </p:attrNameLst>
                                      </p:cBhvr>
                                      <p:to>
                                        <p:strVal val="visible"/>
                                      </p:to>
                                    </p:set>
                                    <p:anim calcmode="lin" valueType="num">
                                      <p:cBhvr additive="base">
                                        <p:cTn id="36" dur="500" fill="hold"/>
                                        <p:tgtEl>
                                          <p:spTgt spid="93199"/>
                                        </p:tgtEl>
                                        <p:attrNameLst>
                                          <p:attrName>ppt_x</p:attrName>
                                        </p:attrNameLst>
                                      </p:cBhvr>
                                      <p:tavLst>
                                        <p:tav tm="0">
                                          <p:val>
                                            <p:strVal val="0-#ppt_w/2"/>
                                          </p:val>
                                        </p:tav>
                                        <p:tav tm="100000">
                                          <p:val>
                                            <p:strVal val="#ppt_x"/>
                                          </p:val>
                                        </p:tav>
                                      </p:tavLst>
                                    </p:anim>
                                    <p:anim calcmode="lin" valueType="num">
                                      <p:cBhvr additive="base">
                                        <p:cTn id="37" dur="500" fill="hold"/>
                                        <p:tgtEl>
                                          <p:spTgt spid="93199"/>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93197"/>
                                        </p:tgtEl>
                                        <p:attrNameLst>
                                          <p:attrName>style.visibility</p:attrName>
                                        </p:attrNameLst>
                                      </p:cBhvr>
                                      <p:to>
                                        <p:strVal val="visible"/>
                                      </p:to>
                                    </p:set>
                                    <p:anim calcmode="lin" valueType="num">
                                      <p:cBhvr additive="base">
                                        <p:cTn id="42" dur="500" fill="hold"/>
                                        <p:tgtEl>
                                          <p:spTgt spid="93197"/>
                                        </p:tgtEl>
                                        <p:attrNameLst>
                                          <p:attrName>ppt_x</p:attrName>
                                        </p:attrNameLst>
                                      </p:cBhvr>
                                      <p:tavLst>
                                        <p:tav tm="0">
                                          <p:val>
                                            <p:strVal val="0-#ppt_w/2"/>
                                          </p:val>
                                        </p:tav>
                                        <p:tav tm="100000">
                                          <p:val>
                                            <p:strVal val="#ppt_x"/>
                                          </p:val>
                                        </p:tav>
                                      </p:tavLst>
                                    </p:anim>
                                    <p:anim calcmode="lin" valueType="num">
                                      <p:cBhvr additive="base">
                                        <p:cTn id="43" dur="500" fill="hold"/>
                                        <p:tgtEl>
                                          <p:spTgt spid="93197"/>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grpId="0" nodeType="clickEffect">
                                  <p:stCondLst>
                                    <p:cond delay="0"/>
                                  </p:stCondLst>
                                  <p:childTnLst>
                                    <p:set>
                                      <p:cBhvr>
                                        <p:cTn id="47" dur="1" fill="hold">
                                          <p:stCondLst>
                                            <p:cond delay="0"/>
                                          </p:stCondLst>
                                        </p:cTn>
                                        <p:tgtEl>
                                          <p:spTgt spid="93198"/>
                                        </p:tgtEl>
                                        <p:attrNameLst>
                                          <p:attrName>style.visibility</p:attrName>
                                        </p:attrNameLst>
                                      </p:cBhvr>
                                      <p:to>
                                        <p:strVal val="visible"/>
                                      </p:to>
                                    </p:set>
                                    <p:anim calcmode="lin" valueType="num">
                                      <p:cBhvr additive="base">
                                        <p:cTn id="48" dur="500" fill="hold"/>
                                        <p:tgtEl>
                                          <p:spTgt spid="93198"/>
                                        </p:tgtEl>
                                        <p:attrNameLst>
                                          <p:attrName>ppt_x</p:attrName>
                                        </p:attrNameLst>
                                      </p:cBhvr>
                                      <p:tavLst>
                                        <p:tav tm="0">
                                          <p:val>
                                            <p:strVal val="0-#ppt_w/2"/>
                                          </p:val>
                                        </p:tav>
                                        <p:tav tm="100000">
                                          <p:val>
                                            <p:strVal val="#ppt_x"/>
                                          </p:val>
                                        </p:tav>
                                      </p:tavLst>
                                    </p:anim>
                                    <p:anim calcmode="lin" valueType="num">
                                      <p:cBhvr additive="base">
                                        <p:cTn id="49" dur="500" fill="hold"/>
                                        <p:tgtEl>
                                          <p:spTgt spid="93198"/>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93200"/>
                                        </p:tgtEl>
                                        <p:attrNameLst>
                                          <p:attrName>style.visibility</p:attrName>
                                        </p:attrNameLst>
                                      </p:cBhvr>
                                      <p:to>
                                        <p:strVal val="visible"/>
                                      </p:to>
                                    </p:set>
                                    <p:anim calcmode="lin" valueType="num">
                                      <p:cBhvr additive="base">
                                        <p:cTn id="54" dur="500" fill="hold"/>
                                        <p:tgtEl>
                                          <p:spTgt spid="93200"/>
                                        </p:tgtEl>
                                        <p:attrNameLst>
                                          <p:attrName>ppt_x</p:attrName>
                                        </p:attrNameLst>
                                      </p:cBhvr>
                                      <p:tavLst>
                                        <p:tav tm="0">
                                          <p:val>
                                            <p:strVal val="0-#ppt_w/2"/>
                                          </p:val>
                                        </p:tav>
                                        <p:tav tm="100000">
                                          <p:val>
                                            <p:strVal val="#ppt_x"/>
                                          </p:val>
                                        </p:tav>
                                      </p:tavLst>
                                    </p:anim>
                                    <p:anim calcmode="lin" valueType="num">
                                      <p:cBhvr additive="base">
                                        <p:cTn id="55" dur="500" fill="hold"/>
                                        <p:tgtEl>
                                          <p:spTgt spid="93200"/>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3" presetClass="entr" presetSubtype="16" fill="hold" nodeType="clickEffect">
                                  <p:stCondLst>
                                    <p:cond delay="0"/>
                                  </p:stCondLst>
                                  <p:childTnLst>
                                    <p:set>
                                      <p:cBhvr>
                                        <p:cTn id="59" dur="1" fill="hold">
                                          <p:stCondLst>
                                            <p:cond delay="0"/>
                                          </p:stCondLst>
                                        </p:cTn>
                                        <p:tgtEl>
                                          <p:spTgt spid="2"/>
                                        </p:tgtEl>
                                        <p:attrNameLst>
                                          <p:attrName>style.visibility</p:attrName>
                                        </p:attrNameLst>
                                      </p:cBhvr>
                                      <p:to>
                                        <p:strVal val="visible"/>
                                      </p:to>
                                    </p:set>
                                    <p:anim calcmode="lin" valueType="num">
                                      <p:cBhvr>
                                        <p:cTn id="60" dur="500" fill="hold"/>
                                        <p:tgtEl>
                                          <p:spTgt spid="2"/>
                                        </p:tgtEl>
                                        <p:attrNameLst>
                                          <p:attrName>ppt_w</p:attrName>
                                        </p:attrNameLst>
                                      </p:cBhvr>
                                      <p:tavLst>
                                        <p:tav tm="0">
                                          <p:val>
                                            <p:fltVal val="0.000000"/>
                                          </p:val>
                                        </p:tav>
                                        <p:tav tm="100000">
                                          <p:val>
                                            <p:strVal val="#ppt_w"/>
                                          </p:val>
                                        </p:tav>
                                      </p:tavLst>
                                    </p:anim>
                                    <p:anim calcmode="lin" valueType="num">
                                      <p:cBhvr>
                                        <p:cTn id="61" dur="500" fill="hold"/>
                                        <p:tgtEl>
                                          <p:spTgt spid="2"/>
                                        </p:tgtEl>
                                        <p:attrNameLst>
                                          <p:attrName>ppt_h</p:attrName>
                                        </p:attrNameLst>
                                      </p:cBhvr>
                                      <p:tavLst>
                                        <p:tav tm="0">
                                          <p:val>
                                            <p:fltVal val="0.000000"/>
                                          </p:val>
                                        </p:tav>
                                        <p:tav tm="100000">
                                          <p:val>
                                            <p:strVal val="#ppt_h"/>
                                          </p:val>
                                        </p:tav>
                                      </p:tavLst>
                                    </p:anim>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93202"/>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nodeType="clickEffect">
                                  <p:stCondLst>
                                    <p:cond delay="0"/>
                                  </p:stCondLst>
                                  <p:childTnLst>
                                    <p:set>
                                      <p:cBhvr>
                                        <p:cTn id="69" dur="1" fill="hold">
                                          <p:stCondLst>
                                            <p:cond delay="0"/>
                                          </p:stCondLst>
                                        </p:cTn>
                                        <p:tgtEl>
                                          <p:spTgt spid="93203"/>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93204"/>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nodeType="clickEffect">
                                  <p:stCondLst>
                                    <p:cond delay="0"/>
                                  </p:stCondLst>
                                  <p:childTnLst>
                                    <p:set>
                                      <p:cBhvr>
                                        <p:cTn id="77" dur="1" fill="hold">
                                          <p:stCondLst>
                                            <p:cond delay="0"/>
                                          </p:stCondLst>
                                        </p:cTn>
                                        <p:tgtEl>
                                          <p:spTgt spid="93201"/>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2" presetClass="entr" presetSubtype="8" fill="hold" nodeType="clickEffect">
                                  <p:stCondLst>
                                    <p:cond delay="0"/>
                                  </p:stCondLst>
                                  <p:childTnLst>
                                    <p:set>
                                      <p:cBhvr>
                                        <p:cTn id="81" dur="1" fill="hold">
                                          <p:stCondLst>
                                            <p:cond delay="0"/>
                                          </p:stCondLst>
                                        </p:cTn>
                                        <p:tgtEl>
                                          <p:spTgt spid="4"/>
                                        </p:tgtEl>
                                        <p:attrNameLst>
                                          <p:attrName>style.visibility</p:attrName>
                                        </p:attrNameLst>
                                      </p:cBhvr>
                                      <p:to>
                                        <p:strVal val="visible"/>
                                      </p:to>
                                    </p:set>
                                    <p:anim calcmode="lin" valueType="num">
                                      <p:cBhvr additive="base">
                                        <p:cTn id="82" dur="500" fill="hold"/>
                                        <p:tgtEl>
                                          <p:spTgt spid="4"/>
                                        </p:tgtEl>
                                        <p:attrNameLst>
                                          <p:attrName>ppt_x</p:attrName>
                                        </p:attrNameLst>
                                      </p:cBhvr>
                                      <p:tavLst>
                                        <p:tav tm="0">
                                          <p:val>
                                            <p:strVal val="0-#ppt_w/2"/>
                                          </p:val>
                                        </p:tav>
                                        <p:tav tm="100000">
                                          <p:val>
                                            <p:strVal val="#ppt_x"/>
                                          </p:val>
                                        </p:tav>
                                      </p:tavLst>
                                    </p:anim>
                                    <p:anim calcmode="lin" valueType="num">
                                      <p:cBhvr additive="base">
                                        <p:cTn id="83"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8" grpId="0"/>
      <p:bldP spid="93189" grpId="0"/>
      <p:bldP spid="93197" grpId="0"/>
      <p:bldP spid="93198" grpId="0"/>
      <p:bldP spid="93199" grpId="0"/>
      <p:bldP spid="93200" grpId="0"/>
      <p:bldP spid="93202" grpId="0" bldLvl="0"/>
      <p:bldP spid="93205"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4210" name="文本框 94209" descr="蓝色砂纸"/>
          <p:cNvSpPr txBox="1"/>
          <p:nvPr/>
        </p:nvSpPr>
        <p:spPr>
          <a:xfrm>
            <a:off x="501650" y="1524000"/>
            <a:ext cx="2647950" cy="457200"/>
          </a:xfrm>
          <a:prstGeom prst="rect">
            <a:avLst/>
          </a:prstGeom>
          <a:blipFill rotWithShape="0">
            <a:blip r:embed="rId1"/>
          </a:blipFill>
          <a:ln w="9525">
            <a:noFill/>
          </a:ln>
          <a:effectLst>
            <a:outerShdw dist="107763" dir="18900000" algn="ctr" rotWithShape="0">
              <a:srgbClr val="808080"/>
            </a:outerShdw>
          </a:effectLst>
        </p:spPr>
        <p:txBody>
          <a:bodyPr wrap="none">
            <a:spAutoFit/>
          </a:bodyPr>
          <a:p>
            <a:pPr eaLnBrk="1" hangingPunct="1"/>
            <a:r>
              <a:rPr lang="zh-CN" altLang="en-US" sz="2400" dirty="0">
                <a:latin typeface="Times New Roman" panose="02020603050405020304" pitchFamily="18" charset="0"/>
              </a:rPr>
              <a:t>感抗的物理意义：</a:t>
            </a:r>
            <a:endParaRPr lang="zh-CN" altLang="en-US" sz="2400" dirty="0">
              <a:latin typeface="Times New Roman" panose="02020603050405020304" pitchFamily="18" charset="0"/>
            </a:endParaRPr>
          </a:p>
        </p:txBody>
      </p:sp>
      <p:sp>
        <p:nvSpPr>
          <p:cNvPr id="94211" name="文本框 94210"/>
          <p:cNvSpPr txBox="1"/>
          <p:nvPr/>
        </p:nvSpPr>
        <p:spPr>
          <a:xfrm>
            <a:off x="965200" y="2133600"/>
            <a:ext cx="5524500" cy="517525"/>
          </a:xfrm>
          <a:prstGeom prst="rect">
            <a:avLst/>
          </a:prstGeom>
          <a:noFill/>
          <a:ln w="9525">
            <a:noFill/>
          </a:ln>
        </p:spPr>
        <p:txBody>
          <a:bodyPr wrap="none">
            <a:spAutoFit/>
          </a:bodyPr>
          <a:p>
            <a:pPr eaLnBrk="1" hangingPunct="1"/>
            <a:r>
              <a:rPr lang="zh-CN" altLang="en-US" sz="2400" dirty="0">
                <a:solidFill>
                  <a:srgbClr val="FF0000"/>
                </a:solidFill>
                <a:latin typeface="Times New Roman" panose="02020603050405020304" pitchFamily="18" charset="0"/>
                <a:sym typeface="Wingdings 2" panose="05020102010507070707" pitchFamily="18" charset="2"/>
              </a:rPr>
              <a:t>(1) </a:t>
            </a:r>
            <a:r>
              <a:rPr lang="zh-CN" altLang="en-US" sz="2400" dirty="0">
                <a:latin typeface="Times New Roman" panose="02020603050405020304" pitchFamily="18" charset="0"/>
              </a:rPr>
              <a:t>表示限制电流的能力（</a:t>
            </a:r>
            <a:r>
              <a:rPr lang="zh-CN" altLang="en-US" sz="2400" i="1" dirty="0">
                <a:latin typeface="Times New Roman" panose="02020603050405020304" pitchFamily="18" charset="0"/>
              </a:rPr>
              <a:t>U</a:t>
            </a:r>
            <a:r>
              <a:rPr lang="zh-CN" altLang="en-US" sz="2400" dirty="0">
                <a:latin typeface="Times New Roman" panose="02020603050405020304" pitchFamily="18" charset="0"/>
              </a:rPr>
              <a:t>=</a:t>
            </a:r>
            <a:r>
              <a:rPr lang="zh-CN" altLang="en-US" sz="2400" i="1" dirty="0">
                <a:latin typeface="Times New Roman" panose="02020603050405020304" pitchFamily="18" charset="0"/>
              </a:rPr>
              <a:t>w LI</a:t>
            </a:r>
            <a:r>
              <a:rPr lang="zh-CN" altLang="en-US" sz="2400" i="1" baseline="-25000" dirty="0">
                <a:latin typeface="Times New Roman" panose="02020603050405020304" pitchFamily="18" charset="0"/>
              </a:rPr>
              <a:t>L</a:t>
            </a:r>
            <a:r>
              <a:rPr lang="zh-CN" altLang="en-US" sz="2400" i="1" dirty="0">
                <a:latin typeface="Times New Roman" panose="02020603050405020304" pitchFamily="18" charset="0"/>
              </a:rPr>
              <a:t>  </a:t>
            </a:r>
            <a:r>
              <a:rPr lang="zh-CN" altLang="en-US" sz="2400" dirty="0">
                <a:latin typeface="Times New Roman" panose="02020603050405020304" pitchFamily="18" charset="0"/>
              </a:rPr>
              <a:t>）；</a:t>
            </a:r>
            <a:endParaRPr lang="zh-CN" altLang="en-US" sz="2400" dirty="0">
              <a:latin typeface="Times New Roman" panose="02020603050405020304" pitchFamily="18" charset="0"/>
            </a:endParaRPr>
          </a:p>
        </p:txBody>
      </p:sp>
      <p:sp>
        <p:nvSpPr>
          <p:cNvPr id="94212" name="文本框 94211"/>
          <p:cNvSpPr txBox="1"/>
          <p:nvPr/>
        </p:nvSpPr>
        <p:spPr>
          <a:xfrm>
            <a:off x="952500" y="2667000"/>
            <a:ext cx="8164513" cy="822325"/>
          </a:xfrm>
          <a:prstGeom prst="rect">
            <a:avLst/>
          </a:prstGeom>
          <a:noFill/>
          <a:ln w="9525">
            <a:noFill/>
          </a:ln>
        </p:spPr>
        <p:txBody>
          <a:bodyPr wrap="none">
            <a:spAutoFit/>
          </a:bodyPr>
          <a:p>
            <a:pPr eaLnBrk="1" hangingPunct="1"/>
            <a:r>
              <a:rPr lang="zh-CN" altLang="en-US" sz="2400" dirty="0">
                <a:solidFill>
                  <a:srgbClr val="FF0000"/>
                </a:solidFill>
                <a:latin typeface="Times New Roman" panose="02020603050405020304" pitchFamily="18" charset="0"/>
                <a:sym typeface="Wingdings 2" panose="05020102010507070707" pitchFamily="18" charset="2"/>
              </a:rPr>
              <a:t>(2) </a:t>
            </a:r>
            <a:r>
              <a:rPr lang="zh-CN" altLang="en-US" sz="2400" dirty="0">
                <a:latin typeface="Times New Roman" panose="02020603050405020304" pitchFamily="18" charset="0"/>
              </a:rPr>
              <a:t>频率和感抗成正比, </a:t>
            </a:r>
            <a:r>
              <a:rPr lang="zh-CN" altLang="en-US" sz="2400" i="1" dirty="0">
                <a:latin typeface="Symbol" panose="05050102010706020507" pitchFamily="18" charset="2"/>
              </a:rPr>
              <a:t>w </a:t>
            </a:r>
            <a:r>
              <a:rPr lang="zh-CN" altLang="en-US" sz="2400" dirty="0">
                <a:latin typeface="Symbol" panose="05050102010706020507" pitchFamily="18" charset="2"/>
                <a:sym typeface="Symbol" panose="05050102010706020507" pitchFamily="18" charset="2"/>
              </a:rPr>
              <a:t></a:t>
            </a:r>
            <a:r>
              <a:rPr lang="zh-CN" altLang="en-US" sz="2400" dirty="0">
                <a:latin typeface="Times New Roman" panose="02020603050405020304" pitchFamily="18" charset="0"/>
              </a:rPr>
              <a:t>0 直流（</a:t>
            </a:r>
            <a:r>
              <a:rPr lang="zh-CN" altLang="en-US" sz="2400" i="1" dirty="0">
                <a:latin typeface="Times New Roman" panose="02020603050405020304" pitchFamily="18" charset="0"/>
              </a:rPr>
              <a:t>X</a:t>
            </a:r>
            <a:r>
              <a:rPr lang="zh-CN" altLang="en-US" sz="2400" i="1" baseline="-25000" dirty="0">
                <a:latin typeface="Times New Roman" panose="02020603050405020304" pitchFamily="18" charset="0"/>
              </a:rPr>
              <a:t>L</a:t>
            </a:r>
            <a:r>
              <a:rPr lang="zh-CN" altLang="en-US" sz="2400" dirty="0">
                <a:latin typeface="Times New Roman" panose="02020603050405020304" pitchFamily="18" charset="0"/>
              </a:rPr>
              <a:t>=0)短路 , </a:t>
            </a:r>
            <a:r>
              <a:rPr lang="zh-CN" altLang="en-US" sz="2400" i="1" dirty="0">
                <a:latin typeface="Symbol" panose="05050102010706020507" pitchFamily="18" charset="2"/>
              </a:rPr>
              <a:t>w</a:t>
            </a:r>
            <a:r>
              <a:rPr lang="zh-CN" altLang="en-US" sz="2400" dirty="0">
                <a:latin typeface="Symbol" panose="05050102010706020507" pitchFamily="18" charset="2"/>
                <a:sym typeface="Symbol" panose="05050102010706020507" pitchFamily="18" charset="2"/>
              </a:rPr>
              <a:t></a:t>
            </a:r>
            <a:r>
              <a:rPr lang="zh-CN" altLang="en-US" sz="2400" dirty="0">
                <a:latin typeface="Times New Roman" panose="02020603050405020304" pitchFamily="18" charset="0"/>
              </a:rPr>
              <a:t>开路；</a:t>
            </a:r>
            <a:endParaRPr lang="zh-CN" altLang="en-US" sz="2400" dirty="0">
              <a:latin typeface="Times New Roman" panose="02020603050405020304" pitchFamily="18" charset="0"/>
            </a:endParaRPr>
          </a:p>
          <a:p>
            <a:pPr eaLnBrk="1" hangingPunct="1"/>
            <a:r>
              <a:rPr lang="zh-CN" altLang="en-US" sz="2400" dirty="0">
                <a:latin typeface="Times New Roman" panose="02020603050405020304" pitchFamily="18" charset="0"/>
              </a:rPr>
              <a:t>电感L具有通直阻交的作用</a:t>
            </a:r>
            <a:endParaRPr lang="zh-CN" altLang="en-US" sz="2400" dirty="0">
              <a:latin typeface="Times New Roman" panose="02020603050405020304" pitchFamily="18" charset="0"/>
            </a:endParaRPr>
          </a:p>
        </p:txBody>
      </p:sp>
      <p:grpSp>
        <p:nvGrpSpPr>
          <p:cNvPr id="2" name="组合 94212"/>
          <p:cNvGrpSpPr/>
          <p:nvPr/>
        </p:nvGrpSpPr>
        <p:grpSpPr>
          <a:xfrm>
            <a:off x="2667000" y="3627438"/>
            <a:ext cx="2374900" cy="1822450"/>
            <a:chOff x="0" y="0"/>
            <a:chExt cx="1496" cy="1148"/>
          </a:xfrm>
        </p:grpSpPr>
        <p:sp>
          <p:nvSpPr>
            <p:cNvPr id="78858" name="直接连接符 94213"/>
            <p:cNvSpPr/>
            <p:nvPr/>
          </p:nvSpPr>
          <p:spPr>
            <a:xfrm flipV="1">
              <a:off x="336" y="144"/>
              <a:ext cx="0" cy="768"/>
            </a:xfrm>
            <a:prstGeom prst="line">
              <a:avLst/>
            </a:prstGeom>
            <a:ln w="19050" cap="flat" cmpd="sng">
              <a:solidFill>
                <a:schemeClr val="tx1"/>
              </a:solidFill>
              <a:prstDash val="solid"/>
              <a:headEnd type="none" w="med" len="med"/>
              <a:tailEnd type="stealth" w="sm" len="med"/>
            </a:ln>
          </p:spPr>
        </p:sp>
        <p:sp>
          <p:nvSpPr>
            <p:cNvPr id="78859" name="直接连接符 94214"/>
            <p:cNvSpPr/>
            <p:nvPr/>
          </p:nvSpPr>
          <p:spPr>
            <a:xfrm>
              <a:off x="336" y="912"/>
              <a:ext cx="960" cy="0"/>
            </a:xfrm>
            <a:prstGeom prst="line">
              <a:avLst/>
            </a:prstGeom>
            <a:ln w="19050" cap="flat" cmpd="sng">
              <a:solidFill>
                <a:schemeClr val="tx1"/>
              </a:solidFill>
              <a:prstDash val="solid"/>
              <a:headEnd type="none" w="med" len="med"/>
              <a:tailEnd type="stealth" w="sm" len="med"/>
            </a:ln>
          </p:spPr>
        </p:sp>
        <p:sp>
          <p:nvSpPr>
            <p:cNvPr id="78860" name="直接连接符 94215"/>
            <p:cNvSpPr/>
            <p:nvPr/>
          </p:nvSpPr>
          <p:spPr>
            <a:xfrm flipV="1">
              <a:off x="336" y="432"/>
              <a:ext cx="864" cy="480"/>
            </a:xfrm>
            <a:prstGeom prst="line">
              <a:avLst/>
            </a:prstGeom>
            <a:ln w="28575" cap="flat" cmpd="sng">
              <a:solidFill>
                <a:srgbClr val="FF0000"/>
              </a:solidFill>
              <a:prstDash val="solid"/>
              <a:headEnd type="none" w="med" len="med"/>
              <a:tailEnd type="none" w="med" len="med"/>
            </a:ln>
          </p:spPr>
        </p:sp>
        <p:sp>
          <p:nvSpPr>
            <p:cNvPr id="78861" name="文本框 94216"/>
            <p:cNvSpPr txBox="1"/>
            <p:nvPr/>
          </p:nvSpPr>
          <p:spPr>
            <a:xfrm>
              <a:off x="1248" y="860"/>
              <a:ext cx="248" cy="288"/>
            </a:xfrm>
            <a:prstGeom prst="rect">
              <a:avLst/>
            </a:prstGeom>
            <a:noFill/>
            <a:ln w="9525">
              <a:noFill/>
            </a:ln>
          </p:spPr>
          <p:txBody>
            <a:bodyPr wrap="none">
              <a:spAutoFit/>
            </a:bodyPr>
            <a:p>
              <a:pPr eaLnBrk="1" hangingPunct="1"/>
              <a:r>
                <a:rPr lang="en-US" altLang="zh-CN" sz="2400" i="1" dirty="0">
                  <a:latin typeface="Symbol" panose="05050102010706020507" pitchFamily="18" charset="2"/>
                </a:rPr>
                <a:t>w</a:t>
              </a:r>
              <a:endParaRPr lang="en-US" altLang="zh-CN" sz="2400" dirty="0">
                <a:latin typeface="Times New Roman" panose="02020603050405020304" pitchFamily="18" charset="0"/>
              </a:endParaRPr>
            </a:p>
          </p:txBody>
        </p:sp>
        <p:sp>
          <p:nvSpPr>
            <p:cNvPr id="78862" name="矩形 94217"/>
            <p:cNvSpPr/>
            <p:nvPr/>
          </p:nvSpPr>
          <p:spPr>
            <a:xfrm>
              <a:off x="0" y="0"/>
              <a:ext cx="322" cy="288"/>
            </a:xfrm>
            <a:prstGeom prst="rect">
              <a:avLst/>
            </a:prstGeom>
            <a:noFill/>
            <a:ln w="9525">
              <a:noFill/>
            </a:ln>
          </p:spPr>
          <p:txBody>
            <a:bodyPr wrap="none">
              <a:spAutoFit/>
            </a:bodyPr>
            <a:p>
              <a:pPr eaLnBrk="1" hangingPunct="1"/>
              <a:r>
                <a:rPr lang="en-US" altLang="zh-CN" sz="2400" i="1" dirty="0">
                  <a:latin typeface="Times New Roman" panose="02020603050405020304" pitchFamily="18" charset="0"/>
                </a:rPr>
                <a:t>X</a:t>
              </a:r>
              <a:r>
                <a:rPr lang="en-US" altLang="zh-CN" sz="2400" i="1" baseline="-25000" dirty="0">
                  <a:latin typeface="Times New Roman" panose="02020603050405020304" pitchFamily="18" charset="0"/>
                </a:rPr>
                <a:t>L</a:t>
              </a:r>
              <a:endParaRPr lang="en-US" altLang="zh-CN" sz="2400" i="1" baseline="-25000" dirty="0">
                <a:latin typeface="Times New Roman" panose="02020603050405020304" pitchFamily="18" charset="0"/>
              </a:endParaRPr>
            </a:p>
          </p:txBody>
        </p:sp>
      </p:grpSp>
      <p:graphicFrame>
        <p:nvGraphicFramePr>
          <p:cNvPr id="94219" name="对象 94218"/>
          <p:cNvGraphicFramePr>
            <a:graphicFrameLocks noChangeAspect="1"/>
          </p:cNvGraphicFramePr>
          <p:nvPr/>
        </p:nvGraphicFramePr>
        <p:xfrm>
          <a:off x="3556000" y="5553075"/>
          <a:ext cx="2673350" cy="744538"/>
        </p:xfrm>
        <a:graphic>
          <a:graphicData uri="http://schemas.openxmlformats.org/presentationml/2006/ole">
            <mc:AlternateContent xmlns:mc="http://schemas.openxmlformats.org/markup-compatibility/2006">
              <mc:Choice xmlns:v="urn:schemas-microsoft-com:vml" Requires="v">
                <p:oleObj spid="_x0000_s3451" name="" r:id="rId2" imgW="2590800" imgH="723900" progId="">
                  <p:embed/>
                </p:oleObj>
              </mc:Choice>
              <mc:Fallback>
                <p:oleObj name="" r:id="rId2" imgW="2590800" imgH="723900" progId="">
                  <p:embed/>
                  <p:pic>
                    <p:nvPicPr>
                      <p:cNvPr id="0" name="图片 3450"/>
                      <p:cNvPicPr/>
                      <p:nvPr/>
                    </p:nvPicPr>
                    <p:blipFill>
                      <a:blip r:embed="rId3"/>
                      <a:stretch>
                        <a:fillRect/>
                      </a:stretch>
                    </p:blipFill>
                    <p:spPr>
                      <a:xfrm>
                        <a:off x="3556000" y="5553075"/>
                        <a:ext cx="2673350" cy="744538"/>
                      </a:xfrm>
                      <a:prstGeom prst="rect">
                        <a:avLst/>
                      </a:prstGeom>
                      <a:noFill/>
                      <a:ln w="38100">
                        <a:noFill/>
                        <a:miter/>
                      </a:ln>
                    </p:spPr>
                  </p:pic>
                </p:oleObj>
              </mc:Fallback>
            </mc:AlternateContent>
          </a:graphicData>
        </a:graphic>
      </p:graphicFrame>
      <p:sp>
        <p:nvSpPr>
          <p:cNvPr id="94220" name="文本框 94219"/>
          <p:cNvSpPr txBox="1"/>
          <p:nvPr/>
        </p:nvSpPr>
        <p:spPr>
          <a:xfrm>
            <a:off x="1828800" y="5594350"/>
            <a:ext cx="1800225" cy="530225"/>
          </a:xfrm>
          <a:prstGeom prst="rect">
            <a:avLst/>
          </a:prstGeom>
          <a:noFill/>
          <a:ln w="9525">
            <a:noFill/>
          </a:ln>
        </p:spPr>
        <p:txBody>
          <a:bodyPr wrap="none">
            <a:spAutoFit/>
          </a:bodyPr>
          <a:p>
            <a:pPr eaLnBrk="1" hangingPunct="1">
              <a:lnSpc>
                <a:spcPct val="120000"/>
              </a:lnSpc>
            </a:pPr>
            <a:r>
              <a:rPr lang="zh-CN" altLang="en-US" sz="2400" dirty="0">
                <a:latin typeface="Times New Roman" panose="02020603050405020304" pitchFamily="18" charset="0"/>
              </a:rPr>
              <a:t>写法注意 ：</a:t>
            </a:r>
            <a:endParaRPr lang="zh-CN" altLang="en-US" sz="2400" dirty="0">
              <a:latin typeface="Times New Roman" panose="02020603050405020304" pitchFamily="18" charset="0"/>
            </a:endParaRPr>
          </a:p>
        </p:txBody>
      </p:sp>
      <p:sp>
        <p:nvSpPr>
          <p:cNvPr id="94221" name="矩形 94220"/>
          <p:cNvSpPr/>
          <p:nvPr/>
        </p:nvSpPr>
        <p:spPr>
          <a:xfrm>
            <a:off x="1490663" y="649288"/>
            <a:ext cx="5040312" cy="457200"/>
          </a:xfrm>
          <a:prstGeom prst="rect">
            <a:avLst/>
          </a:prstGeom>
          <a:noFill/>
          <a:ln w="9525">
            <a:noFill/>
          </a:ln>
        </p:spPr>
        <p:txBody>
          <a:bodyPr wrap="none">
            <a:spAutoFit/>
          </a:bodyPr>
          <a:p>
            <a:pPr algn="ctr" eaLnBrk="1" hangingPunct="1">
              <a:spcBef>
                <a:spcPct val="50000"/>
              </a:spcBef>
            </a:pPr>
            <a:r>
              <a:rPr lang="en-US" altLang="zh-CN" sz="2400" i="1" dirty="0">
                <a:latin typeface="Times New Roman" panose="02020603050405020304" pitchFamily="18" charset="0"/>
              </a:rPr>
              <a:t>X</a:t>
            </a:r>
            <a:r>
              <a:rPr lang="en-US" altLang="zh-CN" sz="2400" i="1" baseline="-25000" dirty="0">
                <a:latin typeface="Times New Roman" panose="02020603050405020304" pitchFamily="18" charset="0"/>
              </a:rPr>
              <a:t>L</a:t>
            </a:r>
            <a:r>
              <a:rPr lang="en-US" altLang="zh-CN" sz="2400" dirty="0">
                <a:latin typeface="Times New Roman" panose="02020603050405020304" pitchFamily="18" charset="0"/>
              </a:rPr>
              <a:t>=</a:t>
            </a:r>
            <a:r>
              <a:rPr lang="en-US" altLang="zh-CN" sz="2400" i="1" dirty="0">
                <a:latin typeface="Times New Roman" panose="02020603050405020304" pitchFamily="18" charset="0"/>
                <a:sym typeface="Symbol" panose="05050102010706020507" pitchFamily="18" charset="2"/>
              </a:rPr>
              <a:t> L</a:t>
            </a:r>
            <a:r>
              <a:rPr lang="zh-CN" altLang="en-US" sz="2400" dirty="0">
                <a:latin typeface="Times New Roman" panose="02020603050405020304" pitchFamily="18" charset="0"/>
                <a:sym typeface="Symbol" panose="05050102010706020507" pitchFamily="18" charset="2"/>
              </a:rPr>
              <a:t>，称为感抗，单位为 </a:t>
            </a:r>
            <a:r>
              <a:rPr lang="en-US" altLang="zh-CN" sz="2400" dirty="0">
                <a:latin typeface="Times New Roman" panose="02020603050405020304" pitchFamily="18" charset="0"/>
                <a:sym typeface="Symbol" panose="05050102010706020507" pitchFamily="18" charset="2"/>
              </a:rPr>
              <a:t>(</a:t>
            </a:r>
            <a:r>
              <a:rPr lang="zh-CN" altLang="en-US" sz="2400" dirty="0">
                <a:latin typeface="Times New Roman" panose="02020603050405020304" pitchFamily="18" charset="0"/>
                <a:sym typeface="Symbol" panose="05050102010706020507" pitchFamily="18" charset="2"/>
              </a:rPr>
              <a:t>欧姆</a:t>
            </a:r>
            <a:r>
              <a:rPr lang="en-US" altLang="zh-CN" sz="2400" dirty="0">
                <a:latin typeface="Times New Roman" panose="02020603050405020304" pitchFamily="18" charset="0"/>
                <a:sym typeface="Symbol" panose="05050102010706020507" pitchFamily="18" charset="2"/>
              </a:rPr>
              <a:t>)</a:t>
            </a:r>
            <a:endParaRPr lang="en-US" altLang="zh-CN" sz="2400" dirty="0">
              <a:latin typeface="Times New Roman" panose="02020603050405020304" pitchFamily="18" charset="0"/>
              <a:sym typeface="Symbol" panose="05050102010706020507" pitchFamily="18" charset="2"/>
            </a:endParaRPr>
          </a:p>
        </p:txBody>
      </p:sp>
      <p:sp>
        <p:nvSpPr>
          <p:cNvPr id="78857"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4221"/>
                                        </p:tgtEl>
                                        <p:attrNameLst>
                                          <p:attrName>style.visibility</p:attrName>
                                        </p:attrNameLst>
                                      </p:cBhvr>
                                      <p:to>
                                        <p:strVal val="visible"/>
                                      </p:to>
                                    </p:set>
                                    <p:anim calcmode="lin" valueType="num">
                                      <p:cBhvr additive="base">
                                        <p:cTn id="7" dur="500" fill="hold"/>
                                        <p:tgtEl>
                                          <p:spTgt spid="94221"/>
                                        </p:tgtEl>
                                        <p:attrNameLst>
                                          <p:attrName>ppt_x</p:attrName>
                                        </p:attrNameLst>
                                      </p:cBhvr>
                                      <p:tavLst>
                                        <p:tav tm="0">
                                          <p:val>
                                            <p:strVal val="0-#ppt_w/2"/>
                                          </p:val>
                                        </p:tav>
                                        <p:tav tm="100000">
                                          <p:val>
                                            <p:strVal val="#ppt_x"/>
                                          </p:val>
                                        </p:tav>
                                      </p:tavLst>
                                    </p:anim>
                                    <p:anim calcmode="lin" valueType="num">
                                      <p:cBhvr additive="base">
                                        <p:cTn id="8" dur="500" fill="hold"/>
                                        <p:tgtEl>
                                          <p:spTgt spid="9422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4210"/>
                                        </p:tgtEl>
                                        <p:attrNameLst>
                                          <p:attrName>style.visibility</p:attrName>
                                        </p:attrNameLst>
                                      </p:cBhvr>
                                      <p:to>
                                        <p:strVal val="visible"/>
                                      </p:to>
                                    </p:set>
                                    <p:anim calcmode="lin" valueType="num">
                                      <p:cBhvr additive="base">
                                        <p:cTn id="13" dur="500" fill="hold"/>
                                        <p:tgtEl>
                                          <p:spTgt spid="94210"/>
                                        </p:tgtEl>
                                        <p:attrNameLst>
                                          <p:attrName>ppt_x</p:attrName>
                                        </p:attrNameLst>
                                      </p:cBhvr>
                                      <p:tavLst>
                                        <p:tav tm="0">
                                          <p:val>
                                            <p:strVal val="0-#ppt_w/2"/>
                                          </p:val>
                                        </p:tav>
                                        <p:tav tm="100000">
                                          <p:val>
                                            <p:strVal val="#ppt_x"/>
                                          </p:val>
                                        </p:tav>
                                      </p:tavLst>
                                    </p:anim>
                                    <p:anim calcmode="lin" valueType="num">
                                      <p:cBhvr additive="base">
                                        <p:cTn id="14" dur="500" fill="hold"/>
                                        <p:tgtEl>
                                          <p:spTgt spid="9421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4211"/>
                                        </p:tgtEl>
                                        <p:attrNameLst>
                                          <p:attrName>style.visibility</p:attrName>
                                        </p:attrNameLst>
                                      </p:cBhvr>
                                      <p:to>
                                        <p:strVal val="visible"/>
                                      </p:to>
                                    </p:set>
                                    <p:anim calcmode="lin" valueType="num">
                                      <p:cBhvr additive="base">
                                        <p:cTn id="19" dur="500" fill="hold"/>
                                        <p:tgtEl>
                                          <p:spTgt spid="94211"/>
                                        </p:tgtEl>
                                        <p:attrNameLst>
                                          <p:attrName>ppt_x</p:attrName>
                                        </p:attrNameLst>
                                      </p:cBhvr>
                                      <p:tavLst>
                                        <p:tav tm="0">
                                          <p:val>
                                            <p:strVal val="#ppt_x"/>
                                          </p:val>
                                        </p:tav>
                                        <p:tav tm="100000">
                                          <p:val>
                                            <p:strVal val="#ppt_x"/>
                                          </p:val>
                                        </p:tav>
                                      </p:tavLst>
                                    </p:anim>
                                    <p:anim calcmode="lin" valueType="num">
                                      <p:cBhvr additive="base">
                                        <p:cTn id="20" dur="500" fill="hold"/>
                                        <p:tgtEl>
                                          <p:spTgt spid="942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4212"/>
                                        </p:tgtEl>
                                        <p:attrNameLst>
                                          <p:attrName>style.visibility</p:attrName>
                                        </p:attrNameLst>
                                      </p:cBhvr>
                                      <p:to>
                                        <p:strVal val="visible"/>
                                      </p:to>
                                    </p:set>
                                    <p:anim calcmode="lin" valueType="num">
                                      <p:cBhvr additive="base">
                                        <p:cTn id="25" dur="500" fill="hold"/>
                                        <p:tgtEl>
                                          <p:spTgt spid="94212"/>
                                        </p:tgtEl>
                                        <p:attrNameLst>
                                          <p:attrName>ppt_x</p:attrName>
                                        </p:attrNameLst>
                                      </p:cBhvr>
                                      <p:tavLst>
                                        <p:tav tm="0">
                                          <p:val>
                                            <p:strVal val="#ppt_x"/>
                                          </p:val>
                                        </p:tav>
                                        <p:tav tm="100000">
                                          <p:val>
                                            <p:strVal val="#ppt_x"/>
                                          </p:val>
                                        </p:tav>
                                      </p:tavLst>
                                    </p:anim>
                                    <p:anim calcmode="lin" valueType="num">
                                      <p:cBhvr additive="base">
                                        <p:cTn id="26" dur="500" fill="hold"/>
                                        <p:tgtEl>
                                          <p:spTgt spid="94212"/>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17" presetClass="entr" presetSubtype="8"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p:cTn id="30" dur="500" fill="hold"/>
                                        <p:tgtEl>
                                          <p:spTgt spid="2"/>
                                        </p:tgtEl>
                                        <p:attrNameLst>
                                          <p:attrName>ppt_x</p:attrName>
                                        </p:attrNameLst>
                                      </p:cBhvr>
                                      <p:tavLst>
                                        <p:tav tm="0">
                                          <p:val>
                                            <p:strVal val="#ppt_x-#ppt_w/2"/>
                                          </p:val>
                                        </p:tav>
                                        <p:tav tm="100000">
                                          <p:val>
                                            <p:strVal val="#ppt_x"/>
                                          </p:val>
                                        </p:tav>
                                      </p:tavLst>
                                    </p:anim>
                                    <p:anim calcmode="lin" valueType="num">
                                      <p:cBhvr>
                                        <p:cTn id="31" dur="500" fill="hold"/>
                                        <p:tgtEl>
                                          <p:spTgt spid="2"/>
                                        </p:tgtEl>
                                        <p:attrNameLst>
                                          <p:attrName>ppt_y</p:attrName>
                                        </p:attrNameLst>
                                      </p:cBhvr>
                                      <p:tavLst>
                                        <p:tav tm="0">
                                          <p:val>
                                            <p:strVal val="#ppt_y"/>
                                          </p:val>
                                        </p:tav>
                                        <p:tav tm="100000">
                                          <p:val>
                                            <p:strVal val="#ppt_y"/>
                                          </p:val>
                                        </p:tav>
                                      </p:tavLst>
                                    </p:anim>
                                    <p:anim calcmode="lin" valueType="num">
                                      <p:cBhvr>
                                        <p:cTn id="32" dur="500" fill="hold"/>
                                        <p:tgtEl>
                                          <p:spTgt spid="2"/>
                                        </p:tgtEl>
                                        <p:attrNameLst>
                                          <p:attrName>ppt_w</p:attrName>
                                        </p:attrNameLst>
                                      </p:cBhvr>
                                      <p:tavLst>
                                        <p:tav tm="0">
                                          <p:val>
                                            <p:fltVal val="0.000000"/>
                                          </p:val>
                                        </p:tav>
                                        <p:tav tm="100000">
                                          <p:val>
                                            <p:strVal val="#ppt_w"/>
                                          </p:val>
                                        </p:tav>
                                      </p:tavLst>
                                    </p:anim>
                                    <p:anim calcmode="lin" valueType="num">
                                      <p:cBhvr>
                                        <p:cTn id="33" dur="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34" fill="hold">
                      <p:stCondLst>
                        <p:cond delay="indefinite"/>
                      </p:stCondLst>
                      <p:childTnLst>
                        <p:par>
                          <p:cTn id="35" fill="hold">
                            <p:stCondLst>
                              <p:cond delay="0"/>
                            </p:stCondLst>
                            <p:childTnLst>
                              <p:par>
                                <p:cTn id="36" presetID="19" presetClass="entr" presetSubtype="10" fill="hold" grpId="0" nodeType="clickEffect">
                                  <p:stCondLst>
                                    <p:cond delay="0"/>
                                  </p:stCondLst>
                                  <p:childTnLst>
                                    <p:set>
                                      <p:cBhvr>
                                        <p:cTn id="37" dur="1" fill="hold">
                                          <p:stCondLst>
                                            <p:cond delay="0"/>
                                          </p:stCondLst>
                                        </p:cTn>
                                        <p:tgtEl>
                                          <p:spTgt spid="94220"/>
                                        </p:tgtEl>
                                        <p:attrNameLst>
                                          <p:attrName>style.visibility</p:attrName>
                                        </p:attrNameLst>
                                      </p:cBhvr>
                                      <p:to>
                                        <p:strVal val="visible"/>
                                      </p:to>
                                    </p:set>
                                    <p:anim calcmode="lin" valueType="num">
                                      <p:cBhvr>
                                        <p:cTn id="38" dur="5000" fill="hold"/>
                                        <p:tgtEl>
                                          <p:spTgt spid="94220"/>
                                        </p:tgtEl>
                                        <p:attrNameLst>
                                          <p:attrName>ppt_w</p:attrName>
                                        </p:attrNameLst>
                                      </p:cBhvr>
                                      <p:tavLst>
                                        <p:tav tm="0" fmla="#ppt_w*sin(2.5*pi*$)">
                                          <p:val>
                                            <p:fltVal val="0.000000"/>
                                          </p:val>
                                        </p:tav>
                                        <p:tav tm="100000">
                                          <p:val>
                                            <p:fltVal val="1.000000"/>
                                          </p:val>
                                        </p:tav>
                                      </p:tavLst>
                                    </p:anim>
                                    <p:anim calcmode="lin" valueType="num">
                                      <p:cBhvr>
                                        <p:cTn id="39" dur="5000" fill="hold"/>
                                        <p:tgtEl>
                                          <p:spTgt spid="94220"/>
                                        </p:tgtEl>
                                        <p:attrNameLst>
                                          <p:attrName>ppt_h</p:attrName>
                                        </p:attrNameLst>
                                      </p:cBhvr>
                                      <p:tavLst>
                                        <p:tav tm="0">
                                          <p:val>
                                            <p:strVal val="#ppt_h"/>
                                          </p:val>
                                        </p:tav>
                                        <p:tav tm="100000">
                                          <p:val>
                                            <p:strVal val="#ppt_h"/>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2" fill="hold" nodeType="clickEffect">
                                  <p:stCondLst>
                                    <p:cond delay="0"/>
                                  </p:stCondLst>
                                  <p:childTnLst>
                                    <p:set>
                                      <p:cBhvr>
                                        <p:cTn id="43" dur="1" fill="hold">
                                          <p:stCondLst>
                                            <p:cond delay="0"/>
                                          </p:stCondLst>
                                        </p:cTn>
                                        <p:tgtEl>
                                          <p:spTgt spid="94219"/>
                                        </p:tgtEl>
                                        <p:attrNameLst>
                                          <p:attrName>style.visibility</p:attrName>
                                        </p:attrNameLst>
                                      </p:cBhvr>
                                      <p:to>
                                        <p:strVal val="visible"/>
                                      </p:to>
                                    </p:set>
                                    <p:anim calcmode="lin" valueType="num">
                                      <p:cBhvr additive="base">
                                        <p:cTn id="44" dur="500" fill="hold"/>
                                        <p:tgtEl>
                                          <p:spTgt spid="94219"/>
                                        </p:tgtEl>
                                        <p:attrNameLst>
                                          <p:attrName>ppt_x</p:attrName>
                                        </p:attrNameLst>
                                      </p:cBhvr>
                                      <p:tavLst>
                                        <p:tav tm="0">
                                          <p:val>
                                            <p:strVal val="1+#ppt_w/2"/>
                                          </p:val>
                                        </p:tav>
                                        <p:tav tm="100000">
                                          <p:val>
                                            <p:strVal val="#ppt_x"/>
                                          </p:val>
                                        </p:tav>
                                      </p:tavLst>
                                    </p:anim>
                                    <p:anim calcmode="lin" valueType="num">
                                      <p:cBhvr additive="base">
                                        <p:cTn id="45" dur="500" fill="hold"/>
                                        <p:tgtEl>
                                          <p:spTgt spid="942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0" grpId="0" bldLvl="0" animBg="1"/>
      <p:bldP spid="94211" grpId="0"/>
      <p:bldP spid="94212" grpId="0"/>
      <p:bldP spid="94220" grpId="0"/>
      <p:bldP spid="94221"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5234" name="文本框 95233"/>
          <p:cNvSpPr txBox="1"/>
          <p:nvPr/>
        </p:nvSpPr>
        <p:spPr>
          <a:xfrm>
            <a:off x="152400" y="1676400"/>
            <a:ext cx="1479550" cy="519113"/>
          </a:xfrm>
          <a:prstGeom prst="rect">
            <a:avLst/>
          </a:prstGeom>
          <a:noFill/>
          <a:ln w="9525">
            <a:noFill/>
          </a:ln>
        </p:spPr>
        <p:txBody>
          <a:bodyPr anchor="ctr" anchorCtr="0">
            <a:spAutoFit/>
          </a:bodyPr>
          <a:p>
            <a:pPr algn="ctr">
              <a:spcBef>
                <a:spcPct val="50000"/>
              </a:spcBef>
            </a:pPr>
            <a:r>
              <a:rPr lang="zh-CN" altLang="en-US" dirty="0">
                <a:solidFill>
                  <a:schemeClr val="tx2"/>
                </a:solidFill>
                <a:latin typeface="Times New Roman" panose="02020603050405020304" pitchFamily="18" charset="0"/>
              </a:rPr>
              <a:t>电容器</a:t>
            </a:r>
            <a:endParaRPr lang="zh-CN" altLang="en-US" dirty="0">
              <a:solidFill>
                <a:schemeClr val="tx2"/>
              </a:solidFill>
              <a:latin typeface="Times New Roman" panose="02020603050405020304" pitchFamily="18" charset="0"/>
            </a:endParaRPr>
          </a:p>
        </p:txBody>
      </p:sp>
      <p:grpSp>
        <p:nvGrpSpPr>
          <p:cNvPr id="2" name="组合 95234"/>
          <p:cNvGrpSpPr/>
          <p:nvPr/>
        </p:nvGrpSpPr>
        <p:grpSpPr>
          <a:xfrm>
            <a:off x="1524000" y="1066800"/>
            <a:ext cx="2035175" cy="1920875"/>
            <a:chOff x="0" y="0"/>
            <a:chExt cx="1282" cy="1210"/>
          </a:xfrm>
        </p:grpSpPr>
        <p:sp>
          <p:nvSpPr>
            <p:cNvPr id="82962" name="矩形 95235"/>
            <p:cNvSpPr/>
            <p:nvPr/>
          </p:nvSpPr>
          <p:spPr>
            <a:xfrm>
              <a:off x="88" y="490"/>
              <a:ext cx="679" cy="240"/>
            </a:xfrm>
            <a:prstGeom prst="rect">
              <a:avLst/>
            </a:prstGeom>
            <a:pattFill prst="dkUpDiag">
              <a:fgClr>
                <a:srgbClr val="000000"/>
              </a:fgClr>
              <a:bgClr>
                <a:srgbClr val="FFFFFF"/>
              </a:bgClr>
            </a:pattFill>
            <a:ln w="12700" cap="flat" cmpd="sng">
              <a:solidFill>
                <a:schemeClr val="accent2"/>
              </a:solidFill>
              <a:prstDash val="solid"/>
              <a:miter/>
              <a:headEnd type="none" w="med" len="med"/>
              <a:tailEnd type="none" w="med" len="med"/>
            </a:ln>
          </p:spPr>
          <p:txBody>
            <a:bodyPr/>
            <a:p>
              <a:endParaRPr lang="zh-CN" altLang="en-US" dirty="0">
                <a:latin typeface="Times New Roman" panose="02020603050405020304" pitchFamily="18" charset="0"/>
              </a:endParaRPr>
            </a:p>
          </p:txBody>
        </p:sp>
        <p:sp>
          <p:nvSpPr>
            <p:cNvPr id="82963" name="直接连接符 95236"/>
            <p:cNvSpPr/>
            <p:nvPr/>
          </p:nvSpPr>
          <p:spPr>
            <a:xfrm>
              <a:off x="88" y="442"/>
              <a:ext cx="679" cy="0"/>
            </a:xfrm>
            <a:prstGeom prst="line">
              <a:avLst/>
            </a:prstGeom>
            <a:ln w="25400" cap="flat" cmpd="sng">
              <a:solidFill>
                <a:schemeClr val="tx1"/>
              </a:solidFill>
              <a:prstDash val="solid"/>
              <a:headEnd type="none" w="med" len="med"/>
              <a:tailEnd type="none" w="med" len="med"/>
            </a:ln>
          </p:spPr>
        </p:sp>
        <p:sp>
          <p:nvSpPr>
            <p:cNvPr id="82964" name="直接连接符 95237"/>
            <p:cNvSpPr/>
            <p:nvPr/>
          </p:nvSpPr>
          <p:spPr>
            <a:xfrm>
              <a:off x="88" y="778"/>
              <a:ext cx="688" cy="0"/>
            </a:xfrm>
            <a:prstGeom prst="line">
              <a:avLst/>
            </a:prstGeom>
            <a:ln w="25400" cap="flat" cmpd="sng">
              <a:solidFill>
                <a:schemeClr val="tx1"/>
              </a:solidFill>
              <a:prstDash val="solid"/>
              <a:headEnd type="none" w="med" len="med"/>
              <a:tailEnd type="none" w="med" len="med"/>
            </a:ln>
          </p:spPr>
        </p:sp>
        <p:sp>
          <p:nvSpPr>
            <p:cNvPr id="82965" name="文本框 95238"/>
            <p:cNvSpPr txBox="1"/>
            <p:nvPr/>
          </p:nvSpPr>
          <p:spPr>
            <a:xfrm>
              <a:off x="0" y="0"/>
              <a:ext cx="856" cy="596"/>
            </a:xfrm>
            <a:prstGeom prst="rect">
              <a:avLst/>
            </a:prstGeom>
            <a:noFill/>
            <a:ln w="9525">
              <a:noFill/>
            </a:ln>
          </p:spPr>
          <p:txBody>
            <a:bodyPr anchor="ctr" anchorCtr="0">
              <a:spAutoFit/>
            </a:bodyPr>
            <a:p>
              <a:pPr algn="ctr">
                <a:spcBef>
                  <a:spcPct val="50000"/>
                </a:spcBef>
              </a:pPr>
              <a:r>
                <a:rPr lang="en-US" altLang="zh-CN" dirty="0">
                  <a:solidFill>
                    <a:srgbClr val="000000"/>
                  </a:solidFill>
                  <a:latin typeface="Times New Roman" panose="02020603050405020304" pitchFamily="18" charset="0"/>
                </a:rPr>
                <a:t>+  +  +  +</a:t>
              </a:r>
              <a:endParaRPr lang="en-US" altLang="zh-CN" dirty="0">
                <a:solidFill>
                  <a:srgbClr val="000000"/>
                </a:solidFill>
                <a:latin typeface="Times New Roman" panose="02020603050405020304" pitchFamily="18" charset="0"/>
              </a:endParaRPr>
            </a:p>
          </p:txBody>
        </p:sp>
        <p:sp>
          <p:nvSpPr>
            <p:cNvPr id="82966" name="文本框 95239"/>
            <p:cNvSpPr txBox="1"/>
            <p:nvPr/>
          </p:nvSpPr>
          <p:spPr>
            <a:xfrm>
              <a:off x="0" y="576"/>
              <a:ext cx="856" cy="596"/>
            </a:xfrm>
            <a:prstGeom prst="rect">
              <a:avLst/>
            </a:prstGeom>
            <a:noFill/>
            <a:ln w="9525">
              <a:noFill/>
            </a:ln>
          </p:spPr>
          <p:txBody>
            <a:bodyPr anchor="ctr" anchorCtr="0">
              <a:spAutoFit/>
            </a:bodyPr>
            <a:p>
              <a:pPr algn="ctr">
                <a:spcBef>
                  <a:spcPct val="50000"/>
                </a:spcBef>
              </a:pPr>
              <a:r>
                <a:rPr lang="en-US" altLang="zh-CN" dirty="0">
                  <a:solidFill>
                    <a:srgbClr val="000000"/>
                  </a:solidFill>
                  <a:latin typeface="Times New Roman" panose="02020603050405020304" pitchFamily="18" charset="0"/>
                </a:rPr>
                <a:t>–  –  –  –</a:t>
              </a:r>
              <a:endParaRPr lang="en-US" altLang="zh-CN" dirty="0">
                <a:solidFill>
                  <a:srgbClr val="000000"/>
                </a:solidFill>
                <a:latin typeface="Times New Roman" panose="02020603050405020304" pitchFamily="18" charset="0"/>
              </a:endParaRPr>
            </a:p>
          </p:txBody>
        </p:sp>
        <p:sp>
          <p:nvSpPr>
            <p:cNvPr id="82967" name="直接连接符 95240"/>
            <p:cNvSpPr/>
            <p:nvPr/>
          </p:nvSpPr>
          <p:spPr>
            <a:xfrm>
              <a:off x="432" y="58"/>
              <a:ext cx="0" cy="384"/>
            </a:xfrm>
            <a:prstGeom prst="line">
              <a:avLst/>
            </a:prstGeom>
            <a:ln w="12700" cap="flat" cmpd="sng">
              <a:solidFill>
                <a:srgbClr val="000000"/>
              </a:solidFill>
              <a:prstDash val="solid"/>
              <a:headEnd type="none" w="med" len="med"/>
              <a:tailEnd type="none" w="med" len="med"/>
            </a:ln>
          </p:spPr>
        </p:sp>
        <p:sp>
          <p:nvSpPr>
            <p:cNvPr id="82968" name="直接连接符 95241"/>
            <p:cNvSpPr/>
            <p:nvPr/>
          </p:nvSpPr>
          <p:spPr>
            <a:xfrm>
              <a:off x="432" y="778"/>
              <a:ext cx="0" cy="432"/>
            </a:xfrm>
            <a:prstGeom prst="line">
              <a:avLst/>
            </a:prstGeom>
            <a:ln w="12700" cap="flat" cmpd="sng">
              <a:solidFill>
                <a:srgbClr val="000000"/>
              </a:solidFill>
              <a:prstDash val="solid"/>
              <a:headEnd type="none" w="med" len="med"/>
              <a:tailEnd type="none" w="med" len="med"/>
            </a:ln>
          </p:spPr>
        </p:sp>
        <p:sp>
          <p:nvSpPr>
            <p:cNvPr id="82969" name="文本框 95242"/>
            <p:cNvSpPr txBox="1"/>
            <p:nvPr/>
          </p:nvSpPr>
          <p:spPr>
            <a:xfrm>
              <a:off x="642" y="135"/>
              <a:ext cx="640" cy="327"/>
            </a:xfrm>
            <a:prstGeom prst="rect">
              <a:avLst/>
            </a:prstGeom>
            <a:noFill/>
            <a:ln w="9525">
              <a:noFill/>
            </a:ln>
          </p:spPr>
          <p:txBody>
            <a:bodyPr anchor="ctr" anchorCtr="0">
              <a:spAutoFit/>
            </a:bodyPr>
            <a:p>
              <a:pPr algn="ctr">
                <a:spcBef>
                  <a:spcPct val="50000"/>
                </a:spcBef>
              </a:pPr>
              <a:r>
                <a:rPr lang="en-US" altLang="zh-CN" dirty="0">
                  <a:solidFill>
                    <a:schemeClr val="tx2"/>
                  </a:solidFill>
                  <a:latin typeface="Times New Roman" panose="02020603050405020304" pitchFamily="18" charset="0"/>
                </a:rPr>
                <a:t>+</a:t>
              </a:r>
              <a:r>
                <a:rPr lang="en-US" altLang="zh-CN" i="1" dirty="0">
                  <a:solidFill>
                    <a:schemeClr val="tx2"/>
                  </a:solidFill>
                  <a:latin typeface="Times New Roman" panose="02020603050405020304" pitchFamily="18" charset="0"/>
                </a:rPr>
                <a:t>q</a:t>
              </a:r>
              <a:endParaRPr lang="en-US" altLang="zh-CN" dirty="0">
                <a:solidFill>
                  <a:schemeClr val="tx2"/>
                </a:solidFill>
                <a:latin typeface="Times New Roman" panose="02020603050405020304" pitchFamily="18" charset="0"/>
              </a:endParaRPr>
            </a:p>
          </p:txBody>
        </p:sp>
        <p:sp>
          <p:nvSpPr>
            <p:cNvPr id="82970" name="文本框 95243"/>
            <p:cNvSpPr txBox="1"/>
            <p:nvPr/>
          </p:nvSpPr>
          <p:spPr>
            <a:xfrm>
              <a:off x="642" y="711"/>
              <a:ext cx="640" cy="327"/>
            </a:xfrm>
            <a:prstGeom prst="rect">
              <a:avLst/>
            </a:prstGeom>
            <a:noFill/>
            <a:ln w="9525">
              <a:noFill/>
            </a:ln>
          </p:spPr>
          <p:txBody>
            <a:bodyPr anchor="ctr" anchorCtr="0">
              <a:spAutoFit/>
            </a:bodyPr>
            <a:p>
              <a:pPr algn="ctr">
                <a:spcBef>
                  <a:spcPct val="50000"/>
                </a:spcBef>
              </a:pPr>
              <a:r>
                <a:rPr lang="en-US" altLang="zh-CN" dirty="0">
                  <a:solidFill>
                    <a:schemeClr val="tx2"/>
                  </a:solidFill>
                  <a:latin typeface="Times New Roman" panose="02020603050405020304" pitchFamily="18" charset="0"/>
                </a:rPr>
                <a:t>–</a:t>
              </a:r>
              <a:r>
                <a:rPr lang="en-US" altLang="zh-CN" i="1" dirty="0">
                  <a:solidFill>
                    <a:schemeClr val="tx2"/>
                  </a:solidFill>
                  <a:latin typeface="Times New Roman" panose="02020603050405020304" pitchFamily="18" charset="0"/>
                </a:rPr>
                <a:t>q</a:t>
              </a:r>
              <a:endParaRPr lang="en-US" altLang="zh-CN" dirty="0">
                <a:solidFill>
                  <a:schemeClr val="tx2"/>
                </a:solidFill>
                <a:latin typeface="Times New Roman" panose="02020603050405020304" pitchFamily="18" charset="0"/>
              </a:endParaRPr>
            </a:p>
          </p:txBody>
        </p:sp>
      </p:grpSp>
      <p:sp>
        <p:nvSpPr>
          <p:cNvPr id="95245" name="文本框 95244"/>
          <p:cNvSpPr txBox="1"/>
          <p:nvPr/>
        </p:nvSpPr>
        <p:spPr>
          <a:xfrm>
            <a:off x="3725863" y="1425575"/>
            <a:ext cx="5418137" cy="1614488"/>
          </a:xfrm>
          <a:prstGeom prst="rect">
            <a:avLst/>
          </a:prstGeom>
          <a:noFill/>
          <a:ln w="9525">
            <a:noFill/>
          </a:ln>
        </p:spPr>
        <p:txBody>
          <a:bodyPr anchor="ctr" anchorCtr="0">
            <a:spAutoFit/>
          </a:bodyPr>
          <a:p>
            <a:pPr>
              <a:spcBef>
                <a:spcPct val="50000"/>
              </a:spcBef>
            </a:pPr>
            <a:r>
              <a:rPr lang="zh-CN" altLang="en-US" dirty="0">
                <a:solidFill>
                  <a:schemeClr val="tx2"/>
                </a:solidFill>
                <a:latin typeface="Times New Roman" panose="02020603050405020304" pitchFamily="18" charset="0"/>
                <a:sym typeface="Symbol" panose="05050102010706020507" pitchFamily="18" charset="2"/>
              </a:rPr>
              <a:t>       </a:t>
            </a:r>
            <a:r>
              <a:rPr lang="zh-CN" altLang="en-US" sz="2400" dirty="0">
                <a:solidFill>
                  <a:schemeClr val="tx2"/>
                </a:solidFill>
                <a:latin typeface="Times New Roman" panose="02020603050405020304" pitchFamily="18" charset="0"/>
                <a:sym typeface="Symbol" panose="05050102010706020507" pitchFamily="18" charset="2"/>
              </a:rPr>
              <a:t>由两块金属板间隔以不同的</a:t>
            </a:r>
            <a:endParaRPr lang="zh-CN" altLang="en-US" sz="2400" dirty="0">
              <a:solidFill>
                <a:schemeClr val="tx2"/>
              </a:solidFill>
              <a:latin typeface="Times New Roman" panose="02020603050405020304" pitchFamily="18" charset="0"/>
              <a:sym typeface="Symbol" panose="05050102010706020507" pitchFamily="18" charset="2"/>
            </a:endParaRPr>
          </a:p>
          <a:p>
            <a:pPr>
              <a:spcBef>
                <a:spcPct val="50000"/>
              </a:spcBef>
            </a:pPr>
            <a:r>
              <a:rPr lang="zh-CN" altLang="en-US" sz="2400" dirty="0">
                <a:solidFill>
                  <a:schemeClr val="tx2"/>
                </a:solidFill>
                <a:latin typeface="Times New Roman" panose="02020603050405020304" pitchFamily="18" charset="0"/>
                <a:sym typeface="Symbol" panose="05050102010706020507" pitchFamily="18" charset="2"/>
              </a:rPr>
              <a:t>介质（如云母、绝缘纸、电解质</a:t>
            </a:r>
            <a:endParaRPr lang="zh-CN" altLang="en-US" sz="2400" dirty="0">
              <a:solidFill>
                <a:schemeClr val="tx2"/>
              </a:solidFill>
              <a:latin typeface="Times New Roman" panose="02020603050405020304" pitchFamily="18" charset="0"/>
              <a:sym typeface="Symbol" panose="05050102010706020507" pitchFamily="18" charset="2"/>
            </a:endParaRPr>
          </a:p>
          <a:p>
            <a:pPr>
              <a:spcBef>
                <a:spcPct val="50000"/>
              </a:spcBef>
            </a:pPr>
            <a:r>
              <a:rPr lang="zh-CN" altLang="en-US" sz="2400" dirty="0">
                <a:solidFill>
                  <a:schemeClr val="tx2"/>
                </a:solidFill>
                <a:latin typeface="Times New Roman" panose="02020603050405020304" pitchFamily="18" charset="0"/>
                <a:sym typeface="Symbol" panose="05050102010706020507" pitchFamily="18" charset="2"/>
              </a:rPr>
              <a:t>等）所组成。</a:t>
            </a:r>
            <a:endParaRPr lang="zh-CN" altLang="en-US" dirty="0">
              <a:solidFill>
                <a:schemeClr val="tx2"/>
              </a:solidFill>
              <a:latin typeface="Times New Roman" panose="02020603050405020304" pitchFamily="18" charset="0"/>
              <a:sym typeface="Symbol" panose="05050102010706020507" pitchFamily="18" charset="2"/>
            </a:endParaRPr>
          </a:p>
        </p:txBody>
      </p:sp>
      <p:sp>
        <p:nvSpPr>
          <p:cNvPr id="95246" name="文本框 95245"/>
          <p:cNvSpPr txBox="1"/>
          <p:nvPr/>
        </p:nvSpPr>
        <p:spPr>
          <a:xfrm>
            <a:off x="533400" y="4125913"/>
            <a:ext cx="1979613" cy="519112"/>
          </a:xfrm>
          <a:prstGeom prst="rect">
            <a:avLst/>
          </a:prstGeom>
          <a:noFill/>
          <a:ln w="9525">
            <a:noFill/>
          </a:ln>
        </p:spPr>
        <p:txBody>
          <a:bodyPr anchor="ctr" anchorCtr="0">
            <a:spAutoFit/>
          </a:bodyPr>
          <a:p>
            <a:pPr algn="ctr">
              <a:spcBef>
                <a:spcPct val="50000"/>
              </a:spcBef>
            </a:pPr>
            <a:r>
              <a:rPr lang="zh-CN" altLang="en-US" dirty="0">
                <a:solidFill>
                  <a:schemeClr val="tx2"/>
                </a:solidFill>
                <a:latin typeface="Times New Roman" panose="02020603050405020304" pitchFamily="18" charset="0"/>
              </a:rPr>
              <a:t>电路符号</a:t>
            </a:r>
            <a:endParaRPr lang="zh-CN" altLang="en-US" dirty="0">
              <a:solidFill>
                <a:srgbClr val="000000"/>
              </a:solidFill>
              <a:latin typeface="Times New Roman" panose="02020603050405020304" pitchFamily="18" charset="0"/>
            </a:endParaRPr>
          </a:p>
        </p:txBody>
      </p:sp>
      <p:grpSp>
        <p:nvGrpSpPr>
          <p:cNvPr id="3" name="组合 95246"/>
          <p:cNvGrpSpPr/>
          <p:nvPr/>
        </p:nvGrpSpPr>
        <p:grpSpPr>
          <a:xfrm>
            <a:off x="2820988" y="3592513"/>
            <a:ext cx="3046412" cy="1436687"/>
            <a:chOff x="0" y="0"/>
            <a:chExt cx="1919" cy="905"/>
          </a:xfrm>
        </p:grpSpPr>
        <p:sp>
          <p:nvSpPr>
            <p:cNvPr id="82954" name="文本框 95247"/>
            <p:cNvSpPr txBox="1"/>
            <p:nvPr/>
          </p:nvSpPr>
          <p:spPr>
            <a:xfrm>
              <a:off x="797" y="0"/>
              <a:ext cx="293" cy="327"/>
            </a:xfrm>
            <a:prstGeom prst="rect">
              <a:avLst/>
            </a:prstGeom>
            <a:noFill/>
            <a:ln w="9525">
              <a:noFill/>
            </a:ln>
          </p:spPr>
          <p:txBody>
            <a:bodyPr anchor="ctr" anchorCtr="0">
              <a:spAutoFit/>
            </a:bodyPr>
            <a:p>
              <a:pPr algn="ctr"/>
              <a:r>
                <a:rPr lang="en-US" altLang="zh-CN" i="1" dirty="0">
                  <a:solidFill>
                    <a:schemeClr val="tx2"/>
                  </a:solidFill>
                  <a:latin typeface="Times New Roman" panose="02020603050405020304" pitchFamily="18" charset="0"/>
                </a:rPr>
                <a:t>C</a:t>
              </a:r>
              <a:endParaRPr lang="en-US" altLang="zh-CN" i="1" dirty="0">
                <a:solidFill>
                  <a:schemeClr val="tx2"/>
                </a:solidFill>
                <a:latin typeface="Times New Roman" panose="02020603050405020304" pitchFamily="18" charset="0"/>
              </a:endParaRPr>
            </a:p>
          </p:txBody>
        </p:sp>
        <p:sp>
          <p:nvSpPr>
            <p:cNvPr id="82955" name="直接连接符 95248"/>
            <p:cNvSpPr/>
            <p:nvPr/>
          </p:nvSpPr>
          <p:spPr>
            <a:xfrm flipH="1" flipV="1">
              <a:off x="91" y="643"/>
              <a:ext cx="773" cy="0"/>
            </a:xfrm>
            <a:prstGeom prst="line">
              <a:avLst/>
            </a:prstGeom>
            <a:ln w="28575" cap="sq" cmpd="sng">
              <a:solidFill>
                <a:schemeClr val="tx1"/>
              </a:solidFill>
              <a:prstDash val="solid"/>
              <a:headEnd type="none" w="med" len="med"/>
              <a:tailEnd type="none" w="med" len="med"/>
            </a:ln>
          </p:spPr>
        </p:sp>
        <p:sp>
          <p:nvSpPr>
            <p:cNvPr id="82956" name="直接连接符 95249"/>
            <p:cNvSpPr/>
            <p:nvPr/>
          </p:nvSpPr>
          <p:spPr>
            <a:xfrm>
              <a:off x="1008" y="643"/>
              <a:ext cx="820" cy="0"/>
            </a:xfrm>
            <a:prstGeom prst="line">
              <a:avLst/>
            </a:prstGeom>
            <a:ln w="28575" cap="sq" cmpd="sng">
              <a:solidFill>
                <a:schemeClr val="tx1"/>
              </a:solidFill>
              <a:prstDash val="solid"/>
              <a:headEnd type="none" w="med" len="med"/>
              <a:tailEnd type="none" w="med" len="med"/>
            </a:ln>
          </p:spPr>
        </p:sp>
        <p:sp>
          <p:nvSpPr>
            <p:cNvPr id="82957" name="椭圆 95250"/>
            <p:cNvSpPr/>
            <p:nvPr/>
          </p:nvSpPr>
          <p:spPr>
            <a:xfrm>
              <a:off x="0" y="602"/>
              <a:ext cx="91" cy="91"/>
            </a:xfrm>
            <a:prstGeom prst="ellipse">
              <a:avLst/>
            </a:prstGeom>
            <a:noFill/>
            <a:ln w="12700" cap="flat" cmpd="sng">
              <a:solidFill>
                <a:srgbClr val="000000"/>
              </a:solidFill>
              <a:prstDash val="solid"/>
              <a:headEnd type="none" w="med" len="med"/>
              <a:tailEnd type="none" w="med" len="med"/>
            </a:ln>
          </p:spPr>
          <p:txBody>
            <a:bodyPr/>
            <a:p>
              <a:endParaRPr lang="zh-CN" altLang="en-US" dirty="0">
                <a:latin typeface="Times New Roman" panose="02020603050405020304" pitchFamily="18" charset="0"/>
              </a:endParaRPr>
            </a:p>
          </p:txBody>
        </p:sp>
        <p:sp>
          <p:nvSpPr>
            <p:cNvPr id="82958" name="椭圆 95251"/>
            <p:cNvSpPr/>
            <p:nvPr/>
          </p:nvSpPr>
          <p:spPr>
            <a:xfrm>
              <a:off x="1828" y="602"/>
              <a:ext cx="91" cy="91"/>
            </a:xfrm>
            <a:prstGeom prst="ellipse">
              <a:avLst/>
            </a:prstGeom>
            <a:noFill/>
            <a:ln w="12700" cap="flat" cmpd="sng">
              <a:solidFill>
                <a:srgbClr val="000000"/>
              </a:solidFill>
              <a:prstDash val="solid"/>
              <a:headEnd type="none" w="med" len="med"/>
              <a:tailEnd type="none" w="med" len="med"/>
            </a:ln>
          </p:spPr>
          <p:txBody>
            <a:bodyPr/>
            <a:p>
              <a:endParaRPr lang="zh-CN" altLang="en-US" dirty="0">
                <a:latin typeface="Times New Roman" panose="02020603050405020304" pitchFamily="18" charset="0"/>
              </a:endParaRPr>
            </a:p>
          </p:txBody>
        </p:sp>
        <p:grpSp>
          <p:nvGrpSpPr>
            <p:cNvPr id="82959" name="组合 95252"/>
            <p:cNvGrpSpPr/>
            <p:nvPr/>
          </p:nvGrpSpPr>
          <p:grpSpPr>
            <a:xfrm>
              <a:off x="864" y="366"/>
              <a:ext cx="144" cy="539"/>
              <a:chOff x="0" y="0"/>
              <a:chExt cx="211" cy="576"/>
            </a:xfrm>
          </p:grpSpPr>
          <p:sp>
            <p:nvSpPr>
              <p:cNvPr id="82960" name="直接连接符 95253"/>
              <p:cNvSpPr/>
              <p:nvPr/>
            </p:nvSpPr>
            <p:spPr>
              <a:xfrm>
                <a:off x="0" y="0"/>
                <a:ext cx="0" cy="576"/>
              </a:xfrm>
              <a:prstGeom prst="line">
                <a:avLst/>
              </a:prstGeom>
              <a:ln w="38100" cap="flat" cmpd="sng">
                <a:solidFill>
                  <a:schemeClr val="tx1"/>
                </a:solidFill>
                <a:prstDash val="solid"/>
                <a:headEnd type="none" w="med" len="med"/>
                <a:tailEnd type="none" w="med" len="med"/>
              </a:ln>
            </p:spPr>
          </p:sp>
          <p:sp>
            <p:nvSpPr>
              <p:cNvPr id="82961" name="直接连接符 95254"/>
              <p:cNvSpPr/>
              <p:nvPr/>
            </p:nvSpPr>
            <p:spPr>
              <a:xfrm>
                <a:off x="211" y="0"/>
                <a:ext cx="0" cy="576"/>
              </a:xfrm>
              <a:prstGeom prst="line">
                <a:avLst/>
              </a:prstGeom>
              <a:ln w="38100" cap="flat" cmpd="sng">
                <a:solidFill>
                  <a:schemeClr val="tx1"/>
                </a:solidFill>
                <a:prstDash val="solid"/>
                <a:headEnd type="none" w="med" len="med"/>
                <a:tailEnd type="none" w="med" len="med"/>
              </a:ln>
            </p:spPr>
          </p:sp>
        </p:grpSp>
      </p:grpSp>
      <p:sp>
        <p:nvSpPr>
          <p:cNvPr id="95256" name="文本框 95255"/>
          <p:cNvSpPr txBox="1"/>
          <p:nvPr/>
        </p:nvSpPr>
        <p:spPr>
          <a:xfrm>
            <a:off x="1195388" y="5334000"/>
            <a:ext cx="6450012" cy="1160463"/>
          </a:xfrm>
          <a:prstGeom prst="rect">
            <a:avLst/>
          </a:prstGeom>
          <a:noFill/>
          <a:ln w="9525">
            <a:noFill/>
          </a:ln>
        </p:spPr>
        <p:txBody>
          <a:bodyPr anchor="ctr" anchorCtr="0">
            <a:spAutoFit/>
          </a:bodyPr>
          <a:p>
            <a:pPr algn="ctr">
              <a:spcBef>
                <a:spcPct val="50000"/>
              </a:spcBef>
            </a:pPr>
            <a:r>
              <a:rPr lang="zh-CN" altLang="en-US" dirty="0">
                <a:solidFill>
                  <a:schemeClr val="tx2"/>
                </a:solidFill>
                <a:latin typeface="Times New Roman" panose="02020603050405020304" pitchFamily="18" charset="0"/>
              </a:rPr>
              <a:t>电容 </a:t>
            </a:r>
            <a:r>
              <a:rPr lang="en-US" altLang="zh-CN" i="1" dirty="0">
                <a:solidFill>
                  <a:schemeClr val="tx2"/>
                </a:solidFill>
                <a:latin typeface="Times New Roman" panose="02020603050405020304" pitchFamily="18" charset="0"/>
              </a:rPr>
              <a:t>C </a:t>
            </a:r>
            <a:r>
              <a:rPr lang="zh-CN" altLang="en-US" dirty="0">
                <a:solidFill>
                  <a:schemeClr val="tx2"/>
                </a:solidFill>
                <a:latin typeface="Times New Roman" panose="02020603050405020304" pitchFamily="18" charset="0"/>
              </a:rPr>
              <a:t>的单位：</a:t>
            </a:r>
            <a:r>
              <a:rPr lang="en-US" altLang="zh-CN" dirty="0">
                <a:solidFill>
                  <a:schemeClr val="tx2"/>
                </a:solidFill>
                <a:latin typeface="Times New Roman" panose="02020603050405020304" pitchFamily="18" charset="0"/>
              </a:rPr>
              <a:t>F (</a:t>
            </a:r>
            <a:r>
              <a:rPr lang="zh-CN" altLang="en-US" dirty="0">
                <a:solidFill>
                  <a:schemeClr val="tx2"/>
                </a:solidFill>
                <a:latin typeface="Times New Roman" panose="02020603050405020304" pitchFamily="18" charset="0"/>
              </a:rPr>
              <a:t>法</a:t>
            </a:r>
            <a:r>
              <a:rPr lang="en-US" altLang="zh-CN" dirty="0">
                <a:solidFill>
                  <a:schemeClr val="tx2"/>
                </a:solidFill>
                <a:latin typeface="Times New Roman" panose="02020603050405020304" pitchFamily="18" charset="0"/>
              </a:rPr>
              <a:t>)    (Farad</a:t>
            </a:r>
            <a:r>
              <a:rPr lang="zh-CN" altLang="en-US" dirty="0">
                <a:solidFill>
                  <a:schemeClr val="tx2"/>
                </a:solidFill>
                <a:latin typeface="Times New Roman" panose="02020603050405020304" pitchFamily="18" charset="0"/>
              </a:rPr>
              <a:t>，法拉</a:t>
            </a:r>
            <a:r>
              <a:rPr lang="en-US" altLang="zh-CN" dirty="0">
                <a:solidFill>
                  <a:schemeClr val="tx2"/>
                </a:solidFill>
                <a:latin typeface="Times New Roman" panose="02020603050405020304" pitchFamily="18" charset="0"/>
              </a:rPr>
              <a:t>)</a:t>
            </a:r>
            <a:endParaRPr lang="en-US" altLang="zh-CN" dirty="0">
              <a:solidFill>
                <a:schemeClr val="tx2"/>
              </a:solidFill>
              <a:latin typeface="Times New Roman" panose="02020603050405020304" pitchFamily="18" charset="0"/>
            </a:endParaRPr>
          </a:p>
          <a:p>
            <a:pPr algn="ctr">
              <a:spcBef>
                <a:spcPct val="50000"/>
              </a:spcBef>
            </a:pPr>
            <a:r>
              <a:rPr lang="en-US" altLang="zh-CN" dirty="0">
                <a:solidFill>
                  <a:schemeClr val="tx2"/>
                </a:solidFill>
                <a:latin typeface="Times New Roman" panose="02020603050405020304" pitchFamily="18" charset="0"/>
              </a:rPr>
              <a:t>                           F= C/V = A•s/V = </a:t>
            </a:r>
            <a:r>
              <a:rPr lang="en-US" altLang="zh-CN" dirty="0">
                <a:solidFill>
                  <a:schemeClr val="tx2"/>
                </a:solidFill>
                <a:latin typeface="Times New Roman" panose="02020603050405020304" pitchFamily="18" charset="0"/>
                <a:sym typeface="Symbol" panose="05050102010706020507" pitchFamily="18" charset="2"/>
              </a:rPr>
              <a:t>s/ </a:t>
            </a:r>
            <a:endParaRPr lang="en-US" altLang="zh-CN" dirty="0">
              <a:solidFill>
                <a:schemeClr val="tx2"/>
              </a:solidFill>
              <a:latin typeface="Times New Roman" panose="02020603050405020304" pitchFamily="18" charset="0"/>
              <a:sym typeface="Symbol" panose="05050102010706020507" pitchFamily="18" charset="2"/>
            </a:endParaRPr>
          </a:p>
        </p:txBody>
      </p:sp>
      <p:sp>
        <p:nvSpPr>
          <p:cNvPr id="95257" name="文本框 95256"/>
          <p:cNvSpPr txBox="1"/>
          <p:nvPr/>
        </p:nvSpPr>
        <p:spPr>
          <a:xfrm>
            <a:off x="512763" y="60325"/>
            <a:ext cx="4892675" cy="517525"/>
          </a:xfrm>
          <a:prstGeom prst="rect">
            <a:avLst/>
          </a:prstGeom>
          <a:noFill/>
          <a:ln w="9525">
            <a:noFill/>
          </a:ln>
        </p:spPr>
        <p:txBody>
          <a:bodyPr>
            <a:spAutoFit/>
          </a:bodyPr>
          <a:p>
            <a:pPr>
              <a:spcBef>
                <a:spcPct val="50000"/>
              </a:spcBef>
            </a:pPr>
            <a:r>
              <a:rPr lang="zh-CN" altLang="en-US" dirty="0">
                <a:latin typeface="Times New Roman" panose="02020603050405020304" pitchFamily="18" charset="0"/>
              </a:rPr>
              <a:t>三、 </a:t>
            </a:r>
            <a:r>
              <a:rPr lang="zh-CN" altLang="en-US" dirty="0">
                <a:solidFill>
                  <a:srgbClr val="2520F2"/>
                </a:solidFill>
                <a:latin typeface="Times New Roman" panose="02020603050405020304" pitchFamily="18" charset="0"/>
              </a:rPr>
              <a:t>电容元件</a:t>
            </a:r>
            <a:r>
              <a:rPr lang="zh-CN" altLang="en-US" dirty="0">
                <a:latin typeface="Times New Roman" panose="02020603050405020304" pitchFamily="18" charset="0"/>
              </a:rPr>
              <a:t>的交流电路</a:t>
            </a:r>
            <a:endParaRPr lang="zh-CN" altLang="en-US" dirty="0">
              <a:latin typeface="Times New Roman" panose="02020603050405020304" pitchFamily="18" charset="0"/>
            </a:endParaRPr>
          </a:p>
        </p:txBody>
      </p:sp>
      <p:sp>
        <p:nvSpPr>
          <p:cNvPr id="82953"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5257"/>
                                        </p:tgtEl>
                                        <p:attrNameLst>
                                          <p:attrName>style.visibility</p:attrName>
                                        </p:attrNameLst>
                                      </p:cBhvr>
                                      <p:to>
                                        <p:strVal val="visible"/>
                                      </p:to>
                                    </p:set>
                                    <p:anim calcmode="lin" valueType="num">
                                      <p:cBhvr additive="base">
                                        <p:cTn id="7" dur="500" fill="hold"/>
                                        <p:tgtEl>
                                          <p:spTgt spid="95257"/>
                                        </p:tgtEl>
                                        <p:attrNameLst>
                                          <p:attrName>ppt_x</p:attrName>
                                        </p:attrNameLst>
                                      </p:cBhvr>
                                      <p:tavLst>
                                        <p:tav tm="0">
                                          <p:val>
                                            <p:strVal val="0-#ppt_w/2"/>
                                          </p:val>
                                        </p:tav>
                                        <p:tav tm="100000">
                                          <p:val>
                                            <p:strVal val="#ppt_x"/>
                                          </p:val>
                                        </p:tav>
                                      </p:tavLst>
                                    </p:anim>
                                    <p:anim calcmode="lin" valueType="num">
                                      <p:cBhvr additive="base">
                                        <p:cTn id="8" dur="500" fill="hold"/>
                                        <p:tgtEl>
                                          <p:spTgt spid="9525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4" presetClass="entr" presetSubtype="0" fill="hold" grpId="0" nodeType="clickEffect">
                                  <p:stCondLst>
                                    <p:cond delay="0"/>
                                  </p:stCondLst>
                                  <p:childTnLst>
                                    <p:set>
                                      <p:cBhvr>
                                        <p:cTn id="12" dur="1" fill="hold">
                                          <p:stCondLst>
                                            <p:cond delay="499"/>
                                          </p:stCondLst>
                                        </p:cTn>
                                        <p:tgtEl>
                                          <p:spTgt spid="95234"/>
                                        </p:tgtEl>
                                        <p:attrNameLst>
                                          <p:attrName>style.visibility</p:attrName>
                                        </p:attrNameLst>
                                      </p:cBhvr>
                                      <p:to>
                                        <p:strVal val="visible"/>
                                      </p:to>
                                    </p:set>
                                    <p:anim calcmode="lin" valueType="num">
                                      <p:cBhvr>
                                        <p:cTn id="13" dur="1" fill="hold"/>
                                        <p:tgtEl>
                                          <p:spTgt spid="95234"/>
                                        </p:tgtEl>
                                      </p:cBhvr>
                                    </p:anim>
                                  </p:childTnLst>
                                </p:cTn>
                              </p:par>
                            </p:childTnLst>
                          </p:cTn>
                        </p:par>
                      </p:childTnLst>
                    </p:cTn>
                  </p:par>
                  <p:par>
                    <p:cTn id="14" fill="hold">
                      <p:stCondLst>
                        <p:cond delay="indefinite"/>
                      </p:stCondLst>
                      <p:childTnLst>
                        <p:par>
                          <p:cTn id="15" fill="hold">
                            <p:stCondLst>
                              <p:cond delay="0"/>
                            </p:stCondLst>
                            <p:childTnLst>
                              <p:par>
                                <p:cTn id="16" presetID="24" presetClass="entr" presetSubtype="0" fill="hold" nodeType="clickEffect">
                                  <p:stCondLst>
                                    <p:cond delay="0"/>
                                  </p:stCondLst>
                                  <p:childTnLst>
                                    <p:set>
                                      <p:cBhvr>
                                        <p:cTn id="17" dur="1" fill="hold">
                                          <p:stCondLst>
                                            <p:cond delay="499"/>
                                          </p:stCondLst>
                                        </p:cTn>
                                        <p:tgtEl>
                                          <p:spTgt spid="2"/>
                                        </p:tgtEl>
                                        <p:attrNameLst>
                                          <p:attrName>style.visibility</p:attrName>
                                        </p:attrNameLst>
                                      </p:cBhvr>
                                      <p:to>
                                        <p:strVal val="visible"/>
                                      </p:to>
                                    </p:set>
                                    <p:anim calcmode="lin" valueType="num">
                                      <p:cBhvr>
                                        <p:cTn id="18" dur="1" fill="hold"/>
                                        <p:tgtEl>
                                          <p:spTgt spid="2"/>
                                        </p:tgtEl>
                                      </p:cBhvr>
                                    </p:anim>
                                  </p:childTnLst>
                                </p:cTn>
                              </p:par>
                            </p:childTnLst>
                          </p:cTn>
                        </p:par>
                      </p:childTnLst>
                    </p:cTn>
                  </p:par>
                  <p:par>
                    <p:cTn id="19" fill="hold">
                      <p:stCondLst>
                        <p:cond delay="indefinite"/>
                      </p:stCondLst>
                      <p:childTnLst>
                        <p:par>
                          <p:cTn id="20" fill="hold">
                            <p:stCondLst>
                              <p:cond delay="0"/>
                            </p:stCondLst>
                            <p:childTnLst>
                              <p:par>
                                <p:cTn id="21" presetID="24" presetClass="entr" presetSubtype="0" fill="hold" grpId="0" nodeType="clickEffect">
                                  <p:stCondLst>
                                    <p:cond delay="0"/>
                                  </p:stCondLst>
                                  <p:childTnLst>
                                    <p:set>
                                      <p:cBhvr>
                                        <p:cTn id="22" dur="1" fill="hold">
                                          <p:stCondLst>
                                            <p:cond delay="499"/>
                                          </p:stCondLst>
                                        </p:cTn>
                                        <p:tgtEl>
                                          <p:spTgt spid="95245"/>
                                        </p:tgtEl>
                                        <p:attrNameLst>
                                          <p:attrName>style.visibility</p:attrName>
                                        </p:attrNameLst>
                                      </p:cBhvr>
                                      <p:to>
                                        <p:strVal val="visible"/>
                                      </p:to>
                                    </p:set>
                                    <p:anim calcmode="lin" valueType="num">
                                      <p:cBhvr>
                                        <p:cTn id="23" dur="1" fill="hold"/>
                                        <p:tgtEl>
                                          <p:spTgt spid="95245"/>
                                        </p:tgtEl>
                                      </p:cBhvr>
                                    </p:anim>
                                  </p:childTnLst>
                                </p:cTn>
                              </p:par>
                            </p:childTnLst>
                          </p:cTn>
                        </p:par>
                      </p:childTnLst>
                    </p:cTn>
                  </p:par>
                  <p:par>
                    <p:cTn id="24" fill="hold">
                      <p:stCondLst>
                        <p:cond delay="indefinite"/>
                      </p:stCondLst>
                      <p:childTnLst>
                        <p:par>
                          <p:cTn id="25" fill="hold">
                            <p:stCondLst>
                              <p:cond delay="0"/>
                            </p:stCondLst>
                            <p:childTnLst>
                              <p:par>
                                <p:cTn id="26" presetID="24" presetClass="entr" presetSubtype="0" fill="hold" grpId="0" nodeType="clickEffect">
                                  <p:stCondLst>
                                    <p:cond delay="0"/>
                                  </p:stCondLst>
                                  <p:childTnLst>
                                    <p:set>
                                      <p:cBhvr>
                                        <p:cTn id="27" dur="1" fill="hold">
                                          <p:stCondLst>
                                            <p:cond delay="499"/>
                                          </p:stCondLst>
                                        </p:cTn>
                                        <p:tgtEl>
                                          <p:spTgt spid="95246"/>
                                        </p:tgtEl>
                                        <p:attrNameLst>
                                          <p:attrName>style.visibility</p:attrName>
                                        </p:attrNameLst>
                                      </p:cBhvr>
                                      <p:to>
                                        <p:strVal val="visible"/>
                                      </p:to>
                                    </p:set>
                                    <p:anim calcmode="lin" valueType="num">
                                      <p:cBhvr>
                                        <p:cTn id="28" dur="1" fill="hold"/>
                                        <p:tgtEl>
                                          <p:spTgt spid="95246"/>
                                        </p:tgtEl>
                                      </p:cBhvr>
                                    </p:anim>
                                  </p:childTnLst>
                                </p:cTn>
                              </p:par>
                            </p:childTnLst>
                          </p:cTn>
                        </p:par>
                      </p:childTnLst>
                    </p:cTn>
                  </p:par>
                  <p:par>
                    <p:cTn id="29" fill="hold">
                      <p:stCondLst>
                        <p:cond delay="indefinite"/>
                      </p:stCondLst>
                      <p:childTnLst>
                        <p:par>
                          <p:cTn id="30" fill="hold">
                            <p:stCondLst>
                              <p:cond delay="0"/>
                            </p:stCondLst>
                            <p:childTnLst>
                              <p:par>
                                <p:cTn id="31" presetID="24" presetClass="entr" presetSubtype="0" fill="hold" nodeType="clickEffect">
                                  <p:stCondLst>
                                    <p:cond delay="0"/>
                                  </p:stCondLst>
                                  <p:childTnLst>
                                    <p:set>
                                      <p:cBhvr>
                                        <p:cTn id="32" dur="1" fill="hold">
                                          <p:stCondLst>
                                            <p:cond delay="499"/>
                                          </p:stCondLst>
                                        </p:cTn>
                                        <p:tgtEl>
                                          <p:spTgt spid="3"/>
                                        </p:tgtEl>
                                        <p:attrNameLst>
                                          <p:attrName>style.visibility</p:attrName>
                                        </p:attrNameLst>
                                      </p:cBhvr>
                                      <p:to>
                                        <p:strVal val="visible"/>
                                      </p:to>
                                    </p:set>
                                    <p:anim calcmode="lin" valueType="num">
                                      <p:cBhvr>
                                        <p:cTn id="33" dur="1" fill="hold"/>
                                        <p:tgtEl>
                                          <p:spTgt spid="3"/>
                                        </p:tgtEl>
                                      </p:cBhvr>
                                    </p:anim>
                                  </p:childTnLst>
                                </p:cTn>
                              </p:par>
                            </p:childTnLst>
                          </p:cTn>
                        </p:par>
                      </p:childTnLst>
                    </p:cTn>
                  </p:par>
                  <p:par>
                    <p:cTn id="34" fill="hold">
                      <p:stCondLst>
                        <p:cond delay="indefinite"/>
                      </p:stCondLst>
                      <p:childTnLst>
                        <p:par>
                          <p:cTn id="35" fill="hold">
                            <p:stCondLst>
                              <p:cond delay="0"/>
                            </p:stCondLst>
                            <p:childTnLst>
                              <p:par>
                                <p:cTn id="36" presetID="17" presetClass="entr" presetSubtype="10" fill="hold" grpId="0" nodeType="clickEffect">
                                  <p:stCondLst>
                                    <p:cond delay="0"/>
                                  </p:stCondLst>
                                  <p:childTnLst>
                                    <p:set>
                                      <p:cBhvr>
                                        <p:cTn id="37" dur="1" fill="hold">
                                          <p:stCondLst>
                                            <p:cond delay="0"/>
                                          </p:stCondLst>
                                        </p:cTn>
                                        <p:tgtEl>
                                          <p:spTgt spid="95256"/>
                                        </p:tgtEl>
                                        <p:attrNameLst>
                                          <p:attrName>style.visibility</p:attrName>
                                        </p:attrNameLst>
                                      </p:cBhvr>
                                      <p:to>
                                        <p:strVal val="visible"/>
                                      </p:to>
                                    </p:set>
                                    <p:anim calcmode="lin" valueType="num">
                                      <p:cBhvr>
                                        <p:cTn id="38" dur="500" fill="hold"/>
                                        <p:tgtEl>
                                          <p:spTgt spid="95256"/>
                                        </p:tgtEl>
                                        <p:attrNameLst>
                                          <p:attrName>ppt_w</p:attrName>
                                        </p:attrNameLst>
                                      </p:cBhvr>
                                      <p:tavLst>
                                        <p:tav tm="0">
                                          <p:val>
                                            <p:fltVal val="0.000000"/>
                                          </p:val>
                                        </p:tav>
                                        <p:tav tm="100000">
                                          <p:val>
                                            <p:strVal val="#ppt_w"/>
                                          </p:val>
                                        </p:tav>
                                      </p:tavLst>
                                    </p:anim>
                                    <p:anim calcmode="lin" valueType="num">
                                      <p:cBhvr>
                                        <p:cTn id="39" dur="500" fill="hold"/>
                                        <p:tgtEl>
                                          <p:spTgt spid="9525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4" grpId="0"/>
      <p:bldP spid="95245" grpId="0"/>
      <p:bldP spid="95246" grpId="0"/>
      <p:bldP spid="95256" grpId="0"/>
      <p:bldP spid="95257"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6258" name="文本框 96257"/>
          <p:cNvSpPr txBox="1"/>
          <p:nvPr/>
        </p:nvSpPr>
        <p:spPr>
          <a:xfrm>
            <a:off x="1924050" y="457200"/>
            <a:ext cx="6838950" cy="457200"/>
          </a:xfrm>
          <a:prstGeom prst="rect">
            <a:avLst/>
          </a:prstGeom>
          <a:noFill/>
          <a:ln w="9525">
            <a:noFill/>
          </a:ln>
        </p:spPr>
        <p:txBody>
          <a:bodyPr wrap="none" anchor="ctr" anchorCtr="0">
            <a:spAutoFit/>
          </a:bodyPr>
          <a:p>
            <a:pPr algn="ctr">
              <a:spcBef>
                <a:spcPct val="50000"/>
              </a:spcBef>
            </a:pPr>
            <a:r>
              <a:rPr lang="zh-CN" altLang="en-US" sz="2400" dirty="0">
                <a:solidFill>
                  <a:schemeClr val="tx2"/>
                </a:solidFill>
                <a:latin typeface="Times New Roman" panose="02020603050405020304" pitchFamily="18" charset="0"/>
              </a:rPr>
              <a:t>线性电容的电压、电流关系： </a:t>
            </a:r>
            <a:r>
              <a:rPr lang="en-US" altLang="zh-CN" sz="2400" i="1" dirty="0">
                <a:solidFill>
                  <a:schemeClr val="tx2"/>
                </a:solidFill>
                <a:latin typeface="Times New Roman" panose="02020603050405020304" pitchFamily="18" charset="0"/>
              </a:rPr>
              <a:t>u</a:t>
            </a:r>
            <a:r>
              <a:rPr lang="en-US" altLang="zh-CN" sz="2400" dirty="0">
                <a:solidFill>
                  <a:schemeClr val="tx2"/>
                </a:solidFill>
                <a:latin typeface="Times New Roman" panose="02020603050405020304" pitchFamily="18" charset="0"/>
              </a:rPr>
              <a:t>, </a:t>
            </a:r>
            <a:r>
              <a:rPr lang="en-US" altLang="zh-CN" sz="2400" i="1" dirty="0">
                <a:solidFill>
                  <a:schemeClr val="tx2"/>
                </a:solidFill>
                <a:latin typeface="Times New Roman" panose="02020603050405020304" pitchFamily="18" charset="0"/>
              </a:rPr>
              <a:t>i</a:t>
            </a:r>
            <a:r>
              <a:rPr lang="en-US" altLang="zh-CN" sz="2400" dirty="0">
                <a:solidFill>
                  <a:schemeClr val="tx2"/>
                </a:solidFill>
                <a:latin typeface="Times New Roman" panose="02020603050405020304" pitchFamily="18" charset="0"/>
              </a:rPr>
              <a:t> </a:t>
            </a:r>
            <a:r>
              <a:rPr lang="zh-CN" altLang="en-US" sz="2400" dirty="0">
                <a:solidFill>
                  <a:schemeClr val="tx2"/>
                </a:solidFill>
                <a:latin typeface="Times New Roman" panose="02020603050405020304" pitchFamily="18" charset="0"/>
              </a:rPr>
              <a:t>取关联参考方向</a:t>
            </a:r>
            <a:endParaRPr lang="zh-CN" altLang="en-US" dirty="0">
              <a:solidFill>
                <a:schemeClr val="tx2"/>
              </a:solidFill>
              <a:latin typeface="Times New Roman" panose="02020603050405020304" pitchFamily="18" charset="0"/>
            </a:endParaRPr>
          </a:p>
        </p:txBody>
      </p:sp>
      <p:graphicFrame>
        <p:nvGraphicFramePr>
          <p:cNvPr id="96259" name="对象 96258"/>
          <p:cNvGraphicFramePr>
            <a:graphicFrameLocks noChangeAspect="1"/>
          </p:cNvGraphicFramePr>
          <p:nvPr/>
        </p:nvGraphicFramePr>
        <p:xfrm>
          <a:off x="4410075" y="1212850"/>
          <a:ext cx="1609725" cy="1355725"/>
        </p:xfrm>
        <a:graphic>
          <a:graphicData uri="http://schemas.openxmlformats.org/presentationml/2006/ole">
            <mc:AlternateContent xmlns:mc="http://schemas.openxmlformats.org/markup-compatibility/2006">
              <mc:Choice xmlns:v="urn:schemas-microsoft-com:vml" Requires="v">
                <p:oleObj spid="_x0000_s3478" name="" r:id="rId1" imgW="576580" imgH="487045" progId="">
                  <p:embed/>
                </p:oleObj>
              </mc:Choice>
              <mc:Fallback>
                <p:oleObj name="" r:id="rId1" imgW="576580" imgH="487045" progId="">
                  <p:embed/>
                  <p:pic>
                    <p:nvPicPr>
                      <p:cNvPr id="0" name="图片 3477"/>
                      <p:cNvPicPr/>
                      <p:nvPr/>
                    </p:nvPicPr>
                    <p:blipFill>
                      <a:blip r:embed="rId2"/>
                      <a:stretch>
                        <a:fillRect/>
                      </a:stretch>
                    </p:blipFill>
                    <p:spPr>
                      <a:xfrm>
                        <a:off x="4410075" y="1212850"/>
                        <a:ext cx="1609725" cy="1355725"/>
                      </a:xfrm>
                      <a:prstGeom prst="rect">
                        <a:avLst/>
                      </a:prstGeom>
                      <a:noFill/>
                      <a:ln w="38100">
                        <a:noFill/>
                        <a:miter/>
                      </a:ln>
                    </p:spPr>
                  </p:pic>
                </p:oleObj>
              </mc:Fallback>
            </mc:AlternateContent>
          </a:graphicData>
        </a:graphic>
      </p:graphicFrame>
      <p:grpSp>
        <p:nvGrpSpPr>
          <p:cNvPr id="2" name="组合 96259"/>
          <p:cNvGrpSpPr/>
          <p:nvPr/>
        </p:nvGrpSpPr>
        <p:grpSpPr>
          <a:xfrm>
            <a:off x="273050" y="266700"/>
            <a:ext cx="2063750" cy="2667000"/>
            <a:chOff x="0" y="0"/>
            <a:chExt cx="1300" cy="1680"/>
          </a:xfrm>
        </p:grpSpPr>
        <p:sp>
          <p:nvSpPr>
            <p:cNvPr id="83980" name="文本框 96260"/>
            <p:cNvSpPr txBox="1"/>
            <p:nvPr/>
          </p:nvSpPr>
          <p:spPr>
            <a:xfrm>
              <a:off x="1056" y="960"/>
              <a:ext cx="244" cy="327"/>
            </a:xfrm>
            <a:prstGeom prst="rect">
              <a:avLst/>
            </a:prstGeom>
            <a:noFill/>
            <a:ln w="9525">
              <a:noFill/>
            </a:ln>
          </p:spPr>
          <p:txBody>
            <a:bodyPr anchor="ctr" anchorCtr="0">
              <a:spAutoFit/>
            </a:bodyPr>
            <a:p>
              <a:pPr algn="ctr"/>
              <a:r>
                <a:rPr lang="en-US" altLang="zh-CN" i="1" dirty="0">
                  <a:solidFill>
                    <a:schemeClr val="tx2"/>
                  </a:solidFill>
                  <a:latin typeface="Times New Roman" panose="02020603050405020304" pitchFamily="18" charset="0"/>
                </a:rPr>
                <a:t>C</a:t>
              </a:r>
              <a:endParaRPr lang="en-US" altLang="zh-CN" i="1" dirty="0">
                <a:solidFill>
                  <a:schemeClr val="tx2"/>
                </a:solidFill>
                <a:latin typeface="Times New Roman" panose="02020603050405020304" pitchFamily="18" charset="0"/>
              </a:endParaRPr>
            </a:p>
          </p:txBody>
        </p:sp>
        <p:sp>
          <p:nvSpPr>
            <p:cNvPr id="83981" name="文本框 96261"/>
            <p:cNvSpPr txBox="1"/>
            <p:nvPr/>
          </p:nvSpPr>
          <p:spPr>
            <a:xfrm>
              <a:off x="336" y="0"/>
              <a:ext cx="178" cy="327"/>
            </a:xfrm>
            <a:prstGeom prst="rect">
              <a:avLst/>
            </a:prstGeom>
            <a:noFill/>
            <a:ln w="9525">
              <a:noFill/>
            </a:ln>
          </p:spPr>
          <p:txBody>
            <a:bodyPr wrap="none" anchor="ctr" anchorCtr="0">
              <a:spAutoFit/>
            </a:bodyPr>
            <a:p>
              <a:pPr algn="ctr"/>
              <a:r>
                <a:rPr lang="en-US" altLang="zh-CN" i="1" dirty="0">
                  <a:solidFill>
                    <a:schemeClr val="tx2"/>
                  </a:solidFill>
                  <a:latin typeface="Times New Roman" panose="02020603050405020304" pitchFamily="18" charset="0"/>
                </a:rPr>
                <a:t>i</a:t>
              </a:r>
              <a:endParaRPr lang="en-US" altLang="zh-CN" i="1" dirty="0">
                <a:solidFill>
                  <a:schemeClr val="tx2"/>
                </a:solidFill>
                <a:latin typeface="Times New Roman" panose="02020603050405020304" pitchFamily="18" charset="0"/>
              </a:endParaRPr>
            </a:p>
          </p:txBody>
        </p:sp>
        <p:sp>
          <p:nvSpPr>
            <p:cNvPr id="83982" name="文本框 96262"/>
            <p:cNvSpPr txBox="1"/>
            <p:nvPr/>
          </p:nvSpPr>
          <p:spPr>
            <a:xfrm>
              <a:off x="0" y="861"/>
              <a:ext cx="241" cy="327"/>
            </a:xfrm>
            <a:prstGeom prst="rect">
              <a:avLst/>
            </a:prstGeom>
            <a:noFill/>
            <a:ln w="9525">
              <a:noFill/>
            </a:ln>
          </p:spPr>
          <p:txBody>
            <a:bodyPr wrap="none" anchor="ctr" anchorCtr="0">
              <a:spAutoFit/>
            </a:bodyPr>
            <a:p>
              <a:pPr algn="ctr"/>
              <a:r>
                <a:rPr lang="en-US" altLang="zh-CN" i="1" dirty="0">
                  <a:solidFill>
                    <a:schemeClr val="tx2"/>
                  </a:solidFill>
                  <a:latin typeface="Times New Roman" panose="02020603050405020304" pitchFamily="18" charset="0"/>
                </a:rPr>
                <a:t>u</a:t>
              </a:r>
              <a:endParaRPr lang="en-US" altLang="zh-CN" i="1" dirty="0">
                <a:solidFill>
                  <a:schemeClr val="tx2"/>
                </a:solidFill>
                <a:latin typeface="Times New Roman" panose="02020603050405020304" pitchFamily="18" charset="0"/>
              </a:endParaRPr>
            </a:p>
          </p:txBody>
        </p:sp>
        <p:sp>
          <p:nvSpPr>
            <p:cNvPr id="83983" name="矩形 96263"/>
            <p:cNvSpPr/>
            <p:nvPr/>
          </p:nvSpPr>
          <p:spPr>
            <a:xfrm>
              <a:off x="0" y="466"/>
              <a:ext cx="244" cy="327"/>
            </a:xfrm>
            <a:prstGeom prst="rect">
              <a:avLst/>
            </a:prstGeom>
            <a:noFill/>
            <a:ln w="9525">
              <a:noFill/>
            </a:ln>
          </p:spPr>
          <p:txBody>
            <a:bodyPr wrap="none" anchor="ctr" anchorCtr="0">
              <a:spAutoFit/>
            </a:bodyPr>
            <a:p>
              <a:pPr algn="ctr"/>
              <a:r>
                <a:rPr lang="en-US" altLang="zh-CN" i="1" dirty="0">
                  <a:solidFill>
                    <a:srgbClr val="FF0000"/>
                  </a:solidFill>
                  <a:latin typeface="Times New Roman" panose="02020603050405020304" pitchFamily="18" charset="0"/>
                  <a:sym typeface="CommonBullets" pitchFamily="2" charset="2"/>
                </a:rPr>
                <a:t>+</a:t>
              </a:r>
              <a:endParaRPr lang="en-US" altLang="zh-CN" i="1" dirty="0">
                <a:solidFill>
                  <a:schemeClr val="hlink"/>
                </a:solidFill>
                <a:latin typeface="Times New Roman" panose="02020603050405020304" pitchFamily="18" charset="0"/>
                <a:sym typeface="CommonBullets" pitchFamily="2" charset="2"/>
              </a:endParaRPr>
            </a:p>
          </p:txBody>
        </p:sp>
        <p:sp>
          <p:nvSpPr>
            <p:cNvPr id="83984" name="直接连接符 96264"/>
            <p:cNvSpPr/>
            <p:nvPr/>
          </p:nvSpPr>
          <p:spPr>
            <a:xfrm rot="5400000" flipH="1" flipV="1">
              <a:off x="393" y="705"/>
              <a:ext cx="583" cy="0"/>
            </a:xfrm>
            <a:prstGeom prst="line">
              <a:avLst/>
            </a:prstGeom>
            <a:ln w="28575" cap="sq" cmpd="sng">
              <a:solidFill>
                <a:schemeClr val="tx1"/>
              </a:solidFill>
              <a:prstDash val="solid"/>
              <a:headEnd type="none" w="med" len="med"/>
              <a:tailEnd type="none" w="med" len="med"/>
            </a:ln>
          </p:spPr>
        </p:sp>
        <p:sp>
          <p:nvSpPr>
            <p:cNvPr id="83985" name="直接连接符 96265"/>
            <p:cNvSpPr/>
            <p:nvPr/>
          </p:nvSpPr>
          <p:spPr>
            <a:xfrm rot="5400000">
              <a:off x="450" y="1376"/>
              <a:ext cx="469" cy="0"/>
            </a:xfrm>
            <a:prstGeom prst="line">
              <a:avLst/>
            </a:prstGeom>
            <a:ln w="28575" cap="sq" cmpd="sng">
              <a:solidFill>
                <a:schemeClr val="tx1"/>
              </a:solidFill>
              <a:prstDash val="solid"/>
              <a:headEnd type="none" w="med" len="med"/>
              <a:tailEnd type="none" w="med" len="med"/>
            </a:ln>
          </p:spPr>
        </p:sp>
        <p:sp>
          <p:nvSpPr>
            <p:cNvPr id="83986" name="椭圆 96266"/>
            <p:cNvSpPr/>
            <p:nvPr/>
          </p:nvSpPr>
          <p:spPr>
            <a:xfrm rot="5400000">
              <a:off x="104" y="368"/>
              <a:ext cx="91" cy="91"/>
            </a:xfrm>
            <a:prstGeom prst="ellipse">
              <a:avLst/>
            </a:prstGeom>
            <a:noFill/>
            <a:ln w="12700" cap="flat" cmpd="sng">
              <a:solidFill>
                <a:srgbClr val="000000"/>
              </a:solidFill>
              <a:prstDash val="solid"/>
              <a:headEnd type="none" w="med" len="med"/>
              <a:tailEnd type="none" w="med" len="med"/>
            </a:ln>
          </p:spPr>
          <p:txBody>
            <a:bodyPr/>
            <a:p>
              <a:endParaRPr lang="zh-CN" altLang="en-US" dirty="0">
                <a:latin typeface="Times New Roman" panose="02020603050405020304" pitchFamily="18" charset="0"/>
              </a:endParaRPr>
            </a:p>
          </p:txBody>
        </p:sp>
        <p:sp>
          <p:nvSpPr>
            <p:cNvPr id="83987" name="椭圆 96267"/>
            <p:cNvSpPr/>
            <p:nvPr/>
          </p:nvSpPr>
          <p:spPr>
            <a:xfrm rot="5400000">
              <a:off x="104" y="1563"/>
              <a:ext cx="91" cy="91"/>
            </a:xfrm>
            <a:prstGeom prst="ellipse">
              <a:avLst/>
            </a:prstGeom>
            <a:noFill/>
            <a:ln w="12700" cap="flat" cmpd="sng">
              <a:solidFill>
                <a:srgbClr val="000000"/>
              </a:solidFill>
              <a:prstDash val="solid"/>
              <a:headEnd type="none" w="med" len="med"/>
              <a:tailEnd type="none" w="med" len="med"/>
            </a:ln>
          </p:spPr>
          <p:txBody>
            <a:bodyPr/>
            <a:p>
              <a:endParaRPr lang="zh-CN" altLang="en-US" dirty="0">
                <a:latin typeface="Times New Roman" panose="02020603050405020304" pitchFamily="18" charset="0"/>
              </a:endParaRPr>
            </a:p>
          </p:txBody>
        </p:sp>
        <p:sp>
          <p:nvSpPr>
            <p:cNvPr id="83988" name="矩形 96268"/>
            <p:cNvSpPr/>
            <p:nvPr/>
          </p:nvSpPr>
          <p:spPr>
            <a:xfrm>
              <a:off x="1" y="1245"/>
              <a:ext cx="228" cy="327"/>
            </a:xfrm>
            <a:prstGeom prst="rect">
              <a:avLst/>
            </a:prstGeom>
            <a:noFill/>
            <a:ln w="9525">
              <a:noFill/>
            </a:ln>
          </p:spPr>
          <p:txBody>
            <a:bodyPr wrap="none" anchor="ctr" anchorCtr="0">
              <a:spAutoFit/>
            </a:bodyPr>
            <a:p>
              <a:pPr algn="ctr"/>
              <a:r>
                <a:rPr lang="en-US" altLang="zh-CN" i="1" dirty="0">
                  <a:solidFill>
                    <a:srgbClr val="FF0000"/>
                  </a:solidFill>
                  <a:latin typeface="Times New Roman" panose="02020603050405020304" pitchFamily="18" charset="0"/>
                  <a:sym typeface="CommonBullets" pitchFamily="2" charset="2"/>
                </a:rPr>
                <a:t>–</a:t>
              </a:r>
              <a:endParaRPr lang="en-US" altLang="zh-CN" i="1" dirty="0">
                <a:solidFill>
                  <a:schemeClr val="hlink"/>
                </a:solidFill>
                <a:latin typeface="Times New Roman" panose="02020603050405020304" pitchFamily="18" charset="0"/>
                <a:sym typeface="CommonBullets" pitchFamily="2" charset="2"/>
              </a:endParaRPr>
            </a:p>
          </p:txBody>
        </p:sp>
        <p:sp>
          <p:nvSpPr>
            <p:cNvPr id="83989" name="直接连接符 96269"/>
            <p:cNvSpPr/>
            <p:nvPr/>
          </p:nvSpPr>
          <p:spPr>
            <a:xfrm>
              <a:off x="221" y="1637"/>
              <a:ext cx="490" cy="0"/>
            </a:xfrm>
            <a:prstGeom prst="line">
              <a:avLst/>
            </a:prstGeom>
            <a:ln w="28575" cap="sq" cmpd="sng">
              <a:solidFill>
                <a:schemeClr val="tx1"/>
              </a:solidFill>
              <a:prstDash val="solid"/>
              <a:headEnd type="none" w="med" len="med"/>
              <a:tailEnd type="none" w="med" len="med"/>
            </a:ln>
          </p:spPr>
        </p:sp>
        <p:sp>
          <p:nvSpPr>
            <p:cNvPr id="83990" name="直接连接符 96270"/>
            <p:cNvSpPr/>
            <p:nvPr/>
          </p:nvSpPr>
          <p:spPr>
            <a:xfrm>
              <a:off x="221" y="440"/>
              <a:ext cx="490" cy="0"/>
            </a:xfrm>
            <a:prstGeom prst="line">
              <a:avLst/>
            </a:prstGeom>
            <a:ln w="28575" cap="sq" cmpd="sng">
              <a:solidFill>
                <a:schemeClr val="tx1"/>
              </a:solidFill>
              <a:prstDash val="solid"/>
              <a:headEnd type="none" w="med" len="med"/>
              <a:tailEnd type="none" w="med" len="med"/>
            </a:ln>
          </p:spPr>
        </p:sp>
        <p:sp>
          <p:nvSpPr>
            <p:cNvPr id="83991" name="直接连接符 96271"/>
            <p:cNvSpPr/>
            <p:nvPr/>
          </p:nvSpPr>
          <p:spPr>
            <a:xfrm>
              <a:off x="288" y="432"/>
              <a:ext cx="266" cy="0"/>
            </a:xfrm>
            <a:prstGeom prst="line">
              <a:avLst/>
            </a:prstGeom>
            <a:ln w="50800" cap="sq" cmpd="sng">
              <a:solidFill>
                <a:srgbClr val="FF0000"/>
              </a:solidFill>
              <a:prstDash val="solid"/>
              <a:headEnd type="none" w="med" len="med"/>
              <a:tailEnd type="stealth" w="med" len="med"/>
            </a:ln>
          </p:spPr>
        </p:sp>
        <p:grpSp>
          <p:nvGrpSpPr>
            <p:cNvPr id="83992" name="组合 96272"/>
            <p:cNvGrpSpPr/>
            <p:nvPr/>
          </p:nvGrpSpPr>
          <p:grpSpPr>
            <a:xfrm rot="-5400000">
              <a:off x="617" y="800"/>
              <a:ext cx="144" cy="539"/>
              <a:chOff x="0" y="0"/>
              <a:chExt cx="211" cy="576"/>
            </a:xfrm>
          </p:grpSpPr>
          <p:sp>
            <p:nvSpPr>
              <p:cNvPr id="83995" name="直接连接符 96273"/>
              <p:cNvSpPr/>
              <p:nvPr/>
            </p:nvSpPr>
            <p:spPr>
              <a:xfrm>
                <a:off x="0" y="0"/>
                <a:ext cx="0" cy="576"/>
              </a:xfrm>
              <a:prstGeom prst="line">
                <a:avLst/>
              </a:prstGeom>
              <a:ln w="38100" cap="flat" cmpd="sng">
                <a:solidFill>
                  <a:schemeClr val="tx1"/>
                </a:solidFill>
                <a:prstDash val="solid"/>
                <a:headEnd type="none" w="med" len="med"/>
                <a:tailEnd type="none" w="med" len="med"/>
              </a:ln>
            </p:spPr>
          </p:sp>
          <p:sp>
            <p:nvSpPr>
              <p:cNvPr id="83996" name="直接连接符 96274"/>
              <p:cNvSpPr/>
              <p:nvPr/>
            </p:nvSpPr>
            <p:spPr>
              <a:xfrm>
                <a:off x="211" y="0"/>
                <a:ext cx="0" cy="576"/>
              </a:xfrm>
              <a:prstGeom prst="line">
                <a:avLst/>
              </a:prstGeom>
              <a:ln w="38100" cap="flat" cmpd="sng">
                <a:solidFill>
                  <a:schemeClr val="tx1"/>
                </a:solidFill>
                <a:prstDash val="solid"/>
                <a:headEnd type="none" w="med" len="med"/>
                <a:tailEnd type="none" w="med" len="med"/>
              </a:ln>
            </p:spPr>
          </p:sp>
        </p:grpSp>
        <p:sp>
          <p:nvSpPr>
            <p:cNvPr id="83993" name="矩形 96275"/>
            <p:cNvSpPr/>
            <p:nvPr/>
          </p:nvSpPr>
          <p:spPr>
            <a:xfrm>
              <a:off x="768" y="672"/>
              <a:ext cx="356" cy="327"/>
            </a:xfrm>
            <a:prstGeom prst="rect">
              <a:avLst/>
            </a:prstGeom>
            <a:noFill/>
            <a:ln w="9525">
              <a:noFill/>
            </a:ln>
          </p:spPr>
          <p:txBody>
            <a:bodyPr wrap="none" anchor="ctr" anchorCtr="0">
              <a:spAutoFit/>
            </a:bodyPr>
            <a:p>
              <a:pPr algn="ctr"/>
              <a:r>
                <a:rPr lang="en-US" altLang="zh-CN" i="1" dirty="0">
                  <a:solidFill>
                    <a:srgbClr val="FF0000"/>
                  </a:solidFill>
                  <a:latin typeface="Times New Roman" panose="02020603050405020304" pitchFamily="18" charset="0"/>
                  <a:sym typeface="CommonBullets" pitchFamily="2" charset="2"/>
                </a:rPr>
                <a:t>+q</a:t>
              </a:r>
              <a:endParaRPr lang="en-US" altLang="zh-CN" i="1" dirty="0">
                <a:solidFill>
                  <a:schemeClr val="hlink"/>
                </a:solidFill>
                <a:latin typeface="Times New Roman" panose="02020603050405020304" pitchFamily="18" charset="0"/>
                <a:sym typeface="CommonBullets" pitchFamily="2" charset="2"/>
              </a:endParaRPr>
            </a:p>
          </p:txBody>
        </p:sp>
        <p:sp>
          <p:nvSpPr>
            <p:cNvPr id="83994" name="矩形 96276"/>
            <p:cNvSpPr/>
            <p:nvPr/>
          </p:nvSpPr>
          <p:spPr>
            <a:xfrm>
              <a:off x="768" y="1200"/>
              <a:ext cx="340" cy="327"/>
            </a:xfrm>
            <a:prstGeom prst="rect">
              <a:avLst/>
            </a:prstGeom>
            <a:noFill/>
            <a:ln w="9525">
              <a:noFill/>
            </a:ln>
          </p:spPr>
          <p:txBody>
            <a:bodyPr wrap="none" anchor="ctr" anchorCtr="0">
              <a:spAutoFit/>
            </a:bodyPr>
            <a:p>
              <a:pPr algn="ctr"/>
              <a:r>
                <a:rPr lang="en-US" altLang="zh-CN" i="1" dirty="0">
                  <a:solidFill>
                    <a:srgbClr val="FF0000"/>
                  </a:solidFill>
                  <a:latin typeface="Times New Roman" panose="02020603050405020304" pitchFamily="18" charset="0"/>
                  <a:sym typeface="CommonBullets" pitchFamily="2" charset="2"/>
                </a:rPr>
                <a:t>–q</a:t>
              </a:r>
              <a:endParaRPr lang="en-US" altLang="zh-CN" i="1" dirty="0">
                <a:solidFill>
                  <a:schemeClr val="hlink"/>
                </a:solidFill>
                <a:latin typeface="Times New Roman" panose="02020603050405020304" pitchFamily="18" charset="0"/>
                <a:sym typeface="CommonBullets" pitchFamily="2" charset="2"/>
              </a:endParaRPr>
            </a:p>
          </p:txBody>
        </p:sp>
      </p:grpSp>
      <p:graphicFrame>
        <p:nvGraphicFramePr>
          <p:cNvPr id="96278" name="对象 96277"/>
          <p:cNvGraphicFramePr>
            <a:graphicFrameLocks noChangeAspect="1"/>
          </p:cNvGraphicFramePr>
          <p:nvPr/>
        </p:nvGraphicFramePr>
        <p:xfrm>
          <a:off x="2787650" y="1214438"/>
          <a:ext cx="1430338" cy="1355725"/>
        </p:xfrm>
        <a:graphic>
          <a:graphicData uri="http://schemas.openxmlformats.org/presentationml/2006/ole">
            <mc:AlternateContent xmlns:mc="http://schemas.openxmlformats.org/markup-compatibility/2006">
              <mc:Choice xmlns:v="urn:schemas-microsoft-com:vml" Requires="v">
                <p:oleObj spid="_x0000_s3477" name="" r:id="rId3" imgW="512445" imgH="487045" progId="">
                  <p:embed/>
                </p:oleObj>
              </mc:Choice>
              <mc:Fallback>
                <p:oleObj name="" r:id="rId3" imgW="512445" imgH="487045" progId="">
                  <p:embed/>
                  <p:pic>
                    <p:nvPicPr>
                      <p:cNvPr id="0" name="图片 3476"/>
                      <p:cNvPicPr/>
                      <p:nvPr/>
                    </p:nvPicPr>
                    <p:blipFill>
                      <a:blip r:embed="rId4"/>
                      <a:stretch>
                        <a:fillRect/>
                      </a:stretch>
                    </p:blipFill>
                    <p:spPr>
                      <a:xfrm>
                        <a:off x="2787650" y="1214438"/>
                        <a:ext cx="1430338" cy="1355725"/>
                      </a:xfrm>
                      <a:prstGeom prst="rect">
                        <a:avLst/>
                      </a:prstGeom>
                      <a:noFill/>
                      <a:ln w="38100">
                        <a:noFill/>
                        <a:miter/>
                      </a:ln>
                    </p:spPr>
                  </p:pic>
                </p:oleObj>
              </mc:Fallback>
            </mc:AlternateContent>
          </a:graphicData>
        </a:graphic>
      </p:graphicFrame>
      <p:sp>
        <p:nvSpPr>
          <p:cNvPr id="96279" name="文本框 96278"/>
          <p:cNvSpPr txBox="1"/>
          <p:nvPr/>
        </p:nvSpPr>
        <p:spPr>
          <a:xfrm>
            <a:off x="685800" y="3286125"/>
            <a:ext cx="8077200" cy="639763"/>
          </a:xfrm>
          <a:prstGeom prst="rect">
            <a:avLst/>
          </a:prstGeom>
          <a:noFill/>
          <a:ln w="9525">
            <a:noFill/>
          </a:ln>
        </p:spPr>
        <p:txBody>
          <a:bodyPr anchor="ctr" anchorCtr="0">
            <a:spAutoFit/>
          </a:bodyPr>
          <a:p>
            <a:pPr marL="571500" indent="-571500" algn="just">
              <a:lnSpc>
                <a:spcPct val="150000"/>
              </a:lnSpc>
              <a:spcBef>
                <a:spcPct val="50000"/>
              </a:spcBef>
            </a:pPr>
            <a:r>
              <a:rPr lang="zh-CN" altLang="en-US" sz="2400" dirty="0">
                <a:solidFill>
                  <a:schemeClr val="tx2"/>
                </a:solidFill>
                <a:latin typeface="Times New Roman" panose="02020603050405020304" pitchFamily="18" charset="0"/>
              </a:rPr>
              <a:t>表达式前的正、负号与</a:t>
            </a:r>
            <a:r>
              <a:rPr lang="zh-CN" altLang="en-US" sz="2400" i="1" dirty="0">
                <a:solidFill>
                  <a:schemeClr val="tx2"/>
                </a:solidFill>
                <a:latin typeface="Times New Roman" panose="02020603050405020304" pitchFamily="18" charset="0"/>
              </a:rPr>
              <a:t>u</a:t>
            </a:r>
            <a:r>
              <a:rPr lang="zh-CN" altLang="en-US" sz="2400" dirty="0">
                <a:solidFill>
                  <a:schemeClr val="tx2"/>
                </a:solidFill>
                <a:latin typeface="Times New Roman" panose="02020603050405020304" pitchFamily="18" charset="0"/>
              </a:rPr>
              <a:t>，</a:t>
            </a:r>
            <a:r>
              <a:rPr lang="zh-CN" altLang="en-US" sz="2400" i="1" dirty="0">
                <a:solidFill>
                  <a:schemeClr val="tx2"/>
                </a:solidFill>
                <a:latin typeface="Times New Roman" panose="02020603050405020304" pitchFamily="18" charset="0"/>
              </a:rPr>
              <a:t>i  </a:t>
            </a:r>
            <a:r>
              <a:rPr lang="zh-CN" altLang="en-US" sz="2400" dirty="0">
                <a:solidFill>
                  <a:schemeClr val="tx2"/>
                </a:solidFill>
                <a:latin typeface="Times New Roman" panose="02020603050405020304" pitchFamily="18" charset="0"/>
              </a:rPr>
              <a:t>的参考方向有关。</a:t>
            </a:r>
            <a:endParaRPr lang="zh-CN" altLang="en-US" sz="2400" i="1" dirty="0">
              <a:solidFill>
                <a:schemeClr val="tx2"/>
              </a:solidFill>
              <a:latin typeface="Times New Roman" panose="02020603050405020304" pitchFamily="18" charset="0"/>
            </a:endParaRPr>
          </a:p>
        </p:txBody>
      </p:sp>
      <p:sp>
        <p:nvSpPr>
          <p:cNvPr id="96280" name="矩形 96279"/>
          <p:cNvSpPr/>
          <p:nvPr/>
        </p:nvSpPr>
        <p:spPr>
          <a:xfrm>
            <a:off x="1524000" y="4810125"/>
            <a:ext cx="3195638" cy="639763"/>
          </a:xfrm>
          <a:prstGeom prst="rect">
            <a:avLst/>
          </a:prstGeom>
          <a:noFill/>
          <a:ln w="9525">
            <a:noFill/>
          </a:ln>
        </p:spPr>
        <p:txBody>
          <a:bodyPr wrap="none" anchor="ctr" anchorCtr="0">
            <a:spAutoFit/>
          </a:bodyPr>
          <a:p>
            <a:pPr algn="ctr">
              <a:lnSpc>
                <a:spcPct val="150000"/>
              </a:lnSpc>
              <a:spcBef>
                <a:spcPct val="50000"/>
              </a:spcBef>
            </a:pPr>
            <a:r>
              <a:rPr lang="en-US" altLang="zh-CN" sz="2400" i="1" dirty="0">
                <a:solidFill>
                  <a:schemeClr val="tx2"/>
                </a:solidFill>
                <a:latin typeface="Times New Roman" panose="02020603050405020304" pitchFamily="18" charset="0"/>
              </a:rPr>
              <a:t>u</a:t>
            </a:r>
            <a:r>
              <a:rPr lang="zh-CN" altLang="en-US" sz="2400" dirty="0">
                <a:solidFill>
                  <a:schemeClr val="tx2"/>
                </a:solidFill>
                <a:latin typeface="Times New Roman" panose="02020603050405020304" pitchFamily="18" charset="0"/>
              </a:rPr>
              <a:t>，</a:t>
            </a:r>
            <a:r>
              <a:rPr lang="en-US" altLang="zh-CN" sz="2400" i="1" dirty="0">
                <a:solidFill>
                  <a:schemeClr val="tx2"/>
                </a:solidFill>
                <a:latin typeface="Times New Roman" panose="02020603050405020304" pitchFamily="18" charset="0"/>
              </a:rPr>
              <a:t>i</a:t>
            </a:r>
            <a:r>
              <a:rPr lang="zh-CN" altLang="en-US" sz="2400" dirty="0">
                <a:solidFill>
                  <a:schemeClr val="tx2"/>
                </a:solidFill>
                <a:latin typeface="Times New Roman" panose="02020603050405020304" pitchFamily="18" charset="0"/>
              </a:rPr>
              <a:t>为非关联方向时，</a:t>
            </a:r>
            <a:endParaRPr lang="zh-CN" altLang="en-US" sz="2400" i="1" dirty="0">
              <a:solidFill>
                <a:schemeClr val="tx2"/>
              </a:solidFill>
              <a:latin typeface="Times New Roman" panose="02020603050405020304" pitchFamily="18" charset="0"/>
            </a:endParaRPr>
          </a:p>
        </p:txBody>
      </p:sp>
      <p:sp>
        <p:nvSpPr>
          <p:cNvPr id="96281" name="矩形 96280"/>
          <p:cNvSpPr/>
          <p:nvPr/>
        </p:nvSpPr>
        <p:spPr>
          <a:xfrm>
            <a:off x="1447800" y="3971925"/>
            <a:ext cx="2965450" cy="639763"/>
          </a:xfrm>
          <a:prstGeom prst="rect">
            <a:avLst/>
          </a:prstGeom>
          <a:noFill/>
          <a:ln w="9525">
            <a:noFill/>
          </a:ln>
        </p:spPr>
        <p:txBody>
          <a:bodyPr wrap="none" anchor="ctr" anchorCtr="0">
            <a:spAutoFit/>
          </a:bodyPr>
          <a:p>
            <a:pPr algn="ctr">
              <a:lnSpc>
                <a:spcPct val="150000"/>
              </a:lnSpc>
              <a:spcBef>
                <a:spcPct val="50000"/>
              </a:spcBef>
            </a:pPr>
            <a:r>
              <a:rPr lang="zh-CN" altLang="en-US" sz="2400" dirty="0">
                <a:solidFill>
                  <a:schemeClr val="tx2"/>
                </a:solidFill>
                <a:latin typeface="Times New Roman" panose="02020603050405020304" pitchFamily="18" charset="0"/>
              </a:rPr>
              <a:t>当 </a:t>
            </a:r>
            <a:r>
              <a:rPr lang="zh-CN" altLang="en-US" sz="2400" i="1" dirty="0">
                <a:solidFill>
                  <a:schemeClr val="tx2"/>
                </a:solidFill>
                <a:latin typeface="Times New Roman" panose="02020603050405020304" pitchFamily="18" charset="0"/>
              </a:rPr>
              <a:t>u</a:t>
            </a:r>
            <a:r>
              <a:rPr lang="zh-CN" altLang="en-US" sz="2400" dirty="0">
                <a:solidFill>
                  <a:schemeClr val="tx2"/>
                </a:solidFill>
                <a:latin typeface="Times New Roman" panose="02020603050405020304" pitchFamily="18" charset="0"/>
              </a:rPr>
              <a:t>，</a:t>
            </a:r>
            <a:r>
              <a:rPr lang="zh-CN" altLang="en-US" sz="2400" i="1" dirty="0">
                <a:solidFill>
                  <a:schemeClr val="tx2"/>
                </a:solidFill>
                <a:latin typeface="Times New Roman" panose="02020603050405020304" pitchFamily="18" charset="0"/>
              </a:rPr>
              <a:t>i</a:t>
            </a:r>
            <a:r>
              <a:rPr lang="zh-CN" altLang="en-US" sz="2400" dirty="0">
                <a:solidFill>
                  <a:schemeClr val="tx2"/>
                </a:solidFill>
                <a:latin typeface="Times New Roman" panose="02020603050405020304" pitchFamily="18" charset="0"/>
              </a:rPr>
              <a:t>为关联方向时</a:t>
            </a:r>
            <a:endParaRPr lang="zh-CN" altLang="en-US" sz="2400" i="1" dirty="0">
              <a:solidFill>
                <a:schemeClr val="tx2"/>
              </a:solidFill>
              <a:latin typeface="Times New Roman" panose="02020603050405020304" pitchFamily="18" charset="0"/>
            </a:endParaRPr>
          </a:p>
        </p:txBody>
      </p:sp>
      <p:graphicFrame>
        <p:nvGraphicFramePr>
          <p:cNvPr id="96282" name="对象 96281"/>
          <p:cNvGraphicFramePr>
            <a:graphicFrameLocks noChangeAspect="1"/>
          </p:cNvGraphicFramePr>
          <p:nvPr/>
        </p:nvGraphicFramePr>
        <p:xfrm>
          <a:off x="4679950" y="3906838"/>
          <a:ext cx="1339850" cy="939800"/>
        </p:xfrm>
        <a:graphic>
          <a:graphicData uri="http://schemas.openxmlformats.org/presentationml/2006/ole">
            <mc:AlternateContent xmlns:mc="http://schemas.openxmlformats.org/markup-compatibility/2006">
              <mc:Choice xmlns:v="urn:schemas-microsoft-com:vml" Requires="v">
                <p:oleObj spid="_x0000_s3481" name="" r:id="rId5" imgW="691515" imgH="487045" progId="">
                  <p:embed/>
                </p:oleObj>
              </mc:Choice>
              <mc:Fallback>
                <p:oleObj name="" r:id="rId5" imgW="691515" imgH="487045" progId="">
                  <p:embed/>
                  <p:pic>
                    <p:nvPicPr>
                      <p:cNvPr id="0" name="图片 3480"/>
                      <p:cNvPicPr/>
                      <p:nvPr/>
                    </p:nvPicPr>
                    <p:blipFill>
                      <a:blip r:embed="rId6"/>
                      <a:stretch>
                        <a:fillRect/>
                      </a:stretch>
                    </p:blipFill>
                    <p:spPr>
                      <a:xfrm>
                        <a:off x="4679950" y="3906838"/>
                        <a:ext cx="1339850" cy="939800"/>
                      </a:xfrm>
                      <a:prstGeom prst="rect">
                        <a:avLst/>
                      </a:prstGeom>
                      <a:noFill/>
                      <a:ln w="38100">
                        <a:noFill/>
                        <a:miter/>
                      </a:ln>
                    </p:spPr>
                  </p:pic>
                </p:oleObj>
              </mc:Fallback>
            </mc:AlternateContent>
          </a:graphicData>
        </a:graphic>
      </p:graphicFrame>
      <p:graphicFrame>
        <p:nvGraphicFramePr>
          <p:cNvPr id="96283" name="对象 96282"/>
          <p:cNvGraphicFramePr>
            <a:graphicFrameLocks noChangeAspect="1"/>
          </p:cNvGraphicFramePr>
          <p:nvPr/>
        </p:nvGraphicFramePr>
        <p:xfrm>
          <a:off x="4602163" y="4779963"/>
          <a:ext cx="1570037" cy="944562"/>
        </p:xfrm>
        <a:graphic>
          <a:graphicData uri="http://schemas.openxmlformats.org/presentationml/2006/ole">
            <mc:AlternateContent xmlns:mc="http://schemas.openxmlformats.org/markup-compatibility/2006">
              <mc:Choice xmlns:v="urn:schemas-microsoft-com:vml" Requires="v">
                <p:oleObj spid="_x0000_s3483" name="" r:id="rId7" imgW="807085" imgH="487045" progId="">
                  <p:embed/>
                </p:oleObj>
              </mc:Choice>
              <mc:Fallback>
                <p:oleObj name="" r:id="rId7" imgW="807085" imgH="487045" progId="">
                  <p:embed/>
                  <p:pic>
                    <p:nvPicPr>
                      <p:cNvPr id="0" name="图片 3482"/>
                      <p:cNvPicPr/>
                      <p:nvPr/>
                    </p:nvPicPr>
                    <p:blipFill>
                      <a:blip r:embed="rId8"/>
                      <a:stretch>
                        <a:fillRect/>
                      </a:stretch>
                    </p:blipFill>
                    <p:spPr>
                      <a:xfrm>
                        <a:off x="4602163" y="4779963"/>
                        <a:ext cx="1570037" cy="944562"/>
                      </a:xfrm>
                      <a:prstGeom prst="rect">
                        <a:avLst/>
                      </a:prstGeom>
                      <a:noFill/>
                      <a:ln w="38100">
                        <a:noFill/>
                        <a:miter/>
                      </a:ln>
                    </p:spPr>
                  </p:pic>
                </p:oleObj>
              </mc:Fallback>
            </mc:AlternateContent>
          </a:graphicData>
        </a:graphic>
      </p:graphicFrame>
      <p:sp>
        <p:nvSpPr>
          <p:cNvPr id="83979"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anim calcmode="lin" valueType="num">
                                      <p:cBhvr>
                                        <p:cTn id="7" dur="1" fill="hold"/>
                                        <p:tgtEl>
                                          <p:spTgt spid="2"/>
                                        </p:tgtEl>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96258"/>
                                        </p:tgtEl>
                                        <p:attrNameLst>
                                          <p:attrName>style.visibility</p:attrName>
                                        </p:attrNameLst>
                                      </p:cBhvr>
                                      <p:to>
                                        <p:strVal val="visible"/>
                                      </p:to>
                                    </p:set>
                                    <p:anim calcmode="lin" valueType="num">
                                      <p:cBhvr>
                                        <p:cTn id="12" dur="1" fill="hold"/>
                                        <p:tgtEl>
                                          <p:spTgt spid="96258"/>
                                        </p:tgtEl>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499"/>
                                          </p:stCondLst>
                                        </p:cTn>
                                        <p:tgtEl>
                                          <p:spTgt spid="96278"/>
                                        </p:tgtEl>
                                        <p:attrNameLst>
                                          <p:attrName>style.visibility</p:attrName>
                                        </p:attrNameLst>
                                      </p:cBhvr>
                                      <p:to>
                                        <p:strVal val="visible"/>
                                      </p:to>
                                    </p:set>
                                    <p:anim calcmode="lin" valueType="num">
                                      <p:cBhvr>
                                        <p:cTn id="17" dur="1" fill="hold"/>
                                        <p:tgtEl>
                                          <p:spTgt spid="96278"/>
                                        </p:tgtEl>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499"/>
                                          </p:stCondLst>
                                        </p:cTn>
                                        <p:tgtEl>
                                          <p:spTgt spid="96259"/>
                                        </p:tgtEl>
                                        <p:attrNameLst>
                                          <p:attrName>style.visibility</p:attrName>
                                        </p:attrNameLst>
                                      </p:cBhvr>
                                      <p:to>
                                        <p:strVal val="visible"/>
                                      </p:to>
                                    </p:set>
                                    <p:anim calcmode="lin" valueType="num">
                                      <p:cBhvr>
                                        <p:cTn id="22" dur="1" fill="hold"/>
                                        <p:tgtEl>
                                          <p:spTgt spid="96259"/>
                                        </p:tgtEl>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499"/>
                                          </p:stCondLst>
                                        </p:cTn>
                                        <p:tgtEl>
                                          <p:spTgt spid="96279"/>
                                        </p:tgtEl>
                                        <p:attrNameLst>
                                          <p:attrName>style.visibility</p:attrName>
                                        </p:attrNameLst>
                                      </p:cBhvr>
                                      <p:to>
                                        <p:strVal val="visible"/>
                                      </p:to>
                                    </p:set>
                                    <p:anim calcmode="lin" valueType="num">
                                      <p:cBhvr>
                                        <p:cTn id="27" dur="1" fill="hold"/>
                                        <p:tgtEl>
                                          <p:spTgt spid="96279"/>
                                        </p:tgtEl>
                                      </p:cBhvr>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96281"/>
                                        </p:tgtEl>
                                        <p:attrNameLst>
                                          <p:attrName>style.visibility</p:attrName>
                                        </p:attrNameLst>
                                      </p:cBhvr>
                                      <p:to>
                                        <p:strVal val="visible"/>
                                      </p:to>
                                    </p:set>
                                    <p:anim calcmode="lin" valueType="num">
                                      <p:cBhvr additive="base">
                                        <p:cTn id="32" dur="500" fill="hold"/>
                                        <p:tgtEl>
                                          <p:spTgt spid="96281"/>
                                        </p:tgtEl>
                                        <p:attrNameLst>
                                          <p:attrName>ppt_x</p:attrName>
                                        </p:attrNameLst>
                                      </p:cBhvr>
                                      <p:tavLst>
                                        <p:tav tm="0">
                                          <p:val>
                                            <p:strVal val="0-#ppt_w/2"/>
                                          </p:val>
                                        </p:tav>
                                        <p:tav tm="100000">
                                          <p:val>
                                            <p:strVal val="#ppt_x"/>
                                          </p:val>
                                        </p:tav>
                                      </p:tavLst>
                                    </p:anim>
                                    <p:anim calcmode="lin" valueType="num">
                                      <p:cBhvr additive="base">
                                        <p:cTn id="33" dur="500" fill="hold"/>
                                        <p:tgtEl>
                                          <p:spTgt spid="96281"/>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4" presetClass="entr" presetSubtype="0" fill="hold" nodeType="clickEffect">
                                  <p:stCondLst>
                                    <p:cond delay="0"/>
                                  </p:stCondLst>
                                  <p:childTnLst>
                                    <p:set>
                                      <p:cBhvr>
                                        <p:cTn id="37" dur="1" fill="hold">
                                          <p:stCondLst>
                                            <p:cond delay="499"/>
                                          </p:stCondLst>
                                        </p:cTn>
                                        <p:tgtEl>
                                          <p:spTgt spid="96282"/>
                                        </p:tgtEl>
                                        <p:attrNameLst>
                                          <p:attrName>style.visibility</p:attrName>
                                        </p:attrNameLst>
                                      </p:cBhvr>
                                      <p:to>
                                        <p:strVal val="visible"/>
                                      </p:to>
                                    </p:set>
                                    <p:anim calcmode="lin" valueType="num">
                                      <p:cBhvr>
                                        <p:cTn id="38" dur="1" fill="hold"/>
                                        <p:tgtEl>
                                          <p:spTgt spid="96282"/>
                                        </p:tgtEl>
                                      </p:cBhvr>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96280"/>
                                        </p:tgtEl>
                                        <p:attrNameLst>
                                          <p:attrName>style.visibility</p:attrName>
                                        </p:attrNameLst>
                                      </p:cBhvr>
                                      <p:to>
                                        <p:strVal val="visible"/>
                                      </p:to>
                                    </p:set>
                                    <p:anim calcmode="lin" valueType="num">
                                      <p:cBhvr additive="base">
                                        <p:cTn id="43" dur="500" fill="hold"/>
                                        <p:tgtEl>
                                          <p:spTgt spid="96280"/>
                                        </p:tgtEl>
                                        <p:attrNameLst>
                                          <p:attrName>ppt_x</p:attrName>
                                        </p:attrNameLst>
                                      </p:cBhvr>
                                      <p:tavLst>
                                        <p:tav tm="0">
                                          <p:val>
                                            <p:strVal val="0-#ppt_w/2"/>
                                          </p:val>
                                        </p:tav>
                                        <p:tav tm="100000">
                                          <p:val>
                                            <p:strVal val="#ppt_x"/>
                                          </p:val>
                                        </p:tav>
                                      </p:tavLst>
                                    </p:anim>
                                    <p:anim calcmode="lin" valueType="num">
                                      <p:cBhvr additive="base">
                                        <p:cTn id="44" dur="500" fill="hold"/>
                                        <p:tgtEl>
                                          <p:spTgt spid="96280"/>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4" presetClass="entr" presetSubtype="0" fill="hold" nodeType="clickEffect">
                                  <p:stCondLst>
                                    <p:cond delay="0"/>
                                  </p:stCondLst>
                                  <p:childTnLst>
                                    <p:set>
                                      <p:cBhvr>
                                        <p:cTn id="48" dur="1" fill="hold">
                                          <p:stCondLst>
                                            <p:cond delay="499"/>
                                          </p:stCondLst>
                                        </p:cTn>
                                        <p:tgtEl>
                                          <p:spTgt spid="96283"/>
                                        </p:tgtEl>
                                        <p:attrNameLst>
                                          <p:attrName>style.visibility</p:attrName>
                                        </p:attrNameLst>
                                      </p:cBhvr>
                                      <p:to>
                                        <p:strVal val="visible"/>
                                      </p:to>
                                    </p:set>
                                    <p:anim calcmode="lin" valueType="num">
                                      <p:cBhvr>
                                        <p:cTn id="49" dur="1" fill="hold"/>
                                        <p:tgtEl>
                                          <p:spTgt spid="96283"/>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8" grpId="0"/>
      <p:bldP spid="96279" grpId="0"/>
      <p:bldP spid="96280" grpId="0"/>
      <p:bldP spid="96281"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97282" name="对象 97281"/>
          <p:cNvGraphicFramePr>
            <a:graphicFrameLocks noChangeAspect="1"/>
          </p:cNvGraphicFramePr>
          <p:nvPr/>
        </p:nvGraphicFramePr>
        <p:xfrm>
          <a:off x="1739900" y="401638"/>
          <a:ext cx="4164013" cy="584200"/>
        </p:xfrm>
        <a:graphic>
          <a:graphicData uri="http://schemas.openxmlformats.org/presentationml/2006/ole">
            <mc:AlternateContent xmlns:mc="http://schemas.openxmlformats.org/markup-compatibility/2006">
              <mc:Choice xmlns:v="urn:schemas-microsoft-com:vml" Requires="v">
                <p:oleObj spid="_x0000_s3480" name="" r:id="rId1" imgW="2070100" imgH="292100" progId="">
                  <p:embed/>
                </p:oleObj>
              </mc:Choice>
              <mc:Fallback>
                <p:oleObj name="" r:id="rId1" imgW="2070100" imgH="292100" progId="">
                  <p:embed/>
                  <p:pic>
                    <p:nvPicPr>
                      <p:cNvPr id="0" name="图片 3479"/>
                      <p:cNvPicPr/>
                      <p:nvPr/>
                    </p:nvPicPr>
                    <p:blipFill>
                      <a:blip r:embed="rId2"/>
                      <a:stretch>
                        <a:fillRect/>
                      </a:stretch>
                    </p:blipFill>
                    <p:spPr>
                      <a:xfrm>
                        <a:off x="1739900" y="401638"/>
                        <a:ext cx="4164013" cy="584200"/>
                      </a:xfrm>
                      <a:prstGeom prst="rect">
                        <a:avLst/>
                      </a:prstGeom>
                      <a:noFill/>
                      <a:ln w="38100">
                        <a:noFill/>
                        <a:miter/>
                      </a:ln>
                    </p:spPr>
                  </p:pic>
                </p:oleObj>
              </mc:Fallback>
            </mc:AlternateContent>
          </a:graphicData>
        </a:graphic>
      </p:graphicFrame>
      <p:sp>
        <p:nvSpPr>
          <p:cNvPr id="97283" name="文本框 97282"/>
          <p:cNvSpPr txBox="1"/>
          <p:nvPr/>
        </p:nvSpPr>
        <p:spPr>
          <a:xfrm>
            <a:off x="576263" y="528638"/>
            <a:ext cx="796925" cy="457200"/>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若：</a:t>
            </a:r>
            <a:endParaRPr lang="zh-CN" altLang="en-US" sz="2400" dirty="0">
              <a:latin typeface="Times New Roman" panose="02020603050405020304" pitchFamily="18" charset="0"/>
            </a:endParaRPr>
          </a:p>
        </p:txBody>
      </p:sp>
      <p:graphicFrame>
        <p:nvGraphicFramePr>
          <p:cNvPr id="97284" name="对象 97283"/>
          <p:cNvGraphicFramePr>
            <a:graphicFrameLocks noChangeAspect="1"/>
          </p:cNvGraphicFramePr>
          <p:nvPr/>
        </p:nvGraphicFramePr>
        <p:xfrm>
          <a:off x="1379538" y="1131888"/>
          <a:ext cx="6448425" cy="804862"/>
        </p:xfrm>
        <a:graphic>
          <a:graphicData uri="http://schemas.openxmlformats.org/presentationml/2006/ole">
            <mc:AlternateContent xmlns:mc="http://schemas.openxmlformats.org/markup-compatibility/2006">
              <mc:Choice xmlns:v="urn:schemas-microsoft-com:vml" Requires="v">
                <p:oleObj spid="_x0000_s3482" name="" r:id="rId3" imgW="5778500" imgH="723900" progId="">
                  <p:embed/>
                </p:oleObj>
              </mc:Choice>
              <mc:Fallback>
                <p:oleObj name="" r:id="rId3" imgW="5778500" imgH="723900" progId="">
                  <p:embed/>
                  <p:pic>
                    <p:nvPicPr>
                      <p:cNvPr id="0" name="图片 3481"/>
                      <p:cNvPicPr/>
                      <p:nvPr/>
                    </p:nvPicPr>
                    <p:blipFill>
                      <a:blip r:embed="rId4"/>
                      <a:stretch>
                        <a:fillRect/>
                      </a:stretch>
                    </p:blipFill>
                    <p:spPr>
                      <a:xfrm>
                        <a:off x="1379538" y="1131888"/>
                        <a:ext cx="6448425" cy="804862"/>
                      </a:xfrm>
                      <a:prstGeom prst="rect">
                        <a:avLst/>
                      </a:prstGeom>
                      <a:noFill/>
                      <a:ln w="38100">
                        <a:noFill/>
                        <a:miter/>
                      </a:ln>
                    </p:spPr>
                  </p:pic>
                </p:oleObj>
              </mc:Fallback>
            </mc:AlternateContent>
          </a:graphicData>
        </a:graphic>
      </p:graphicFrame>
      <p:sp>
        <p:nvSpPr>
          <p:cNvPr id="97285" name="文本框 97284"/>
          <p:cNvSpPr txBox="1"/>
          <p:nvPr/>
        </p:nvSpPr>
        <p:spPr>
          <a:xfrm>
            <a:off x="663575" y="1158875"/>
            <a:ext cx="796925" cy="457200"/>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则：</a:t>
            </a:r>
            <a:endParaRPr lang="zh-CN" altLang="en-US" sz="2400" dirty="0">
              <a:latin typeface="Times New Roman" panose="02020603050405020304" pitchFamily="18" charset="0"/>
            </a:endParaRPr>
          </a:p>
        </p:txBody>
      </p:sp>
      <p:sp>
        <p:nvSpPr>
          <p:cNvPr id="97286" name="文本框 97285"/>
          <p:cNvSpPr txBox="1"/>
          <p:nvPr/>
        </p:nvSpPr>
        <p:spPr>
          <a:xfrm>
            <a:off x="433388" y="5059363"/>
            <a:ext cx="4724400" cy="457200"/>
          </a:xfrm>
          <a:prstGeom prst="rect">
            <a:avLst/>
          </a:prstGeom>
          <a:noFill/>
          <a:ln w="9525">
            <a:noFill/>
          </a:ln>
        </p:spPr>
        <p:txBody>
          <a:bodyPr>
            <a:spAutoFit/>
          </a:bodyPr>
          <a:p>
            <a:pPr>
              <a:spcBef>
                <a:spcPct val="50000"/>
              </a:spcBef>
            </a:pPr>
            <a:r>
              <a:rPr lang="en-US" altLang="zh-CN" sz="2400" dirty="0">
                <a:latin typeface="Times New Roman" panose="02020603050405020304" pitchFamily="18" charset="0"/>
              </a:rPr>
              <a:t>3.</a:t>
            </a:r>
            <a:r>
              <a:rPr lang="zh-CN" altLang="en-US" sz="2400" dirty="0">
                <a:latin typeface="Times New Roman" panose="02020603050405020304" pitchFamily="18" charset="0"/>
              </a:rPr>
              <a:t>相位关系：   </a:t>
            </a:r>
            <a:r>
              <a:rPr lang="en-US" altLang="zh-CN" sz="2400" i="1" dirty="0">
                <a:latin typeface="Times New Roman" panose="02020603050405020304" pitchFamily="18" charset="0"/>
                <a:sym typeface="Symbol" panose="05050102010706020507" pitchFamily="18" charset="2"/>
              </a:rPr>
              <a:t>u </a:t>
            </a:r>
            <a:r>
              <a:rPr lang="zh-CN" altLang="en-US" sz="2400" dirty="0">
                <a:latin typeface="Times New Roman" panose="02020603050405020304" pitchFamily="18" charset="0"/>
                <a:sym typeface="Symbol" panose="05050102010706020507" pitchFamily="18" charset="2"/>
              </a:rPr>
              <a:t>滞后 </a:t>
            </a:r>
            <a:r>
              <a:rPr lang="en-US" altLang="zh-CN" sz="2400" i="1" dirty="0">
                <a:latin typeface="Times New Roman" panose="02020603050405020304" pitchFamily="18" charset="0"/>
                <a:sym typeface="Symbol" panose="05050102010706020507" pitchFamily="18" charset="2"/>
              </a:rPr>
              <a:t>i</a:t>
            </a:r>
            <a:r>
              <a:rPr lang="en-US" altLang="zh-CN" sz="2400" dirty="0">
                <a:latin typeface="Times New Roman" panose="02020603050405020304" pitchFamily="18" charset="0"/>
                <a:sym typeface="Symbol" panose="05050102010706020507" pitchFamily="18" charset="2"/>
              </a:rPr>
              <a:t> 90°</a:t>
            </a:r>
            <a:endParaRPr lang="en-US" altLang="zh-CN" sz="2400" dirty="0">
              <a:latin typeface="Times New Roman" panose="02020603050405020304" pitchFamily="18" charset="0"/>
              <a:sym typeface="Symbol" panose="05050102010706020507" pitchFamily="18" charset="2"/>
            </a:endParaRPr>
          </a:p>
        </p:txBody>
      </p:sp>
      <p:sp>
        <p:nvSpPr>
          <p:cNvPr id="97287" name="文本框 97286"/>
          <p:cNvSpPr txBox="1"/>
          <p:nvPr/>
        </p:nvSpPr>
        <p:spPr>
          <a:xfrm>
            <a:off x="309563" y="2217738"/>
            <a:ext cx="2493962" cy="457200"/>
          </a:xfrm>
          <a:prstGeom prst="rect">
            <a:avLst/>
          </a:prstGeom>
          <a:noFill/>
          <a:ln w="9525">
            <a:noFill/>
          </a:ln>
        </p:spPr>
        <p:txBody>
          <a:bodyPr>
            <a:spAutoFit/>
          </a:bodyPr>
          <a:p>
            <a:pPr>
              <a:spcBef>
                <a:spcPct val="50000"/>
              </a:spcBef>
            </a:pPr>
            <a:r>
              <a:rPr lang="en-US" altLang="zh-CN" sz="2400" dirty="0">
                <a:latin typeface="Times New Roman" panose="02020603050405020304" pitchFamily="18" charset="0"/>
              </a:rPr>
              <a:t>1. </a:t>
            </a:r>
            <a:r>
              <a:rPr lang="en-US" altLang="zh-CN" sz="2400" i="1" dirty="0">
                <a:solidFill>
                  <a:schemeClr val="tx2"/>
                </a:solidFill>
                <a:latin typeface="Times New Roman" panose="02020603050405020304" pitchFamily="18" charset="0"/>
              </a:rPr>
              <a:t>u</a:t>
            </a:r>
            <a:r>
              <a:rPr lang="zh-CN" altLang="en-US" sz="2400" dirty="0">
                <a:solidFill>
                  <a:schemeClr val="tx2"/>
                </a:solidFill>
                <a:latin typeface="Times New Roman" panose="02020603050405020304" pitchFamily="18" charset="0"/>
              </a:rPr>
              <a:t>、</a:t>
            </a:r>
            <a:r>
              <a:rPr lang="en-US" altLang="zh-CN" sz="2400" i="1" dirty="0">
                <a:solidFill>
                  <a:schemeClr val="tx2"/>
                </a:solidFill>
                <a:latin typeface="Times New Roman" panose="02020603050405020304" pitchFamily="18" charset="0"/>
              </a:rPr>
              <a:t>i </a:t>
            </a:r>
            <a:r>
              <a:rPr lang="zh-CN" altLang="en-US" sz="2400" dirty="0">
                <a:solidFill>
                  <a:schemeClr val="tx2"/>
                </a:solidFill>
                <a:latin typeface="Times New Roman" panose="02020603050405020304" pitchFamily="18" charset="0"/>
              </a:rPr>
              <a:t>同频率</a:t>
            </a:r>
            <a:endParaRPr lang="zh-CN" altLang="en-US" sz="2400" dirty="0">
              <a:solidFill>
                <a:schemeClr val="tx2"/>
              </a:solidFill>
              <a:latin typeface="Times New Roman" panose="02020603050405020304" pitchFamily="18" charset="0"/>
            </a:endParaRPr>
          </a:p>
        </p:txBody>
      </p:sp>
      <p:sp>
        <p:nvSpPr>
          <p:cNvPr id="97288" name="文本框 97287"/>
          <p:cNvSpPr txBox="1"/>
          <p:nvPr/>
        </p:nvSpPr>
        <p:spPr>
          <a:xfrm>
            <a:off x="419100" y="5654675"/>
            <a:ext cx="1981200" cy="457200"/>
          </a:xfrm>
          <a:prstGeom prst="rect">
            <a:avLst/>
          </a:prstGeom>
          <a:noFill/>
          <a:ln w="9525">
            <a:noFill/>
          </a:ln>
        </p:spPr>
        <p:txBody>
          <a:bodyPr>
            <a:spAutoFit/>
          </a:bodyPr>
          <a:p>
            <a:pPr>
              <a:spcBef>
                <a:spcPct val="50000"/>
              </a:spcBef>
            </a:pPr>
            <a:r>
              <a:rPr lang="en-US" altLang="zh-CN" sz="2400" dirty="0">
                <a:latin typeface="Times New Roman" panose="02020603050405020304" pitchFamily="18" charset="0"/>
              </a:rPr>
              <a:t>4.</a:t>
            </a:r>
            <a:r>
              <a:rPr lang="zh-CN" altLang="en-US" sz="2400" dirty="0">
                <a:latin typeface="Times New Roman" panose="02020603050405020304" pitchFamily="18" charset="0"/>
              </a:rPr>
              <a:t>相量关系：</a:t>
            </a:r>
            <a:endParaRPr lang="zh-CN" altLang="en-US" sz="2400" dirty="0">
              <a:latin typeface="Times New Roman" panose="02020603050405020304" pitchFamily="18" charset="0"/>
            </a:endParaRPr>
          </a:p>
        </p:txBody>
      </p:sp>
      <p:sp>
        <p:nvSpPr>
          <p:cNvPr id="97289" name="文本框 97288"/>
          <p:cNvSpPr txBox="1"/>
          <p:nvPr/>
        </p:nvSpPr>
        <p:spPr>
          <a:xfrm>
            <a:off x="5435600" y="5229225"/>
            <a:ext cx="1371600" cy="457200"/>
          </a:xfrm>
          <a:prstGeom prst="rect">
            <a:avLst/>
          </a:prstGeom>
          <a:noFill/>
          <a:ln w="9525">
            <a:noFill/>
          </a:ln>
        </p:spPr>
        <p:txBody>
          <a:bodyPr>
            <a:spAutoFit/>
          </a:bodyPr>
          <a:p>
            <a:pPr>
              <a:spcBef>
                <a:spcPct val="50000"/>
              </a:spcBef>
            </a:pPr>
            <a:r>
              <a:rPr lang="zh-CN" altLang="en-US" sz="2400" dirty="0">
                <a:solidFill>
                  <a:srgbClr val="336600"/>
                </a:solidFill>
                <a:latin typeface="Times New Roman" panose="02020603050405020304" pitchFamily="18" charset="0"/>
              </a:rPr>
              <a:t>相量图</a:t>
            </a:r>
            <a:endParaRPr lang="zh-CN" altLang="en-US" sz="2400" dirty="0">
              <a:solidFill>
                <a:srgbClr val="336600"/>
              </a:solidFill>
              <a:latin typeface="Times New Roman" panose="02020603050405020304" pitchFamily="18" charset="0"/>
            </a:endParaRPr>
          </a:p>
        </p:txBody>
      </p:sp>
      <p:grpSp>
        <p:nvGrpSpPr>
          <p:cNvPr id="2" name="组合 97289"/>
          <p:cNvGrpSpPr/>
          <p:nvPr/>
        </p:nvGrpSpPr>
        <p:grpSpPr>
          <a:xfrm>
            <a:off x="298450" y="2727325"/>
            <a:ext cx="7232650" cy="765175"/>
            <a:chOff x="0" y="0"/>
            <a:chExt cx="4556" cy="482"/>
          </a:xfrm>
        </p:grpSpPr>
        <p:sp>
          <p:nvSpPr>
            <p:cNvPr id="85013" name="文本框 97290"/>
            <p:cNvSpPr txBox="1"/>
            <p:nvPr/>
          </p:nvSpPr>
          <p:spPr>
            <a:xfrm>
              <a:off x="0" y="105"/>
              <a:ext cx="3958" cy="288"/>
            </a:xfrm>
            <a:prstGeom prst="rect">
              <a:avLst/>
            </a:prstGeom>
            <a:noFill/>
            <a:ln w="9525">
              <a:noFill/>
            </a:ln>
          </p:spPr>
          <p:txBody>
            <a:bodyPr>
              <a:spAutoFit/>
            </a:bodyPr>
            <a:p>
              <a:pPr>
                <a:spcBef>
                  <a:spcPct val="50000"/>
                </a:spcBef>
              </a:pPr>
              <a:r>
                <a:rPr lang="zh-CN" altLang="en-US" sz="2400" dirty="0">
                  <a:latin typeface="Times New Roman" panose="02020603050405020304" pitchFamily="18" charset="0"/>
                </a:rPr>
                <a:t>2.数量关系：  </a:t>
              </a:r>
              <a:r>
                <a:rPr lang="zh-CN" altLang="en-US" sz="2400" i="1" dirty="0">
                  <a:latin typeface="Times New Roman" panose="02020603050405020304" pitchFamily="18" charset="0"/>
                </a:rPr>
                <a:t>I</a:t>
              </a:r>
              <a:r>
                <a:rPr lang="zh-CN" altLang="en-US" sz="2400" baseline="-25000" dirty="0">
                  <a:latin typeface="Times New Roman" panose="02020603050405020304" pitchFamily="18" charset="0"/>
                </a:rPr>
                <a:t>m</a:t>
              </a:r>
              <a:r>
                <a:rPr lang="zh-CN" altLang="en-US" sz="2400" dirty="0">
                  <a:latin typeface="Times New Roman" panose="02020603050405020304" pitchFamily="18" charset="0"/>
                </a:rPr>
                <a:t>=</a:t>
              </a:r>
              <a:r>
                <a:rPr lang="zh-CN" altLang="en-US" sz="2400" i="1" dirty="0">
                  <a:latin typeface="Symbol" panose="05050102010706020507" pitchFamily="18" charset="2"/>
                </a:rPr>
                <a:t>w </a:t>
              </a:r>
              <a:r>
                <a:rPr lang="zh-CN" altLang="en-US" sz="2400" i="1" dirty="0">
                  <a:latin typeface="Times New Roman" panose="02020603050405020304" pitchFamily="18" charset="0"/>
                </a:rPr>
                <a:t>CU</a:t>
              </a:r>
              <a:r>
                <a:rPr lang="zh-CN" altLang="en-US" sz="2400" baseline="-25000" dirty="0">
                  <a:latin typeface="Times New Roman" panose="02020603050405020304" pitchFamily="18" charset="0"/>
                </a:rPr>
                <a:t>m</a:t>
              </a:r>
              <a:r>
                <a:rPr lang="zh-CN" altLang="en-US" sz="2400" dirty="0">
                  <a:latin typeface="Times New Roman" panose="02020603050405020304" pitchFamily="18" charset="0"/>
                </a:rPr>
                <a:t>	</a:t>
              </a:r>
              <a:r>
                <a:rPr lang="zh-CN" altLang="en-US" sz="2400" i="1" dirty="0">
                  <a:latin typeface="Times New Roman" panose="02020603050405020304" pitchFamily="18" charset="0"/>
                </a:rPr>
                <a:t>I</a:t>
              </a:r>
              <a:r>
                <a:rPr lang="zh-CN" altLang="en-US" sz="2400" i="1" baseline="-25000" dirty="0">
                  <a:latin typeface="Times New Roman" panose="02020603050405020304" pitchFamily="18" charset="0"/>
                </a:rPr>
                <a:t>C</a:t>
              </a:r>
              <a:r>
                <a:rPr lang="zh-CN" altLang="en-US" sz="2400" dirty="0">
                  <a:latin typeface="Times New Roman" panose="02020603050405020304" pitchFamily="18" charset="0"/>
                </a:rPr>
                <a:t>=</a:t>
              </a:r>
              <a:r>
                <a:rPr lang="zh-CN" altLang="en-US" sz="2400" i="1" dirty="0">
                  <a:latin typeface="Symbol" panose="05050102010706020507" pitchFamily="18" charset="2"/>
                </a:rPr>
                <a:t>w </a:t>
              </a:r>
              <a:r>
                <a:rPr lang="zh-CN" altLang="en-US" sz="2400" i="1" dirty="0">
                  <a:latin typeface="Times New Roman" panose="02020603050405020304" pitchFamily="18" charset="0"/>
                </a:rPr>
                <a:t>CU</a:t>
              </a:r>
              <a:r>
                <a:rPr lang="zh-CN" altLang="en-US" sz="2400" i="1" baseline="-25000" dirty="0">
                  <a:latin typeface="Times New Roman" panose="02020603050405020304" pitchFamily="18" charset="0"/>
                </a:rPr>
                <a:t>c </a:t>
              </a:r>
              <a:r>
                <a:rPr lang="zh-CN" altLang="en-US" sz="2400" i="1" dirty="0">
                  <a:latin typeface="Times New Roman" panose="02020603050405020304" pitchFamily="18" charset="0"/>
                </a:rPr>
                <a:t>  </a:t>
              </a:r>
              <a:r>
                <a:rPr lang="zh-CN" altLang="en-US" sz="2400" dirty="0">
                  <a:latin typeface="Times New Roman" panose="02020603050405020304" pitchFamily="18" charset="0"/>
                </a:rPr>
                <a:t>或</a:t>
              </a:r>
              <a:endParaRPr lang="zh-CN" altLang="en-US" sz="2400" dirty="0">
                <a:latin typeface="Times New Roman" panose="02020603050405020304" pitchFamily="18" charset="0"/>
              </a:endParaRPr>
            </a:p>
          </p:txBody>
        </p:sp>
        <p:graphicFrame>
          <p:nvGraphicFramePr>
            <p:cNvPr id="85014" name="对象 97291"/>
            <p:cNvGraphicFramePr>
              <a:graphicFrameLocks noChangeAspect="1"/>
            </p:cNvGraphicFramePr>
            <p:nvPr/>
          </p:nvGraphicFramePr>
          <p:xfrm>
            <a:off x="3732" y="0"/>
            <a:ext cx="824" cy="482"/>
          </p:xfrm>
          <a:graphic>
            <a:graphicData uri="http://schemas.openxmlformats.org/presentationml/2006/ole">
              <mc:AlternateContent xmlns:mc="http://schemas.openxmlformats.org/markup-compatibility/2006">
                <mc:Choice xmlns:v="urn:schemas-microsoft-com:vml" Requires="v">
                  <p:oleObj spid="_x0000_s3479" name="" r:id="rId5" imgW="1422400" imgH="730250" progId="">
                    <p:embed/>
                  </p:oleObj>
                </mc:Choice>
                <mc:Fallback>
                  <p:oleObj name="" r:id="rId5" imgW="1422400" imgH="730250" progId="">
                    <p:embed/>
                    <p:pic>
                      <p:nvPicPr>
                        <p:cNvPr id="0" name="图片 3478"/>
                        <p:cNvPicPr/>
                        <p:nvPr/>
                      </p:nvPicPr>
                      <p:blipFill>
                        <a:blip r:embed="rId6"/>
                        <a:stretch>
                          <a:fillRect/>
                        </a:stretch>
                      </p:blipFill>
                      <p:spPr>
                        <a:xfrm>
                          <a:off x="3732" y="0"/>
                          <a:ext cx="824" cy="482"/>
                        </a:xfrm>
                        <a:prstGeom prst="rect">
                          <a:avLst/>
                        </a:prstGeom>
                        <a:noFill/>
                        <a:ln w="38100">
                          <a:noFill/>
                          <a:miter/>
                        </a:ln>
                      </p:spPr>
                    </p:pic>
                  </p:oleObj>
                </mc:Fallback>
              </mc:AlternateContent>
            </a:graphicData>
          </a:graphic>
        </p:graphicFrame>
      </p:grpSp>
      <p:sp>
        <p:nvSpPr>
          <p:cNvPr id="97293" name="文本框 97292"/>
          <p:cNvSpPr txBox="1"/>
          <p:nvPr/>
        </p:nvSpPr>
        <p:spPr>
          <a:xfrm>
            <a:off x="1023938" y="3603625"/>
            <a:ext cx="5897562" cy="457200"/>
          </a:xfrm>
          <a:prstGeom prst="rect">
            <a:avLst/>
          </a:prstGeom>
          <a:noFill/>
          <a:ln w="9525">
            <a:noFill/>
          </a:ln>
        </p:spPr>
        <p:txBody>
          <a:bodyPr wrap="none">
            <a:spAutoFit/>
          </a:bodyPr>
          <a:p>
            <a:r>
              <a:rPr lang="zh-CN" altLang="en-US" sz="2400" dirty="0">
                <a:latin typeface="Times New Roman" panose="02020603050405020304" pitchFamily="18" charset="0"/>
              </a:rPr>
              <a:t>令</a:t>
            </a:r>
            <a:r>
              <a:rPr lang="zh-CN" altLang="en-US" sz="2400" i="1" dirty="0">
                <a:latin typeface="Times New Roman" panose="02020603050405020304" pitchFamily="18" charset="0"/>
              </a:rPr>
              <a:t>X</a:t>
            </a:r>
            <a:r>
              <a:rPr lang="zh-CN" altLang="en-US" sz="2400" i="1" baseline="-25000" dirty="0">
                <a:latin typeface="Times New Roman" panose="02020603050405020304" pitchFamily="18" charset="0"/>
              </a:rPr>
              <a:t>C</a:t>
            </a:r>
            <a:r>
              <a:rPr lang="zh-CN" altLang="en-US" sz="2400" dirty="0">
                <a:latin typeface="Times New Roman" panose="02020603050405020304" pitchFamily="18" charset="0"/>
              </a:rPr>
              <a:t>=1/</a:t>
            </a:r>
            <a:r>
              <a:rPr lang="zh-CN" altLang="en-US" sz="2400" i="1" dirty="0">
                <a:latin typeface="Symbol" panose="05050102010706020507" pitchFamily="18" charset="2"/>
              </a:rPr>
              <a:t>w </a:t>
            </a:r>
            <a:r>
              <a:rPr lang="zh-CN" altLang="en-US" sz="2400" i="1" dirty="0">
                <a:latin typeface="Times New Roman" panose="02020603050405020304" pitchFamily="18" charset="0"/>
              </a:rPr>
              <a:t>C</a:t>
            </a:r>
            <a:r>
              <a:rPr lang="zh-CN" altLang="en-US" sz="2400" dirty="0">
                <a:latin typeface="Times New Roman" panose="02020603050405020304" pitchFamily="18" charset="0"/>
              </a:rPr>
              <a:t>， 称为容抗，单位为 </a:t>
            </a:r>
            <a:r>
              <a:rPr lang="zh-CN" altLang="en-US" sz="2400" dirty="0">
                <a:latin typeface="Symbol" panose="05050102010706020507" pitchFamily="18" charset="2"/>
              </a:rPr>
              <a:t>W(欧姆)</a:t>
            </a:r>
            <a:r>
              <a:rPr lang="zh-CN" altLang="en-US" sz="2400" i="1" dirty="0">
                <a:latin typeface="Symbol" panose="05050102010706020507" pitchFamily="18" charset="2"/>
              </a:rPr>
              <a:t>   </a:t>
            </a:r>
            <a:endParaRPr lang="zh-CN" altLang="en-US" sz="2400" dirty="0">
              <a:latin typeface="Times New Roman" panose="02020603050405020304" pitchFamily="18" charset="0"/>
            </a:endParaRPr>
          </a:p>
        </p:txBody>
      </p:sp>
      <p:sp>
        <p:nvSpPr>
          <p:cNvPr id="97294" name="文本框 97293"/>
          <p:cNvSpPr txBox="1"/>
          <p:nvPr/>
        </p:nvSpPr>
        <p:spPr>
          <a:xfrm>
            <a:off x="730250" y="4184650"/>
            <a:ext cx="7470775" cy="895350"/>
          </a:xfrm>
          <a:prstGeom prst="rect">
            <a:avLst/>
          </a:prstGeom>
          <a:noFill/>
          <a:ln w="9525">
            <a:noFill/>
          </a:ln>
        </p:spPr>
        <p:txBody>
          <a:bodyPr wrap="none">
            <a:spAutoFit/>
          </a:bodyPr>
          <a:p>
            <a:r>
              <a:rPr lang="zh-CN" altLang="en-US" sz="2400" dirty="0">
                <a:latin typeface="Times New Roman" panose="02020603050405020304" pitchFamily="18" charset="0"/>
              </a:rPr>
              <a:t>频率和容抗成反比</a:t>
            </a:r>
            <a:r>
              <a:rPr lang="en-US" altLang="zh-CN" sz="2400" dirty="0">
                <a:latin typeface="Times New Roman" panose="02020603050405020304" pitchFamily="18" charset="0"/>
              </a:rPr>
              <a:t>, </a:t>
            </a:r>
            <a:r>
              <a:rPr lang="en-US" altLang="zh-CN" sz="2400" i="1" dirty="0">
                <a:latin typeface="Symbol" panose="05050102010706020507" pitchFamily="18" charset="2"/>
              </a:rPr>
              <a:t>w </a:t>
            </a:r>
            <a:r>
              <a:rPr lang="en-US" altLang="zh-CN" sz="2400" dirty="0">
                <a:latin typeface="Symbol" panose="05050102010706020507" pitchFamily="18" charset="2"/>
                <a:sym typeface="Symbol" panose="05050102010706020507" pitchFamily="18" charset="2"/>
              </a:rPr>
              <a:t></a:t>
            </a:r>
            <a:r>
              <a:rPr lang="en-US" altLang="zh-CN" sz="2400" dirty="0">
                <a:latin typeface="Times New Roman" panose="02020603050405020304" pitchFamily="18" charset="0"/>
              </a:rPr>
              <a:t>0</a:t>
            </a:r>
            <a:r>
              <a:rPr lang="zh-CN" altLang="en-US" sz="2400" dirty="0">
                <a:latin typeface="Times New Roman" panose="02020603050405020304" pitchFamily="18" charset="0"/>
              </a:rPr>
              <a:t>， </a:t>
            </a:r>
            <a:r>
              <a:rPr lang="en-US" altLang="zh-CN" sz="2400" i="1" dirty="0">
                <a:latin typeface="Times New Roman" panose="02020603050405020304" pitchFamily="18" charset="0"/>
              </a:rPr>
              <a:t>X</a:t>
            </a:r>
            <a:r>
              <a:rPr lang="en-US" altLang="zh-CN" sz="2400" i="1" baseline="-25000" dirty="0">
                <a:latin typeface="Times New Roman" panose="02020603050405020304" pitchFamily="18" charset="0"/>
              </a:rPr>
              <a:t>C</a:t>
            </a:r>
            <a:r>
              <a:rPr lang="en-US" altLang="zh-CN" sz="2400" dirty="0">
                <a:latin typeface="Symbol" panose="05050102010706020507" pitchFamily="18" charset="2"/>
                <a:sym typeface="Symbol" panose="05050102010706020507" pitchFamily="18" charset="2"/>
              </a:rPr>
              <a:t></a:t>
            </a:r>
            <a:r>
              <a:rPr lang="en-US" altLang="zh-CN" sz="2400" dirty="0">
                <a:latin typeface="Times New Roman" panose="02020603050405020304" pitchFamily="18" charset="0"/>
              </a:rPr>
              <a:t> </a:t>
            </a:r>
            <a:r>
              <a:rPr lang="zh-CN" altLang="en-US" sz="2400" dirty="0">
                <a:latin typeface="Times New Roman" panose="02020603050405020304" pitchFamily="18" charset="0"/>
              </a:rPr>
              <a:t>直流开路</a:t>
            </a:r>
            <a:r>
              <a:rPr lang="en-US" altLang="zh-CN" sz="2400" dirty="0">
                <a:latin typeface="Times New Roman" panose="02020603050405020304" pitchFamily="18" charset="0"/>
              </a:rPr>
              <a:t>(</a:t>
            </a:r>
            <a:r>
              <a:rPr lang="zh-CN" altLang="en-US" sz="2400" dirty="0">
                <a:latin typeface="Times New Roman" panose="02020603050405020304" pitchFamily="18" charset="0"/>
              </a:rPr>
              <a:t>隔直</a:t>
            </a:r>
            <a:r>
              <a:rPr lang="en-US" altLang="zh-CN" sz="2400" dirty="0">
                <a:latin typeface="Times New Roman" panose="02020603050405020304" pitchFamily="18" charset="0"/>
              </a:rPr>
              <a:t>)</a:t>
            </a:r>
            <a:endParaRPr lang="en-US" altLang="zh-CN" sz="2400" dirty="0">
              <a:latin typeface="Times New Roman" panose="02020603050405020304" pitchFamily="18" charset="0"/>
            </a:endParaRPr>
          </a:p>
          <a:p>
            <a:pPr>
              <a:lnSpc>
                <a:spcPct val="120000"/>
              </a:lnSpc>
            </a:pPr>
            <a:r>
              <a:rPr lang="en-US" altLang="zh-CN" sz="2400" i="1" dirty="0">
                <a:latin typeface="Symbol" panose="05050102010706020507" pitchFamily="18" charset="2"/>
              </a:rPr>
              <a:t>                                 w </a:t>
            </a:r>
            <a:r>
              <a:rPr lang="en-US" altLang="zh-CN" sz="2400" dirty="0">
                <a:latin typeface="Symbol" panose="05050102010706020507" pitchFamily="18" charset="2"/>
                <a:sym typeface="Symbol" panose="05050102010706020507" pitchFamily="18" charset="2"/>
              </a:rPr>
              <a:t> </a:t>
            </a:r>
            <a:r>
              <a:rPr lang="zh-CN" altLang="en-US" sz="2400" dirty="0">
                <a:latin typeface="Symbol" panose="05050102010706020507" pitchFamily="18" charset="2"/>
                <a:sym typeface="Symbol" panose="05050102010706020507" pitchFamily="18" charset="2"/>
              </a:rPr>
              <a:t>，</a:t>
            </a:r>
            <a:r>
              <a:rPr lang="en-US" altLang="zh-CN" sz="2400" i="1" dirty="0">
                <a:latin typeface="Times New Roman" panose="02020603050405020304" pitchFamily="18" charset="0"/>
              </a:rPr>
              <a:t>X</a:t>
            </a:r>
            <a:r>
              <a:rPr lang="en-US" altLang="zh-CN" sz="2400" i="1" baseline="-25000" dirty="0">
                <a:latin typeface="Times New Roman" panose="02020603050405020304" pitchFamily="18" charset="0"/>
              </a:rPr>
              <a:t>C</a:t>
            </a:r>
            <a:r>
              <a:rPr lang="en-US" altLang="zh-CN" sz="2400" dirty="0">
                <a:latin typeface="Symbol" panose="05050102010706020507" pitchFamily="18" charset="2"/>
                <a:sym typeface="Symbol" panose="05050102010706020507" pitchFamily="18" charset="2"/>
              </a:rPr>
              <a:t>0  </a:t>
            </a:r>
            <a:r>
              <a:rPr lang="zh-CN" altLang="en-US" sz="2400" dirty="0">
                <a:latin typeface="Symbol" panose="05050102010706020507" pitchFamily="18" charset="2"/>
                <a:sym typeface="Symbol" panose="05050102010706020507" pitchFamily="18" charset="2"/>
              </a:rPr>
              <a:t>高频短路</a:t>
            </a:r>
            <a:r>
              <a:rPr lang="en-US" altLang="zh-CN" sz="2400" dirty="0">
                <a:latin typeface="Times New Roman" panose="02020603050405020304" pitchFamily="18" charset="0"/>
              </a:rPr>
              <a:t>(</a:t>
            </a:r>
            <a:r>
              <a:rPr lang="zh-CN" altLang="en-US" sz="2400" dirty="0">
                <a:latin typeface="Times New Roman" panose="02020603050405020304" pitchFamily="18" charset="0"/>
              </a:rPr>
              <a:t>旁路作用</a:t>
            </a:r>
            <a:r>
              <a:rPr lang="en-US" altLang="zh-CN" sz="2400" dirty="0">
                <a:latin typeface="Times New Roman" panose="02020603050405020304" pitchFamily="18" charset="0"/>
              </a:rPr>
              <a:t>)</a:t>
            </a:r>
            <a:endParaRPr lang="en-US" altLang="zh-CN" sz="2400" dirty="0">
              <a:latin typeface="Times New Roman" panose="02020603050405020304" pitchFamily="18" charset="0"/>
            </a:endParaRPr>
          </a:p>
        </p:txBody>
      </p:sp>
      <p:grpSp>
        <p:nvGrpSpPr>
          <p:cNvPr id="3" name="Group 21"/>
          <p:cNvGrpSpPr/>
          <p:nvPr/>
        </p:nvGrpSpPr>
        <p:grpSpPr>
          <a:xfrm>
            <a:off x="6750050" y="5418138"/>
            <a:ext cx="2236788" cy="1212850"/>
            <a:chOff x="0" y="0"/>
            <a:chExt cx="1409" cy="764"/>
          </a:xfrm>
        </p:grpSpPr>
        <p:graphicFrame>
          <p:nvGraphicFramePr>
            <p:cNvPr id="85008" name="对象 97295"/>
            <p:cNvGraphicFramePr>
              <a:graphicFrameLocks noChangeAspect="1"/>
            </p:cNvGraphicFramePr>
            <p:nvPr/>
          </p:nvGraphicFramePr>
          <p:xfrm>
            <a:off x="1149" y="462"/>
            <a:ext cx="201" cy="248"/>
          </p:xfrm>
          <a:graphic>
            <a:graphicData uri="http://schemas.openxmlformats.org/presentationml/2006/ole">
              <mc:AlternateContent xmlns:mc="http://schemas.openxmlformats.org/markup-compatibility/2006">
                <mc:Choice xmlns:v="urn:schemas-microsoft-com:vml" Requires="v">
                  <p:oleObj spid="_x0000_s3486" name="" r:id="rId7" imgW="167005" imgH="283210" progId="">
                    <p:embed/>
                  </p:oleObj>
                </mc:Choice>
                <mc:Fallback>
                  <p:oleObj name="" r:id="rId7" imgW="167005" imgH="283210" progId="">
                    <p:embed/>
                    <p:pic>
                      <p:nvPicPr>
                        <p:cNvPr id="0" name="图片 3485"/>
                        <p:cNvPicPr/>
                        <p:nvPr/>
                      </p:nvPicPr>
                      <p:blipFill>
                        <a:blip r:embed="rId8"/>
                        <a:stretch>
                          <a:fillRect/>
                        </a:stretch>
                      </p:blipFill>
                      <p:spPr>
                        <a:xfrm>
                          <a:off x="1149" y="462"/>
                          <a:ext cx="201" cy="248"/>
                        </a:xfrm>
                        <a:prstGeom prst="rect">
                          <a:avLst/>
                        </a:prstGeom>
                        <a:noFill/>
                        <a:ln w="38100">
                          <a:noFill/>
                          <a:miter/>
                        </a:ln>
                      </p:spPr>
                    </p:pic>
                  </p:oleObj>
                </mc:Fallback>
              </mc:AlternateContent>
            </a:graphicData>
          </a:graphic>
        </p:graphicFrame>
        <p:graphicFrame>
          <p:nvGraphicFramePr>
            <p:cNvPr id="85009" name="对象 97296"/>
            <p:cNvGraphicFramePr>
              <a:graphicFrameLocks noChangeAspect="1"/>
            </p:cNvGraphicFramePr>
            <p:nvPr/>
          </p:nvGraphicFramePr>
          <p:xfrm>
            <a:off x="0" y="52"/>
            <a:ext cx="267" cy="317"/>
          </p:xfrm>
          <a:graphic>
            <a:graphicData uri="http://schemas.openxmlformats.org/presentationml/2006/ole">
              <mc:AlternateContent xmlns:mc="http://schemas.openxmlformats.org/markup-compatibility/2006">
                <mc:Choice xmlns:v="urn:schemas-microsoft-com:vml" Requires="v">
                  <p:oleObj spid="_x0000_s3487" name="" r:id="rId9" imgW="193040" imgH="283210" progId="">
                    <p:embed/>
                  </p:oleObj>
                </mc:Choice>
                <mc:Fallback>
                  <p:oleObj name="" r:id="rId9" imgW="193040" imgH="283210" progId="">
                    <p:embed/>
                    <p:pic>
                      <p:nvPicPr>
                        <p:cNvPr id="0" name="图片 3486"/>
                        <p:cNvPicPr/>
                        <p:nvPr/>
                      </p:nvPicPr>
                      <p:blipFill>
                        <a:blip r:embed="rId10"/>
                        <a:stretch>
                          <a:fillRect/>
                        </a:stretch>
                      </p:blipFill>
                      <p:spPr>
                        <a:xfrm>
                          <a:off x="0" y="52"/>
                          <a:ext cx="267" cy="317"/>
                        </a:xfrm>
                        <a:prstGeom prst="rect">
                          <a:avLst/>
                        </a:prstGeom>
                        <a:noFill/>
                        <a:ln w="38100">
                          <a:noFill/>
                          <a:miter/>
                        </a:ln>
                      </p:spPr>
                    </p:pic>
                  </p:oleObj>
                </mc:Fallback>
              </mc:AlternateContent>
            </a:graphicData>
          </a:graphic>
        </p:graphicFrame>
        <p:sp>
          <p:nvSpPr>
            <p:cNvPr id="85010" name="Freeform 24"/>
            <p:cNvSpPr/>
            <p:nvPr/>
          </p:nvSpPr>
          <p:spPr>
            <a:xfrm rot="2617028">
              <a:off x="329" y="613"/>
              <a:ext cx="192" cy="97"/>
            </a:xfrm>
            <a:custGeom>
              <a:avLst/>
              <a:gdLst>
                <a:gd name="txL" fmla="*/ 0 w 192"/>
                <a:gd name="txT" fmla="*/ 0 h 96"/>
                <a:gd name="txR" fmla="*/ 192 w 192"/>
                <a:gd name="txB" fmla="*/ 96 h 96"/>
              </a:gdLst>
              <a:ahLst/>
              <a:cxnLst>
                <a:cxn ang="0">
                  <a:pos x="0" y="122"/>
                </a:cxn>
                <a:cxn ang="0">
                  <a:pos x="96" y="0"/>
                </a:cxn>
                <a:cxn ang="0">
                  <a:pos x="192" y="122"/>
                </a:cxn>
              </a:cxnLst>
              <a:rect l="txL" t="txT" r="txR" b="txB"/>
              <a:pathLst>
                <a:path w="192" h="96">
                  <a:moveTo>
                    <a:pt x="0" y="96"/>
                  </a:moveTo>
                  <a:lnTo>
                    <a:pt x="96" y="0"/>
                  </a:lnTo>
                  <a:lnTo>
                    <a:pt x="192" y="96"/>
                  </a:lnTo>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85011" name="Line 25"/>
            <p:cNvSpPr/>
            <p:nvPr/>
          </p:nvSpPr>
          <p:spPr>
            <a:xfrm>
              <a:off x="323" y="763"/>
              <a:ext cx="1086" cy="0"/>
            </a:xfrm>
            <a:prstGeom prst="line">
              <a:avLst/>
            </a:prstGeom>
            <a:ln w="38100" cap="flat" cmpd="sng">
              <a:solidFill>
                <a:srgbClr val="FF00FF"/>
              </a:solidFill>
              <a:prstDash val="solid"/>
              <a:headEnd type="none" w="med" len="med"/>
              <a:tailEnd type="triangle" w="med" len="lg"/>
            </a:ln>
          </p:spPr>
        </p:sp>
        <p:sp>
          <p:nvSpPr>
            <p:cNvPr id="85012" name="Line 26"/>
            <p:cNvSpPr/>
            <p:nvPr/>
          </p:nvSpPr>
          <p:spPr>
            <a:xfrm flipV="1">
              <a:off x="323" y="0"/>
              <a:ext cx="2" cy="764"/>
            </a:xfrm>
            <a:prstGeom prst="line">
              <a:avLst/>
            </a:prstGeom>
            <a:ln w="38100" cap="flat" cmpd="sng">
              <a:solidFill>
                <a:schemeClr val="accent2"/>
              </a:solidFill>
              <a:prstDash val="solid"/>
              <a:headEnd type="none" w="med" len="med"/>
              <a:tailEnd type="triangle" w="med" len="lg"/>
            </a:ln>
          </p:spPr>
        </p:sp>
      </p:grpSp>
      <p:graphicFrame>
        <p:nvGraphicFramePr>
          <p:cNvPr id="97301" name="对象 97300"/>
          <p:cNvGraphicFramePr>
            <a:graphicFrameLocks noChangeAspect="1"/>
          </p:cNvGraphicFramePr>
          <p:nvPr/>
        </p:nvGraphicFramePr>
        <p:xfrm>
          <a:off x="2368550" y="5599113"/>
          <a:ext cx="3194050" cy="830262"/>
        </p:xfrm>
        <a:graphic>
          <a:graphicData uri="http://schemas.openxmlformats.org/presentationml/2006/ole">
            <mc:AlternateContent xmlns:mc="http://schemas.openxmlformats.org/markup-compatibility/2006">
              <mc:Choice xmlns:v="urn:schemas-microsoft-com:vml" Requires="v">
                <p:oleObj spid="_x0000_s3488" name="" r:id="rId11" imgW="1518920" imgH="395605" progId="">
                  <p:embed/>
                </p:oleObj>
              </mc:Choice>
              <mc:Fallback>
                <p:oleObj name="" r:id="rId11" imgW="1518920" imgH="395605" progId="">
                  <p:embed/>
                  <p:pic>
                    <p:nvPicPr>
                      <p:cNvPr id="0" name="图片 3487"/>
                      <p:cNvPicPr/>
                      <p:nvPr/>
                    </p:nvPicPr>
                    <p:blipFill>
                      <a:blip r:embed="rId12"/>
                      <a:stretch>
                        <a:fillRect/>
                      </a:stretch>
                    </p:blipFill>
                    <p:spPr>
                      <a:xfrm>
                        <a:off x="2368550" y="5599113"/>
                        <a:ext cx="3194050" cy="830262"/>
                      </a:xfrm>
                      <a:prstGeom prst="rect">
                        <a:avLst/>
                      </a:prstGeom>
                      <a:noFill/>
                      <a:ln w="38100">
                        <a:noFill/>
                        <a:miter/>
                      </a:ln>
                    </p:spPr>
                  </p:pic>
                </p:oleObj>
              </mc:Fallback>
            </mc:AlternateContent>
          </a:graphicData>
        </a:graphic>
      </p:graphicFrame>
      <p:sp>
        <p:nvSpPr>
          <p:cNvPr id="85007"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7283"/>
                                        </p:tgtEl>
                                        <p:attrNameLst>
                                          <p:attrName>style.visibility</p:attrName>
                                        </p:attrNameLst>
                                      </p:cBhvr>
                                      <p:to>
                                        <p:strVal val="visible"/>
                                      </p:to>
                                    </p:set>
                                    <p:anim calcmode="lin" valueType="num">
                                      <p:cBhvr additive="base">
                                        <p:cTn id="7" dur="500" fill="hold"/>
                                        <p:tgtEl>
                                          <p:spTgt spid="97283"/>
                                        </p:tgtEl>
                                        <p:attrNameLst>
                                          <p:attrName>ppt_x</p:attrName>
                                        </p:attrNameLst>
                                      </p:cBhvr>
                                      <p:tavLst>
                                        <p:tav tm="0">
                                          <p:val>
                                            <p:strVal val="1+#ppt_w/2"/>
                                          </p:val>
                                        </p:tav>
                                        <p:tav tm="100000">
                                          <p:val>
                                            <p:strVal val="#ppt_x"/>
                                          </p:val>
                                        </p:tav>
                                      </p:tavLst>
                                    </p:anim>
                                    <p:anim calcmode="lin" valueType="num">
                                      <p:cBhvr additive="base">
                                        <p:cTn id="8" dur="500" fill="hold"/>
                                        <p:tgtEl>
                                          <p:spTgt spid="9728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97282"/>
                                        </p:tgtEl>
                                        <p:attrNameLst>
                                          <p:attrName>style.visibility</p:attrName>
                                        </p:attrNameLst>
                                      </p:cBhvr>
                                      <p:to>
                                        <p:strVal val="visible"/>
                                      </p:to>
                                    </p:set>
                                    <p:anim calcmode="lin" valueType="num">
                                      <p:cBhvr additive="base">
                                        <p:cTn id="12" dur="500" fill="hold"/>
                                        <p:tgtEl>
                                          <p:spTgt spid="97282"/>
                                        </p:tgtEl>
                                        <p:attrNameLst>
                                          <p:attrName>ppt_x</p:attrName>
                                        </p:attrNameLst>
                                      </p:cBhvr>
                                      <p:tavLst>
                                        <p:tav tm="0">
                                          <p:val>
                                            <p:strVal val="1+#ppt_w/2"/>
                                          </p:val>
                                        </p:tav>
                                        <p:tav tm="100000">
                                          <p:val>
                                            <p:strVal val="#ppt_x"/>
                                          </p:val>
                                        </p:tav>
                                      </p:tavLst>
                                    </p:anim>
                                    <p:anim calcmode="lin" valueType="num">
                                      <p:cBhvr additive="base">
                                        <p:cTn id="13" dur="500" fill="hold"/>
                                        <p:tgtEl>
                                          <p:spTgt spid="9728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97285"/>
                                        </p:tgtEl>
                                        <p:attrNameLst>
                                          <p:attrName>style.visibility</p:attrName>
                                        </p:attrNameLst>
                                      </p:cBhvr>
                                      <p:to>
                                        <p:strVal val="visible"/>
                                      </p:to>
                                    </p:set>
                                    <p:anim calcmode="lin" valueType="num">
                                      <p:cBhvr additive="base">
                                        <p:cTn id="18" dur="500" fill="hold"/>
                                        <p:tgtEl>
                                          <p:spTgt spid="97285"/>
                                        </p:tgtEl>
                                        <p:attrNameLst>
                                          <p:attrName>ppt_x</p:attrName>
                                        </p:attrNameLst>
                                      </p:cBhvr>
                                      <p:tavLst>
                                        <p:tav tm="0">
                                          <p:val>
                                            <p:strVal val="1+#ppt_w/2"/>
                                          </p:val>
                                        </p:tav>
                                        <p:tav tm="100000">
                                          <p:val>
                                            <p:strVal val="#ppt_x"/>
                                          </p:val>
                                        </p:tav>
                                      </p:tavLst>
                                    </p:anim>
                                    <p:anim calcmode="lin" valueType="num">
                                      <p:cBhvr additive="base">
                                        <p:cTn id="19" dur="500" fill="hold"/>
                                        <p:tgtEl>
                                          <p:spTgt spid="97285"/>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97284"/>
                                        </p:tgtEl>
                                        <p:attrNameLst>
                                          <p:attrName>style.visibility</p:attrName>
                                        </p:attrNameLst>
                                      </p:cBhvr>
                                      <p:to>
                                        <p:strVal val="visible"/>
                                      </p:to>
                                    </p:set>
                                    <p:anim calcmode="lin" valueType="num">
                                      <p:cBhvr additive="base">
                                        <p:cTn id="24" dur="500" fill="hold"/>
                                        <p:tgtEl>
                                          <p:spTgt spid="97284"/>
                                        </p:tgtEl>
                                        <p:attrNameLst>
                                          <p:attrName>ppt_x</p:attrName>
                                        </p:attrNameLst>
                                      </p:cBhvr>
                                      <p:tavLst>
                                        <p:tav tm="0">
                                          <p:val>
                                            <p:strVal val="0-#ppt_w/2"/>
                                          </p:val>
                                        </p:tav>
                                        <p:tav tm="100000">
                                          <p:val>
                                            <p:strVal val="#ppt_x"/>
                                          </p:val>
                                        </p:tav>
                                      </p:tavLst>
                                    </p:anim>
                                    <p:anim calcmode="lin" valueType="num">
                                      <p:cBhvr additive="base">
                                        <p:cTn id="25" dur="500" fill="hold"/>
                                        <p:tgtEl>
                                          <p:spTgt spid="97284"/>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97287"/>
                                        </p:tgtEl>
                                        <p:attrNameLst>
                                          <p:attrName>style.visibility</p:attrName>
                                        </p:attrNameLst>
                                      </p:cBhvr>
                                      <p:to>
                                        <p:strVal val="visible"/>
                                      </p:to>
                                    </p:set>
                                    <p:anim calcmode="lin" valueType="num">
                                      <p:cBhvr additive="base">
                                        <p:cTn id="30" dur="500" fill="hold"/>
                                        <p:tgtEl>
                                          <p:spTgt spid="97287"/>
                                        </p:tgtEl>
                                        <p:attrNameLst>
                                          <p:attrName>ppt_x</p:attrName>
                                        </p:attrNameLst>
                                      </p:cBhvr>
                                      <p:tavLst>
                                        <p:tav tm="0">
                                          <p:val>
                                            <p:strVal val="0-#ppt_w/2"/>
                                          </p:val>
                                        </p:tav>
                                        <p:tav tm="100000">
                                          <p:val>
                                            <p:strVal val="#ppt_x"/>
                                          </p:val>
                                        </p:tav>
                                      </p:tavLst>
                                    </p:anim>
                                    <p:anim calcmode="lin" valueType="num">
                                      <p:cBhvr additive="base">
                                        <p:cTn id="31" dur="500" fill="hold"/>
                                        <p:tgtEl>
                                          <p:spTgt spid="97287"/>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additive="base">
                                        <p:cTn id="36" dur="500" fill="hold"/>
                                        <p:tgtEl>
                                          <p:spTgt spid="2"/>
                                        </p:tgtEl>
                                        <p:attrNameLst>
                                          <p:attrName>ppt_x</p:attrName>
                                        </p:attrNameLst>
                                      </p:cBhvr>
                                      <p:tavLst>
                                        <p:tav tm="0">
                                          <p:val>
                                            <p:strVal val="0-#ppt_w/2"/>
                                          </p:val>
                                        </p:tav>
                                        <p:tav tm="100000">
                                          <p:val>
                                            <p:strVal val="#ppt_x"/>
                                          </p:val>
                                        </p:tav>
                                      </p:tavLst>
                                    </p:anim>
                                    <p:anim calcmode="lin" valueType="num">
                                      <p:cBhvr additive="base">
                                        <p:cTn id="37"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97293"/>
                                        </p:tgtEl>
                                        <p:attrNameLst>
                                          <p:attrName>style.visibility</p:attrName>
                                        </p:attrNameLst>
                                      </p:cBhvr>
                                      <p:to>
                                        <p:strVal val="visible"/>
                                      </p:to>
                                    </p:set>
                                    <p:animEffect transition="in" filter="wipe(left)">
                                      <p:cBhvr>
                                        <p:cTn id="42" dur="500"/>
                                        <p:tgtEl>
                                          <p:spTgt spid="97293"/>
                                        </p:tgtEl>
                                      </p:cBhvr>
                                    </p:animEffect>
                                  </p:childTnLst>
                                </p:cTn>
                              </p:par>
                            </p:childTnLst>
                          </p:cTn>
                        </p:par>
                      </p:childTnLst>
                    </p:cTn>
                  </p:par>
                  <p:par>
                    <p:cTn id="43" fill="hold">
                      <p:stCondLst>
                        <p:cond delay="indefinite"/>
                      </p:stCondLst>
                      <p:childTnLst>
                        <p:par>
                          <p:cTn id="44" fill="hold">
                            <p:stCondLst>
                              <p:cond delay="0"/>
                            </p:stCondLst>
                            <p:childTnLst>
                              <p:par>
                                <p:cTn id="45" presetID="17" presetClass="entr" presetSubtype="2" fill="hold" grpId="0" nodeType="clickEffect">
                                  <p:stCondLst>
                                    <p:cond delay="0"/>
                                  </p:stCondLst>
                                  <p:childTnLst>
                                    <p:set>
                                      <p:cBhvr>
                                        <p:cTn id="46" dur="1" fill="hold">
                                          <p:stCondLst>
                                            <p:cond delay="0"/>
                                          </p:stCondLst>
                                        </p:cTn>
                                        <p:tgtEl>
                                          <p:spTgt spid="97294"/>
                                        </p:tgtEl>
                                        <p:attrNameLst>
                                          <p:attrName>style.visibility</p:attrName>
                                        </p:attrNameLst>
                                      </p:cBhvr>
                                      <p:to>
                                        <p:strVal val="visible"/>
                                      </p:to>
                                    </p:set>
                                    <p:anim calcmode="lin" valueType="num">
                                      <p:cBhvr>
                                        <p:cTn id="47" dur="500" fill="hold"/>
                                        <p:tgtEl>
                                          <p:spTgt spid="97294"/>
                                        </p:tgtEl>
                                        <p:attrNameLst>
                                          <p:attrName>ppt_x</p:attrName>
                                        </p:attrNameLst>
                                      </p:cBhvr>
                                      <p:tavLst>
                                        <p:tav tm="0">
                                          <p:val>
                                            <p:strVal val="#ppt_x+#ppt_w/2"/>
                                          </p:val>
                                        </p:tav>
                                        <p:tav tm="100000">
                                          <p:val>
                                            <p:strVal val="#ppt_x"/>
                                          </p:val>
                                        </p:tav>
                                      </p:tavLst>
                                    </p:anim>
                                    <p:anim calcmode="lin" valueType="num">
                                      <p:cBhvr>
                                        <p:cTn id="48" dur="500" fill="hold"/>
                                        <p:tgtEl>
                                          <p:spTgt spid="97294"/>
                                        </p:tgtEl>
                                        <p:attrNameLst>
                                          <p:attrName>ppt_y</p:attrName>
                                        </p:attrNameLst>
                                      </p:cBhvr>
                                      <p:tavLst>
                                        <p:tav tm="0">
                                          <p:val>
                                            <p:strVal val="#ppt_y"/>
                                          </p:val>
                                        </p:tav>
                                        <p:tav tm="100000">
                                          <p:val>
                                            <p:strVal val="#ppt_y"/>
                                          </p:val>
                                        </p:tav>
                                      </p:tavLst>
                                    </p:anim>
                                    <p:anim calcmode="lin" valueType="num">
                                      <p:cBhvr>
                                        <p:cTn id="49" dur="500" fill="hold"/>
                                        <p:tgtEl>
                                          <p:spTgt spid="97294"/>
                                        </p:tgtEl>
                                        <p:attrNameLst>
                                          <p:attrName>ppt_w</p:attrName>
                                        </p:attrNameLst>
                                      </p:cBhvr>
                                      <p:tavLst>
                                        <p:tav tm="0">
                                          <p:val>
                                            <p:fltVal val="0.000000"/>
                                          </p:val>
                                        </p:tav>
                                        <p:tav tm="100000">
                                          <p:val>
                                            <p:strVal val="#ppt_w"/>
                                          </p:val>
                                        </p:tav>
                                      </p:tavLst>
                                    </p:anim>
                                    <p:anim calcmode="lin" valueType="num">
                                      <p:cBhvr>
                                        <p:cTn id="50" dur="500" fill="hold"/>
                                        <p:tgtEl>
                                          <p:spTgt spid="97294"/>
                                        </p:tgtEl>
                                        <p:attrNameLst>
                                          <p:attrName>ppt_h</p:attrName>
                                        </p:attrNameLst>
                                      </p:cBhvr>
                                      <p:tavLst>
                                        <p:tav tm="0">
                                          <p:val>
                                            <p:strVal val="#ppt_h"/>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97286"/>
                                        </p:tgtEl>
                                        <p:attrNameLst>
                                          <p:attrName>style.visibility</p:attrName>
                                        </p:attrNameLst>
                                      </p:cBhvr>
                                      <p:to>
                                        <p:strVal val="visible"/>
                                      </p:to>
                                    </p:set>
                                    <p:anim calcmode="lin" valueType="num">
                                      <p:cBhvr additive="base">
                                        <p:cTn id="55" dur="500" fill="hold"/>
                                        <p:tgtEl>
                                          <p:spTgt spid="97286"/>
                                        </p:tgtEl>
                                        <p:attrNameLst>
                                          <p:attrName>ppt_x</p:attrName>
                                        </p:attrNameLst>
                                      </p:cBhvr>
                                      <p:tavLst>
                                        <p:tav tm="0">
                                          <p:val>
                                            <p:strVal val="#ppt_x"/>
                                          </p:val>
                                        </p:tav>
                                        <p:tav tm="100000">
                                          <p:val>
                                            <p:strVal val="#ppt_x"/>
                                          </p:val>
                                        </p:tav>
                                      </p:tavLst>
                                    </p:anim>
                                    <p:anim calcmode="lin" valueType="num">
                                      <p:cBhvr additive="base">
                                        <p:cTn id="56" dur="500" fill="hold"/>
                                        <p:tgtEl>
                                          <p:spTgt spid="97286"/>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97289"/>
                                        </p:tgtEl>
                                        <p:attrNameLst>
                                          <p:attrName>style.visibility</p:attrName>
                                        </p:attrNameLst>
                                      </p:cBhvr>
                                      <p:to>
                                        <p:strVal val="visible"/>
                                      </p:to>
                                    </p:set>
                                    <p:anim calcmode="lin" valueType="num">
                                      <p:cBhvr additive="base">
                                        <p:cTn id="61" dur="500" fill="hold"/>
                                        <p:tgtEl>
                                          <p:spTgt spid="97289"/>
                                        </p:tgtEl>
                                        <p:attrNameLst>
                                          <p:attrName>ppt_x</p:attrName>
                                        </p:attrNameLst>
                                      </p:cBhvr>
                                      <p:tavLst>
                                        <p:tav tm="0">
                                          <p:val>
                                            <p:strVal val="0-#ppt_w/2"/>
                                          </p:val>
                                        </p:tav>
                                        <p:tav tm="100000">
                                          <p:val>
                                            <p:strVal val="#ppt_x"/>
                                          </p:val>
                                        </p:tav>
                                      </p:tavLst>
                                    </p:anim>
                                    <p:anim calcmode="lin" valueType="num">
                                      <p:cBhvr additive="base">
                                        <p:cTn id="62" dur="500" fill="hold"/>
                                        <p:tgtEl>
                                          <p:spTgt spid="97289"/>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nodeType="clickEffect">
                                  <p:stCondLst>
                                    <p:cond delay="0"/>
                                  </p:stCondLst>
                                  <p:childTnLst>
                                    <p:set>
                                      <p:cBhvr>
                                        <p:cTn id="66" dur="1" fill="hold">
                                          <p:stCondLst>
                                            <p:cond delay="0"/>
                                          </p:stCondLst>
                                        </p:cTn>
                                        <p:tgtEl>
                                          <p:spTgt spid="3"/>
                                        </p:tgtEl>
                                        <p:attrNameLst>
                                          <p:attrName>style.visibility</p:attrName>
                                        </p:attrNameLst>
                                      </p:cBhvr>
                                      <p:to>
                                        <p:strVal val="visible"/>
                                      </p:to>
                                    </p:set>
                                    <p:animEffect transition="in" filter="dissolve">
                                      <p:cBhvr>
                                        <p:cTn id="67" dur="500"/>
                                        <p:tgtEl>
                                          <p:spTgt spid="3"/>
                                        </p:tgtEl>
                                      </p:cBhvr>
                                    </p:animEffect>
                                  </p:childTnLst>
                                </p:cTn>
                              </p:par>
                            </p:childTnLst>
                          </p:cTn>
                        </p:par>
                      </p:childTnLst>
                    </p:cTn>
                  </p:par>
                  <p:par>
                    <p:cTn id="68" fill="hold">
                      <p:stCondLst>
                        <p:cond delay="indefinite"/>
                      </p:stCondLst>
                      <p:childTnLst>
                        <p:par>
                          <p:cTn id="69" fill="hold">
                            <p:stCondLst>
                              <p:cond delay="0"/>
                            </p:stCondLst>
                            <p:childTnLst>
                              <p:par>
                                <p:cTn id="70" presetID="2" presetClass="entr" presetSubtype="8" fill="hold" grpId="0" nodeType="clickEffect">
                                  <p:stCondLst>
                                    <p:cond delay="0"/>
                                  </p:stCondLst>
                                  <p:childTnLst>
                                    <p:set>
                                      <p:cBhvr>
                                        <p:cTn id="71" dur="1" fill="hold">
                                          <p:stCondLst>
                                            <p:cond delay="0"/>
                                          </p:stCondLst>
                                        </p:cTn>
                                        <p:tgtEl>
                                          <p:spTgt spid="97288"/>
                                        </p:tgtEl>
                                        <p:attrNameLst>
                                          <p:attrName>style.visibility</p:attrName>
                                        </p:attrNameLst>
                                      </p:cBhvr>
                                      <p:to>
                                        <p:strVal val="visible"/>
                                      </p:to>
                                    </p:set>
                                    <p:anim calcmode="lin" valueType="num">
                                      <p:cBhvr additive="base">
                                        <p:cTn id="72" dur="500" fill="hold"/>
                                        <p:tgtEl>
                                          <p:spTgt spid="97288"/>
                                        </p:tgtEl>
                                        <p:attrNameLst>
                                          <p:attrName>ppt_x</p:attrName>
                                        </p:attrNameLst>
                                      </p:cBhvr>
                                      <p:tavLst>
                                        <p:tav tm="0">
                                          <p:val>
                                            <p:strVal val="0-#ppt_w/2"/>
                                          </p:val>
                                        </p:tav>
                                        <p:tav tm="100000">
                                          <p:val>
                                            <p:strVal val="#ppt_x"/>
                                          </p:val>
                                        </p:tav>
                                      </p:tavLst>
                                    </p:anim>
                                    <p:anim calcmode="lin" valueType="num">
                                      <p:cBhvr additive="base">
                                        <p:cTn id="73" dur="500" fill="hold"/>
                                        <p:tgtEl>
                                          <p:spTgt spid="97288"/>
                                        </p:tgtEl>
                                        <p:attrNameLst>
                                          <p:attrName>ppt_y</p:attrName>
                                        </p:attrNameLst>
                                      </p:cBhvr>
                                      <p:tavLst>
                                        <p:tav tm="0">
                                          <p:val>
                                            <p:strVal val="#ppt_y"/>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2" fill="hold" nodeType="clickEffect">
                                  <p:stCondLst>
                                    <p:cond delay="0"/>
                                  </p:stCondLst>
                                  <p:childTnLst>
                                    <p:set>
                                      <p:cBhvr>
                                        <p:cTn id="77" dur="1" fill="hold">
                                          <p:stCondLst>
                                            <p:cond delay="0"/>
                                          </p:stCondLst>
                                        </p:cTn>
                                        <p:tgtEl>
                                          <p:spTgt spid="97301"/>
                                        </p:tgtEl>
                                        <p:attrNameLst>
                                          <p:attrName>style.visibility</p:attrName>
                                        </p:attrNameLst>
                                      </p:cBhvr>
                                      <p:to>
                                        <p:strVal val="visible"/>
                                      </p:to>
                                    </p:set>
                                    <p:anim calcmode="lin" valueType="num">
                                      <p:cBhvr additive="base">
                                        <p:cTn id="78" dur="500" fill="hold"/>
                                        <p:tgtEl>
                                          <p:spTgt spid="97301"/>
                                        </p:tgtEl>
                                        <p:attrNameLst>
                                          <p:attrName>ppt_x</p:attrName>
                                        </p:attrNameLst>
                                      </p:cBhvr>
                                      <p:tavLst>
                                        <p:tav tm="0">
                                          <p:val>
                                            <p:strVal val="1+#ppt_w/2"/>
                                          </p:val>
                                        </p:tav>
                                        <p:tav tm="100000">
                                          <p:val>
                                            <p:strVal val="#ppt_x"/>
                                          </p:val>
                                        </p:tav>
                                      </p:tavLst>
                                    </p:anim>
                                    <p:anim calcmode="lin" valueType="num">
                                      <p:cBhvr additive="base">
                                        <p:cTn id="79" dur="500" fill="hold"/>
                                        <p:tgtEl>
                                          <p:spTgt spid="9730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3" grpId="0"/>
      <p:bldP spid="97285" grpId="0"/>
      <p:bldP spid="97286" grpId="0"/>
      <p:bldP spid="97287" grpId="0"/>
      <p:bldP spid="97288" grpId="0"/>
      <p:bldP spid="97289" grpId="0"/>
      <p:bldP spid="97293" grpId="0"/>
      <p:bldP spid="97294"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6018" name="文本框 99329"/>
          <p:cNvSpPr txBox="1"/>
          <p:nvPr/>
        </p:nvSpPr>
        <p:spPr>
          <a:xfrm>
            <a:off x="363538" y="52388"/>
            <a:ext cx="1289050" cy="519112"/>
          </a:xfrm>
          <a:prstGeom prst="rect">
            <a:avLst/>
          </a:prstGeom>
          <a:noFill/>
          <a:ln w="9525">
            <a:noFill/>
          </a:ln>
        </p:spPr>
        <p:txBody>
          <a:bodyPr wrap="none" anchor="ctr" anchorCtr="0">
            <a:spAutoFit/>
          </a:bodyPr>
          <a:p>
            <a:pPr algn="ctr"/>
            <a:r>
              <a:rPr lang="zh-CN" altLang="en-US" sz="2400" b="0" i="1" dirty="0">
                <a:solidFill>
                  <a:srgbClr val="FF0000"/>
                </a:solidFill>
                <a:latin typeface="Times New Roman" panose="02020603050405020304" pitchFamily="18" charset="0"/>
              </a:rPr>
              <a:t>小结 </a:t>
            </a:r>
            <a:r>
              <a:rPr lang="zh-CN" altLang="en-US" sz="2400" b="0" dirty="0">
                <a:latin typeface="Times New Roman" panose="02020603050405020304" pitchFamily="18" charset="0"/>
              </a:rPr>
              <a:t>：</a:t>
            </a:r>
            <a:endParaRPr lang="zh-CN" altLang="en-US" sz="2400" b="0" dirty="0">
              <a:latin typeface="Times New Roman" panose="02020603050405020304" pitchFamily="18" charset="0"/>
            </a:endParaRPr>
          </a:p>
        </p:txBody>
      </p:sp>
      <p:grpSp>
        <p:nvGrpSpPr>
          <p:cNvPr id="86019" name="组合 99330"/>
          <p:cNvGrpSpPr/>
          <p:nvPr/>
        </p:nvGrpSpPr>
        <p:grpSpPr>
          <a:xfrm>
            <a:off x="2474913" y="530225"/>
            <a:ext cx="5029200" cy="457200"/>
            <a:chOff x="0" y="0"/>
            <a:chExt cx="3168" cy="288"/>
          </a:xfrm>
        </p:grpSpPr>
        <p:sp>
          <p:nvSpPr>
            <p:cNvPr id="86058" name="矩形 99331"/>
            <p:cNvSpPr/>
            <p:nvPr/>
          </p:nvSpPr>
          <p:spPr>
            <a:xfrm>
              <a:off x="0" y="0"/>
              <a:ext cx="500" cy="288"/>
            </a:xfrm>
            <a:prstGeom prst="rect">
              <a:avLst/>
            </a:prstGeom>
            <a:noFill/>
            <a:ln w="9525">
              <a:noFill/>
            </a:ln>
          </p:spPr>
          <p:txBody>
            <a:bodyPr wrap="none" anchor="ctr" anchorCtr="0">
              <a:spAutoFit/>
            </a:bodyPr>
            <a:p>
              <a:pPr algn="ctr"/>
              <a:r>
                <a:rPr lang="zh-CN" altLang="en-US" sz="2400" b="0" dirty="0">
                  <a:latin typeface="Times New Roman" panose="02020603050405020304" pitchFamily="18" charset="0"/>
                </a:rPr>
                <a:t>电阻</a:t>
              </a:r>
              <a:endParaRPr lang="zh-CN" altLang="en-US" sz="2400" b="0" dirty="0">
                <a:latin typeface="Times New Roman" panose="02020603050405020304" pitchFamily="18" charset="0"/>
              </a:endParaRPr>
            </a:p>
          </p:txBody>
        </p:sp>
        <p:sp>
          <p:nvSpPr>
            <p:cNvPr id="86059" name="矩形 99332"/>
            <p:cNvSpPr/>
            <p:nvPr/>
          </p:nvSpPr>
          <p:spPr>
            <a:xfrm>
              <a:off x="2668" y="0"/>
              <a:ext cx="500" cy="288"/>
            </a:xfrm>
            <a:prstGeom prst="rect">
              <a:avLst/>
            </a:prstGeom>
            <a:noFill/>
            <a:ln w="9525">
              <a:noFill/>
            </a:ln>
          </p:spPr>
          <p:txBody>
            <a:bodyPr wrap="none" anchor="ctr" anchorCtr="0">
              <a:spAutoFit/>
            </a:bodyPr>
            <a:p>
              <a:pPr algn="ctr"/>
              <a:r>
                <a:rPr lang="zh-CN" altLang="en-US" sz="2400" b="0" dirty="0">
                  <a:latin typeface="Times New Roman" panose="02020603050405020304" pitchFamily="18" charset="0"/>
                </a:rPr>
                <a:t>电容</a:t>
              </a:r>
              <a:endParaRPr lang="zh-CN" altLang="en-US" sz="2400" b="0" dirty="0">
                <a:latin typeface="Times New Roman" panose="02020603050405020304" pitchFamily="18" charset="0"/>
              </a:endParaRPr>
            </a:p>
          </p:txBody>
        </p:sp>
        <p:sp>
          <p:nvSpPr>
            <p:cNvPr id="86060" name="矩形 99333"/>
            <p:cNvSpPr/>
            <p:nvPr/>
          </p:nvSpPr>
          <p:spPr>
            <a:xfrm>
              <a:off x="1222" y="0"/>
              <a:ext cx="500" cy="288"/>
            </a:xfrm>
            <a:prstGeom prst="rect">
              <a:avLst/>
            </a:prstGeom>
            <a:noFill/>
            <a:ln w="9525">
              <a:noFill/>
            </a:ln>
          </p:spPr>
          <p:txBody>
            <a:bodyPr wrap="none" anchor="ctr" anchorCtr="0">
              <a:spAutoFit/>
            </a:bodyPr>
            <a:p>
              <a:pPr algn="ctr"/>
              <a:r>
                <a:rPr lang="zh-CN" altLang="en-US" sz="2400" b="0" dirty="0">
                  <a:latin typeface="Times New Roman" panose="02020603050405020304" pitchFamily="18" charset="0"/>
                </a:rPr>
                <a:t>电感</a:t>
              </a:r>
              <a:endParaRPr lang="zh-CN" altLang="en-US" sz="2400" b="0" dirty="0">
                <a:latin typeface="Times New Roman" panose="02020603050405020304" pitchFamily="18" charset="0"/>
              </a:endParaRPr>
            </a:p>
          </p:txBody>
        </p:sp>
      </p:grpSp>
      <p:grpSp>
        <p:nvGrpSpPr>
          <p:cNvPr id="3" name="组合 99334"/>
          <p:cNvGrpSpPr/>
          <p:nvPr/>
        </p:nvGrpSpPr>
        <p:grpSpPr>
          <a:xfrm>
            <a:off x="-931862" y="985838"/>
            <a:ext cx="8655050" cy="717550"/>
            <a:chOff x="-774" y="-80"/>
            <a:chExt cx="5279" cy="422"/>
          </a:xfrm>
        </p:grpSpPr>
        <p:sp>
          <p:nvSpPr>
            <p:cNvPr id="86054" name="矩形 99335"/>
            <p:cNvSpPr/>
            <p:nvPr/>
          </p:nvSpPr>
          <p:spPr>
            <a:xfrm>
              <a:off x="-774" y="-80"/>
              <a:ext cx="115" cy="272"/>
            </a:xfrm>
            <a:prstGeom prst="rect">
              <a:avLst/>
            </a:prstGeom>
            <a:noFill/>
            <a:ln w="9525">
              <a:noFill/>
            </a:ln>
          </p:spPr>
          <p:txBody>
            <a:bodyPr wrap="none" anchor="ctr" anchorCtr="0">
              <a:spAutoFit/>
            </a:bodyPr>
            <a:p>
              <a:pPr algn="ctr"/>
              <a:endParaRPr lang="zh-CN" altLang="en-US" sz="2400" b="0" dirty="0">
                <a:latin typeface="Times New Roman" panose="02020603050405020304" pitchFamily="18" charset="0"/>
              </a:endParaRPr>
            </a:p>
          </p:txBody>
        </p:sp>
        <p:sp>
          <p:nvSpPr>
            <p:cNvPr id="86055" name="文本框 99336"/>
            <p:cNvSpPr txBox="1"/>
            <p:nvPr/>
          </p:nvSpPr>
          <p:spPr>
            <a:xfrm>
              <a:off x="1252" y="57"/>
              <a:ext cx="509" cy="269"/>
            </a:xfrm>
            <a:prstGeom prst="rect">
              <a:avLst/>
            </a:prstGeom>
            <a:noFill/>
            <a:ln w="9525">
              <a:noFill/>
            </a:ln>
          </p:spPr>
          <p:txBody>
            <a:bodyPr wrap="none" anchor="ctr" anchorCtr="0">
              <a:spAutoFit/>
            </a:bodyPr>
            <a:p>
              <a:pPr algn="ctr"/>
              <a:r>
                <a:rPr lang="en-US" altLang="zh-CN" sz="2400" b="0" i="1" dirty="0">
                  <a:latin typeface="Times New Roman" panose="02020603050405020304" pitchFamily="18" charset="0"/>
                </a:rPr>
                <a:t>u=Ri</a:t>
              </a:r>
              <a:endParaRPr lang="en-US" altLang="zh-CN" sz="2400" b="0" i="1" dirty="0">
                <a:latin typeface="Times New Roman" panose="02020603050405020304" pitchFamily="18" charset="0"/>
              </a:endParaRPr>
            </a:p>
          </p:txBody>
        </p:sp>
        <p:graphicFrame>
          <p:nvGraphicFramePr>
            <p:cNvPr id="86056" name="对象 99337"/>
            <p:cNvGraphicFramePr>
              <a:graphicFrameLocks noChangeAspect="1"/>
            </p:cNvGraphicFramePr>
            <p:nvPr/>
          </p:nvGraphicFramePr>
          <p:xfrm>
            <a:off x="2449" y="0"/>
            <a:ext cx="553" cy="336"/>
          </p:xfrm>
          <a:graphic>
            <a:graphicData uri="http://schemas.openxmlformats.org/presentationml/2006/ole">
              <mc:AlternateContent xmlns:mc="http://schemas.openxmlformats.org/markup-compatibility/2006">
                <mc:Choice xmlns:v="urn:schemas-microsoft-com:vml" Requires="v">
                  <p:oleObj spid="_x0000_s3484" name="" r:id="rId1" imgW="594995" imgH="362585" progId="">
                    <p:embed/>
                  </p:oleObj>
                </mc:Choice>
                <mc:Fallback>
                  <p:oleObj name="" r:id="rId1" imgW="594995" imgH="362585" progId="">
                    <p:embed/>
                    <p:pic>
                      <p:nvPicPr>
                        <p:cNvPr id="0" name="图片 3483"/>
                        <p:cNvPicPr/>
                        <p:nvPr/>
                      </p:nvPicPr>
                      <p:blipFill>
                        <a:blip r:embed="rId2"/>
                        <a:stretch>
                          <a:fillRect/>
                        </a:stretch>
                      </p:blipFill>
                      <p:spPr>
                        <a:xfrm>
                          <a:off x="2449" y="0"/>
                          <a:ext cx="553" cy="336"/>
                        </a:xfrm>
                        <a:prstGeom prst="rect">
                          <a:avLst/>
                        </a:prstGeom>
                        <a:noFill/>
                        <a:ln w="38100">
                          <a:noFill/>
                          <a:miter/>
                        </a:ln>
                      </p:spPr>
                    </p:pic>
                  </p:oleObj>
                </mc:Fallback>
              </mc:AlternateContent>
            </a:graphicData>
          </a:graphic>
        </p:graphicFrame>
        <p:graphicFrame>
          <p:nvGraphicFramePr>
            <p:cNvPr id="86057" name="对象 99338"/>
            <p:cNvGraphicFramePr>
              <a:graphicFrameLocks noChangeAspect="1"/>
            </p:cNvGraphicFramePr>
            <p:nvPr/>
          </p:nvGraphicFramePr>
          <p:xfrm>
            <a:off x="3942" y="0"/>
            <a:ext cx="563" cy="342"/>
          </p:xfrm>
          <a:graphic>
            <a:graphicData uri="http://schemas.openxmlformats.org/presentationml/2006/ole">
              <mc:AlternateContent xmlns:mc="http://schemas.openxmlformats.org/markup-compatibility/2006">
                <mc:Choice xmlns:v="urn:schemas-microsoft-com:vml" Requires="v">
                  <p:oleObj spid="_x0000_s3485" name="" r:id="rId3" imgW="594995" imgH="362585" progId="">
                    <p:embed/>
                  </p:oleObj>
                </mc:Choice>
                <mc:Fallback>
                  <p:oleObj name="" r:id="rId3" imgW="594995" imgH="362585" progId="">
                    <p:embed/>
                    <p:pic>
                      <p:nvPicPr>
                        <p:cNvPr id="0" name="图片 3484"/>
                        <p:cNvPicPr/>
                        <p:nvPr/>
                      </p:nvPicPr>
                      <p:blipFill>
                        <a:blip r:embed="rId4"/>
                        <a:stretch>
                          <a:fillRect/>
                        </a:stretch>
                      </p:blipFill>
                      <p:spPr>
                        <a:xfrm>
                          <a:off x="3942" y="0"/>
                          <a:ext cx="563" cy="342"/>
                        </a:xfrm>
                        <a:prstGeom prst="rect">
                          <a:avLst/>
                        </a:prstGeom>
                        <a:noFill/>
                        <a:ln w="38100">
                          <a:noFill/>
                          <a:miter/>
                        </a:ln>
                      </p:spPr>
                    </p:pic>
                  </p:oleObj>
                </mc:Fallback>
              </mc:AlternateContent>
            </a:graphicData>
          </a:graphic>
        </p:graphicFrame>
      </p:grpSp>
      <p:grpSp>
        <p:nvGrpSpPr>
          <p:cNvPr id="4" name="组合 99339"/>
          <p:cNvGrpSpPr/>
          <p:nvPr/>
        </p:nvGrpSpPr>
        <p:grpSpPr>
          <a:xfrm>
            <a:off x="2493963" y="1778000"/>
            <a:ext cx="5575300" cy="754063"/>
            <a:chOff x="849" y="0"/>
            <a:chExt cx="3512" cy="475"/>
          </a:xfrm>
        </p:grpSpPr>
        <p:graphicFrame>
          <p:nvGraphicFramePr>
            <p:cNvPr id="86051" name="对象 99341"/>
            <p:cNvGraphicFramePr>
              <a:graphicFrameLocks noChangeAspect="1"/>
            </p:cNvGraphicFramePr>
            <p:nvPr/>
          </p:nvGraphicFramePr>
          <p:xfrm>
            <a:off x="849" y="147"/>
            <a:ext cx="624" cy="241"/>
          </p:xfrm>
          <a:graphic>
            <a:graphicData uri="http://schemas.openxmlformats.org/presentationml/2006/ole">
              <mc:AlternateContent xmlns:mc="http://schemas.openxmlformats.org/markup-compatibility/2006">
                <mc:Choice xmlns:v="urn:schemas-microsoft-com:vml" Requires="v">
                  <p:oleObj spid="_x0000_s3495" name="" r:id="rId5" imgW="510540" imgH="280670" progId="Equation.3">
                    <p:embed/>
                  </p:oleObj>
                </mc:Choice>
                <mc:Fallback>
                  <p:oleObj name="" r:id="rId5" imgW="510540" imgH="280670" progId="Equation.3">
                    <p:embed/>
                    <p:pic>
                      <p:nvPicPr>
                        <p:cNvPr id="0" name="图片 3494"/>
                        <p:cNvPicPr/>
                        <p:nvPr/>
                      </p:nvPicPr>
                      <p:blipFill>
                        <a:blip r:embed="rId6"/>
                        <a:stretch>
                          <a:fillRect/>
                        </a:stretch>
                      </p:blipFill>
                      <p:spPr>
                        <a:xfrm>
                          <a:off x="849" y="147"/>
                          <a:ext cx="624" cy="241"/>
                        </a:xfrm>
                        <a:prstGeom prst="rect">
                          <a:avLst/>
                        </a:prstGeom>
                        <a:gradFill rotWithShape="0">
                          <a:gsLst>
                            <a:gs pos="0">
                              <a:schemeClr val="bg1"/>
                            </a:gs>
                            <a:gs pos="50000">
                              <a:srgbClr val="FFFF99"/>
                            </a:gs>
                            <a:gs pos="100000">
                              <a:schemeClr val="bg1"/>
                            </a:gs>
                          </a:gsLst>
                          <a:lin ang="5400000" scaled="1"/>
                          <a:tileRect/>
                        </a:gradFill>
                        <a:ln w="38100">
                          <a:noFill/>
                          <a:miter/>
                        </a:ln>
                      </p:spPr>
                    </p:pic>
                  </p:oleObj>
                </mc:Fallback>
              </mc:AlternateContent>
            </a:graphicData>
          </a:graphic>
        </p:graphicFrame>
        <p:graphicFrame>
          <p:nvGraphicFramePr>
            <p:cNvPr id="86052" name="对象 99342"/>
            <p:cNvGraphicFramePr>
              <a:graphicFrameLocks noChangeAspect="1"/>
            </p:cNvGraphicFramePr>
            <p:nvPr/>
          </p:nvGraphicFramePr>
          <p:xfrm>
            <a:off x="2055" y="147"/>
            <a:ext cx="733" cy="253"/>
          </p:xfrm>
          <a:graphic>
            <a:graphicData uri="http://schemas.openxmlformats.org/presentationml/2006/ole">
              <mc:AlternateContent xmlns:mc="http://schemas.openxmlformats.org/markup-compatibility/2006">
                <mc:Choice xmlns:v="urn:schemas-microsoft-com:vml" Requires="v">
                  <p:oleObj spid="_x0000_s3498" name="" r:id="rId7" imgW="662305" imgH="305435" progId="Equation.3">
                    <p:embed/>
                  </p:oleObj>
                </mc:Choice>
                <mc:Fallback>
                  <p:oleObj name="" r:id="rId7" imgW="662305" imgH="305435" progId="Equation.3">
                    <p:embed/>
                    <p:pic>
                      <p:nvPicPr>
                        <p:cNvPr id="0" name="图片 3497"/>
                        <p:cNvPicPr/>
                        <p:nvPr/>
                      </p:nvPicPr>
                      <p:blipFill>
                        <a:blip r:embed="rId8"/>
                        <a:stretch>
                          <a:fillRect/>
                        </a:stretch>
                      </p:blipFill>
                      <p:spPr>
                        <a:xfrm>
                          <a:off x="2055" y="147"/>
                          <a:ext cx="733" cy="253"/>
                        </a:xfrm>
                        <a:prstGeom prst="rect">
                          <a:avLst/>
                        </a:prstGeom>
                        <a:gradFill rotWithShape="0">
                          <a:gsLst>
                            <a:gs pos="0">
                              <a:schemeClr val="bg1"/>
                            </a:gs>
                            <a:gs pos="50000">
                              <a:srgbClr val="FFFF99"/>
                            </a:gs>
                            <a:gs pos="100000">
                              <a:schemeClr val="bg1"/>
                            </a:gs>
                          </a:gsLst>
                          <a:lin ang="5400000" scaled="1"/>
                          <a:tileRect/>
                        </a:gradFill>
                        <a:ln w="38100">
                          <a:noFill/>
                          <a:miter/>
                        </a:ln>
                      </p:spPr>
                    </p:pic>
                  </p:oleObj>
                </mc:Fallback>
              </mc:AlternateContent>
            </a:graphicData>
          </a:graphic>
        </p:graphicFrame>
        <p:graphicFrame>
          <p:nvGraphicFramePr>
            <p:cNvPr id="86053" name="对象 99343"/>
            <p:cNvGraphicFramePr>
              <a:graphicFrameLocks noChangeAspect="1"/>
            </p:cNvGraphicFramePr>
            <p:nvPr/>
          </p:nvGraphicFramePr>
          <p:xfrm>
            <a:off x="3364" y="0"/>
            <a:ext cx="997" cy="475"/>
          </p:xfrm>
          <a:graphic>
            <a:graphicData uri="http://schemas.openxmlformats.org/presentationml/2006/ole">
              <mc:AlternateContent xmlns:mc="http://schemas.openxmlformats.org/markup-compatibility/2006">
                <mc:Choice xmlns:v="urn:schemas-microsoft-com:vml" Requires="v">
                  <p:oleObj spid="_x0000_s3489" name="" r:id="rId9" imgW="802005" imgH="394335" progId="Equation.3">
                    <p:embed/>
                  </p:oleObj>
                </mc:Choice>
                <mc:Fallback>
                  <p:oleObj name="" r:id="rId9" imgW="802005" imgH="394335" progId="Equation.3">
                    <p:embed/>
                    <p:pic>
                      <p:nvPicPr>
                        <p:cNvPr id="0" name="图片 3488"/>
                        <p:cNvPicPr/>
                        <p:nvPr/>
                      </p:nvPicPr>
                      <p:blipFill>
                        <a:blip r:embed="rId10"/>
                        <a:stretch>
                          <a:fillRect/>
                        </a:stretch>
                      </p:blipFill>
                      <p:spPr>
                        <a:xfrm>
                          <a:off x="3364" y="0"/>
                          <a:ext cx="997" cy="475"/>
                        </a:xfrm>
                        <a:prstGeom prst="rect">
                          <a:avLst/>
                        </a:prstGeom>
                        <a:gradFill rotWithShape="0">
                          <a:gsLst>
                            <a:gs pos="0">
                              <a:schemeClr val="bg1"/>
                            </a:gs>
                            <a:gs pos="50000">
                              <a:srgbClr val="FFFF99"/>
                            </a:gs>
                            <a:gs pos="100000">
                              <a:schemeClr val="bg1"/>
                            </a:gs>
                          </a:gsLst>
                          <a:lin ang="5400000" scaled="1"/>
                          <a:tileRect/>
                        </a:gradFill>
                        <a:ln w="38100">
                          <a:noFill/>
                          <a:miter/>
                        </a:ln>
                      </p:spPr>
                    </p:pic>
                  </p:oleObj>
                </mc:Fallback>
              </mc:AlternateContent>
            </a:graphicData>
          </a:graphic>
        </p:graphicFrame>
      </p:grpSp>
      <p:grpSp>
        <p:nvGrpSpPr>
          <p:cNvPr id="5" name="组合 99344"/>
          <p:cNvGrpSpPr/>
          <p:nvPr/>
        </p:nvGrpSpPr>
        <p:grpSpPr>
          <a:xfrm>
            <a:off x="2520950" y="4425950"/>
            <a:ext cx="5656263" cy="823913"/>
            <a:chOff x="962" y="0"/>
            <a:chExt cx="3563" cy="519"/>
          </a:xfrm>
        </p:grpSpPr>
        <p:sp>
          <p:nvSpPr>
            <p:cNvPr id="86048" name="文本框 99346"/>
            <p:cNvSpPr txBox="1"/>
            <p:nvPr/>
          </p:nvSpPr>
          <p:spPr>
            <a:xfrm>
              <a:off x="962" y="116"/>
              <a:ext cx="567" cy="288"/>
            </a:xfrm>
            <a:prstGeom prst="rect">
              <a:avLst/>
            </a:prstGeom>
            <a:noFill/>
            <a:ln w="9525">
              <a:noFill/>
            </a:ln>
          </p:spPr>
          <p:txBody>
            <a:bodyPr wrap="none" anchor="ctr" anchorCtr="0">
              <a:spAutoFit/>
            </a:bodyPr>
            <a:p>
              <a:pPr algn="ctr"/>
              <a:r>
                <a:rPr lang="en-US" altLang="zh-CN" sz="2400" b="0" i="1" dirty="0">
                  <a:latin typeface="Times New Roman" panose="02020603050405020304" pitchFamily="18" charset="0"/>
                </a:rPr>
                <a:t>U</a:t>
              </a:r>
              <a:r>
                <a:rPr lang="en-US" altLang="zh-CN" sz="2400" b="0" dirty="0">
                  <a:latin typeface="Times New Roman" panose="02020603050405020304" pitchFamily="18" charset="0"/>
                </a:rPr>
                <a:t>=</a:t>
              </a:r>
              <a:r>
                <a:rPr lang="en-US" altLang="zh-CN" sz="2400" b="0" i="1" dirty="0">
                  <a:latin typeface="Times New Roman" panose="02020603050405020304" pitchFamily="18" charset="0"/>
                </a:rPr>
                <a:t>RI</a:t>
              </a:r>
              <a:endParaRPr lang="en-US" altLang="zh-CN" sz="2400" b="0" i="1" dirty="0">
                <a:latin typeface="Times New Roman" panose="02020603050405020304" pitchFamily="18" charset="0"/>
              </a:endParaRPr>
            </a:p>
          </p:txBody>
        </p:sp>
        <p:sp>
          <p:nvSpPr>
            <p:cNvPr id="86049" name="文本框 99347"/>
            <p:cNvSpPr txBox="1"/>
            <p:nvPr/>
          </p:nvSpPr>
          <p:spPr>
            <a:xfrm>
              <a:off x="2125" y="1"/>
              <a:ext cx="687" cy="518"/>
            </a:xfrm>
            <a:prstGeom prst="rect">
              <a:avLst/>
            </a:prstGeom>
            <a:noFill/>
            <a:ln w="9525">
              <a:noFill/>
            </a:ln>
          </p:spPr>
          <p:txBody>
            <a:bodyPr wrap="none" anchor="ctr" anchorCtr="0">
              <a:spAutoFit/>
            </a:bodyPr>
            <a:p>
              <a:pPr algn="ctr"/>
              <a:r>
                <a:rPr lang="en-US" altLang="zh-CN" sz="2400" b="0" i="1" dirty="0">
                  <a:latin typeface="Times New Roman" panose="02020603050405020304" pitchFamily="18" charset="0"/>
                </a:rPr>
                <a:t>U=X</a:t>
              </a:r>
              <a:r>
                <a:rPr lang="en-US" altLang="zh-CN" sz="2400" b="0" baseline="-25000" dirty="0">
                  <a:latin typeface="Times New Roman" panose="02020603050405020304" pitchFamily="18" charset="0"/>
                </a:rPr>
                <a:t>L</a:t>
              </a:r>
              <a:r>
                <a:rPr lang="en-US" altLang="zh-CN" sz="2400" b="0" i="1" dirty="0">
                  <a:latin typeface="Times New Roman" panose="02020603050405020304" pitchFamily="18" charset="0"/>
                </a:rPr>
                <a:t>I</a:t>
              </a:r>
              <a:endParaRPr lang="en-US" altLang="zh-CN" sz="2400" b="0" i="1" dirty="0">
                <a:latin typeface="Times New Roman" panose="02020603050405020304" pitchFamily="18" charset="0"/>
              </a:endParaRPr>
            </a:p>
            <a:p>
              <a:pPr algn="ctr"/>
              <a:r>
                <a:rPr lang="en-US" altLang="zh-CN" sz="2400" b="0" i="1" dirty="0">
                  <a:latin typeface="Times New Roman" panose="02020603050405020304" pitchFamily="18" charset="0"/>
                </a:rPr>
                <a:t>X</a:t>
              </a:r>
              <a:r>
                <a:rPr lang="en-US" altLang="zh-CN" sz="2400" b="0" baseline="-25000" dirty="0">
                  <a:latin typeface="Times New Roman" panose="02020603050405020304" pitchFamily="18" charset="0"/>
                </a:rPr>
                <a:t>L</a:t>
              </a:r>
              <a:r>
                <a:rPr lang="en-US" altLang="zh-CN" sz="2400" b="0" i="1" dirty="0">
                  <a:latin typeface="Times New Roman" panose="02020603050405020304" pitchFamily="18" charset="0"/>
                </a:rPr>
                <a:t>=</a:t>
              </a:r>
              <a:r>
                <a:rPr lang="en-US" altLang="zh-CN" sz="2400" b="0" i="1" dirty="0">
                  <a:latin typeface="Symbol" panose="05050102010706020507" pitchFamily="18" charset="2"/>
                </a:rPr>
                <a:t>w</a:t>
              </a:r>
              <a:r>
                <a:rPr lang="en-US" altLang="zh-CN" sz="2400" b="0" i="1" dirty="0">
                  <a:latin typeface="Times New Roman" panose="02020603050405020304" pitchFamily="18" charset="0"/>
                </a:rPr>
                <a:t>L</a:t>
              </a:r>
              <a:endParaRPr lang="en-US" altLang="zh-CN" sz="2400" b="0" i="1" dirty="0">
                <a:latin typeface="Times New Roman" panose="02020603050405020304" pitchFamily="18" charset="0"/>
              </a:endParaRPr>
            </a:p>
          </p:txBody>
        </p:sp>
        <p:sp>
          <p:nvSpPr>
            <p:cNvPr id="86050" name="文本框 99348"/>
            <p:cNvSpPr txBox="1"/>
            <p:nvPr/>
          </p:nvSpPr>
          <p:spPr>
            <a:xfrm>
              <a:off x="3495" y="0"/>
              <a:ext cx="1030" cy="518"/>
            </a:xfrm>
            <a:prstGeom prst="rect">
              <a:avLst/>
            </a:prstGeom>
            <a:noFill/>
            <a:ln w="9525">
              <a:noFill/>
            </a:ln>
          </p:spPr>
          <p:txBody>
            <a:bodyPr wrap="none" anchor="ctr" anchorCtr="0">
              <a:spAutoFit/>
            </a:bodyPr>
            <a:p>
              <a:r>
                <a:rPr lang="en-US" altLang="zh-CN" sz="2400" b="0" i="1" dirty="0">
                  <a:latin typeface="Times New Roman" panose="02020603050405020304" pitchFamily="18" charset="0"/>
                </a:rPr>
                <a:t>U</a:t>
              </a:r>
              <a:r>
                <a:rPr lang="en-US" altLang="zh-CN" sz="2400" b="0" dirty="0">
                  <a:latin typeface="Times New Roman" panose="02020603050405020304" pitchFamily="18" charset="0"/>
                </a:rPr>
                <a:t>=</a:t>
              </a:r>
              <a:r>
                <a:rPr lang="en-US" altLang="zh-CN" sz="2400" b="0" i="1" dirty="0">
                  <a:latin typeface="Times New Roman" panose="02020603050405020304" pitchFamily="18" charset="0"/>
                </a:rPr>
                <a:t> X</a:t>
              </a:r>
              <a:r>
                <a:rPr lang="en-US" altLang="zh-CN" sz="2400" b="0" baseline="-25000" dirty="0">
                  <a:latin typeface="Times New Roman" panose="02020603050405020304" pitchFamily="18" charset="0"/>
                </a:rPr>
                <a:t>C</a:t>
              </a:r>
              <a:r>
                <a:rPr lang="en-US" altLang="zh-CN" sz="2400" b="0" i="1" dirty="0">
                  <a:latin typeface="Times New Roman" panose="02020603050405020304" pitchFamily="18" charset="0"/>
                </a:rPr>
                <a:t>I</a:t>
              </a:r>
              <a:endParaRPr lang="en-US" altLang="zh-CN" sz="2400" b="0" i="1" dirty="0">
                <a:latin typeface="Times New Roman" panose="02020603050405020304" pitchFamily="18" charset="0"/>
              </a:endParaRPr>
            </a:p>
            <a:p>
              <a:r>
                <a:rPr lang="en-US" altLang="zh-CN" sz="2400" b="0" i="1" dirty="0">
                  <a:latin typeface="Times New Roman" panose="02020603050405020304" pitchFamily="18" charset="0"/>
                </a:rPr>
                <a:t>X</a:t>
              </a:r>
              <a:r>
                <a:rPr lang="en-US" altLang="zh-CN" sz="2400" b="0" baseline="-25000" dirty="0">
                  <a:latin typeface="Times New Roman" panose="02020603050405020304" pitchFamily="18" charset="0"/>
                </a:rPr>
                <a:t>C</a:t>
              </a:r>
              <a:r>
                <a:rPr lang="en-US" altLang="zh-CN" sz="2400" b="0" dirty="0">
                  <a:latin typeface="Times New Roman" panose="02020603050405020304" pitchFamily="18" charset="0"/>
                </a:rPr>
                <a:t>= 1</a:t>
              </a:r>
              <a:r>
                <a:rPr lang="en-US" altLang="zh-CN" sz="2400" b="0" i="1" dirty="0">
                  <a:latin typeface="Times New Roman" panose="02020603050405020304" pitchFamily="18" charset="0"/>
                </a:rPr>
                <a:t>/</a:t>
              </a:r>
              <a:r>
                <a:rPr lang="en-US" altLang="zh-CN" sz="2400" b="0" dirty="0">
                  <a:latin typeface="Times New Roman" panose="02020603050405020304" pitchFamily="18" charset="0"/>
                </a:rPr>
                <a:t>(</a:t>
              </a:r>
              <a:r>
                <a:rPr lang="en-US" altLang="zh-CN" sz="2400" b="0" i="1" dirty="0">
                  <a:latin typeface="Symbol" panose="05050102010706020507" pitchFamily="18" charset="2"/>
                </a:rPr>
                <a:t>w</a:t>
              </a:r>
              <a:r>
                <a:rPr lang="en-US" altLang="zh-CN" sz="2400" b="0" i="1" dirty="0">
                  <a:latin typeface="Times New Roman" panose="02020603050405020304" pitchFamily="18" charset="0"/>
                </a:rPr>
                <a:t>C</a:t>
              </a:r>
              <a:r>
                <a:rPr lang="en-US" altLang="zh-CN" sz="2400" b="0" dirty="0">
                  <a:latin typeface="Times New Roman" panose="02020603050405020304" pitchFamily="18" charset="0"/>
                </a:rPr>
                <a:t>)</a:t>
              </a:r>
              <a:endParaRPr lang="en-US" altLang="zh-CN" sz="2400" b="0" dirty="0">
                <a:latin typeface="Times New Roman" panose="02020603050405020304" pitchFamily="18" charset="0"/>
              </a:endParaRPr>
            </a:p>
          </p:txBody>
        </p:sp>
      </p:grpSp>
      <p:grpSp>
        <p:nvGrpSpPr>
          <p:cNvPr id="6" name="组合 99349"/>
          <p:cNvGrpSpPr/>
          <p:nvPr/>
        </p:nvGrpSpPr>
        <p:grpSpPr>
          <a:xfrm>
            <a:off x="2474913" y="3511550"/>
            <a:ext cx="5492750" cy="800100"/>
            <a:chOff x="835" y="0"/>
            <a:chExt cx="3460" cy="504"/>
          </a:xfrm>
        </p:grpSpPr>
        <p:sp>
          <p:nvSpPr>
            <p:cNvPr id="86036" name="直接连接符 99351"/>
            <p:cNvSpPr/>
            <p:nvPr/>
          </p:nvSpPr>
          <p:spPr>
            <a:xfrm>
              <a:off x="835" y="432"/>
              <a:ext cx="515" cy="0"/>
            </a:xfrm>
            <a:prstGeom prst="line">
              <a:avLst/>
            </a:prstGeom>
            <a:ln w="19050" cap="flat" cmpd="sng">
              <a:solidFill>
                <a:schemeClr val="tx1"/>
              </a:solidFill>
              <a:prstDash val="solid"/>
              <a:headEnd type="none" w="med" len="med"/>
              <a:tailEnd type="stealth" w="sm" len="med"/>
            </a:ln>
          </p:spPr>
        </p:sp>
        <p:sp>
          <p:nvSpPr>
            <p:cNvPr id="86037" name="直接连接符 99352"/>
            <p:cNvSpPr/>
            <p:nvPr/>
          </p:nvSpPr>
          <p:spPr>
            <a:xfrm>
              <a:off x="835" y="432"/>
              <a:ext cx="258" cy="0"/>
            </a:xfrm>
            <a:prstGeom prst="line">
              <a:avLst/>
            </a:prstGeom>
            <a:ln w="19050" cap="flat" cmpd="sng">
              <a:solidFill>
                <a:schemeClr val="tx1"/>
              </a:solidFill>
              <a:prstDash val="solid"/>
              <a:headEnd type="none" w="med" len="med"/>
              <a:tailEnd type="stealth" w="sm" len="med"/>
            </a:ln>
          </p:spPr>
        </p:sp>
        <p:sp>
          <p:nvSpPr>
            <p:cNvPr id="86038" name="直接连接符 99353"/>
            <p:cNvSpPr/>
            <p:nvPr/>
          </p:nvSpPr>
          <p:spPr>
            <a:xfrm>
              <a:off x="2169" y="425"/>
              <a:ext cx="411" cy="0"/>
            </a:xfrm>
            <a:prstGeom prst="line">
              <a:avLst/>
            </a:prstGeom>
            <a:ln w="19050" cap="flat" cmpd="sng">
              <a:solidFill>
                <a:schemeClr val="tx1"/>
              </a:solidFill>
              <a:prstDash val="solid"/>
              <a:headEnd type="none" w="med" len="med"/>
              <a:tailEnd type="stealth" w="sm" len="med"/>
            </a:ln>
          </p:spPr>
        </p:sp>
        <p:sp>
          <p:nvSpPr>
            <p:cNvPr id="86039" name="直接连接符 99354"/>
            <p:cNvSpPr/>
            <p:nvPr/>
          </p:nvSpPr>
          <p:spPr>
            <a:xfrm flipV="1">
              <a:off x="2169" y="137"/>
              <a:ext cx="0" cy="288"/>
            </a:xfrm>
            <a:prstGeom prst="line">
              <a:avLst/>
            </a:prstGeom>
            <a:ln w="19050" cap="flat" cmpd="sng">
              <a:solidFill>
                <a:schemeClr val="tx1"/>
              </a:solidFill>
              <a:prstDash val="solid"/>
              <a:headEnd type="none" w="med" len="med"/>
              <a:tailEnd type="stealth" w="sm" len="med"/>
            </a:ln>
          </p:spPr>
        </p:sp>
        <p:sp>
          <p:nvSpPr>
            <p:cNvPr id="86040" name="直接连接符 99355"/>
            <p:cNvSpPr/>
            <p:nvPr/>
          </p:nvSpPr>
          <p:spPr>
            <a:xfrm>
              <a:off x="3667" y="418"/>
              <a:ext cx="474" cy="0"/>
            </a:xfrm>
            <a:prstGeom prst="line">
              <a:avLst/>
            </a:prstGeom>
            <a:ln w="19050" cap="flat" cmpd="sng">
              <a:solidFill>
                <a:schemeClr val="tx1"/>
              </a:solidFill>
              <a:prstDash val="solid"/>
              <a:headEnd type="none" w="med" len="med"/>
              <a:tailEnd type="stealth" w="sm" len="med"/>
            </a:ln>
          </p:spPr>
        </p:sp>
        <p:sp>
          <p:nvSpPr>
            <p:cNvPr id="86041" name="直接连接符 99356"/>
            <p:cNvSpPr/>
            <p:nvPr/>
          </p:nvSpPr>
          <p:spPr>
            <a:xfrm flipV="1">
              <a:off x="3667" y="96"/>
              <a:ext cx="0" cy="322"/>
            </a:xfrm>
            <a:prstGeom prst="line">
              <a:avLst/>
            </a:prstGeom>
            <a:ln w="19050" cap="flat" cmpd="sng">
              <a:solidFill>
                <a:schemeClr val="tx1"/>
              </a:solidFill>
              <a:prstDash val="solid"/>
              <a:headEnd type="none" w="med" len="med"/>
              <a:tailEnd type="stealth" w="sm" len="med"/>
            </a:ln>
          </p:spPr>
        </p:sp>
        <p:graphicFrame>
          <p:nvGraphicFramePr>
            <p:cNvPr id="86042" name="对象 99357"/>
            <p:cNvGraphicFramePr>
              <a:graphicFrameLocks noChangeAspect="1"/>
            </p:cNvGraphicFramePr>
            <p:nvPr/>
          </p:nvGraphicFramePr>
          <p:xfrm>
            <a:off x="1241" y="148"/>
            <a:ext cx="154" cy="263"/>
          </p:xfrm>
          <a:graphic>
            <a:graphicData uri="http://schemas.openxmlformats.org/presentationml/2006/ole">
              <mc:AlternateContent xmlns:mc="http://schemas.openxmlformats.org/markup-compatibility/2006">
                <mc:Choice xmlns:v="urn:schemas-microsoft-com:vml" Requires="v">
                  <p:oleObj spid="_x0000_s3491" name="" r:id="rId11" imgW="173355" imgH="292735" progId="">
                    <p:embed/>
                  </p:oleObj>
                </mc:Choice>
                <mc:Fallback>
                  <p:oleObj name="" r:id="rId11" imgW="173355" imgH="292735" progId="">
                    <p:embed/>
                    <p:pic>
                      <p:nvPicPr>
                        <p:cNvPr id="0" name="图片 3490"/>
                        <p:cNvPicPr/>
                        <p:nvPr/>
                      </p:nvPicPr>
                      <p:blipFill>
                        <a:blip r:embed="rId12"/>
                        <a:stretch>
                          <a:fillRect/>
                        </a:stretch>
                      </p:blipFill>
                      <p:spPr>
                        <a:xfrm>
                          <a:off x="1241" y="148"/>
                          <a:ext cx="154" cy="263"/>
                        </a:xfrm>
                        <a:prstGeom prst="rect">
                          <a:avLst/>
                        </a:prstGeom>
                        <a:noFill/>
                        <a:ln w="38100">
                          <a:noFill/>
                          <a:miter/>
                        </a:ln>
                      </p:spPr>
                    </p:pic>
                  </p:oleObj>
                </mc:Fallback>
              </mc:AlternateContent>
            </a:graphicData>
          </a:graphic>
        </p:graphicFrame>
        <p:graphicFrame>
          <p:nvGraphicFramePr>
            <p:cNvPr id="86043" name="对象 99358"/>
            <p:cNvGraphicFramePr>
              <a:graphicFrameLocks noChangeAspect="1"/>
            </p:cNvGraphicFramePr>
            <p:nvPr/>
          </p:nvGraphicFramePr>
          <p:xfrm>
            <a:off x="1011" y="155"/>
            <a:ext cx="118" cy="250"/>
          </p:xfrm>
          <a:graphic>
            <a:graphicData uri="http://schemas.openxmlformats.org/presentationml/2006/ole">
              <mc:AlternateContent xmlns:mc="http://schemas.openxmlformats.org/markup-compatibility/2006">
                <mc:Choice xmlns:v="urn:schemas-microsoft-com:vml" Requires="v">
                  <p:oleObj spid="_x0000_s3490" name="" r:id="rId13" imgW="133985" imgH="281305" progId="">
                    <p:embed/>
                  </p:oleObj>
                </mc:Choice>
                <mc:Fallback>
                  <p:oleObj name="" r:id="rId13" imgW="133985" imgH="281305" progId="">
                    <p:embed/>
                    <p:pic>
                      <p:nvPicPr>
                        <p:cNvPr id="0" name="图片 3489"/>
                        <p:cNvPicPr/>
                        <p:nvPr/>
                      </p:nvPicPr>
                      <p:blipFill>
                        <a:blip r:embed="rId14"/>
                        <a:stretch>
                          <a:fillRect/>
                        </a:stretch>
                      </p:blipFill>
                      <p:spPr>
                        <a:xfrm>
                          <a:off x="1011" y="155"/>
                          <a:ext cx="118" cy="250"/>
                        </a:xfrm>
                        <a:prstGeom prst="rect">
                          <a:avLst/>
                        </a:prstGeom>
                        <a:noFill/>
                        <a:ln w="38100">
                          <a:noFill/>
                          <a:miter/>
                        </a:ln>
                      </p:spPr>
                    </p:pic>
                  </p:oleObj>
                </mc:Fallback>
              </mc:AlternateContent>
            </a:graphicData>
          </a:graphic>
        </p:graphicFrame>
        <p:graphicFrame>
          <p:nvGraphicFramePr>
            <p:cNvPr id="86044" name="对象 99359"/>
            <p:cNvGraphicFramePr>
              <a:graphicFrameLocks noChangeAspect="1"/>
            </p:cNvGraphicFramePr>
            <p:nvPr/>
          </p:nvGraphicFramePr>
          <p:xfrm>
            <a:off x="2192" y="26"/>
            <a:ext cx="154" cy="263"/>
          </p:xfrm>
          <a:graphic>
            <a:graphicData uri="http://schemas.openxmlformats.org/presentationml/2006/ole">
              <mc:AlternateContent xmlns:mc="http://schemas.openxmlformats.org/markup-compatibility/2006">
                <mc:Choice xmlns:v="urn:schemas-microsoft-com:vml" Requires="v">
                  <p:oleObj spid="_x0000_s3496" name="" r:id="rId15" imgW="173355" imgH="292735" progId="">
                    <p:embed/>
                  </p:oleObj>
                </mc:Choice>
                <mc:Fallback>
                  <p:oleObj name="" r:id="rId15" imgW="173355" imgH="292735" progId="">
                    <p:embed/>
                    <p:pic>
                      <p:nvPicPr>
                        <p:cNvPr id="0" name="图片 3495"/>
                        <p:cNvPicPr/>
                        <p:nvPr/>
                      </p:nvPicPr>
                      <p:blipFill>
                        <a:blip r:embed="rId12"/>
                        <a:stretch>
                          <a:fillRect/>
                        </a:stretch>
                      </p:blipFill>
                      <p:spPr>
                        <a:xfrm>
                          <a:off x="2192" y="26"/>
                          <a:ext cx="154" cy="263"/>
                        </a:xfrm>
                        <a:prstGeom prst="rect">
                          <a:avLst/>
                        </a:prstGeom>
                        <a:noFill/>
                        <a:ln w="38100">
                          <a:noFill/>
                          <a:miter/>
                        </a:ln>
                      </p:spPr>
                    </p:pic>
                  </p:oleObj>
                </mc:Fallback>
              </mc:AlternateContent>
            </a:graphicData>
          </a:graphic>
        </p:graphicFrame>
        <p:graphicFrame>
          <p:nvGraphicFramePr>
            <p:cNvPr id="86045" name="对象 99360"/>
            <p:cNvGraphicFramePr>
              <a:graphicFrameLocks noChangeAspect="1"/>
            </p:cNvGraphicFramePr>
            <p:nvPr/>
          </p:nvGraphicFramePr>
          <p:xfrm>
            <a:off x="4141" y="241"/>
            <a:ext cx="154" cy="263"/>
          </p:xfrm>
          <a:graphic>
            <a:graphicData uri="http://schemas.openxmlformats.org/presentationml/2006/ole">
              <mc:AlternateContent xmlns:mc="http://schemas.openxmlformats.org/markup-compatibility/2006">
                <mc:Choice xmlns:v="urn:schemas-microsoft-com:vml" Requires="v">
                  <p:oleObj spid="_x0000_s3492" name="" r:id="rId16" imgW="173355" imgH="292735" progId="">
                    <p:embed/>
                  </p:oleObj>
                </mc:Choice>
                <mc:Fallback>
                  <p:oleObj name="" r:id="rId16" imgW="173355" imgH="292735" progId="">
                    <p:embed/>
                    <p:pic>
                      <p:nvPicPr>
                        <p:cNvPr id="0" name="图片 3491"/>
                        <p:cNvPicPr/>
                        <p:nvPr/>
                      </p:nvPicPr>
                      <p:blipFill>
                        <a:blip r:embed="rId12"/>
                        <a:stretch>
                          <a:fillRect/>
                        </a:stretch>
                      </p:blipFill>
                      <p:spPr>
                        <a:xfrm>
                          <a:off x="4141" y="241"/>
                          <a:ext cx="154" cy="263"/>
                        </a:xfrm>
                        <a:prstGeom prst="rect">
                          <a:avLst/>
                        </a:prstGeom>
                        <a:noFill/>
                        <a:ln w="38100">
                          <a:noFill/>
                          <a:miter/>
                        </a:ln>
                      </p:spPr>
                    </p:pic>
                  </p:oleObj>
                </mc:Fallback>
              </mc:AlternateContent>
            </a:graphicData>
          </a:graphic>
        </p:graphicFrame>
        <p:graphicFrame>
          <p:nvGraphicFramePr>
            <p:cNvPr id="86046" name="对象 99361"/>
            <p:cNvGraphicFramePr>
              <a:graphicFrameLocks noChangeAspect="1"/>
            </p:cNvGraphicFramePr>
            <p:nvPr/>
          </p:nvGraphicFramePr>
          <p:xfrm>
            <a:off x="2564" y="251"/>
            <a:ext cx="118" cy="250"/>
          </p:xfrm>
          <a:graphic>
            <a:graphicData uri="http://schemas.openxmlformats.org/presentationml/2006/ole">
              <mc:AlternateContent xmlns:mc="http://schemas.openxmlformats.org/markup-compatibility/2006">
                <mc:Choice xmlns:v="urn:schemas-microsoft-com:vml" Requires="v">
                  <p:oleObj spid="_x0000_s3499" name="" r:id="rId17" imgW="133985" imgH="281305" progId="">
                    <p:embed/>
                  </p:oleObj>
                </mc:Choice>
                <mc:Fallback>
                  <p:oleObj name="" r:id="rId17" imgW="133985" imgH="281305" progId="">
                    <p:embed/>
                    <p:pic>
                      <p:nvPicPr>
                        <p:cNvPr id="0" name="图片 3498"/>
                        <p:cNvPicPr/>
                        <p:nvPr/>
                      </p:nvPicPr>
                      <p:blipFill>
                        <a:blip r:embed="rId14"/>
                        <a:stretch>
                          <a:fillRect/>
                        </a:stretch>
                      </p:blipFill>
                      <p:spPr>
                        <a:xfrm>
                          <a:off x="2564" y="251"/>
                          <a:ext cx="118" cy="250"/>
                        </a:xfrm>
                        <a:prstGeom prst="rect">
                          <a:avLst/>
                        </a:prstGeom>
                        <a:noFill/>
                        <a:ln w="38100">
                          <a:noFill/>
                          <a:miter/>
                        </a:ln>
                      </p:spPr>
                    </p:pic>
                  </p:oleObj>
                </mc:Fallback>
              </mc:AlternateContent>
            </a:graphicData>
          </a:graphic>
        </p:graphicFrame>
        <p:graphicFrame>
          <p:nvGraphicFramePr>
            <p:cNvPr id="86047" name="对象 99362"/>
            <p:cNvGraphicFramePr>
              <a:graphicFrameLocks noChangeAspect="1"/>
            </p:cNvGraphicFramePr>
            <p:nvPr/>
          </p:nvGraphicFramePr>
          <p:xfrm>
            <a:off x="3698" y="0"/>
            <a:ext cx="118" cy="250"/>
          </p:xfrm>
          <a:graphic>
            <a:graphicData uri="http://schemas.openxmlformats.org/presentationml/2006/ole">
              <mc:AlternateContent xmlns:mc="http://schemas.openxmlformats.org/markup-compatibility/2006">
                <mc:Choice xmlns:v="urn:schemas-microsoft-com:vml" Requires="v">
                  <p:oleObj spid="_x0000_s3493" name="" r:id="rId18" imgW="133985" imgH="281305" progId="">
                    <p:embed/>
                  </p:oleObj>
                </mc:Choice>
                <mc:Fallback>
                  <p:oleObj name="" r:id="rId18" imgW="133985" imgH="281305" progId="">
                    <p:embed/>
                    <p:pic>
                      <p:nvPicPr>
                        <p:cNvPr id="0" name="图片 3492"/>
                        <p:cNvPicPr/>
                        <p:nvPr/>
                      </p:nvPicPr>
                      <p:blipFill>
                        <a:blip r:embed="rId14"/>
                        <a:stretch>
                          <a:fillRect/>
                        </a:stretch>
                      </p:blipFill>
                      <p:spPr>
                        <a:xfrm>
                          <a:off x="3698" y="0"/>
                          <a:ext cx="118" cy="250"/>
                        </a:xfrm>
                        <a:prstGeom prst="rect">
                          <a:avLst/>
                        </a:prstGeom>
                        <a:noFill/>
                        <a:ln w="38100">
                          <a:noFill/>
                          <a:miter/>
                        </a:ln>
                      </p:spPr>
                    </p:pic>
                  </p:oleObj>
                </mc:Fallback>
              </mc:AlternateContent>
            </a:graphicData>
          </a:graphic>
        </p:graphicFrame>
      </p:grpSp>
      <p:sp>
        <p:nvSpPr>
          <p:cNvPr id="99367" name="椭圆形标注 99366"/>
          <p:cNvSpPr/>
          <p:nvPr/>
        </p:nvSpPr>
        <p:spPr>
          <a:xfrm>
            <a:off x="6932613" y="2870200"/>
            <a:ext cx="2178050" cy="717550"/>
          </a:xfrm>
          <a:prstGeom prst="wedgeEllipseCallout">
            <a:avLst>
              <a:gd name="adj1" fmla="val -86222"/>
              <a:gd name="adj2" fmla="val -103310"/>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en-US" sz="2000" dirty="0">
                <a:solidFill>
                  <a:schemeClr val="tx1"/>
                </a:solidFill>
                <a:latin typeface="Times New Roman" panose="02020603050405020304" pitchFamily="18" charset="0"/>
              </a:rPr>
              <a:t>相量形式的欧姆定律</a:t>
            </a:r>
            <a:endParaRPr lang="zh-CN" altLang="en-US" sz="2000" dirty="0">
              <a:solidFill>
                <a:schemeClr val="tx1"/>
              </a:solidFill>
              <a:latin typeface="Times New Roman" panose="02020603050405020304" pitchFamily="18" charset="0"/>
            </a:endParaRPr>
          </a:p>
        </p:txBody>
      </p:sp>
      <p:grpSp>
        <p:nvGrpSpPr>
          <p:cNvPr id="7" name="组合 99367"/>
          <p:cNvGrpSpPr/>
          <p:nvPr/>
        </p:nvGrpSpPr>
        <p:grpSpPr>
          <a:xfrm>
            <a:off x="73025" y="2678113"/>
            <a:ext cx="4186873" cy="652462"/>
            <a:chOff x="0" y="0"/>
            <a:chExt cx="6593" cy="1026"/>
          </a:xfrm>
        </p:grpSpPr>
        <p:sp>
          <p:nvSpPr>
            <p:cNvPr id="86034" name="圆角矩形标注 99368"/>
            <p:cNvSpPr/>
            <p:nvPr/>
          </p:nvSpPr>
          <p:spPr>
            <a:xfrm flipH="1">
              <a:off x="0" y="0"/>
              <a:ext cx="5082" cy="1026"/>
            </a:xfrm>
            <a:prstGeom prst="wedgeRoundRectCallout">
              <a:avLst>
                <a:gd name="adj1" fmla="val -75380"/>
                <a:gd name="adj2" fmla="val -85667"/>
                <a:gd name="adj3" fmla="val 16667"/>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endParaRPr lang="zh-CN" altLang="en-US" sz="2400" b="0" dirty="0">
                <a:latin typeface="Times New Roman" panose="02020603050405020304" pitchFamily="18" charset="0"/>
              </a:endParaRPr>
            </a:p>
          </p:txBody>
        </p:sp>
        <p:sp>
          <p:nvSpPr>
            <p:cNvPr id="86035" name="文本框 99369"/>
            <p:cNvSpPr txBox="1"/>
            <p:nvPr/>
          </p:nvSpPr>
          <p:spPr>
            <a:xfrm>
              <a:off x="0" y="15"/>
              <a:ext cx="6593" cy="627"/>
            </a:xfrm>
            <a:prstGeom prst="rect">
              <a:avLst/>
            </a:prstGeom>
            <a:noFill/>
            <a:ln w="9525">
              <a:noFill/>
            </a:ln>
          </p:spPr>
          <p:txBody>
            <a:bodyPr>
              <a:spAutoFit/>
            </a:bodyPr>
            <a:p>
              <a:pPr eaLnBrk="1" hangingPunct="1"/>
              <a:r>
                <a:rPr lang="zh-CN" altLang="en-US" sz="2000" dirty="0">
                  <a:solidFill>
                    <a:schemeClr val="tx1"/>
                  </a:solidFill>
                  <a:latin typeface="Times New Roman" panose="02020603050405020304" pitchFamily="18" charset="0"/>
                </a:rPr>
                <a:t>电压电流均取关联参考方向</a:t>
              </a:r>
              <a:endParaRPr lang="zh-CN" altLang="en-US" sz="2000" dirty="0">
                <a:solidFill>
                  <a:schemeClr val="tx1"/>
                </a:solidFill>
                <a:latin typeface="Times New Roman" panose="02020603050405020304" pitchFamily="18" charset="0"/>
              </a:endParaRPr>
            </a:p>
          </p:txBody>
        </p:sp>
      </p:grpSp>
      <p:sp>
        <p:nvSpPr>
          <p:cNvPr id="86029"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a:fld id="{9A0DB2DC-4C9A-4742-B13C-FB6460FD3503}" type="slidenum">
              <a:rPr lang="en-US" altLang="en-US" sz="1400" b="0" dirty="0"/>
            </a:fld>
            <a:endParaRPr lang="en-US" altLang="en-US" sz="1400" b="0" dirty="0"/>
          </a:p>
        </p:txBody>
      </p:sp>
      <p:sp>
        <p:nvSpPr>
          <p:cNvPr id="86030" name="矩形 43"/>
          <p:cNvSpPr/>
          <p:nvPr/>
        </p:nvSpPr>
        <p:spPr>
          <a:xfrm>
            <a:off x="73025" y="1214438"/>
            <a:ext cx="2032000" cy="461962"/>
          </a:xfrm>
          <a:prstGeom prst="rect">
            <a:avLst/>
          </a:prstGeom>
          <a:noFill/>
          <a:ln w="9525">
            <a:noFill/>
          </a:ln>
        </p:spPr>
        <p:txBody>
          <a:bodyPr wrap="none">
            <a:spAutoFit/>
          </a:bodyPr>
          <a:p>
            <a:pPr algn="ctr"/>
            <a:r>
              <a:rPr lang="zh-CN" altLang="en-US" sz="2400" b="0" dirty="0">
                <a:solidFill>
                  <a:srgbClr val="0033CC"/>
                </a:solidFill>
                <a:latin typeface="Times New Roman" panose="02020603050405020304" pitchFamily="18" charset="0"/>
              </a:rPr>
              <a:t>瞬时值表达式</a:t>
            </a:r>
            <a:endParaRPr lang="zh-CN" altLang="en-US" sz="2400" b="0" dirty="0">
              <a:solidFill>
                <a:srgbClr val="0033CC"/>
              </a:solidFill>
              <a:latin typeface="Times New Roman" panose="02020603050405020304" pitchFamily="18" charset="0"/>
            </a:endParaRPr>
          </a:p>
        </p:txBody>
      </p:sp>
      <p:sp>
        <p:nvSpPr>
          <p:cNvPr id="86031" name="矩形 44"/>
          <p:cNvSpPr/>
          <p:nvPr/>
        </p:nvSpPr>
        <p:spPr>
          <a:xfrm>
            <a:off x="363538" y="1931988"/>
            <a:ext cx="800100" cy="461962"/>
          </a:xfrm>
          <a:prstGeom prst="rect">
            <a:avLst/>
          </a:prstGeom>
          <a:noFill/>
          <a:ln w="9525">
            <a:noFill/>
          </a:ln>
        </p:spPr>
        <p:txBody>
          <a:bodyPr>
            <a:spAutoFit/>
          </a:bodyPr>
          <a:p>
            <a:pPr algn="ctr"/>
            <a:r>
              <a:rPr lang="zh-CN" altLang="en-US" sz="2400" b="0" dirty="0">
                <a:solidFill>
                  <a:srgbClr val="0033CC"/>
                </a:solidFill>
                <a:latin typeface="Times New Roman" panose="02020603050405020304" pitchFamily="18" charset="0"/>
              </a:rPr>
              <a:t>相量</a:t>
            </a:r>
            <a:endParaRPr lang="zh-CN" altLang="en-US" sz="2400" b="0" dirty="0">
              <a:solidFill>
                <a:srgbClr val="0033CC"/>
              </a:solidFill>
              <a:latin typeface="Times New Roman" panose="02020603050405020304" pitchFamily="18" charset="0"/>
            </a:endParaRPr>
          </a:p>
        </p:txBody>
      </p:sp>
      <p:sp>
        <p:nvSpPr>
          <p:cNvPr id="86032" name="矩形 45"/>
          <p:cNvSpPr/>
          <p:nvPr/>
        </p:nvSpPr>
        <p:spPr>
          <a:xfrm>
            <a:off x="473075" y="3746500"/>
            <a:ext cx="800100" cy="461963"/>
          </a:xfrm>
          <a:prstGeom prst="rect">
            <a:avLst/>
          </a:prstGeom>
          <a:noFill/>
          <a:ln w="9525">
            <a:noFill/>
          </a:ln>
        </p:spPr>
        <p:txBody>
          <a:bodyPr wrap="none">
            <a:spAutoFit/>
          </a:bodyPr>
          <a:p>
            <a:pPr algn="ctr"/>
            <a:r>
              <a:rPr lang="zh-CN" altLang="en-US" sz="2400" b="0" dirty="0">
                <a:solidFill>
                  <a:srgbClr val="0033CC"/>
                </a:solidFill>
                <a:latin typeface="Times New Roman" panose="02020603050405020304" pitchFamily="18" charset="0"/>
              </a:rPr>
              <a:t>相位</a:t>
            </a:r>
            <a:endParaRPr lang="zh-CN" altLang="en-US" sz="2400" b="0" dirty="0">
              <a:solidFill>
                <a:srgbClr val="0033CC"/>
              </a:solidFill>
              <a:latin typeface="Times New Roman" panose="02020603050405020304" pitchFamily="18" charset="0"/>
            </a:endParaRPr>
          </a:p>
        </p:txBody>
      </p:sp>
      <p:sp>
        <p:nvSpPr>
          <p:cNvPr id="86033" name="矩形 46"/>
          <p:cNvSpPr/>
          <p:nvPr/>
        </p:nvSpPr>
        <p:spPr>
          <a:xfrm>
            <a:off x="331788" y="4514850"/>
            <a:ext cx="1108075" cy="461963"/>
          </a:xfrm>
          <a:prstGeom prst="rect">
            <a:avLst/>
          </a:prstGeom>
          <a:noFill/>
          <a:ln w="9525">
            <a:noFill/>
          </a:ln>
        </p:spPr>
        <p:txBody>
          <a:bodyPr wrap="none">
            <a:spAutoFit/>
          </a:bodyPr>
          <a:p>
            <a:pPr algn="ctr"/>
            <a:r>
              <a:rPr lang="zh-CN" altLang="en-US" sz="2400" b="0" dirty="0">
                <a:solidFill>
                  <a:srgbClr val="0033CC"/>
                </a:solidFill>
                <a:latin typeface="Times New Roman" panose="02020603050405020304" pitchFamily="18" charset="0"/>
              </a:rPr>
              <a:t>有效值</a:t>
            </a:r>
            <a:endParaRPr lang="zh-CN" altLang="en-US" sz="2400" b="0" dirty="0">
              <a:solidFill>
                <a:srgbClr val="0033CC"/>
              </a:solidFill>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936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67" grpId="0" bldLvl="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98306" name="对象 98305"/>
          <p:cNvGraphicFramePr>
            <a:graphicFrameLocks noChangeAspect="1"/>
          </p:cNvGraphicFramePr>
          <p:nvPr/>
        </p:nvGraphicFramePr>
        <p:xfrm>
          <a:off x="457200" y="1471613"/>
          <a:ext cx="2646363" cy="2054225"/>
        </p:xfrm>
        <a:graphic>
          <a:graphicData uri="http://schemas.openxmlformats.org/presentationml/2006/ole">
            <mc:AlternateContent xmlns:mc="http://schemas.openxmlformats.org/markup-compatibility/2006">
              <mc:Choice xmlns:v="urn:schemas-microsoft-com:vml" Requires="v">
                <p:oleObj spid="_x0000_s3500" name="" r:id="rId1" imgW="2651760" imgH="2054225" progId="Visio.Drawing.11">
                  <p:embed/>
                </p:oleObj>
              </mc:Choice>
              <mc:Fallback>
                <p:oleObj name="" r:id="rId1" imgW="2651760" imgH="2054225" progId="Visio.Drawing.11">
                  <p:embed/>
                  <p:pic>
                    <p:nvPicPr>
                      <p:cNvPr id="0" name="图片 3499"/>
                      <p:cNvPicPr/>
                      <p:nvPr/>
                    </p:nvPicPr>
                    <p:blipFill>
                      <a:blip r:embed="rId2"/>
                      <a:stretch>
                        <a:fillRect/>
                      </a:stretch>
                    </p:blipFill>
                    <p:spPr>
                      <a:xfrm>
                        <a:off x="457200" y="1471613"/>
                        <a:ext cx="2646363" cy="2054225"/>
                      </a:xfrm>
                      <a:prstGeom prst="rect">
                        <a:avLst/>
                      </a:prstGeom>
                      <a:noFill/>
                      <a:ln w="38100">
                        <a:noFill/>
                        <a:miter/>
                      </a:ln>
                    </p:spPr>
                  </p:pic>
                </p:oleObj>
              </mc:Fallback>
            </mc:AlternateContent>
          </a:graphicData>
        </a:graphic>
      </p:graphicFrame>
      <p:sp>
        <p:nvSpPr>
          <p:cNvPr id="98307" name="文本框 98306"/>
          <p:cNvSpPr txBox="1"/>
          <p:nvPr/>
        </p:nvSpPr>
        <p:spPr>
          <a:xfrm>
            <a:off x="457200" y="3871913"/>
            <a:ext cx="4079875" cy="457200"/>
          </a:xfrm>
          <a:prstGeom prst="rect">
            <a:avLst/>
          </a:prstGeom>
          <a:noFill/>
          <a:ln w="9525">
            <a:noFill/>
          </a:ln>
        </p:spPr>
        <p:txBody>
          <a:bodyPr wrap="none">
            <a:spAutoFit/>
          </a:bodyPr>
          <a:p>
            <a:pPr eaLnBrk="1" hangingPunct="1"/>
            <a:r>
              <a:rPr lang="en-US" altLang="zh-CN" sz="2400" dirty="0">
                <a:latin typeface="Times New Roman" panose="02020603050405020304" pitchFamily="18" charset="0"/>
              </a:rPr>
              <a:t>VCCS</a:t>
            </a:r>
            <a:r>
              <a:rPr lang="zh-CN" altLang="en-US" sz="2400" dirty="0">
                <a:latin typeface="Times New Roman" panose="02020603050405020304" pitchFamily="18" charset="0"/>
              </a:rPr>
              <a:t>（电压控制的电流源）</a:t>
            </a:r>
            <a:endParaRPr lang="zh-CN" altLang="en-US" sz="2400" dirty="0">
              <a:latin typeface="Times New Roman" panose="02020603050405020304" pitchFamily="18" charset="0"/>
            </a:endParaRPr>
          </a:p>
        </p:txBody>
      </p:sp>
      <p:graphicFrame>
        <p:nvGraphicFramePr>
          <p:cNvPr id="98308" name="对象 98307"/>
          <p:cNvGraphicFramePr>
            <a:graphicFrameLocks noChangeAspect="1"/>
          </p:cNvGraphicFramePr>
          <p:nvPr/>
        </p:nvGraphicFramePr>
        <p:xfrm>
          <a:off x="1085850" y="4773613"/>
          <a:ext cx="1509713" cy="625475"/>
        </p:xfrm>
        <a:graphic>
          <a:graphicData uri="http://schemas.openxmlformats.org/presentationml/2006/ole">
            <mc:AlternateContent xmlns:mc="http://schemas.openxmlformats.org/markup-compatibility/2006">
              <mc:Choice xmlns:v="urn:schemas-microsoft-com:vml" Requires="v">
                <p:oleObj spid="_x0000_s3501" name="" r:id="rId3" imgW="614680" imgH="256540" progId="">
                  <p:embed/>
                </p:oleObj>
              </mc:Choice>
              <mc:Fallback>
                <p:oleObj name="" r:id="rId3" imgW="614680" imgH="256540" progId="">
                  <p:embed/>
                  <p:pic>
                    <p:nvPicPr>
                      <p:cNvPr id="0" name="图片 3500"/>
                      <p:cNvPicPr/>
                      <p:nvPr/>
                    </p:nvPicPr>
                    <p:blipFill>
                      <a:blip r:embed="rId4"/>
                      <a:stretch>
                        <a:fillRect/>
                      </a:stretch>
                    </p:blipFill>
                    <p:spPr>
                      <a:xfrm>
                        <a:off x="1085850" y="4773613"/>
                        <a:ext cx="1509713" cy="625475"/>
                      </a:xfrm>
                      <a:prstGeom prst="rect">
                        <a:avLst/>
                      </a:prstGeom>
                      <a:noFill/>
                      <a:ln w="38100">
                        <a:noFill/>
                        <a:miter/>
                      </a:ln>
                    </p:spPr>
                  </p:pic>
                </p:oleObj>
              </mc:Fallback>
            </mc:AlternateContent>
          </a:graphicData>
        </a:graphic>
      </p:graphicFrame>
      <p:sp>
        <p:nvSpPr>
          <p:cNvPr id="98309" name="文本框 98308"/>
          <p:cNvSpPr txBox="1"/>
          <p:nvPr/>
        </p:nvSpPr>
        <p:spPr>
          <a:xfrm>
            <a:off x="3103563" y="4941888"/>
            <a:ext cx="1716087" cy="457200"/>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相量形式：</a:t>
            </a:r>
            <a:endParaRPr lang="zh-CN" altLang="en-US" sz="2400" dirty="0">
              <a:latin typeface="Times New Roman" panose="02020603050405020304" pitchFamily="18" charset="0"/>
            </a:endParaRPr>
          </a:p>
        </p:txBody>
      </p:sp>
      <p:graphicFrame>
        <p:nvGraphicFramePr>
          <p:cNvPr id="98310" name="对象 98309"/>
          <p:cNvGraphicFramePr>
            <a:graphicFrameLocks noChangeAspect="1"/>
          </p:cNvGraphicFramePr>
          <p:nvPr/>
        </p:nvGraphicFramePr>
        <p:xfrm>
          <a:off x="5164138" y="4549775"/>
          <a:ext cx="1887537" cy="876300"/>
        </p:xfrm>
        <a:graphic>
          <a:graphicData uri="http://schemas.openxmlformats.org/presentationml/2006/ole">
            <mc:AlternateContent xmlns:mc="http://schemas.openxmlformats.org/markup-compatibility/2006">
              <mc:Choice xmlns:v="urn:schemas-microsoft-com:vml" Requires="v">
                <p:oleObj spid="_x0000_s3503" name="" r:id="rId5" imgW="768350" imgH="358775" progId="">
                  <p:embed/>
                </p:oleObj>
              </mc:Choice>
              <mc:Fallback>
                <p:oleObj name="" r:id="rId5" imgW="768350" imgH="358775" progId="">
                  <p:embed/>
                  <p:pic>
                    <p:nvPicPr>
                      <p:cNvPr id="0" name="图片 3502"/>
                      <p:cNvPicPr/>
                      <p:nvPr/>
                    </p:nvPicPr>
                    <p:blipFill>
                      <a:blip r:embed="rId6"/>
                      <a:stretch>
                        <a:fillRect/>
                      </a:stretch>
                    </p:blipFill>
                    <p:spPr>
                      <a:xfrm>
                        <a:off x="5164138" y="4549775"/>
                        <a:ext cx="1887537" cy="876300"/>
                      </a:xfrm>
                      <a:prstGeom prst="rect">
                        <a:avLst/>
                      </a:prstGeom>
                      <a:noFill/>
                      <a:ln w="38100">
                        <a:noFill/>
                        <a:miter/>
                      </a:ln>
                    </p:spPr>
                  </p:pic>
                </p:oleObj>
              </mc:Fallback>
            </mc:AlternateContent>
          </a:graphicData>
        </a:graphic>
      </p:graphicFrame>
      <p:graphicFrame>
        <p:nvGraphicFramePr>
          <p:cNvPr id="98311" name="对象 98310"/>
          <p:cNvGraphicFramePr>
            <a:graphicFrameLocks noChangeAspect="1"/>
          </p:cNvGraphicFramePr>
          <p:nvPr/>
        </p:nvGraphicFramePr>
        <p:xfrm>
          <a:off x="4746625" y="1471613"/>
          <a:ext cx="2925763" cy="2225675"/>
        </p:xfrm>
        <a:graphic>
          <a:graphicData uri="http://schemas.openxmlformats.org/presentationml/2006/ole">
            <mc:AlternateContent xmlns:mc="http://schemas.openxmlformats.org/markup-compatibility/2006">
              <mc:Choice xmlns:v="urn:schemas-microsoft-com:vml" Requires="v">
                <p:oleObj spid="_x0000_s3502" name="" r:id="rId7" imgW="2731135" imgH="2072640" progId="Visio.Drawing.11">
                  <p:embed/>
                </p:oleObj>
              </mc:Choice>
              <mc:Fallback>
                <p:oleObj name="" r:id="rId7" imgW="2731135" imgH="2072640" progId="Visio.Drawing.11">
                  <p:embed/>
                  <p:pic>
                    <p:nvPicPr>
                      <p:cNvPr id="0" name="图片 3501"/>
                      <p:cNvPicPr/>
                      <p:nvPr/>
                    </p:nvPicPr>
                    <p:blipFill>
                      <a:blip r:embed="rId8"/>
                      <a:stretch>
                        <a:fillRect/>
                      </a:stretch>
                    </p:blipFill>
                    <p:spPr>
                      <a:xfrm>
                        <a:off x="4746625" y="1471613"/>
                        <a:ext cx="2925763" cy="2225675"/>
                      </a:xfrm>
                      <a:prstGeom prst="rect">
                        <a:avLst/>
                      </a:prstGeom>
                      <a:noFill/>
                      <a:ln w="38100">
                        <a:noFill/>
                        <a:miter/>
                      </a:ln>
                    </p:spPr>
                  </p:pic>
                </p:oleObj>
              </mc:Fallback>
            </mc:AlternateContent>
          </a:graphicData>
        </a:graphic>
      </p:graphicFrame>
      <p:sp>
        <p:nvSpPr>
          <p:cNvPr id="98312" name="文本框 98311"/>
          <p:cNvSpPr txBox="1"/>
          <p:nvPr/>
        </p:nvSpPr>
        <p:spPr>
          <a:xfrm>
            <a:off x="5456238" y="3871913"/>
            <a:ext cx="1409700" cy="457200"/>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相量模型</a:t>
            </a:r>
            <a:endParaRPr lang="zh-CN" altLang="en-US" sz="2400" dirty="0">
              <a:latin typeface="Times New Roman" panose="02020603050405020304" pitchFamily="18" charset="0"/>
            </a:endParaRPr>
          </a:p>
        </p:txBody>
      </p:sp>
      <p:sp>
        <p:nvSpPr>
          <p:cNvPr id="98313" name="文本框 98312"/>
          <p:cNvSpPr txBox="1"/>
          <p:nvPr/>
        </p:nvSpPr>
        <p:spPr>
          <a:xfrm>
            <a:off x="552450" y="114300"/>
            <a:ext cx="4892675" cy="517525"/>
          </a:xfrm>
          <a:prstGeom prst="rect">
            <a:avLst/>
          </a:prstGeom>
          <a:noFill/>
          <a:ln w="9525">
            <a:noFill/>
          </a:ln>
        </p:spPr>
        <p:txBody>
          <a:bodyPr>
            <a:spAutoFit/>
          </a:bodyPr>
          <a:p>
            <a:pPr>
              <a:spcBef>
                <a:spcPct val="50000"/>
              </a:spcBef>
            </a:pPr>
            <a:r>
              <a:rPr lang="zh-CN" altLang="en-US" dirty="0">
                <a:latin typeface="Times New Roman" panose="02020603050405020304" pitchFamily="18" charset="0"/>
              </a:rPr>
              <a:t>四、  </a:t>
            </a:r>
            <a:r>
              <a:rPr lang="zh-CN" altLang="en-US" dirty="0">
                <a:solidFill>
                  <a:srgbClr val="2520F2"/>
                </a:solidFill>
                <a:latin typeface="Times New Roman" panose="02020603050405020304" pitchFamily="18" charset="0"/>
              </a:rPr>
              <a:t>线性受控源</a:t>
            </a:r>
            <a:r>
              <a:rPr lang="zh-CN" altLang="en-US" dirty="0">
                <a:latin typeface="Times New Roman" panose="02020603050405020304" pitchFamily="18" charset="0"/>
              </a:rPr>
              <a:t>的交流电路</a:t>
            </a:r>
            <a:endParaRPr lang="zh-CN" altLang="en-US" dirty="0">
              <a:latin typeface="Times New Roman" panose="02020603050405020304" pitchFamily="18" charset="0"/>
            </a:endParaRPr>
          </a:p>
        </p:txBody>
      </p:sp>
      <p:sp>
        <p:nvSpPr>
          <p:cNvPr id="87050"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8313"/>
                                        </p:tgtEl>
                                        <p:attrNameLst>
                                          <p:attrName>style.visibility</p:attrName>
                                        </p:attrNameLst>
                                      </p:cBhvr>
                                      <p:to>
                                        <p:strVal val="visible"/>
                                      </p:to>
                                    </p:set>
                                    <p:anim calcmode="lin" valueType="num">
                                      <p:cBhvr additive="base">
                                        <p:cTn id="7" dur="500" fill="hold"/>
                                        <p:tgtEl>
                                          <p:spTgt spid="98313"/>
                                        </p:tgtEl>
                                        <p:attrNameLst>
                                          <p:attrName>ppt_x</p:attrName>
                                        </p:attrNameLst>
                                      </p:cBhvr>
                                      <p:tavLst>
                                        <p:tav tm="0">
                                          <p:val>
                                            <p:strVal val="0-#ppt_w/2"/>
                                          </p:val>
                                        </p:tav>
                                        <p:tav tm="100000">
                                          <p:val>
                                            <p:strVal val="#ppt_x"/>
                                          </p:val>
                                        </p:tav>
                                      </p:tavLst>
                                    </p:anim>
                                    <p:anim calcmode="lin" valueType="num">
                                      <p:cBhvr additive="base">
                                        <p:cTn id="8" dur="500" fill="hold"/>
                                        <p:tgtEl>
                                          <p:spTgt spid="983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98306"/>
                                        </p:tgtEl>
                                        <p:attrNameLst>
                                          <p:attrName>style.visibility</p:attrName>
                                        </p:attrNameLst>
                                      </p:cBhvr>
                                      <p:to>
                                        <p:strVal val="visible"/>
                                      </p:to>
                                    </p:set>
                                    <p:anim calcmode="lin" valueType="num">
                                      <p:cBhvr additive="base">
                                        <p:cTn id="13" dur="500" fill="hold"/>
                                        <p:tgtEl>
                                          <p:spTgt spid="98306"/>
                                        </p:tgtEl>
                                        <p:attrNameLst>
                                          <p:attrName>ppt_x</p:attrName>
                                        </p:attrNameLst>
                                      </p:cBhvr>
                                      <p:tavLst>
                                        <p:tav tm="0">
                                          <p:val>
                                            <p:strVal val="1+#ppt_w/2"/>
                                          </p:val>
                                        </p:tav>
                                        <p:tav tm="100000">
                                          <p:val>
                                            <p:strVal val="#ppt_x"/>
                                          </p:val>
                                        </p:tav>
                                      </p:tavLst>
                                    </p:anim>
                                    <p:anim calcmode="lin" valueType="num">
                                      <p:cBhvr additive="base">
                                        <p:cTn id="14" dur="500" fill="hold"/>
                                        <p:tgtEl>
                                          <p:spTgt spid="98306"/>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98307"/>
                                        </p:tgtEl>
                                        <p:attrNameLst>
                                          <p:attrName>style.visibility</p:attrName>
                                        </p:attrNameLst>
                                      </p:cBhvr>
                                      <p:to>
                                        <p:strVal val="visible"/>
                                      </p:to>
                                    </p:set>
                                    <p:anim calcmode="lin" valueType="num">
                                      <p:cBhvr additive="base">
                                        <p:cTn id="18" dur="500" fill="hold"/>
                                        <p:tgtEl>
                                          <p:spTgt spid="98307"/>
                                        </p:tgtEl>
                                        <p:attrNameLst>
                                          <p:attrName>ppt_x</p:attrName>
                                        </p:attrNameLst>
                                      </p:cBhvr>
                                      <p:tavLst>
                                        <p:tav tm="0">
                                          <p:val>
                                            <p:strVal val="1+#ppt_w/2"/>
                                          </p:val>
                                        </p:tav>
                                        <p:tav tm="100000">
                                          <p:val>
                                            <p:strVal val="#ppt_x"/>
                                          </p:val>
                                        </p:tav>
                                      </p:tavLst>
                                    </p:anim>
                                    <p:anim calcmode="lin" valueType="num">
                                      <p:cBhvr additive="base">
                                        <p:cTn id="19" dur="500" fill="hold"/>
                                        <p:tgtEl>
                                          <p:spTgt spid="98307"/>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nodeType="clickEffect">
                                  <p:stCondLst>
                                    <p:cond delay="0"/>
                                  </p:stCondLst>
                                  <p:childTnLst>
                                    <p:set>
                                      <p:cBhvr>
                                        <p:cTn id="23" dur="1" fill="hold">
                                          <p:stCondLst>
                                            <p:cond delay="0"/>
                                          </p:stCondLst>
                                        </p:cTn>
                                        <p:tgtEl>
                                          <p:spTgt spid="98311"/>
                                        </p:tgtEl>
                                        <p:attrNameLst>
                                          <p:attrName>style.visibility</p:attrName>
                                        </p:attrNameLst>
                                      </p:cBhvr>
                                      <p:to>
                                        <p:strVal val="visible"/>
                                      </p:to>
                                    </p:set>
                                    <p:anim calcmode="lin" valueType="num">
                                      <p:cBhvr additive="base">
                                        <p:cTn id="24" dur="500" fill="hold"/>
                                        <p:tgtEl>
                                          <p:spTgt spid="98311"/>
                                        </p:tgtEl>
                                        <p:attrNameLst>
                                          <p:attrName>ppt_x</p:attrName>
                                        </p:attrNameLst>
                                      </p:cBhvr>
                                      <p:tavLst>
                                        <p:tav tm="0">
                                          <p:val>
                                            <p:strVal val="1+#ppt_w/2"/>
                                          </p:val>
                                        </p:tav>
                                        <p:tav tm="100000">
                                          <p:val>
                                            <p:strVal val="#ppt_x"/>
                                          </p:val>
                                        </p:tav>
                                      </p:tavLst>
                                    </p:anim>
                                    <p:anim calcmode="lin" valueType="num">
                                      <p:cBhvr additive="base">
                                        <p:cTn id="25" dur="500" fill="hold"/>
                                        <p:tgtEl>
                                          <p:spTgt spid="98311"/>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2" presetClass="entr" presetSubtype="2" fill="hold" grpId="0" nodeType="afterEffect">
                                  <p:stCondLst>
                                    <p:cond delay="0"/>
                                  </p:stCondLst>
                                  <p:childTnLst>
                                    <p:set>
                                      <p:cBhvr>
                                        <p:cTn id="28" dur="1" fill="hold">
                                          <p:stCondLst>
                                            <p:cond delay="0"/>
                                          </p:stCondLst>
                                        </p:cTn>
                                        <p:tgtEl>
                                          <p:spTgt spid="98312"/>
                                        </p:tgtEl>
                                        <p:attrNameLst>
                                          <p:attrName>style.visibility</p:attrName>
                                        </p:attrNameLst>
                                      </p:cBhvr>
                                      <p:to>
                                        <p:strVal val="visible"/>
                                      </p:to>
                                    </p:set>
                                    <p:anim calcmode="lin" valueType="num">
                                      <p:cBhvr additive="base">
                                        <p:cTn id="29" dur="500" fill="hold"/>
                                        <p:tgtEl>
                                          <p:spTgt spid="98312"/>
                                        </p:tgtEl>
                                        <p:attrNameLst>
                                          <p:attrName>ppt_x</p:attrName>
                                        </p:attrNameLst>
                                      </p:cBhvr>
                                      <p:tavLst>
                                        <p:tav tm="0">
                                          <p:val>
                                            <p:strVal val="1+#ppt_w/2"/>
                                          </p:val>
                                        </p:tav>
                                        <p:tav tm="100000">
                                          <p:val>
                                            <p:strVal val="#ppt_x"/>
                                          </p:val>
                                        </p:tav>
                                      </p:tavLst>
                                    </p:anim>
                                    <p:anim calcmode="lin" valueType="num">
                                      <p:cBhvr additive="base">
                                        <p:cTn id="30" dur="500" fill="hold"/>
                                        <p:tgtEl>
                                          <p:spTgt spid="98312"/>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nodeType="clickEffect">
                                  <p:stCondLst>
                                    <p:cond delay="0"/>
                                  </p:stCondLst>
                                  <p:childTnLst>
                                    <p:set>
                                      <p:cBhvr>
                                        <p:cTn id="34" dur="1" fill="hold">
                                          <p:stCondLst>
                                            <p:cond delay="0"/>
                                          </p:stCondLst>
                                        </p:cTn>
                                        <p:tgtEl>
                                          <p:spTgt spid="98308"/>
                                        </p:tgtEl>
                                        <p:attrNameLst>
                                          <p:attrName>style.visibility</p:attrName>
                                        </p:attrNameLst>
                                      </p:cBhvr>
                                      <p:to>
                                        <p:strVal val="visible"/>
                                      </p:to>
                                    </p:set>
                                    <p:anim calcmode="lin" valueType="num">
                                      <p:cBhvr additive="base">
                                        <p:cTn id="35" dur="500" fill="hold"/>
                                        <p:tgtEl>
                                          <p:spTgt spid="98308"/>
                                        </p:tgtEl>
                                        <p:attrNameLst>
                                          <p:attrName>ppt_x</p:attrName>
                                        </p:attrNameLst>
                                      </p:cBhvr>
                                      <p:tavLst>
                                        <p:tav tm="0">
                                          <p:val>
                                            <p:strVal val="1+#ppt_w/2"/>
                                          </p:val>
                                        </p:tav>
                                        <p:tav tm="100000">
                                          <p:val>
                                            <p:strVal val="#ppt_x"/>
                                          </p:val>
                                        </p:tav>
                                      </p:tavLst>
                                    </p:anim>
                                    <p:anim calcmode="lin" valueType="num">
                                      <p:cBhvr additive="base">
                                        <p:cTn id="36" dur="500" fill="hold"/>
                                        <p:tgtEl>
                                          <p:spTgt spid="98308"/>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98309"/>
                                        </p:tgtEl>
                                        <p:attrNameLst>
                                          <p:attrName>style.visibility</p:attrName>
                                        </p:attrNameLst>
                                      </p:cBhvr>
                                      <p:to>
                                        <p:strVal val="visible"/>
                                      </p:to>
                                    </p:set>
                                    <p:anim calcmode="lin" valueType="num">
                                      <p:cBhvr additive="base">
                                        <p:cTn id="41" dur="500" fill="hold"/>
                                        <p:tgtEl>
                                          <p:spTgt spid="98309"/>
                                        </p:tgtEl>
                                        <p:attrNameLst>
                                          <p:attrName>ppt_x</p:attrName>
                                        </p:attrNameLst>
                                      </p:cBhvr>
                                      <p:tavLst>
                                        <p:tav tm="0">
                                          <p:val>
                                            <p:strVal val="1+#ppt_w/2"/>
                                          </p:val>
                                        </p:tav>
                                        <p:tav tm="100000">
                                          <p:val>
                                            <p:strVal val="#ppt_x"/>
                                          </p:val>
                                        </p:tav>
                                      </p:tavLst>
                                    </p:anim>
                                    <p:anim calcmode="lin" valueType="num">
                                      <p:cBhvr additive="base">
                                        <p:cTn id="42" dur="500" fill="hold"/>
                                        <p:tgtEl>
                                          <p:spTgt spid="98309"/>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nodeType="clickEffect">
                                  <p:stCondLst>
                                    <p:cond delay="0"/>
                                  </p:stCondLst>
                                  <p:childTnLst>
                                    <p:set>
                                      <p:cBhvr>
                                        <p:cTn id="46" dur="1" fill="hold">
                                          <p:stCondLst>
                                            <p:cond delay="0"/>
                                          </p:stCondLst>
                                        </p:cTn>
                                        <p:tgtEl>
                                          <p:spTgt spid="98310"/>
                                        </p:tgtEl>
                                        <p:attrNameLst>
                                          <p:attrName>style.visibility</p:attrName>
                                        </p:attrNameLst>
                                      </p:cBhvr>
                                      <p:to>
                                        <p:strVal val="visible"/>
                                      </p:to>
                                    </p:set>
                                    <p:anim calcmode="lin" valueType="num">
                                      <p:cBhvr additive="base">
                                        <p:cTn id="47" dur="500" fill="hold"/>
                                        <p:tgtEl>
                                          <p:spTgt spid="98310"/>
                                        </p:tgtEl>
                                        <p:attrNameLst>
                                          <p:attrName>ppt_x</p:attrName>
                                        </p:attrNameLst>
                                      </p:cBhvr>
                                      <p:tavLst>
                                        <p:tav tm="0">
                                          <p:val>
                                            <p:strVal val="1+#ppt_w/2"/>
                                          </p:val>
                                        </p:tav>
                                        <p:tav tm="100000">
                                          <p:val>
                                            <p:strVal val="#ppt_x"/>
                                          </p:val>
                                        </p:tav>
                                      </p:tavLst>
                                    </p:anim>
                                    <p:anim calcmode="lin" valueType="num">
                                      <p:cBhvr additive="base">
                                        <p:cTn id="48" dur="500" fill="hold"/>
                                        <p:tgtEl>
                                          <p:spTgt spid="983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7" grpId="0"/>
      <p:bldP spid="98309" grpId="0"/>
      <p:bldP spid="98312" grpId="0"/>
      <p:bldP spid="98313"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8066" name="Rectangle 2"/>
          <p:cNvSpPr/>
          <p:nvPr/>
        </p:nvSpPr>
        <p:spPr>
          <a:xfrm>
            <a:off x="3505200" y="381000"/>
            <a:ext cx="3200400" cy="533400"/>
          </a:xfrm>
          <a:prstGeom prst="rect">
            <a:avLst/>
          </a:prstGeom>
          <a:noFill/>
          <a:ln w="9525">
            <a:noFill/>
          </a:ln>
        </p:spPr>
        <p:txBody>
          <a:bodyPr lIns="92075" tIns="46038" rIns="92075" bIns="46038" anchor="ctr" anchorCtr="0"/>
          <a:p>
            <a:pPr eaLnBrk="1" hangingPunct="1">
              <a:buClr>
                <a:schemeClr val="hlink"/>
              </a:buClr>
              <a:buFont typeface="Wingdings" panose="05000000000000000000" pitchFamily="2" charset="2"/>
            </a:pPr>
            <a:endParaRPr lang="en-US" altLang="zh-CN" sz="4800" b="0" dirty="0">
              <a:solidFill>
                <a:srgbClr val="FF0000"/>
              </a:solidFill>
              <a:latin typeface="隶书" panose="02010509060101010101" pitchFamily="49" charset="-122"/>
              <a:ea typeface="隶书" panose="02010509060101010101" pitchFamily="49" charset="-122"/>
            </a:endParaRPr>
          </a:p>
        </p:txBody>
      </p:sp>
      <p:sp>
        <p:nvSpPr>
          <p:cNvPr id="100355" name="Rectangle 3"/>
          <p:cNvSpPr/>
          <p:nvPr/>
        </p:nvSpPr>
        <p:spPr>
          <a:xfrm>
            <a:off x="381000" y="838200"/>
            <a:ext cx="7431088" cy="519113"/>
          </a:xfrm>
          <a:prstGeom prst="rect">
            <a:avLst/>
          </a:prstGeom>
          <a:noFill/>
          <a:ln w="9525">
            <a:noFill/>
            <a:miter/>
          </a:ln>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0" i="0" u="none" strike="noStrike" kern="1200" cap="none" spc="0" normalizeH="0" baseline="0" noProof="1">
                <a:ln>
                  <a:noFill/>
                </a:ln>
                <a:solidFill>
                  <a:schemeClr val="tx1"/>
                </a:solidFill>
                <a:effectLst>
                  <a:outerShdw blurRad="38100" dist="38100" dir="2700000">
                    <a:srgbClr val="FFFFFF"/>
                  </a:outerShdw>
                </a:effectLst>
                <a:uLnTx/>
                <a:uFillTx/>
                <a:latin typeface="Times New Roman" panose="02020603050405020304" pitchFamily="18" charset="0"/>
                <a:ea typeface="宋体" panose="02010600030101010101" pitchFamily="2" charset="-122"/>
                <a:cs typeface="+mn-ea"/>
              </a:rPr>
              <a:t>指出下列各式中哪些是对的，哪些是错的？</a:t>
            </a:r>
            <a:endParaRPr kumimoji="0" lang="zh-CN" altLang="en-US" sz="2800" b="0" i="0" u="none" strike="noStrike" kern="1200" cap="none" spc="0" normalizeH="0" baseline="0" noProof="1">
              <a:ln>
                <a:noFill/>
              </a:ln>
              <a:solidFill>
                <a:schemeClr val="tx1"/>
              </a:solidFill>
              <a:effectLst>
                <a:outerShdw blurRad="38100" dist="38100" dir="2700000">
                  <a:srgbClr val="FFFFFF"/>
                </a:outerShdw>
              </a:effectLst>
              <a:uLnTx/>
              <a:uFillTx/>
              <a:latin typeface="Times New Roman" panose="02020603050405020304" pitchFamily="18" charset="0"/>
              <a:ea typeface="宋体" panose="02010600030101010101" pitchFamily="2" charset="-122"/>
              <a:cs typeface="+mn-cs"/>
            </a:endParaRPr>
          </a:p>
        </p:txBody>
      </p:sp>
      <p:grpSp>
        <p:nvGrpSpPr>
          <p:cNvPr id="2" name="Group 4"/>
          <p:cNvGrpSpPr/>
          <p:nvPr/>
        </p:nvGrpSpPr>
        <p:grpSpPr>
          <a:xfrm>
            <a:off x="0" y="1371600"/>
            <a:ext cx="2819400" cy="4797425"/>
            <a:chOff x="0" y="0"/>
            <a:chExt cx="1776" cy="3022"/>
          </a:xfrm>
        </p:grpSpPr>
        <p:sp>
          <p:nvSpPr>
            <p:cNvPr id="88104" name="Rectangle 5"/>
            <p:cNvSpPr/>
            <p:nvPr/>
          </p:nvSpPr>
          <p:spPr>
            <a:xfrm>
              <a:off x="0" y="0"/>
              <a:ext cx="1776" cy="325"/>
            </a:xfrm>
            <a:prstGeom prst="rect">
              <a:avLst/>
            </a:prstGeom>
            <a:noFill/>
            <a:ln w="9525">
              <a:noFill/>
            </a:ln>
          </p:spPr>
          <p:txBody>
            <a:bodyPr lIns="90488" tIns="44450" rIns="90488" bIns="44450">
              <a:spAutoFit/>
            </a:bodyPr>
            <a:p>
              <a:pPr defTabSz="762000" eaLnBrk="1" hangingPunct="1">
                <a:spcBef>
                  <a:spcPct val="50000"/>
                </a:spcBef>
                <a:buClr>
                  <a:schemeClr val="hlink"/>
                </a:buClr>
                <a:buFont typeface="Wingdings" panose="05000000000000000000" pitchFamily="2" charset="2"/>
              </a:pPr>
              <a:r>
                <a:rPr lang="zh-CN" altLang="en-US" sz="2400" b="0" dirty="0">
                  <a:latin typeface="Times New Roman" panose="02020603050405020304" pitchFamily="18" charset="0"/>
                </a:rPr>
                <a:t>在电阻电路中：</a:t>
              </a:r>
              <a:endParaRPr lang="zh-CN" altLang="en-US" sz="2400" b="0" dirty="0">
                <a:latin typeface="Times New Roman" panose="02020603050405020304" pitchFamily="18" charset="0"/>
              </a:endParaRPr>
            </a:p>
          </p:txBody>
        </p:sp>
        <p:grpSp>
          <p:nvGrpSpPr>
            <p:cNvPr id="88105" name="Group 6"/>
            <p:cNvGrpSpPr/>
            <p:nvPr/>
          </p:nvGrpSpPr>
          <p:grpSpPr>
            <a:xfrm>
              <a:off x="288" y="326"/>
              <a:ext cx="1070" cy="2696"/>
              <a:chOff x="0" y="0"/>
              <a:chExt cx="1070" cy="2696"/>
            </a:xfrm>
          </p:grpSpPr>
          <p:graphicFrame>
            <p:nvGraphicFramePr>
              <p:cNvPr id="88106" name="对象 100358">
                <a:hlinkClick r:id="" action="ppaction://ole?verb="/>
              </p:cNvPr>
              <p:cNvGraphicFramePr/>
              <p:nvPr/>
            </p:nvGraphicFramePr>
            <p:xfrm>
              <a:off x="96" y="634"/>
              <a:ext cx="912" cy="672"/>
            </p:xfrm>
            <a:graphic>
              <a:graphicData uri="http://schemas.openxmlformats.org/presentationml/2006/ole">
                <mc:AlternateContent xmlns:mc="http://schemas.openxmlformats.org/markup-compatibility/2006">
                  <mc:Choice xmlns:v="urn:schemas-microsoft-com:vml" Requires="v">
                    <p:oleObj spid="_x0000_s3511" name="" r:id="rId1" imgW="398145" imgH="398145" progId="">
                      <p:embed/>
                    </p:oleObj>
                  </mc:Choice>
                  <mc:Fallback>
                    <p:oleObj name="" r:id="rId1" imgW="398145" imgH="398145" progId="">
                      <p:embed/>
                      <p:pic>
                        <p:nvPicPr>
                          <p:cNvPr id="0" name="图片 3510"/>
                          <p:cNvPicPr/>
                          <p:nvPr/>
                        </p:nvPicPr>
                        <p:blipFill>
                          <a:blip r:embed="rId2"/>
                          <a:stretch>
                            <a:fillRect/>
                          </a:stretch>
                        </p:blipFill>
                        <p:spPr>
                          <a:xfrm>
                            <a:off x="96" y="634"/>
                            <a:ext cx="912" cy="672"/>
                          </a:xfrm>
                          <a:prstGeom prst="rect">
                            <a:avLst/>
                          </a:prstGeom>
                          <a:noFill/>
                          <a:ln w="38100">
                            <a:noFill/>
                            <a:miter/>
                          </a:ln>
                        </p:spPr>
                      </p:pic>
                    </p:oleObj>
                  </mc:Fallback>
                </mc:AlternateContent>
              </a:graphicData>
            </a:graphic>
          </p:graphicFrame>
          <p:graphicFrame>
            <p:nvGraphicFramePr>
              <p:cNvPr id="88107" name="对象 100359">
                <a:hlinkClick r:id="" action="ppaction://ole?verb="/>
              </p:cNvPr>
              <p:cNvGraphicFramePr/>
              <p:nvPr/>
            </p:nvGraphicFramePr>
            <p:xfrm>
              <a:off x="48" y="0"/>
              <a:ext cx="1022" cy="693"/>
            </p:xfrm>
            <a:graphic>
              <a:graphicData uri="http://schemas.openxmlformats.org/presentationml/2006/ole">
                <mc:AlternateContent xmlns:mc="http://schemas.openxmlformats.org/markup-compatibility/2006">
                  <mc:Choice xmlns:v="urn:schemas-microsoft-com:vml" Requires="v">
                    <p:oleObj spid="_x0000_s3518" name="" r:id="rId3" imgW="436245" imgH="410845" progId="">
                      <p:embed/>
                    </p:oleObj>
                  </mc:Choice>
                  <mc:Fallback>
                    <p:oleObj name="" r:id="rId3" imgW="436245" imgH="410845" progId="">
                      <p:embed/>
                      <p:pic>
                        <p:nvPicPr>
                          <p:cNvPr id="0" name="图片 3517"/>
                          <p:cNvPicPr/>
                          <p:nvPr/>
                        </p:nvPicPr>
                        <p:blipFill>
                          <a:blip r:embed="rId4"/>
                          <a:stretch>
                            <a:fillRect/>
                          </a:stretch>
                        </p:blipFill>
                        <p:spPr>
                          <a:xfrm>
                            <a:off x="48" y="0"/>
                            <a:ext cx="1022" cy="693"/>
                          </a:xfrm>
                          <a:prstGeom prst="rect">
                            <a:avLst/>
                          </a:prstGeom>
                          <a:noFill/>
                          <a:ln w="38100">
                            <a:noFill/>
                            <a:miter/>
                          </a:ln>
                        </p:spPr>
                      </p:pic>
                    </p:oleObj>
                  </mc:Fallback>
                </mc:AlternateContent>
              </a:graphicData>
            </a:graphic>
          </p:graphicFrame>
          <p:graphicFrame>
            <p:nvGraphicFramePr>
              <p:cNvPr id="88108" name="对象 100360">
                <a:hlinkClick r:id="" action="ppaction://ole?verb="/>
              </p:cNvPr>
              <p:cNvGraphicFramePr/>
              <p:nvPr/>
            </p:nvGraphicFramePr>
            <p:xfrm>
              <a:off x="96" y="1258"/>
              <a:ext cx="864" cy="720"/>
            </p:xfrm>
            <a:graphic>
              <a:graphicData uri="http://schemas.openxmlformats.org/presentationml/2006/ole">
                <mc:AlternateContent xmlns:mc="http://schemas.openxmlformats.org/markup-compatibility/2006">
                  <mc:Choice xmlns:v="urn:schemas-microsoft-com:vml" Requires="v">
                    <p:oleObj spid="_x0000_s3515" name="" r:id="rId5" imgW="398145" imgH="398145" progId="">
                      <p:embed/>
                    </p:oleObj>
                  </mc:Choice>
                  <mc:Fallback>
                    <p:oleObj name="" r:id="rId5" imgW="398145" imgH="398145" progId="">
                      <p:embed/>
                      <p:pic>
                        <p:nvPicPr>
                          <p:cNvPr id="0" name="图片 3514"/>
                          <p:cNvPicPr/>
                          <p:nvPr/>
                        </p:nvPicPr>
                        <p:blipFill>
                          <a:blip r:embed="rId6"/>
                          <a:stretch>
                            <a:fillRect/>
                          </a:stretch>
                        </p:blipFill>
                        <p:spPr>
                          <a:xfrm>
                            <a:off x="96" y="1258"/>
                            <a:ext cx="864" cy="720"/>
                          </a:xfrm>
                          <a:prstGeom prst="rect">
                            <a:avLst/>
                          </a:prstGeom>
                          <a:noFill/>
                          <a:ln w="38100">
                            <a:noFill/>
                            <a:miter/>
                          </a:ln>
                        </p:spPr>
                      </p:pic>
                    </p:oleObj>
                  </mc:Fallback>
                </mc:AlternateContent>
              </a:graphicData>
            </a:graphic>
          </p:graphicFrame>
          <p:graphicFrame>
            <p:nvGraphicFramePr>
              <p:cNvPr id="88109" name="对象 100361">
                <a:hlinkClick r:id="" action="ppaction://ole?verb="/>
              </p:cNvPr>
              <p:cNvGraphicFramePr/>
              <p:nvPr/>
            </p:nvGraphicFramePr>
            <p:xfrm>
              <a:off x="0" y="1978"/>
              <a:ext cx="1022" cy="718"/>
            </p:xfrm>
            <a:graphic>
              <a:graphicData uri="http://schemas.openxmlformats.org/presentationml/2006/ole">
                <mc:AlternateContent xmlns:mc="http://schemas.openxmlformats.org/markup-compatibility/2006">
                  <mc:Choice xmlns:v="urn:schemas-microsoft-com:vml" Requires="v">
                    <p:oleObj spid="_x0000_s3516" name="" r:id="rId7" imgW="435610" imgH="487045" progId="">
                      <p:embed/>
                    </p:oleObj>
                  </mc:Choice>
                  <mc:Fallback>
                    <p:oleObj name="" r:id="rId7" imgW="435610" imgH="487045" progId="">
                      <p:embed/>
                      <p:pic>
                        <p:nvPicPr>
                          <p:cNvPr id="0" name="图片 3515"/>
                          <p:cNvPicPr/>
                          <p:nvPr/>
                        </p:nvPicPr>
                        <p:blipFill>
                          <a:blip r:embed="rId8"/>
                          <a:stretch>
                            <a:fillRect/>
                          </a:stretch>
                        </p:blipFill>
                        <p:spPr>
                          <a:xfrm>
                            <a:off x="0" y="1978"/>
                            <a:ext cx="1022" cy="718"/>
                          </a:xfrm>
                          <a:prstGeom prst="rect">
                            <a:avLst/>
                          </a:prstGeom>
                          <a:noFill/>
                          <a:ln w="38100">
                            <a:noFill/>
                            <a:miter/>
                          </a:ln>
                        </p:spPr>
                      </p:pic>
                    </p:oleObj>
                  </mc:Fallback>
                </mc:AlternateContent>
              </a:graphicData>
            </a:graphic>
          </p:graphicFrame>
        </p:grpSp>
      </p:grpSp>
      <p:sp>
        <p:nvSpPr>
          <p:cNvPr id="100363" name="Line 11"/>
          <p:cNvSpPr/>
          <p:nvPr/>
        </p:nvSpPr>
        <p:spPr>
          <a:xfrm>
            <a:off x="2514600" y="1295400"/>
            <a:ext cx="0" cy="4953000"/>
          </a:xfrm>
          <a:prstGeom prst="line">
            <a:avLst/>
          </a:prstGeom>
          <a:ln w="38100" cap="flat" cmpd="sng">
            <a:solidFill>
              <a:srgbClr val="FF0000"/>
            </a:solidFill>
            <a:prstDash val="dash"/>
            <a:headEnd type="none" w="med" len="med"/>
            <a:tailEnd type="none" w="med" len="med"/>
          </a:ln>
        </p:spPr>
      </p:sp>
      <p:grpSp>
        <p:nvGrpSpPr>
          <p:cNvPr id="4" name="Group 12"/>
          <p:cNvGrpSpPr/>
          <p:nvPr/>
        </p:nvGrpSpPr>
        <p:grpSpPr>
          <a:xfrm>
            <a:off x="2609850" y="1371600"/>
            <a:ext cx="3770313" cy="4873625"/>
            <a:chOff x="0" y="0"/>
            <a:chExt cx="2375" cy="3070"/>
          </a:xfrm>
        </p:grpSpPr>
        <p:sp>
          <p:nvSpPr>
            <p:cNvPr id="88095" name="Rectangle 13"/>
            <p:cNvSpPr/>
            <p:nvPr/>
          </p:nvSpPr>
          <p:spPr>
            <a:xfrm>
              <a:off x="84" y="0"/>
              <a:ext cx="1920" cy="325"/>
            </a:xfrm>
            <a:prstGeom prst="rect">
              <a:avLst/>
            </a:prstGeom>
            <a:noFill/>
            <a:ln w="9525">
              <a:noFill/>
            </a:ln>
          </p:spPr>
          <p:txBody>
            <a:bodyPr lIns="90488" tIns="44450" rIns="90488" bIns="44450">
              <a:spAutoFit/>
            </a:bodyPr>
            <a:p>
              <a:pPr defTabSz="762000" eaLnBrk="1" hangingPunct="1">
                <a:spcBef>
                  <a:spcPct val="50000"/>
                </a:spcBef>
                <a:buClr>
                  <a:schemeClr val="hlink"/>
                </a:buClr>
                <a:buFont typeface="Wingdings" panose="05000000000000000000" pitchFamily="2" charset="2"/>
              </a:pPr>
              <a:r>
                <a:rPr lang="zh-CN" altLang="en-US" sz="2400" b="0" dirty="0">
                  <a:latin typeface="Times New Roman" panose="02020603050405020304" pitchFamily="18" charset="0"/>
                </a:rPr>
                <a:t>在电感电路中：</a:t>
              </a:r>
              <a:endParaRPr lang="zh-CN" altLang="en-US" sz="2400" b="0" dirty="0">
                <a:latin typeface="Times New Roman" panose="02020603050405020304" pitchFamily="18" charset="0"/>
              </a:endParaRPr>
            </a:p>
          </p:txBody>
        </p:sp>
        <p:grpSp>
          <p:nvGrpSpPr>
            <p:cNvPr id="88096" name="Group 14"/>
            <p:cNvGrpSpPr>
              <a:grpSpLocks noChangeAspect="1"/>
            </p:cNvGrpSpPr>
            <p:nvPr/>
          </p:nvGrpSpPr>
          <p:grpSpPr>
            <a:xfrm>
              <a:off x="0" y="336"/>
              <a:ext cx="2375" cy="2734"/>
              <a:chOff x="0" y="0"/>
              <a:chExt cx="2375" cy="2734"/>
            </a:xfrm>
          </p:grpSpPr>
          <p:graphicFrame>
            <p:nvGraphicFramePr>
              <p:cNvPr id="88097" name="对象 100366"/>
              <p:cNvGraphicFramePr>
                <a:graphicFrameLocks noChangeAspect="1"/>
              </p:cNvGraphicFramePr>
              <p:nvPr/>
            </p:nvGraphicFramePr>
            <p:xfrm>
              <a:off x="177" y="0"/>
              <a:ext cx="616" cy="672"/>
            </p:xfrm>
            <a:graphic>
              <a:graphicData uri="http://schemas.openxmlformats.org/presentationml/2006/ole">
                <mc:AlternateContent xmlns:mc="http://schemas.openxmlformats.org/markup-compatibility/2006">
                  <mc:Choice xmlns:v="urn:schemas-microsoft-com:vml" Requires="v">
                    <p:oleObj spid="_x0000_s3510" name="" r:id="rId9" imgW="486410" imgH="435610" progId="">
                      <p:embed/>
                    </p:oleObj>
                  </mc:Choice>
                  <mc:Fallback>
                    <p:oleObj name="" r:id="rId9" imgW="486410" imgH="435610" progId="">
                      <p:embed/>
                      <p:pic>
                        <p:nvPicPr>
                          <p:cNvPr id="0" name="图片 3509"/>
                          <p:cNvPicPr/>
                          <p:nvPr/>
                        </p:nvPicPr>
                        <p:blipFill>
                          <a:blip r:embed="rId10"/>
                          <a:stretch>
                            <a:fillRect/>
                          </a:stretch>
                        </p:blipFill>
                        <p:spPr>
                          <a:xfrm>
                            <a:off x="177" y="0"/>
                            <a:ext cx="616" cy="672"/>
                          </a:xfrm>
                          <a:prstGeom prst="rect">
                            <a:avLst/>
                          </a:prstGeom>
                          <a:noFill/>
                          <a:ln w="38100">
                            <a:noFill/>
                            <a:miter/>
                          </a:ln>
                        </p:spPr>
                      </p:pic>
                    </p:oleObj>
                  </mc:Fallback>
                </mc:AlternateContent>
              </a:graphicData>
            </a:graphic>
          </p:graphicFrame>
          <p:graphicFrame>
            <p:nvGraphicFramePr>
              <p:cNvPr id="88098" name="对象 100367"/>
              <p:cNvGraphicFramePr>
                <a:graphicFrameLocks noChangeAspect="1"/>
              </p:cNvGraphicFramePr>
              <p:nvPr/>
            </p:nvGraphicFramePr>
            <p:xfrm>
              <a:off x="78" y="2058"/>
              <a:ext cx="996" cy="676"/>
            </p:xfrm>
            <a:graphic>
              <a:graphicData uri="http://schemas.openxmlformats.org/presentationml/2006/ole">
                <mc:AlternateContent xmlns:mc="http://schemas.openxmlformats.org/markup-compatibility/2006">
                  <mc:Choice xmlns:v="urn:schemas-microsoft-com:vml" Requires="v">
                    <p:oleObj spid="_x0000_s3505" name="" r:id="rId11" imgW="511175" imgH="434340" progId="">
                      <p:embed/>
                    </p:oleObj>
                  </mc:Choice>
                  <mc:Fallback>
                    <p:oleObj name="" r:id="rId11" imgW="511175" imgH="434340" progId="">
                      <p:embed/>
                      <p:pic>
                        <p:nvPicPr>
                          <p:cNvPr id="0" name="图片 3504"/>
                          <p:cNvPicPr/>
                          <p:nvPr/>
                        </p:nvPicPr>
                        <p:blipFill>
                          <a:blip r:embed="rId12"/>
                          <a:stretch>
                            <a:fillRect/>
                          </a:stretch>
                        </p:blipFill>
                        <p:spPr>
                          <a:xfrm>
                            <a:off x="78" y="2058"/>
                            <a:ext cx="996" cy="676"/>
                          </a:xfrm>
                          <a:prstGeom prst="rect">
                            <a:avLst/>
                          </a:prstGeom>
                          <a:noFill/>
                          <a:ln w="38100">
                            <a:noFill/>
                            <a:miter/>
                          </a:ln>
                        </p:spPr>
                      </p:pic>
                    </p:oleObj>
                  </mc:Fallback>
                </mc:AlternateContent>
              </a:graphicData>
            </a:graphic>
          </p:graphicFrame>
          <p:graphicFrame>
            <p:nvGraphicFramePr>
              <p:cNvPr id="88099" name="对象 100368"/>
              <p:cNvGraphicFramePr>
                <a:graphicFrameLocks noChangeAspect="1"/>
              </p:cNvGraphicFramePr>
              <p:nvPr/>
            </p:nvGraphicFramePr>
            <p:xfrm>
              <a:off x="60" y="672"/>
              <a:ext cx="985" cy="623"/>
            </p:xfrm>
            <a:graphic>
              <a:graphicData uri="http://schemas.openxmlformats.org/presentationml/2006/ole">
                <mc:AlternateContent xmlns:mc="http://schemas.openxmlformats.org/markup-compatibility/2006">
                  <mc:Choice xmlns:v="urn:schemas-microsoft-com:vml" Requires="v">
                    <p:oleObj spid="_x0000_s3508" name="" r:id="rId13" imgW="549275" imgH="434340" progId="">
                      <p:embed/>
                    </p:oleObj>
                  </mc:Choice>
                  <mc:Fallback>
                    <p:oleObj name="" r:id="rId13" imgW="549275" imgH="434340" progId="">
                      <p:embed/>
                      <p:pic>
                        <p:nvPicPr>
                          <p:cNvPr id="0" name="图片 3507"/>
                          <p:cNvPicPr/>
                          <p:nvPr/>
                        </p:nvPicPr>
                        <p:blipFill>
                          <a:blip r:embed="rId14"/>
                          <a:stretch>
                            <a:fillRect/>
                          </a:stretch>
                        </p:blipFill>
                        <p:spPr>
                          <a:xfrm>
                            <a:off x="60" y="672"/>
                            <a:ext cx="985" cy="623"/>
                          </a:xfrm>
                          <a:prstGeom prst="rect">
                            <a:avLst/>
                          </a:prstGeom>
                          <a:noFill/>
                          <a:ln w="38100">
                            <a:noFill/>
                            <a:miter/>
                          </a:ln>
                        </p:spPr>
                      </p:pic>
                    </p:oleObj>
                  </mc:Fallback>
                </mc:AlternateContent>
              </a:graphicData>
            </a:graphic>
          </p:graphicFrame>
          <p:graphicFrame>
            <p:nvGraphicFramePr>
              <p:cNvPr id="88100" name="对象 100369"/>
              <p:cNvGraphicFramePr>
                <a:graphicFrameLocks noChangeAspect="1"/>
              </p:cNvGraphicFramePr>
              <p:nvPr/>
            </p:nvGraphicFramePr>
            <p:xfrm>
              <a:off x="1236" y="51"/>
              <a:ext cx="934" cy="548"/>
            </p:xfrm>
            <a:graphic>
              <a:graphicData uri="http://schemas.openxmlformats.org/presentationml/2006/ole">
                <mc:AlternateContent xmlns:mc="http://schemas.openxmlformats.org/markup-compatibility/2006">
                  <mc:Choice xmlns:v="urn:schemas-microsoft-com:vml" Requires="v">
                    <p:oleObj spid="_x0000_s3507" name="" r:id="rId15" imgW="676910" imgH="395605" progId="">
                      <p:embed/>
                    </p:oleObj>
                  </mc:Choice>
                  <mc:Fallback>
                    <p:oleObj name="" r:id="rId15" imgW="676910" imgH="395605" progId="">
                      <p:embed/>
                      <p:pic>
                        <p:nvPicPr>
                          <p:cNvPr id="0" name="图片 3506"/>
                          <p:cNvPicPr/>
                          <p:nvPr/>
                        </p:nvPicPr>
                        <p:blipFill>
                          <a:blip r:embed="rId16"/>
                          <a:stretch>
                            <a:fillRect/>
                          </a:stretch>
                        </p:blipFill>
                        <p:spPr>
                          <a:xfrm>
                            <a:off x="1236" y="51"/>
                            <a:ext cx="934" cy="548"/>
                          </a:xfrm>
                          <a:prstGeom prst="rect">
                            <a:avLst/>
                          </a:prstGeom>
                          <a:noFill/>
                          <a:ln w="38100">
                            <a:noFill/>
                            <a:miter/>
                          </a:ln>
                        </p:spPr>
                      </p:pic>
                    </p:oleObj>
                  </mc:Fallback>
                </mc:AlternateContent>
              </a:graphicData>
            </a:graphic>
          </p:graphicFrame>
          <p:graphicFrame>
            <p:nvGraphicFramePr>
              <p:cNvPr id="88101" name="对象 100370"/>
              <p:cNvGraphicFramePr>
                <a:graphicFrameLocks noChangeAspect="1"/>
              </p:cNvGraphicFramePr>
              <p:nvPr/>
            </p:nvGraphicFramePr>
            <p:xfrm>
              <a:off x="0" y="1392"/>
              <a:ext cx="1069" cy="674"/>
            </p:xfrm>
            <a:graphic>
              <a:graphicData uri="http://schemas.openxmlformats.org/presentationml/2006/ole">
                <mc:AlternateContent xmlns:mc="http://schemas.openxmlformats.org/markup-compatibility/2006">
                  <mc:Choice xmlns:v="urn:schemas-microsoft-com:vml" Requires="v">
                    <p:oleObj spid="_x0000_s3509" name="" r:id="rId17" imgW="535940" imgH="548640" progId="">
                      <p:embed/>
                    </p:oleObj>
                  </mc:Choice>
                  <mc:Fallback>
                    <p:oleObj name="" r:id="rId17" imgW="535940" imgH="548640" progId="">
                      <p:embed/>
                      <p:pic>
                        <p:nvPicPr>
                          <p:cNvPr id="0" name="图片 3508"/>
                          <p:cNvPicPr/>
                          <p:nvPr/>
                        </p:nvPicPr>
                        <p:blipFill>
                          <a:blip r:embed="rId18"/>
                          <a:stretch>
                            <a:fillRect/>
                          </a:stretch>
                        </p:blipFill>
                        <p:spPr>
                          <a:xfrm>
                            <a:off x="0" y="1392"/>
                            <a:ext cx="1069" cy="674"/>
                          </a:xfrm>
                          <a:prstGeom prst="rect">
                            <a:avLst/>
                          </a:prstGeom>
                          <a:noFill/>
                          <a:ln w="38100">
                            <a:noFill/>
                            <a:miter/>
                          </a:ln>
                        </p:spPr>
                      </p:pic>
                    </p:oleObj>
                  </mc:Fallback>
                </mc:AlternateContent>
              </a:graphicData>
            </a:graphic>
          </p:graphicFrame>
          <p:graphicFrame>
            <p:nvGraphicFramePr>
              <p:cNvPr id="88102" name="对象 100371"/>
              <p:cNvGraphicFramePr>
                <a:graphicFrameLocks noChangeAspect="1"/>
              </p:cNvGraphicFramePr>
              <p:nvPr/>
            </p:nvGraphicFramePr>
            <p:xfrm>
              <a:off x="1248" y="621"/>
              <a:ext cx="1127" cy="647"/>
            </p:xfrm>
            <a:graphic>
              <a:graphicData uri="http://schemas.openxmlformats.org/presentationml/2006/ole">
                <mc:AlternateContent xmlns:mc="http://schemas.openxmlformats.org/markup-compatibility/2006">
                  <mc:Choice xmlns:v="urn:schemas-microsoft-com:vml" Requires="v">
                    <p:oleObj spid="_x0000_s3504" name="" r:id="rId19" imgW="586740" imgH="548640" progId="">
                      <p:embed/>
                    </p:oleObj>
                  </mc:Choice>
                  <mc:Fallback>
                    <p:oleObj name="" r:id="rId19" imgW="586740" imgH="548640" progId="">
                      <p:embed/>
                      <p:pic>
                        <p:nvPicPr>
                          <p:cNvPr id="0" name="图片 3503"/>
                          <p:cNvPicPr/>
                          <p:nvPr/>
                        </p:nvPicPr>
                        <p:blipFill>
                          <a:blip r:embed="rId20"/>
                          <a:stretch>
                            <a:fillRect/>
                          </a:stretch>
                        </p:blipFill>
                        <p:spPr>
                          <a:xfrm>
                            <a:off x="1248" y="621"/>
                            <a:ext cx="1127" cy="647"/>
                          </a:xfrm>
                          <a:prstGeom prst="rect">
                            <a:avLst/>
                          </a:prstGeom>
                          <a:noFill/>
                          <a:ln w="38100">
                            <a:noFill/>
                            <a:miter/>
                          </a:ln>
                        </p:spPr>
                      </p:pic>
                    </p:oleObj>
                  </mc:Fallback>
                </mc:AlternateContent>
              </a:graphicData>
            </a:graphic>
          </p:graphicFrame>
          <p:graphicFrame>
            <p:nvGraphicFramePr>
              <p:cNvPr id="88103" name="对象 100372"/>
              <p:cNvGraphicFramePr>
                <a:graphicFrameLocks noChangeAspect="1"/>
              </p:cNvGraphicFramePr>
              <p:nvPr/>
            </p:nvGraphicFramePr>
            <p:xfrm>
              <a:off x="1251" y="1440"/>
              <a:ext cx="1080" cy="593"/>
            </p:xfrm>
            <a:graphic>
              <a:graphicData uri="http://schemas.openxmlformats.org/presentationml/2006/ole">
                <mc:AlternateContent xmlns:mc="http://schemas.openxmlformats.org/markup-compatibility/2006">
                  <mc:Choice xmlns:v="urn:schemas-microsoft-com:vml" Requires="v">
                    <p:oleObj spid="_x0000_s3512" name="" r:id="rId21" imgW="574675" imgH="395605" progId="">
                      <p:embed/>
                    </p:oleObj>
                  </mc:Choice>
                  <mc:Fallback>
                    <p:oleObj name="" r:id="rId21" imgW="574675" imgH="395605" progId="">
                      <p:embed/>
                      <p:pic>
                        <p:nvPicPr>
                          <p:cNvPr id="0" name="图片 3511"/>
                          <p:cNvPicPr/>
                          <p:nvPr/>
                        </p:nvPicPr>
                        <p:blipFill>
                          <a:blip r:embed="rId22"/>
                          <a:stretch>
                            <a:fillRect/>
                          </a:stretch>
                        </p:blipFill>
                        <p:spPr>
                          <a:xfrm>
                            <a:off x="1251" y="1440"/>
                            <a:ext cx="1080" cy="593"/>
                          </a:xfrm>
                          <a:prstGeom prst="rect">
                            <a:avLst/>
                          </a:prstGeom>
                          <a:noFill/>
                          <a:ln w="38100">
                            <a:noFill/>
                            <a:miter/>
                          </a:ln>
                        </p:spPr>
                      </p:pic>
                    </p:oleObj>
                  </mc:Fallback>
                </mc:AlternateContent>
              </a:graphicData>
            </a:graphic>
          </p:graphicFrame>
        </p:grpSp>
      </p:grpSp>
      <p:sp>
        <p:nvSpPr>
          <p:cNvPr id="100374" name="Line 22"/>
          <p:cNvSpPr/>
          <p:nvPr/>
        </p:nvSpPr>
        <p:spPr>
          <a:xfrm>
            <a:off x="6324600" y="1447800"/>
            <a:ext cx="0" cy="4800600"/>
          </a:xfrm>
          <a:prstGeom prst="line">
            <a:avLst/>
          </a:prstGeom>
          <a:ln w="38100" cap="flat" cmpd="sng">
            <a:solidFill>
              <a:srgbClr val="FF0000"/>
            </a:solidFill>
            <a:prstDash val="dash"/>
            <a:headEnd type="none" w="med" len="med"/>
            <a:tailEnd type="none" w="med" len="med"/>
          </a:ln>
        </p:spPr>
      </p:sp>
      <p:grpSp>
        <p:nvGrpSpPr>
          <p:cNvPr id="6" name="Group 23"/>
          <p:cNvGrpSpPr/>
          <p:nvPr/>
        </p:nvGrpSpPr>
        <p:grpSpPr>
          <a:xfrm>
            <a:off x="6324600" y="1371600"/>
            <a:ext cx="2819400" cy="4443413"/>
            <a:chOff x="0" y="0"/>
            <a:chExt cx="1776" cy="2799"/>
          </a:xfrm>
        </p:grpSpPr>
        <p:sp>
          <p:nvSpPr>
            <p:cNvPr id="88090" name="Rectangle 24"/>
            <p:cNvSpPr/>
            <p:nvPr/>
          </p:nvSpPr>
          <p:spPr>
            <a:xfrm>
              <a:off x="0" y="0"/>
              <a:ext cx="1776" cy="325"/>
            </a:xfrm>
            <a:prstGeom prst="rect">
              <a:avLst/>
            </a:prstGeom>
            <a:noFill/>
            <a:ln w="9525">
              <a:noFill/>
            </a:ln>
          </p:spPr>
          <p:txBody>
            <a:bodyPr lIns="90488" tIns="44450" rIns="90488" bIns="44450">
              <a:spAutoFit/>
            </a:bodyPr>
            <a:p>
              <a:pPr defTabSz="762000" eaLnBrk="1" hangingPunct="1">
                <a:spcBef>
                  <a:spcPct val="50000"/>
                </a:spcBef>
                <a:buClr>
                  <a:schemeClr val="hlink"/>
                </a:buClr>
                <a:buFont typeface="Wingdings" panose="05000000000000000000" pitchFamily="2" charset="2"/>
              </a:pPr>
              <a:r>
                <a:rPr lang="zh-CN" altLang="en-US" sz="2400" b="0" dirty="0">
                  <a:latin typeface="Times New Roman" panose="02020603050405020304" pitchFamily="18" charset="0"/>
                </a:rPr>
                <a:t>在电容电路中：</a:t>
              </a:r>
              <a:endParaRPr lang="zh-CN" altLang="en-US" sz="2400" b="0" dirty="0">
                <a:latin typeface="Times New Roman" panose="02020603050405020304" pitchFamily="18" charset="0"/>
              </a:endParaRPr>
            </a:p>
          </p:txBody>
        </p:sp>
        <p:graphicFrame>
          <p:nvGraphicFramePr>
            <p:cNvPr id="88091" name="对象 100376"/>
            <p:cNvGraphicFramePr>
              <a:graphicFrameLocks noChangeAspect="1"/>
            </p:cNvGraphicFramePr>
            <p:nvPr/>
          </p:nvGraphicFramePr>
          <p:xfrm>
            <a:off x="192" y="528"/>
            <a:ext cx="1264" cy="336"/>
          </p:xfrm>
          <a:graphic>
            <a:graphicData uri="http://schemas.openxmlformats.org/presentationml/2006/ole">
              <mc:AlternateContent xmlns:mc="http://schemas.openxmlformats.org/markup-compatibility/2006">
                <mc:Choice xmlns:v="urn:schemas-microsoft-com:vml" Requires="v">
                  <p:oleObj spid="_x0000_s3517" name="" r:id="rId23" imgW="702310" imgH="204470" progId="">
                    <p:embed/>
                  </p:oleObj>
                </mc:Choice>
                <mc:Fallback>
                  <p:oleObj name="" r:id="rId23" imgW="702310" imgH="204470" progId="">
                    <p:embed/>
                    <p:pic>
                      <p:nvPicPr>
                        <p:cNvPr id="0" name="图片 3516"/>
                        <p:cNvPicPr/>
                        <p:nvPr/>
                      </p:nvPicPr>
                      <p:blipFill>
                        <a:blip r:embed="rId24"/>
                        <a:stretch>
                          <a:fillRect/>
                        </a:stretch>
                      </p:blipFill>
                      <p:spPr>
                        <a:xfrm>
                          <a:off x="192" y="528"/>
                          <a:ext cx="1264" cy="336"/>
                        </a:xfrm>
                        <a:prstGeom prst="rect">
                          <a:avLst/>
                        </a:prstGeom>
                        <a:noFill/>
                        <a:ln w="38100">
                          <a:noFill/>
                          <a:miter/>
                        </a:ln>
                      </p:spPr>
                    </p:pic>
                  </p:oleObj>
                </mc:Fallback>
              </mc:AlternateContent>
            </a:graphicData>
          </a:graphic>
        </p:graphicFrame>
        <p:graphicFrame>
          <p:nvGraphicFramePr>
            <p:cNvPr id="88092" name="对象 100377"/>
            <p:cNvGraphicFramePr>
              <a:graphicFrameLocks noChangeAspect="1"/>
            </p:cNvGraphicFramePr>
            <p:nvPr/>
          </p:nvGraphicFramePr>
          <p:xfrm>
            <a:off x="192" y="960"/>
            <a:ext cx="1195" cy="359"/>
          </p:xfrm>
          <a:graphic>
            <a:graphicData uri="http://schemas.openxmlformats.org/presentationml/2006/ole">
              <mc:AlternateContent xmlns:mc="http://schemas.openxmlformats.org/markup-compatibility/2006">
                <mc:Choice xmlns:v="urn:schemas-microsoft-com:vml" Requires="v">
                  <p:oleObj spid="_x0000_s3513" name="" r:id="rId25" imgW="613410" imgH="229870" progId="">
                    <p:embed/>
                  </p:oleObj>
                </mc:Choice>
                <mc:Fallback>
                  <p:oleObj name="" r:id="rId25" imgW="613410" imgH="229870" progId="">
                    <p:embed/>
                    <p:pic>
                      <p:nvPicPr>
                        <p:cNvPr id="0" name="图片 3512"/>
                        <p:cNvPicPr/>
                        <p:nvPr/>
                      </p:nvPicPr>
                      <p:blipFill>
                        <a:blip r:embed="rId26"/>
                        <a:stretch>
                          <a:fillRect/>
                        </a:stretch>
                      </p:blipFill>
                      <p:spPr>
                        <a:xfrm>
                          <a:off x="192" y="960"/>
                          <a:ext cx="1195" cy="359"/>
                        </a:xfrm>
                        <a:prstGeom prst="rect">
                          <a:avLst/>
                        </a:prstGeom>
                        <a:noFill/>
                        <a:ln w="38100">
                          <a:noFill/>
                          <a:miter/>
                        </a:ln>
                      </p:spPr>
                    </p:pic>
                  </p:oleObj>
                </mc:Fallback>
              </mc:AlternateContent>
            </a:graphicData>
          </a:graphic>
        </p:graphicFrame>
        <p:graphicFrame>
          <p:nvGraphicFramePr>
            <p:cNvPr id="88093" name="对象 100378"/>
            <p:cNvGraphicFramePr>
              <a:graphicFrameLocks noChangeAspect="1"/>
            </p:cNvGraphicFramePr>
            <p:nvPr/>
          </p:nvGraphicFramePr>
          <p:xfrm>
            <a:off x="144" y="1536"/>
            <a:ext cx="1363" cy="384"/>
          </p:xfrm>
          <a:graphic>
            <a:graphicData uri="http://schemas.openxmlformats.org/presentationml/2006/ole">
              <mc:AlternateContent xmlns:mc="http://schemas.openxmlformats.org/markup-compatibility/2006">
                <mc:Choice xmlns:v="urn:schemas-microsoft-com:vml" Requires="v">
                  <p:oleObj spid="_x0000_s3506" name="" r:id="rId27" imgW="740410" imgH="306070" progId="">
                    <p:embed/>
                  </p:oleObj>
                </mc:Choice>
                <mc:Fallback>
                  <p:oleObj name="" r:id="rId27" imgW="740410" imgH="306070" progId="">
                    <p:embed/>
                    <p:pic>
                      <p:nvPicPr>
                        <p:cNvPr id="0" name="图片 3505"/>
                        <p:cNvPicPr/>
                        <p:nvPr/>
                      </p:nvPicPr>
                      <p:blipFill>
                        <a:blip r:embed="rId28"/>
                        <a:stretch>
                          <a:fillRect/>
                        </a:stretch>
                      </p:blipFill>
                      <p:spPr>
                        <a:xfrm>
                          <a:off x="144" y="1536"/>
                          <a:ext cx="1363" cy="384"/>
                        </a:xfrm>
                        <a:prstGeom prst="rect">
                          <a:avLst/>
                        </a:prstGeom>
                        <a:noFill/>
                        <a:ln w="38100">
                          <a:noFill/>
                          <a:miter/>
                        </a:ln>
                      </p:spPr>
                    </p:pic>
                  </p:oleObj>
                </mc:Fallback>
              </mc:AlternateContent>
            </a:graphicData>
          </a:graphic>
        </p:graphicFrame>
        <p:graphicFrame>
          <p:nvGraphicFramePr>
            <p:cNvPr id="88094" name="对象 100379"/>
            <p:cNvGraphicFramePr>
              <a:graphicFrameLocks noChangeAspect="1"/>
            </p:cNvGraphicFramePr>
            <p:nvPr/>
          </p:nvGraphicFramePr>
          <p:xfrm>
            <a:off x="144" y="2064"/>
            <a:ext cx="1350" cy="735"/>
          </p:xfrm>
          <a:graphic>
            <a:graphicData uri="http://schemas.openxmlformats.org/presentationml/2006/ole">
              <mc:AlternateContent xmlns:mc="http://schemas.openxmlformats.org/markup-compatibility/2006">
                <mc:Choice xmlns:v="urn:schemas-microsoft-com:vml" Requires="v">
                  <p:oleObj spid="_x0000_s3514" name="" r:id="rId29" imgW="676275" imgH="548640" progId="">
                    <p:embed/>
                  </p:oleObj>
                </mc:Choice>
                <mc:Fallback>
                  <p:oleObj name="" r:id="rId29" imgW="676275" imgH="548640" progId="">
                    <p:embed/>
                    <p:pic>
                      <p:nvPicPr>
                        <p:cNvPr id="0" name="图片 3513"/>
                        <p:cNvPicPr/>
                        <p:nvPr/>
                      </p:nvPicPr>
                      <p:blipFill>
                        <a:blip r:embed="rId30"/>
                        <a:stretch>
                          <a:fillRect/>
                        </a:stretch>
                      </p:blipFill>
                      <p:spPr>
                        <a:xfrm>
                          <a:off x="144" y="2064"/>
                          <a:ext cx="1350" cy="735"/>
                        </a:xfrm>
                        <a:prstGeom prst="rect">
                          <a:avLst/>
                        </a:prstGeom>
                        <a:noFill/>
                        <a:ln w="38100">
                          <a:noFill/>
                          <a:miter/>
                        </a:ln>
                      </p:spPr>
                    </p:pic>
                  </p:oleObj>
                </mc:Fallback>
              </mc:AlternateContent>
            </a:graphicData>
          </a:graphic>
        </p:graphicFrame>
      </p:grpSp>
      <p:sp>
        <p:nvSpPr>
          <p:cNvPr id="100381" name="Text Box 29"/>
          <p:cNvSpPr txBox="1"/>
          <p:nvPr/>
        </p:nvSpPr>
        <p:spPr>
          <a:xfrm>
            <a:off x="304800" y="381000"/>
            <a:ext cx="2179638" cy="519113"/>
          </a:xfrm>
          <a:prstGeom prst="rect">
            <a:avLst/>
          </a:prstGeom>
          <a:noFill/>
          <a:ln w="9525">
            <a:noFill/>
            <a:miter/>
          </a:ln>
        </p:spPr>
        <p:txBody>
          <a:bodyPr>
            <a:spAutoFit/>
          </a:bodyPr>
          <a:lstStyle/>
          <a:p>
            <a:pPr marR="0" defTabSz="914400" eaLnBrk="1" hangingPunct="1">
              <a:buClrTx/>
              <a:buSzTx/>
              <a:buFont typeface="Arial" panose="020B0604020202020204" pitchFamily="34" charset="0"/>
              <a:buNone/>
              <a:defRPr/>
            </a:pPr>
            <a:r>
              <a:rPr kumimoji="0" lang="en-US" altLang="x-none" b="0" kern="1200" cap="none" spc="0" normalizeH="0" baseline="0" noProof="1">
                <a:solidFill>
                  <a:srgbClr val="CC0000"/>
                </a:solidFill>
                <a:effectLst>
                  <a:outerShdw blurRad="38100" dist="38100" dir="2700000">
                    <a:srgbClr val="000000"/>
                  </a:outerShdw>
                </a:effectLst>
                <a:latin typeface="Times New Roman" panose="02020603050405020304" pitchFamily="18" charset="0"/>
                <a:ea typeface="幼圆" panose="02010509060101010101" pitchFamily="49" charset="-122"/>
                <a:cs typeface="+mn-ea"/>
              </a:rPr>
              <a:t>【</a:t>
            </a:r>
            <a:r>
              <a:rPr kumimoji="0" lang="zh-CN" altLang="en-US" b="0" kern="1200" cap="none" spc="0" normalizeH="0" baseline="0" noProof="1">
                <a:solidFill>
                  <a:srgbClr val="CC0000"/>
                </a:solidFill>
                <a:effectLst>
                  <a:outerShdw blurRad="38100" dist="38100" dir="2700000">
                    <a:srgbClr val="000000"/>
                  </a:outerShdw>
                </a:effectLst>
                <a:latin typeface="Times New Roman" panose="02020603050405020304" pitchFamily="18" charset="0"/>
                <a:ea typeface="幼圆" panose="02010509060101010101" pitchFamily="49" charset="-122"/>
                <a:cs typeface="+mn-ea"/>
              </a:rPr>
              <a:t>练习</a:t>
            </a:r>
            <a:r>
              <a:rPr kumimoji="0" lang="en-US" altLang="x-none" b="0" kern="1200" cap="none" spc="0" normalizeH="0" baseline="0" noProof="1">
                <a:solidFill>
                  <a:srgbClr val="CC0000"/>
                </a:solidFill>
                <a:effectLst>
                  <a:outerShdw blurRad="38100" dist="38100" dir="2700000">
                    <a:srgbClr val="000000"/>
                  </a:outerShdw>
                </a:effectLst>
                <a:latin typeface="Times New Roman" panose="02020603050405020304" pitchFamily="18" charset="0"/>
                <a:ea typeface="幼圆" panose="02010509060101010101" pitchFamily="49" charset="-122"/>
                <a:cs typeface="+mn-ea"/>
              </a:rPr>
              <a:t>】</a:t>
            </a:r>
            <a:endParaRPr kumimoji="0" lang="en-US" altLang="x-none" b="0" kern="1200" cap="none" spc="0" normalizeH="0" baseline="0" noProof="1">
              <a:solidFill>
                <a:srgbClr val="CC0000"/>
              </a:solidFill>
              <a:effectLst>
                <a:outerShdw blurRad="38100" dist="38100" dir="2700000">
                  <a:srgbClr val="000000"/>
                </a:outerShdw>
              </a:effectLst>
              <a:latin typeface="Times New Roman" panose="02020603050405020304" pitchFamily="18" charset="0"/>
              <a:ea typeface="幼圆" panose="02010509060101010101" pitchFamily="49" charset="-122"/>
              <a:cs typeface="+mn-cs"/>
            </a:endParaRPr>
          </a:p>
        </p:txBody>
      </p:sp>
      <p:sp>
        <p:nvSpPr>
          <p:cNvPr id="100382" name="Text Box 30"/>
          <p:cNvSpPr txBox="1"/>
          <p:nvPr/>
        </p:nvSpPr>
        <p:spPr>
          <a:xfrm>
            <a:off x="755650" y="2060575"/>
            <a:ext cx="503238" cy="823913"/>
          </a:xfrm>
          <a:prstGeom prst="rect">
            <a:avLst/>
          </a:prstGeom>
          <a:noFill/>
          <a:ln w="9525">
            <a:noFill/>
          </a:ln>
        </p:spPr>
        <p:txBody>
          <a:bodyPr>
            <a:spAutoFit/>
          </a:bodyPr>
          <a:p>
            <a:pPr eaLnBrk="1" hangingPunct="1">
              <a:spcBef>
                <a:spcPct val="50000"/>
              </a:spcBef>
              <a:buClr>
                <a:schemeClr val="hlink"/>
              </a:buClr>
              <a:buFont typeface="Wingdings" panose="05000000000000000000" pitchFamily="2" charset="2"/>
            </a:pPr>
            <a:r>
              <a:rPr lang="en-US" altLang="zh-CN" sz="4800" b="0" dirty="0">
                <a:solidFill>
                  <a:srgbClr val="FF0000"/>
                </a:solidFill>
                <a:latin typeface="Times New Roman" panose="02020603050405020304" pitchFamily="18" charset="0"/>
              </a:rPr>
              <a:t>√</a:t>
            </a:r>
            <a:endParaRPr lang="en-US" altLang="zh-CN" sz="4800" b="0" dirty="0">
              <a:solidFill>
                <a:srgbClr val="FF0000"/>
              </a:solidFill>
              <a:latin typeface="Times New Roman" panose="02020603050405020304" pitchFamily="18" charset="0"/>
            </a:endParaRPr>
          </a:p>
        </p:txBody>
      </p:sp>
      <p:sp>
        <p:nvSpPr>
          <p:cNvPr id="100383" name="Text Box 31"/>
          <p:cNvSpPr txBox="1"/>
          <p:nvPr/>
        </p:nvSpPr>
        <p:spPr>
          <a:xfrm>
            <a:off x="755650" y="2997200"/>
            <a:ext cx="647700" cy="762000"/>
          </a:xfrm>
          <a:prstGeom prst="rect">
            <a:avLst/>
          </a:prstGeom>
          <a:noFill/>
          <a:ln w="9525">
            <a:noFill/>
          </a:ln>
        </p:spPr>
        <p:txBody>
          <a:bodyPr>
            <a:spAutoFit/>
          </a:bodyPr>
          <a:p>
            <a:pPr eaLnBrk="1" hangingPunct="1">
              <a:spcBef>
                <a:spcPct val="50000"/>
              </a:spcBef>
              <a:buClr>
                <a:schemeClr val="hlink"/>
              </a:buClr>
              <a:buFont typeface="Wingdings" panose="05000000000000000000" pitchFamily="2" charset="2"/>
            </a:pPr>
            <a:r>
              <a:rPr lang="en-US" altLang="zh-CN" sz="4400" b="0" dirty="0">
                <a:solidFill>
                  <a:srgbClr val="FF0000"/>
                </a:solidFill>
                <a:latin typeface="Times New Roman" panose="02020603050405020304" pitchFamily="18" charset="0"/>
              </a:rPr>
              <a:t>×</a:t>
            </a:r>
            <a:endParaRPr lang="en-US" altLang="zh-CN" sz="4400" b="0" dirty="0">
              <a:solidFill>
                <a:srgbClr val="FF0000"/>
              </a:solidFill>
              <a:latin typeface="Times New Roman" panose="02020603050405020304" pitchFamily="18" charset="0"/>
            </a:endParaRPr>
          </a:p>
        </p:txBody>
      </p:sp>
      <p:sp>
        <p:nvSpPr>
          <p:cNvPr id="100384" name="Text Box 32"/>
          <p:cNvSpPr txBox="1"/>
          <p:nvPr/>
        </p:nvSpPr>
        <p:spPr>
          <a:xfrm>
            <a:off x="684213" y="4076700"/>
            <a:ext cx="503237" cy="823913"/>
          </a:xfrm>
          <a:prstGeom prst="rect">
            <a:avLst/>
          </a:prstGeom>
          <a:noFill/>
          <a:ln w="9525">
            <a:noFill/>
          </a:ln>
        </p:spPr>
        <p:txBody>
          <a:bodyPr>
            <a:spAutoFit/>
          </a:bodyPr>
          <a:p>
            <a:pPr eaLnBrk="1" hangingPunct="1">
              <a:spcBef>
                <a:spcPct val="50000"/>
              </a:spcBef>
              <a:buClr>
                <a:schemeClr val="hlink"/>
              </a:buClr>
              <a:buFont typeface="Wingdings" panose="05000000000000000000" pitchFamily="2" charset="2"/>
            </a:pPr>
            <a:r>
              <a:rPr lang="en-US" altLang="zh-CN" sz="4800" b="0" dirty="0">
                <a:solidFill>
                  <a:srgbClr val="FF0000"/>
                </a:solidFill>
                <a:latin typeface="Times New Roman" panose="02020603050405020304" pitchFamily="18" charset="0"/>
              </a:rPr>
              <a:t>√</a:t>
            </a:r>
            <a:endParaRPr lang="en-US" altLang="zh-CN" sz="4800" b="0" dirty="0">
              <a:solidFill>
                <a:srgbClr val="FF0000"/>
              </a:solidFill>
              <a:latin typeface="Times New Roman" panose="02020603050405020304" pitchFamily="18" charset="0"/>
            </a:endParaRPr>
          </a:p>
        </p:txBody>
      </p:sp>
      <p:sp>
        <p:nvSpPr>
          <p:cNvPr id="100385" name="Text Box 33"/>
          <p:cNvSpPr txBox="1"/>
          <p:nvPr/>
        </p:nvSpPr>
        <p:spPr>
          <a:xfrm>
            <a:off x="684213" y="5229225"/>
            <a:ext cx="503237" cy="823913"/>
          </a:xfrm>
          <a:prstGeom prst="rect">
            <a:avLst/>
          </a:prstGeom>
          <a:noFill/>
          <a:ln w="9525">
            <a:noFill/>
          </a:ln>
        </p:spPr>
        <p:txBody>
          <a:bodyPr>
            <a:spAutoFit/>
          </a:bodyPr>
          <a:p>
            <a:pPr eaLnBrk="1" hangingPunct="1">
              <a:spcBef>
                <a:spcPct val="50000"/>
              </a:spcBef>
              <a:buClr>
                <a:schemeClr val="hlink"/>
              </a:buClr>
              <a:buFont typeface="Wingdings" panose="05000000000000000000" pitchFamily="2" charset="2"/>
            </a:pPr>
            <a:r>
              <a:rPr lang="en-US" altLang="zh-CN" sz="4800" b="0" dirty="0">
                <a:solidFill>
                  <a:srgbClr val="FF0000"/>
                </a:solidFill>
                <a:latin typeface="Times New Roman" panose="02020603050405020304" pitchFamily="18" charset="0"/>
              </a:rPr>
              <a:t>√</a:t>
            </a:r>
            <a:endParaRPr lang="en-US" altLang="zh-CN" sz="4800" b="0" dirty="0">
              <a:solidFill>
                <a:srgbClr val="FF0000"/>
              </a:solidFill>
              <a:latin typeface="Times New Roman" panose="02020603050405020304" pitchFamily="18" charset="0"/>
            </a:endParaRPr>
          </a:p>
        </p:txBody>
      </p:sp>
      <p:sp>
        <p:nvSpPr>
          <p:cNvPr id="100386" name="Text Box 34"/>
          <p:cNvSpPr txBox="1"/>
          <p:nvPr/>
        </p:nvSpPr>
        <p:spPr>
          <a:xfrm>
            <a:off x="4903788" y="3027363"/>
            <a:ext cx="503237" cy="823912"/>
          </a:xfrm>
          <a:prstGeom prst="rect">
            <a:avLst/>
          </a:prstGeom>
          <a:noFill/>
          <a:ln w="9525">
            <a:noFill/>
          </a:ln>
        </p:spPr>
        <p:txBody>
          <a:bodyPr>
            <a:spAutoFit/>
          </a:bodyPr>
          <a:p>
            <a:pPr eaLnBrk="1" hangingPunct="1">
              <a:spcBef>
                <a:spcPct val="50000"/>
              </a:spcBef>
              <a:buClr>
                <a:schemeClr val="hlink"/>
              </a:buClr>
              <a:buFont typeface="Wingdings" panose="05000000000000000000" pitchFamily="2" charset="2"/>
            </a:pPr>
            <a:r>
              <a:rPr lang="en-US" altLang="zh-CN" sz="4800" b="0" dirty="0">
                <a:solidFill>
                  <a:srgbClr val="FF0000"/>
                </a:solidFill>
                <a:latin typeface="Times New Roman" panose="02020603050405020304" pitchFamily="18" charset="0"/>
              </a:rPr>
              <a:t>√</a:t>
            </a:r>
            <a:endParaRPr lang="en-US" altLang="zh-CN" sz="4800" b="0" dirty="0">
              <a:solidFill>
                <a:srgbClr val="FF0000"/>
              </a:solidFill>
              <a:latin typeface="Times New Roman" panose="02020603050405020304" pitchFamily="18" charset="0"/>
            </a:endParaRPr>
          </a:p>
        </p:txBody>
      </p:sp>
      <p:sp>
        <p:nvSpPr>
          <p:cNvPr id="100387" name="Text Box 35"/>
          <p:cNvSpPr txBox="1"/>
          <p:nvPr/>
        </p:nvSpPr>
        <p:spPr>
          <a:xfrm>
            <a:off x="4702175" y="4264025"/>
            <a:ext cx="503238" cy="823913"/>
          </a:xfrm>
          <a:prstGeom prst="rect">
            <a:avLst/>
          </a:prstGeom>
          <a:noFill/>
          <a:ln w="9525">
            <a:noFill/>
          </a:ln>
        </p:spPr>
        <p:txBody>
          <a:bodyPr>
            <a:spAutoFit/>
          </a:bodyPr>
          <a:p>
            <a:pPr eaLnBrk="1" hangingPunct="1">
              <a:spcBef>
                <a:spcPct val="50000"/>
              </a:spcBef>
              <a:buClr>
                <a:schemeClr val="hlink"/>
              </a:buClr>
              <a:buFont typeface="Wingdings" panose="05000000000000000000" pitchFamily="2" charset="2"/>
            </a:pPr>
            <a:r>
              <a:rPr lang="en-US" altLang="zh-CN" sz="4800" b="0" dirty="0">
                <a:solidFill>
                  <a:srgbClr val="FF0000"/>
                </a:solidFill>
                <a:latin typeface="Times New Roman" panose="02020603050405020304" pitchFamily="18" charset="0"/>
              </a:rPr>
              <a:t>√</a:t>
            </a:r>
            <a:endParaRPr lang="en-US" altLang="zh-CN" sz="4800" b="0" dirty="0">
              <a:solidFill>
                <a:srgbClr val="FF0000"/>
              </a:solidFill>
              <a:latin typeface="Times New Roman" panose="02020603050405020304" pitchFamily="18" charset="0"/>
            </a:endParaRPr>
          </a:p>
        </p:txBody>
      </p:sp>
      <p:sp>
        <p:nvSpPr>
          <p:cNvPr id="100388" name="Text Box 36"/>
          <p:cNvSpPr txBox="1"/>
          <p:nvPr/>
        </p:nvSpPr>
        <p:spPr>
          <a:xfrm>
            <a:off x="6659563" y="3716338"/>
            <a:ext cx="503237" cy="823912"/>
          </a:xfrm>
          <a:prstGeom prst="rect">
            <a:avLst/>
          </a:prstGeom>
          <a:noFill/>
          <a:ln w="9525">
            <a:noFill/>
          </a:ln>
        </p:spPr>
        <p:txBody>
          <a:bodyPr>
            <a:spAutoFit/>
          </a:bodyPr>
          <a:p>
            <a:pPr eaLnBrk="1" hangingPunct="1">
              <a:spcBef>
                <a:spcPct val="50000"/>
              </a:spcBef>
              <a:buClr>
                <a:schemeClr val="hlink"/>
              </a:buClr>
              <a:buFont typeface="Wingdings" panose="05000000000000000000" pitchFamily="2" charset="2"/>
            </a:pPr>
            <a:r>
              <a:rPr lang="en-US" altLang="zh-CN" sz="4800" b="0" dirty="0">
                <a:solidFill>
                  <a:srgbClr val="FF0000"/>
                </a:solidFill>
                <a:latin typeface="Times New Roman" panose="02020603050405020304" pitchFamily="18" charset="0"/>
              </a:rPr>
              <a:t>√</a:t>
            </a:r>
            <a:endParaRPr lang="en-US" altLang="zh-CN" sz="4800" b="0" dirty="0">
              <a:solidFill>
                <a:srgbClr val="FF0000"/>
              </a:solidFill>
              <a:latin typeface="Times New Roman" panose="02020603050405020304" pitchFamily="18" charset="0"/>
            </a:endParaRPr>
          </a:p>
        </p:txBody>
      </p:sp>
      <p:sp>
        <p:nvSpPr>
          <p:cNvPr id="100389" name="Text Box 37"/>
          <p:cNvSpPr txBox="1"/>
          <p:nvPr/>
        </p:nvSpPr>
        <p:spPr>
          <a:xfrm>
            <a:off x="6877050" y="4797425"/>
            <a:ext cx="503238" cy="823913"/>
          </a:xfrm>
          <a:prstGeom prst="rect">
            <a:avLst/>
          </a:prstGeom>
          <a:noFill/>
          <a:ln w="9525">
            <a:noFill/>
          </a:ln>
        </p:spPr>
        <p:txBody>
          <a:bodyPr>
            <a:spAutoFit/>
          </a:bodyPr>
          <a:p>
            <a:pPr eaLnBrk="1" hangingPunct="1">
              <a:spcBef>
                <a:spcPct val="50000"/>
              </a:spcBef>
              <a:buClr>
                <a:schemeClr val="hlink"/>
              </a:buClr>
              <a:buFont typeface="Wingdings" panose="05000000000000000000" pitchFamily="2" charset="2"/>
            </a:pPr>
            <a:r>
              <a:rPr lang="en-US" altLang="zh-CN" sz="4800" b="0" dirty="0">
                <a:solidFill>
                  <a:srgbClr val="FF0000"/>
                </a:solidFill>
                <a:latin typeface="Times New Roman" panose="02020603050405020304" pitchFamily="18" charset="0"/>
              </a:rPr>
              <a:t>√</a:t>
            </a:r>
            <a:endParaRPr lang="en-US" altLang="zh-CN" sz="4800" b="0" dirty="0">
              <a:solidFill>
                <a:srgbClr val="FF0000"/>
              </a:solidFill>
              <a:latin typeface="Times New Roman" panose="02020603050405020304" pitchFamily="18" charset="0"/>
            </a:endParaRPr>
          </a:p>
        </p:txBody>
      </p:sp>
      <p:sp>
        <p:nvSpPr>
          <p:cNvPr id="100390" name="Text Box 38"/>
          <p:cNvSpPr txBox="1"/>
          <p:nvPr/>
        </p:nvSpPr>
        <p:spPr>
          <a:xfrm>
            <a:off x="2987675" y="1989138"/>
            <a:ext cx="647700" cy="762000"/>
          </a:xfrm>
          <a:prstGeom prst="rect">
            <a:avLst/>
          </a:prstGeom>
          <a:noFill/>
          <a:ln w="9525">
            <a:noFill/>
          </a:ln>
        </p:spPr>
        <p:txBody>
          <a:bodyPr>
            <a:spAutoFit/>
          </a:bodyPr>
          <a:p>
            <a:pPr eaLnBrk="1" hangingPunct="1">
              <a:spcBef>
                <a:spcPct val="50000"/>
              </a:spcBef>
              <a:buClr>
                <a:schemeClr val="hlink"/>
              </a:buClr>
              <a:buFont typeface="Wingdings" panose="05000000000000000000" pitchFamily="2" charset="2"/>
            </a:pPr>
            <a:r>
              <a:rPr lang="en-US" altLang="zh-CN" sz="4400" b="0" dirty="0">
                <a:solidFill>
                  <a:srgbClr val="FF0000"/>
                </a:solidFill>
                <a:latin typeface="Times New Roman" panose="02020603050405020304" pitchFamily="18" charset="0"/>
              </a:rPr>
              <a:t>×</a:t>
            </a:r>
            <a:endParaRPr lang="en-US" altLang="zh-CN" sz="4400" b="0" dirty="0">
              <a:solidFill>
                <a:srgbClr val="FF0000"/>
              </a:solidFill>
              <a:latin typeface="Times New Roman" panose="02020603050405020304" pitchFamily="18" charset="0"/>
            </a:endParaRPr>
          </a:p>
        </p:txBody>
      </p:sp>
      <p:sp>
        <p:nvSpPr>
          <p:cNvPr id="100391" name="Text Box 39"/>
          <p:cNvSpPr txBox="1"/>
          <p:nvPr/>
        </p:nvSpPr>
        <p:spPr>
          <a:xfrm>
            <a:off x="4716463" y="2133600"/>
            <a:ext cx="647700" cy="762000"/>
          </a:xfrm>
          <a:prstGeom prst="rect">
            <a:avLst/>
          </a:prstGeom>
          <a:noFill/>
          <a:ln w="9525">
            <a:noFill/>
          </a:ln>
        </p:spPr>
        <p:txBody>
          <a:bodyPr>
            <a:spAutoFit/>
          </a:bodyPr>
          <a:p>
            <a:pPr eaLnBrk="1" hangingPunct="1">
              <a:spcBef>
                <a:spcPct val="50000"/>
              </a:spcBef>
              <a:buClr>
                <a:schemeClr val="hlink"/>
              </a:buClr>
              <a:buFont typeface="Wingdings" panose="05000000000000000000" pitchFamily="2" charset="2"/>
            </a:pPr>
            <a:r>
              <a:rPr lang="en-US" altLang="zh-CN" sz="4400" b="0" dirty="0">
                <a:solidFill>
                  <a:srgbClr val="FF0000"/>
                </a:solidFill>
                <a:latin typeface="Times New Roman" panose="02020603050405020304" pitchFamily="18" charset="0"/>
              </a:rPr>
              <a:t>×</a:t>
            </a:r>
            <a:endParaRPr lang="en-US" altLang="zh-CN" sz="4400" b="0" dirty="0">
              <a:solidFill>
                <a:srgbClr val="FF0000"/>
              </a:solidFill>
              <a:latin typeface="Times New Roman" panose="02020603050405020304" pitchFamily="18" charset="0"/>
            </a:endParaRPr>
          </a:p>
        </p:txBody>
      </p:sp>
      <p:sp>
        <p:nvSpPr>
          <p:cNvPr id="100392" name="Text Box 40"/>
          <p:cNvSpPr txBox="1"/>
          <p:nvPr/>
        </p:nvSpPr>
        <p:spPr>
          <a:xfrm>
            <a:off x="2976563" y="4292600"/>
            <a:ext cx="647700" cy="762000"/>
          </a:xfrm>
          <a:prstGeom prst="rect">
            <a:avLst/>
          </a:prstGeom>
          <a:noFill/>
          <a:ln w="9525">
            <a:noFill/>
          </a:ln>
        </p:spPr>
        <p:txBody>
          <a:bodyPr>
            <a:spAutoFit/>
          </a:bodyPr>
          <a:p>
            <a:pPr eaLnBrk="1" hangingPunct="1">
              <a:spcBef>
                <a:spcPct val="50000"/>
              </a:spcBef>
              <a:buClr>
                <a:schemeClr val="hlink"/>
              </a:buClr>
              <a:buFont typeface="Wingdings" panose="05000000000000000000" pitchFamily="2" charset="2"/>
            </a:pPr>
            <a:r>
              <a:rPr lang="en-US" altLang="zh-CN" sz="4400" b="0" dirty="0">
                <a:solidFill>
                  <a:srgbClr val="FF0000"/>
                </a:solidFill>
                <a:latin typeface="Times New Roman" panose="02020603050405020304" pitchFamily="18" charset="0"/>
              </a:rPr>
              <a:t>×</a:t>
            </a:r>
            <a:endParaRPr lang="en-US" altLang="zh-CN" sz="4400" b="0" dirty="0">
              <a:solidFill>
                <a:srgbClr val="FF0000"/>
              </a:solidFill>
              <a:latin typeface="Times New Roman" panose="02020603050405020304" pitchFamily="18" charset="0"/>
            </a:endParaRPr>
          </a:p>
        </p:txBody>
      </p:sp>
      <p:sp>
        <p:nvSpPr>
          <p:cNvPr id="100393" name="Text Box 41"/>
          <p:cNvSpPr txBox="1"/>
          <p:nvPr/>
        </p:nvSpPr>
        <p:spPr>
          <a:xfrm>
            <a:off x="2830513" y="5302250"/>
            <a:ext cx="647700" cy="762000"/>
          </a:xfrm>
          <a:prstGeom prst="rect">
            <a:avLst/>
          </a:prstGeom>
          <a:noFill/>
          <a:ln w="9525">
            <a:noFill/>
          </a:ln>
        </p:spPr>
        <p:txBody>
          <a:bodyPr>
            <a:spAutoFit/>
          </a:bodyPr>
          <a:p>
            <a:pPr eaLnBrk="1" hangingPunct="1">
              <a:spcBef>
                <a:spcPct val="50000"/>
              </a:spcBef>
              <a:buClr>
                <a:schemeClr val="hlink"/>
              </a:buClr>
              <a:buFont typeface="Wingdings" panose="05000000000000000000" pitchFamily="2" charset="2"/>
            </a:pPr>
            <a:r>
              <a:rPr lang="en-US" altLang="zh-CN" sz="4400" b="0" dirty="0">
                <a:solidFill>
                  <a:srgbClr val="FF0000"/>
                </a:solidFill>
                <a:latin typeface="Times New Roman" panose="02020603050405020304" pitchFamily="18" charset="0"/>
              </a:rPr>
              <a:t>×</a:t>
            </a:r>
            <a:endParaRPr lang="en-US" altLang="zh-CN" sz="4400" b="0" dirty="0">
              <a:solidFill>
                <a:srgbClr val="FF0000"/>
              </a:solidFill>
              <a:latin typeface="Times New Roman" panose="02020603050405020304" pitchFamily="18" charset="0"/>
            </a:endParaRPr>
          </a:p>
        </p:txBody>
      </p:sp>
      <p:sp>
        <p:nvSpPr>
          <p:cNvPr id="100394" name="Text Box 42"/>
          <p:cNvSpPr txBox="1"/>
          <p:nvPr/>
        </p:nvSpPr>
        <p:spPr>
          <a:xfrm>
            <a:off x="6804025" y="2781300"/>
            <a:ext cx="647700" cy="762000"/>
          </a:xfrm>
          <a:prstGeom prst="rect">
            <a:avLst/>
          </a:prstGeom>
          <a:noFill/>
          <a:ln w="9525">
            <a:noFill/>
          </a:ln>
        </p:spPr>
        <p:txBody>
          <a:bodyPr>
            <a:spAutoFit/>
          </a:bodyPr>
          <a:p>
            <a:pPr eaLnBrk="1" hangingPunct="1">
              <a:spcBef>
                <a:spcPct val="50000"/>
              </a:spcBef>
              <a:buClr>
                <a:schemeClr val="hlink"/>
              </a:buClr>
              <a:buFont typeface="Wingdings" panose="05000000000000000000" pitchFamily="2" charset="2"/>
            </a:pPr>
            <a:r>
              <a:rPr lang="en-US" altLang="zh-CN" sz="4400" b="0" dirty="0">
                <a:solidFill>
                  <a:srgbClr val="FF0000"/>
                </a:solidFill>
                <a:latin typeface="Times New Roman" panose="02020603050405020304" pitchFamily="18" charset="0"/>
              </a:rPr>
              <a:t>×</a:t>
            </a:r>
            <a:endParaRPr lang="en-US" altLang="zh-CN" sz="4400" b="0" dirty="0">
              <a:solidFill>
                <a:srgbClr val="FF0000"/>
              </a:solidFill>
              <a:latin typeface="Times New Roman" panose="02020603050405020304" pitchFamily="18" charset="0"/>
            </a:endParaRPr>
          </a:p>
        </p:txBody>
      </p:sp>
      <p:sp>
        <p:nvSpPr>
          <p:cNvPr id="100395" name="Text Box 43"/>
          <p:cNvSpPr txBox="1"/>
          <p:nvPr/>
        </p:nvSpPr>
        <p:spPr>
          <a:xfrm>
            <a:off x="2801938" y="3025775"/>
            <a:ext cx="503237" cy="823913"/>
          </a:xfrm>
          <a:prstGeom prst="rect">
            <a:avLst/>
          </a:prstGeom>
          <a:noFill/>
          <a:ln w="9525">
            <a:noFill/>
          </a:ln>
        </p:spPr>
        <p:txBody>
          <a:bodyPr>
            <a:spAutoFit/>
          </a:bodyPr>
          <a:p>
            <a:pPr eaLnBrk="1" hangingPunct="1">
              <a:spcBef>
                <a:spcPct val="50000"/>
              </a:spcBef>
              <a:buClr>
                <a:schemeClr val="hlink"/>
              </a:buClr>
              <a:buFont typeface="Wingdings" panose="05000000000000000000" pitchFamily="2" charset="2"/>
            </a:pPr>
            <a:r>
              <a:rPr lang="en-US" altLang="zh-CN" sz="4800" b="0" dirty="0">
                <a:solidFill>
                  <a:srgbClr val="FF0000"/>
                </a:solidFill>
                <a:latin typeface="Times New Roman" panose="02020603050405020304" pitchFamily="18" charset="0"/>
              </a:rPr>
              <a:t>√</a:t>
            </a:r>
            <a:endParaRPr lang="en-US" altLang="zh-CN" sz="4800" b="0" dirty="0">
              <a:solidFill>
                <a:srgbClr val="FF0000"/>
              </a:solidFill>
              <a:latin typeface="Times New Roman" panose="02020603050405020304" pitchFamily="18" charset="0"/>
            </a:endParaRPr>
          </a:p>
        </p:txBody>
      </p:sp>
      <p:sp>
        <p:nvSpPr>
          <p:cNvPr id="100396" name="Text Box 44"/>
          <p:cNvSpPr txBox="1"/>
          <p:nvPr/>
        </p:nvSpPr>
        <p:spPr>
          <a:xfrm>
            <a:off x="6862763" y="2046288"/>
            <a:ext cx="804862" cy="762000"/>
          </a:xfrm>
          <a:prstGeom prst="rect">
            <a:avLst/>
          </a:prstGeom>
          <a:noFill/>
          <a:ln w="9525">
            <a:noFill/>
          </a:ln>
        </p:spPr>
        <p:txBody>
          <a:bodyPr>
            <a:spAutoFit/>
          </a:bodyPr>
          <a:p>
            <a:pPr eaLnBrk="1" hangingPunct="1">
              <a:spcBef>
                <a:spcPct val="50000"/>
              </a:spcBef>
              <a:buClr>
                <a:schemeClr val="hlink"/>
              </a:buClr>
              <a:buFont typeface="Wingdings" panose="05000000000000000000" pitchFamily="2" charset="2"/>
            </a:pPr>
            <a:r>
              <a:rPr lang="en-US" altLang="zh-CN" sz="4400" b="0" dirty="0">
                <a:solidFill>
                  <a:srgbClr val="FF0000"/>
                </a:solidFill>
                <a:latin typeface="Times New Roman" panose="02020603050405020304" pitchFamily="18" charset="0"/>
              </a:rPr>
              <a:t>×</a:t>
            </a:r>
            <a:endParaRPr lang="en-US" altLang="zh-CN" sz="4400" b="0" dirty="0">
              <a:solidFill>
                <a:srgbClr val="FF0000"/>
              </a:solidFill>
              <a:latin typeface="Times New Roman" panose="02020603050405020304" pitchFamily="18" charset="0"/>
            </a:endParaRPr>
          </a:p>
        </p:txBody>
      </p:sp>
      <p:sp>
        <p:nvSpPr>
          <p:cNvPr id="88089"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a:fld id="{9A0DB2DC-4C9A-4742-B13C-FB6460FD3503}" type="slidenum">
              <a:rPr lang="en-US" altLang="en-US" sz="1400" b="0" dirty="0"/>
            </a:fld>
            <a:endParaRPr lang="en-US" altLang="en-US"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0355"/>
                                        </p:tgtEl>
                                        <p:attrNameLst>
                                          <p:attrName>style.visibility</p:attrName>
                                        </p:attrNameLst>
                                      </p:cBhvr>
                                      <p:to>
                                        <p:strVal val="visible"/>
                                      </p:to>
                                    </p:set>
                                    <p:animEffect transition="in" filter="wipe(left)">
                                      <p:cBhvr>
                                        <p:cTn id="7" dur="500"/>
                                        <p:tgtEl>
                                          <p:spTgt spid="10035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038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038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038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038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100363"/>
                                        </p:tgtEl>
                                        <p:attrNameLst>
                                          <p:attrName>style.visibility</p:attrName>
                                        </p:attrNameLst>
                                      </p:cBhvr>
                                      <p:to>
                                        <p:strVal val="visible"/>
                                      </p:to>
                                    </p:set>
                                    <p:animEffect transition="in" filter="wipe(up)">
                                      <p:cBhvr>
                                        <p:cTn id="33" dur="500"/>
                                        <p:tgtEl>
                                          <p:spTgt spid="100363"/>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up)">
                                      <p:cBhvr>
                                        <p:cTn id="38" dur="500"/>
                                        <p:tgtEl>
                                          <p:spTgt spid="4"/>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039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0039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0039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0038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0039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00387"/>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00393"/>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22" presetClass="entr" presetSubtype="1" fill="hold" nodeType="clickEffect">
                                  <p:stCondLst>
                                    <p:cond delay="0"/>
                                  </p:stCondLst>
                                  <p:childTnLst>
                                    <p:set>
                                      <p:cBhvr>
                                        <p:cTn id="70" dur="1" fill="hold">
                                          <p:stCondLst>
                                            <p:cond delay="0"/>
                                          </p:stCondLst>
                                        </p:cTn>
                                        <p:tgtEl>
                                          <p:spTgt spid="100374"/>
                                        </p:tgtEl>
                                        <p:attrNameLst>
                                          <p:attrName>style.visibility</p:attrName>
                                        </p:attrNameLst>
                                      </p:cBhvr>
                                      <p:to>
                                        <p:strVal val="visible"/>
                                      </p:to>
                                    </p:set>
                                    <p:animEffect transition="in" filter="wipe(up)">
                                      <p:cBhvr>
                                        <p:cTn id="71" dur="500"/>
                                        <p:tgtEl>
                                          <p:spTgt spid="100374"/>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1" fill="hold" nodeType="clickEffect">
                                  <p:stCondLst>
                                    <p:cond delay="0"/>
                                  </p:stCondLst>
                                  <p:childTnLst>
                                    <p:set>
                                      <p:cBhvr>
                                        <p:cTn id="75" dur="1" fill="hold">
                                          <p:stCondLst>
                                            <p:cond delay="0"/>
                                          </p:stCondLst>
                                        </p:cTn>
                                        <p:tgtEl>
                                          <p:spTgt spid="6"/>
                                        </p:tgtEl>
                                        <p:attrNameLst>
                                          <p:attrName>style.visibility</p:attrName>
                                        </p:attrNameLst>
                                      </p:cBhvr>
                                      <p:to>
                                        <p:strVal val="visible"/>
                                      </p:to>
                                    </p:set>
                                    <p:animEffect transition="in" filter="wipe(up)">
                                      <p:cBhvr>
                                        <p:cTn id="76" dur="500"/>
                                        <p:tgtEl>
                                          <p:spTgt spid="6"/>
                                        </p:tgtEl>
                                      </p:cBhvr>
                                    </p:animEffec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100396"/>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100394"/>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100388"/>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1003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5" grpId="0"/>
      <p:bldP spid="100382" grpId="0"/>
      <p:bldP spid="100383" grpId="0"/>
      <p:bldP spid="100384" grpId="0"/>
      <p:bldP spid="100386" grpId="0"/>
      <p:bldP spid="100387" grpId="0"/>
      <p:bldP spid="100388" grpId="0"/>
      <p:bldP spid="100389" grpId="0"/>
      <p:bldP spid="100391" grpId="0"/>
      <p:bldP spid="100392" grpId="0"/>
      <p:bldP spid="100393" grpId="0"/>
      <p:bldP spid="100394" grpId="0"/>
      <p:bldP spid="100395" grpId="0"/>
      <p:bldP spid="100396"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4753" name="文本框 33794"/>
          <p:cNvSpPr txBox="1"/>
          <p:nvPr/>
        </p:nvSpPr>
        <p:spPr>
          <a:xfrm>
            <a:off x="327025" y="803275"/>
            <a:ext cx="4243388" cy="457200"/>
          </a:xfrm>
          <a:prstGeom prst="rect">
            <a:avLst/>
          </a:prstGeom>
          <a:noFill/>
          <a:ln w="9525">
            <a:noFill/>
          </a:ln>
        </p:spPr>
        <p:txBody>
          <a:bodyPr wrap="none" anchor="t" anchorCtr="0">
            <a:spAutoFit/>
          </a:bodyPr>
          <a:p>
            <a:pPr>
              <a:spcBef>
                <a:spcPct val="0"/>
              </a:spcBef>
            </a:pPr>
            <a:r>
              <a:rPr lang="zh-CN" altLang="en-US" sz="2400" dirty="0">
                <a:latin typeface="Times New Roman" panose="02020603050405020304" pitchFamily="18" charset="0"/>
                <a:ea typeface="宋体" panose="02010600030101010101" pitchFamily="2" charset="-122"/>
              </a:rPr>
              <a:t>五、 基尔霍夫定律的相量形式</a:t>
            </a:r>
            <a:endParaRPr lang="zh-CN" altLang="en-US" sz="2400">
              <a:latin typeface="Times New Roman" panose="02020603050405020304" pitchFamily="18" charset="0"/>
              <a:ea typeface="宋体" panose="02010600030101010101" pitchFamily="2" charset="-122"/>
            </a:endParaRPr>
          </a:p>
        </p:txBody>
      </p:sp>
      <p:graphicFrame>
        <p:nvGraphicFramePr>
          <p:cNvPr id="74754" name="对象 33797"/>
          <p:cNvGraphicFramePr/>
          <p:nvPr/>
        </p:nvGraphicFramePr>
        <p:xfrm>
          <a:off x="1198563" y="4183063"/>
          <a:ext cx="1651000" cy="506412"/>
        </p:xfrm>
        <a:graphic>
          <a:graphicData uri="http://schemas.openxmlformats.org/presentationml/2006/ole">
            <mc:AlternateContent xmlns:mc="http://schemas.openxmlformats.org/markup-compatibility/2006">
              <mc:Choice xmlns:v="urn:schemas-microsoft-com:vml" Requires="v">
                <p:oleObj spid="_x0000_s3330" name="" r:id="rId1" imgW="824865" imgH="254000" progId="Equation.3">
                  <p:embed/>
                </p:oleObj>
              </mc:Choice>
              <mc:Fallback>
                <p:oleObj name="" r:id="rId1" imgW="824865" imgH="254000" progId="Equation.3">
                  <p:embed/>
                  <p:pic>
                    <p:nvPicPr>
                      <p:cNvPr id="0" name="图片 3329"/>
                      <p:cNvPicPr/>
                      <p:nvPr/>
                    </p:nvPicPr>
                    <p:blipFill>
                      <a:blip r:embed="rId2"/>
                      <a:stretch>
                        <a:fillRect/>
                      </a:stretch>
                    </p:blipFill>
                    <p:spPr>
                      <a:xfrm>
                        <a:off x="1198563" y="4183063"/>
                        <a:ext cx="1651000" cy="506412"/>
                      </a:xfrm>
                      <a:prstGeom prst="rect">
                        <a:avLst/>
                      </a:prstGeom>
                      <a:noFill/>
                      <a:ln w="38100">
                        <a:noFill/>
                        <a:miter/>
                      </a:ln>
                    </p:spPr>
                  </p:pic>
                </p:oleObj>
              </mc:Fallback>
            </mc:AlternateContent>
          </a:graphicData>
        </a:graphic>
      </p:graphicFrame>
      <p:sp>
        <p:nvSpPr>
          <p:cNvPr id="74755" name="文本框 33799"/>
          <p:cNvSpPr txBox="1"/>
          <p:nvPr/>
        </p:nvSpPr>
        <p:spPr>
          <a:xfrm>
            <a:off x="595313" y="1492250"/>
            <a:ext cx="7696200" cy="1406525"/>
          </a:xfrm>
          <a:prstGeom prst="rect">
            <a:avLst/>
          </a:prstGeom>
          <a:noFill/>
          <a:ln w="9525">
            <a:noFill/>
          </a:ln>
        </p:spPr>
        <p:txBody>
          <a:bodyPr anchor="t" anchorCtr="0">
            <a:spAutoFit/>
          </a:bodyPr>
          <a:p>
            <a:pPr indent="571500" algn="just">
              <a:lnSpc>
                <a:spcPct val="120000"/>
              </a:lnSpc>
            </a:pPr>
            <a:r>
              <a:rPr lang="zh-CN" altLang="en-US" sz="2400" dirty="0">
                <a:latin typeface="Times New Roman" panose="02020603050405020304" pitchFamily="18" charset="0"/>
                <a:ea typeface="宋体" panose="02010600030101010101" pitchFamily="2" charset="-122"/>
              </a:rPr>
              <a:t>同频率的正弦量加减可以用对应的相量形式来进行计算。因此，在正弦电流电路中，</a:t>
            </a:r>
            <a:r>
              <a:rPr lang="en-US" altLang="zh-CN" sz="2400">
                <a:latin typeface="Times New Roman" panose="02020603050405020304" pitchFamily="18" charset="0"/>
                <a:ea typeface="宋体" panose="02010600030101010101" pitchFamily="2" charset="-122"/>
              </a:rPr>
              <a:t>KCL</a:t>
            </a:r>
            <a:r>
              <a:rPr lang="zh-CN" altLang="en-US" sz="2400">
                <a:latin typeface="Times New Roman" panose="02020603050405020304" pitchFamily="18" charset="0"/>
                <a:ea typeface="宋体" panose="02010600030101010101" pitchFamily="2" charset="-122"/>
              </a:rPr>
              <a:t>和</a:t>
            </a:r>
            <a:r>
              <a:rPr lang="en-US" altLang="zh-CN" sz="2400">
                <a:latin typeface="Times New Roman" panose="02020603050405020304" pitchFamily="18" charset="0"/>
                <a:ea typeface="宋体" panose="02010600030101010101" pitchFamily="2" charset="-122"/>
              </a:rPr>
              <a:t>KVL</a:t>
            </a:r>
            <a:r>
              <a:rPr lang="zh-CN" altLang="en-US" sz="2400" dirty="0">
                <a:latin typeface="Times New Roman" panose="02020603050405020304" pitchFamily="18" charset="0"/>
                <a:ea typeface="宋体" panose="02010600030101010101" pitchFamily="2" charset="-122"/>
              </a:rPr>
              <a:t>可用相应的相量形式表示：</a:t>
            </a:r>
            <a:endParaRPr lang="zh-CN" altLang="en-US" sz="2400">
              <a:latin typeface="Times New Roman" panose="02020603050405020304" pitchFamily="18" charset="0"/>
              <a:ea typeface="宋体" panose="02010600030101010101" pitchFamily="2" charset="-122"/>
            </a:endParaRPr>
          </a:p>
        </p:txBody>
      </p:sp>
      <p:sp>
        <p:nvSpPr>
          <p:cNvPr id="74756" name="文本框 33800"/>
          <p:cNvSpPr txBox="1"/>
          <p:nvPr/>
        </p:nvSpPr>
        <p:spPr>
          <a:xfrm>
            <a:off x="838200" y="5054600"/>
            <a:ext cx="7696200" cy="1406525"/>
          </a:xfrm>
          <a:prstGeom prst="rect">
            <a:avLst/>
          </a:prstGeom>
          <a:noFill/>
          <a:ln w="9525">
            <a:noFill/>
          </a:ln>
        </p:spPr>
        <p:txBody>
          <a:bodyPr anchor="t" anchorCtr="0">
            <a:spAutoFit/>
          </a:bodyPr>
          <a:p>
            <a:pPr indent="666750">
              <a:lnSpc>
                <a:spcPct val="120000"/>
              </a:lnSpc>
            </a:pPr>
            <a:r>
              <a:rPr lang="zh-CN" altLang="en-US" sz="2400" dirty="0">
                <a:latin typeface="Times New Roman" panose="02020603050405020304" pitchFamily="18" charset="0"/>
                <a:ea typeface="宋体" panose="02010600030101010101" pitchFamily="2" charset="-122"/>
              </a:rPr>
              <a:t>上式表明：流入某一结点的所有电流用相量表示时仍满足</a:t>
            </a:r>
            <a:r>
              <a:rPr lang="en-US" altLang="zh-CN" sz="2400">
                <a:latin typeface="Times New Roman" panose="02020603050405020304" pitchFamily="18" charset="0"/>
                <a:ea typeface="宋体" panose="02010600030101010101" pitchFamily="2" charset="-122"/>
              </a:rPr>
              <a:t>KCL</a:t>
            </a:r>
            <a:r>
              <a:rPr lang="zh-CN" altLang="en-US" sz="2400">
                <a:latin typeface="Times New Roman" panose="02020603050405020304" pitchFamily="18" charset="0"/>
                <a:ea typeface="宋体" panose="02010600030101010101" pitchFamily="2" charset="-122"/>
              </a:rPr>
              <a:t>；</a:t>
            </a:r>
            <a:r>
              <a:rPr lang="zh-CN" altLang="en-US" sz="2400" dirty="0">
                <a:latin typeface="Times New Roman" panose="02020603050405020304" pitchFamily="18" charset="0"/>
                <a:ea typeface="宋体" panose="02010600030101010101" pitchFamily="2" charset="-122"/>
              </a:rPr>
              <a:t>而任一回路所有支路电压用用相量表示时仍满足</a:t>
            </a:r>
            <a:r>
              <a:rPr lang="en-US" altLang="zh-CN" sz="2400">
                <a:latin typeface="Times New Roman" panose="02020603050405020304" pitchFamily="18" charset="0"/>
                <a:ea typeface="宋体" panose="02010600030101010101" pitchFamily="2" charset="-122"/>
              </a:rPr>
              <a:t>KVL</a:t>
            </a:r>
            <a:r>
              <a:rPr lang="zh-CN" altLang="en-US" sz="2400">
                <a:latin typeface="Times New Roman" panose="02020603050405020304" pitchFamily="18" charset="0"/>
                <a:ea typeface="宋体" panose="02010600030101010101" pitchFamily="2" charset="-122"/>
              </a:rPr>
              <a:t>。</a:t>
            </a:r>
            <a:endParaRPr lang="zh-CN" altLang="en-US" sz="2400">
              <a:latin typeface="Times New Roman" panose="02020603050405020304" pitchFamily="18" charset="0"/>
              <a:ea typeface="宋体" panose="02010600030101010101" pitchFamily="2" charset="-122"/>
            </a:endParaRPr>
          </a:p>
        </p:txBody>
      </p:sp>
      <p:graphicFrame>
        <p:nvGraphicFramePr>
          <p:cNvPr id="74757" name="对象 33801"/>
          <p:cNvGraphicFramePr/>
          <p:nvPr/>
        </p:nvGraphicFramePr>
        <p:xfrm>
          <a:off x="1198563" y="3297238"/>
          <a:ext cx="1719262" cy="517525"/>
        </p:xfrm>
        <a:graphic>
          <a:graphicData uri="http://schemas.openxmlformats.org/presentationml/2006/ole">
            <mc:AlternateContent xmlns:mc="http://schemas.openxmlformats.org/markup-compatibility/2006">
              <mc:Choice xmlns:v="urn:schemas-microsoft-com:vml" Requires="v">
                <p:oleObj spid="_x0000_s3329" name="" r:id="rId3" imgW="837565" imgH="254000" progId="Equation.3">
                  <p:embed/>
                </p:oleObj>
              </mc:Choice>
              <mc:Fallback>
                <p:oleObj name="" r:id="rId3" imgW="837565" imgH="254000" progId="Equation.3">
                  <p:embed/>
                  <p:pic>
                    <p:nvPicPr>
                      <p:cNvPr id="0" name="图片 3328"/>
                      <p:cNvPicPr/>
                      <p:nvPr/>
                    </p:nvPicPr>
                    <p:blipFill>
                      <a:blip r:embed="rId4"/>
                      <a:stretch>
                        <a:fillRect/>
                      </a:stretch>
                    </p:blipFill>
                    <p:spPr>
                      <a:xfrm>
                        <a:off x="1198563" y="3297238"/>
                        <a:ext cx="1719262" cy="517525"/>
                      </a:xfrm>
                      <a:prstGeom prst="rect">
                        <a:avLst/>
                      </a:prstGeom>
                      <a:noFill/>
                      <a:ln w="38100">
                        <a:noFill/>
                        <a:miter/>
                      </a:ln>
                    </p:spPr>
                  </p:pic>
                </p:oleObj>
              </mc:Fallback>
            </mc:AlternateContent>
          </a:graphicData>
        </a:graphic>
      </p:graphicFrame>
      <p:graphicFrame>
        <p:nvGraphicFramePr>
          <p:cNvPr id="74758" name="对象 33803"/>
          <p:cNvGraphicFramePr/>
          <p:nvPr/>
        </p:nvGraphicFramePr>
        <p:xfrm>
          <a:off x="4570413" y="3160713"/>
          <a:ext cx="1311275" cy="749300"/>
        </p:xfrm>
        <a:graphic>
          <a:graphicData uri="http://schemas.openxmlformats.org/presentationml/2006/ole">
            <mc:AlternateContent xmlns:mc="http://schemas.openxmlformats.org/markup-compatibility/2006">
              <mc:Choice xmlns:v="urn:schemas-microsoft-com:vml" Requires="v">
                <p:oleObj spid="_x0000_s3341" name="" r:id="rId5" imgW="621665" imgH="355600" progId="Equation.3">
                  <p:embed/>
                </p:oleObj>
              </mc:Choice>
              <mc:Fallback>
                <p:oleObj name="" r:id="rId5" imgW="621665" imgH="355600" progId="Equation.3">
                  <p:embed/>
                  <p:pic>
                    <p:nvPicPr>
                      <p:cNvPr id="0" name="图片 3340"/>
                      <p:cNvPicPr/>
                      <p:nvPr/>
                    </p:nvPicPr>
                    <p:blipFill>
                      <a:blip r:embed="rId6"/>
                      <a:stretch>
                        <a:fillRect/>
                      </a:stretch>
                    </p:blipFill>
                    <p:spPr>
                      <a:xfrm>
                        <a:off x="4570413" y="3160713"/>
                        <a:ext cx="1311275" cy="749300"/>
                      </a:xfrm>
                      <a:prstGeom prst="rect">
                        <a:avLst/>
                      </a:prstGeom>
                      <a:noFill/>
                      <a:ln w="38100">
                        <a:noFill/>
                        <a:miter/>
                      </a:ln>
                    </p:spPr>
                  </p:pic>
                </p:oleObj>
              </mc:Fallback>
            </mc:AlternateContent>
          </a:graphicData>
        </a:graphic>
      </p:graphicFrame>
      <p:sp>
        <p:nvSpPr>
          <p:cNvPr id="74759" name="右箭头 33804"/>
          <p:cNvSpPr/>
          <p:nvPr/>
        </p:nvSpPr>
        <p:spPr>
          <a:xfrm>
            <a:off x="3200400" y="3379788"/>
            <a:ext cx="838200" cy="217487"/>
          </a:xfrm>
          <a:prstGeom prst="rightArrow">
            <a:avLst>
              <a:gd name="adj1" fmla="val 50000"/>
              <a:gd name="adj2" fmla="val 96332"/>
            </a:avLst>
          </a:prstGeom>
          <a:solidFill>
            <a:schemeClr val="accent1"/>
          </a:solidFill>
          <a:ln w="9525" cap="flat" cmpd="sng">
            <a:solidFill>
              <a:srgbClr val="000000"/>
            </a:solidFill>
            <a:prstDash val="solid"/>
            <a:miter/>
            <a:headEnd type="none" w="med" len="med"/>
            <a:tailEnd type="none" w="med" len="med"/>
          </a:ln>
        </p:spPr>
        <p:txBody>
          <a:bodyPr anchor="t" anchorCtr="0"/>
          <a:p>
            <a:pPr eaLnBrk="0" hangingPunct="0"/>
            <a:endParaRPr lang="zh-CN" altLang="en-US">
              <a:latin typeface="Times New Roman" panose="02020603050405020304" pitchFamily="18" charset="0"/>
              <a:ea typeface="宋体" panose="02010600030101010101" pitchFamily="2" charset="-122"/>
            </a:endParaRPr>
          </a:p>
        </p:txBody>
      </p:sp>
      <p:sp>
        <p:nvSpPr>
          <p:cNvPr id="74760" name="右箭头 33805"/>
          <p:cNvSpPr/>
          <p:nvPr/>
        </p:nvSpPr>
        <p:spPr>
          <a:xfrm>
            <a:off x="3200400" y="4375150"/>
            <a:ext cx="838200" cy="217488"/>
          </a:xfrm>
          <a:prstGeom prst="rightArrow">
            <a:avLst>
              <a:gd name="adj1" fmla="val 50000"/>
              <a:gd name="adj2" fmla="val 96332"/>
            </a:avLst>
          </a:prstGeom>
          <a:solidFill>
            <a:schemeClr val="accent1"/>
          </a:solidFill>
          <a:ln w="9525" cap="flat" cmpd="sng">
            <a:solidFill>
              <a:srgbClr val="000000"/>
            </a:solidFill>
            <a:prstDash val="solid"/>
            <a:miter/>
            <a:headEnd type="none" w="med" len="med"/>
            <a:tailEnd type="none" w="med" len="med"/>
          </a:ln>
        </p:spPr>
        <p:txBody>
          <a:bodyPr anchor="t" anchorCtr="0"/>
          <a:p>
            <a:pPr eaLnBrk="0" hangingPunct="0"/>
            <a:endParaRPr lang="zh-CN" altLang="en-US">
              <a:latin typeface="Times New Roman" panose="02020603050405020304" pitchFamily="18" charset="0"/>
              <a:ea typeface="宋体" panose="02010600030101010101" pitchFamily="2" charset="-122"/>
            </a:endParaRPr>
          </a:p>
        </p:txBody>
      </p:sp>
      <p:graphicFrame>
        <p:nvGraphicFramePr>
          <p:cNvPr id="74761" name="对象 33806"/>
          <p:cNvGraphicFramePr/>
          <p:nvPr/>
        </p:nvGraphicFramePr>
        <p:xfrm>
          <a:off x="4529138" y="4062413"/>
          <a:ext cx="1395412" cy="749300"/>
        </p:xfrm>
        <a:graphic>
          <a:graphicData uri="http://schemas.openxmlformats.org/presentationml/2006/ole">
            <mc:AlternateContent xmlns:mc="http://schemas.openxmlformats.org/markup-compatibility/2006">
              <mc:Choice xmlns:v="urn:schemas-microsoft-com:vml" Requires="v">
                <p:oleObj spid="_x0000_s3342" name="" r:id="rId7" imgW="659765" imgH="355600" progId="Equation.3">
                  <p:embed/>
                </p:oleObj>
              </mc:Choice>
              <mc:Fallback>
                <p:oleObj name="" r:id="rId7" imgW="659765" imgH="355600" progId="Equation.3">
                  <p:embed/>
                  <p:pic>
                    <p:nvPicPr>
                      <p:cNvPr id="0" name="图片 3341"/>
                      <p:cNvPicPr/>
                      <p:nvPr/>
                    </p:nvPicPr>
                    <p:blipFill>
                      <a:blip r:embed="rId8"/>
                      <a:stretch>
                        <a:fillRect/>
                      </a:stretch>
                    </p:blipFill>
                    <p:spPr>
                      <a:xfrm>
                        <a:off x="4529138" y="4062413"/>
                        <a:ext cx="1395412" cy="749300"/>
                      </a:xfrm>
                      <a:prstGeom prst="rect">
                        <a:avLst/>
                      </a:prstGeom>
                      <a:noFill/>
                      <a:ln w="38100">
                        <a:noFill/>
                        <a:miter/>
                      </a:ln>
                    </p:spPr>
                  </p:pic>
                </p:oleObj>
              </mc:Fallback>
            </mc:AlternateContent>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5777" name="文本框 152577"/>
          <p:cNvSpPr txBox="1"/>
          <p:nvPr/>
        </p:nvSpPr>
        <p:spPr>
          <a:xfrm>
            <a:off x="677863" y="782638"/>
            <a:ext cx="1103312" cy="457200"/>
          </a:xfrm>
          <a:prstGeom prst="rect">
            <a:avLst/>
          </a:prstGeom>
          <a:noFill/>
          <a:ln w="9525">
            <a:noFill/>
          </a:ln>
        </p:spPr>
        <p:txBody>
          <a:bodyPr wrap="none" anchor="t" anchorCtr="0">
            <a:spAutoFit/>
          </a:bodyPr>
          <a:p>
            <a:pPr>
              <a:spcBef>
                <a:spcPct val="0"/>
              </a:spcBef>
            </a:pPr>
            <a:r>
              <a:rPr lang="zh-CN" altLang="en-US" sz="2400" dirty="0">
                <a:latin typeface="Times New Roman" panose="02020603050405020304" pitchFamily="18" charset="0"/>
                <a:ea typeface="宋体" panose="02010600030101010101" pitchFamily="2" charset="-122"/>
              </a:rPr>
              <a:t>归纳：</a:t>
            </a:r>
            <a:endParaRPr lang="zh-CN" altLang="en-US" sz="2400">
              <a:latin typeface="Times New Roman" panose="02020603050405020304" pitchFamily="18" charset="0"/>
              <a:ea typeface="宋体" panose="02010600030101010101" pitchFamily="2" charset="-122"/>
            </a:endParaRPr>
          </a:p>
        </p:txBody>
      </p:sp>
      <p:sp>
        <p:nvSpPr>
          <p:cNvPr id="75778" name="文本框 152581"/>
          <p:cNvSpPr txBox="1"/>
          <p:nvPr/>
        </p:nvSpPr>
        <p:spPr>
          <a:xfrm>
            <a:off x="1781175" y="488950"/>
            <a:ext cx="954088" cy="519113"/>
          </a:xfrm>
          <a:prstGeom prst="rect">
            <a:avLst/>
          </a:prstGeom>
          <a:noFill/>
          <a:ln w="9525">
            <a:noFill/>
          </a:ln>
        </p:spPr>
        <p:txBody>
          <a:bodyPr wrap="none" anchor="t" anchorCtr="0">
            <a:spAutoFit/>
          </a:bodyPr>
          <a:p>
            <a:pPr>
              <a:spcBef>
                <a:spcPct val="0"/>
              </a:spcBef>
            </a:pPr>
            <a:r>
              <a:rPr lang="en-US" altLang="zh-CN">
                <a:latin typeface="Times New Roman" panose="02020603050405020304" pitchFamily="18" charset="0"/>
                <a:ea typeface="宋体" panose="02010600030101010101" pitchFamily="2" charset="-122"/>
              </a:rPr>
              <a:t>KCL</a:t>
            </a:r>
            <a:endParaRPr lang="en-US" altLang="zh-CN" sz="2400">
              <a:latin typeface="Times New Roman" panose="02020603050405020304" pitchFamily="18" charset="0"/>
              <a:ea typeface="宋体" panose="02010600030101010101" pitchFamily="2" charset="-122"/>
            </a:endParaRPr>
          </a:p>
        </p:txBody>
      </p:sp>
      <p:sp>
        <p:nvSpPr>
          <p:cNvPr id="75779" name="文本框 152582"/>
          <p:cNvSpPr txBox="1"/>
          <p:nvPr/>
        </p:nvSpPr>
        <p:spPr>
          <a:xfrm>
            <a:off x="4941888" y="484188"/>
            <a:ext cx="954087" cy="519112"/>
          </a:xfrm>
          <a:prstGeom prst="rect">
            <a:avLst/>
          </a:prstGeom>
          <a:noFill/>
          <a:ln w="9525">
            <a:noFill/>
          </a:ln>
        </p:spPr>
        <p:txBody>
          <a:bodyPr wrap="none" anchor="t" anchorCtr="0">
            <a:spAutoFit/>
          </a:bodyPr>
          <a:p>
            <a:pPr>
              <a:spcBef>
                <a:spcPct val="0"/>
              </a:spcBef>
            </a:pPr>
            <a:r>
              <a:rPr lang="en-US" altLang="zh-CN">
                <a:latin typeface="Times New Roman" panose="02020603050405020304" pitchFamily="18" charset="0"/>
                <a:ea typeface="宋体" panose="02010600030101010101" pitchFamily="2" charset="-122"/>
              </a:rPr>
              <a:t>KVL</a:t>
            </a:r>
            <a:endParaRPr lang="en-US" altLang="zh-CN" sz="2400">
              <a:latin typeface="Times New Roman" panose="02020603050405020304" pitchFamily="18" charset="0"/>
              <a:ea typeface="宋体" panose="02010600030101010101" pitchFamily="2" charset="-122"/>
            </a:endParaRPr>
          </a:p>
        </p:txBody>
      </p:sp>
      <p:graphicFrame>
        <p:nvGraphicFramePr>
          <p:cNvPr id="75780" name="对象 152583"/>
          <p:cNvGraphicFramePr/>
          <p:nvPr/>
        </p:nvGraphicFramePr>
        <p:xfrm>
          <a:off x="442913" y="1531938"/>
          <a:ext cx="1841500" cy="2036762"/>
        </p:xfrm>
        <a:graphic>
          <a:graphicData uri="http://schemas.openxmlformats.org/presentationml/2006/ole">
            <mc:AlternateContent xmlns:mc="http://schemas.openxmlformats.org/markup-compatibility/2006">
              <mc:Choice xmlns:v="urn:schemas-microsoft-com:vml" Requires="v">
                <p:oleObj spid="_x0000_s3336" name="" r:id="rId1" imgW="1847215" imgH="2035810" progId="Visio.Drawing.5">
                  <p:embed/>
                </p:oleObj>
              </mc:Choice>
              <mc:Fallback>
                <p:oleObj name="" r:id="rId1" imgW="1847215" imgH="2035810" progId="Visio.Drawing.5">
                  <p:embed/>
                  <p:pic>
                    <p:nvPicPr>
                      <p:cNvPr id="0" name="图片 3335"/>
                      <p:cNvPicPr/>
                      <p:nvPr/>
                    </p:nvPicPr>
                    <p:blipFill>
                      <a:blip r:embed="rId2"/>
                      <a:stretch>
                        <a:fillRect/>
                      </a:stretch>
                    </p:blipFill>
                    <p:spPr>
                      <a:xfrm>
                        <a:off x="442913" y="1531938"/>
                        <a:ext cx="1841500" cy="2036762"/>
                      </a:xfrm>
                      <a:prstGeom prst="rect">
                        <a:avLst/>
                      </a:prstGeom>
                      <a:noFill/>
                      <a:ln w="38100">
                        <a:noFill/>
                        <a:miter/>
                      </a:ln>
                    </p:spPr>
                  </p:pic>
                </p:oleObj>
              </mc:Fallback>
            </mc:AlternateContent>
          </a:graphicData>
        </a:graphic>
      </p:graphicFrame>
      <p:grpSp>
        <p:nvGrpSpPr>
          <p:cNvPr id="75781" name="组合 152597"/>
          <p:cNvGrpSpPr/>
          <p:nvPr/>
        </p:nvGrpSpPr>
        <p:grpSpPr>
          <a:xfrm>
            <a:off x="200025" y="3857625"/>
            <a:ext cx="2016125" cy="923925"/>
            <a:chOff x="1396" y="1799"/>
            <a:chExt cx="1270" cy="582"/>
          </a:xfrm>
        </p:grpSpPr>
        <p:sp>
          <p:nvSpPr>
            <p:cNvPr id="75782" name="矩形 152589"/>
            <p:cNvSpPr/>
            <p:nvPr/>
          </p:nvSpPr>
          <p:spPr>
            <a:xfrm>
              <a:off x="1396" y="1799"/>
              <a:ext cx="1270" cy="582"/>
            </a:xfrm>
            <a:prstGeom prst="rect">
              <a:avLst/>
            </a:prstGeom>
            <a:noFill/>
            <a:ln w="9525" cap="flat" cmpd="sng">
              <a:solidFill>
                <a:srgbClr val="FF0000"/>
              </a:solidFill>
              <a:prstDash val="solid"/>
              <a:miter/>
              <a:headEnd type="none" w="med" len="med"/>
              <a:tailEnd type="none" w="med" len="med"/>
            </a:ln>
          </p:spPr>
          <p:txBody>
            <a:bodyPr anchor="t" anchorCtr="0"/>
            <a:p>
              <a:pPr eaLnBrk="0" hangingPunct="0"/>
              <a:endParaRPr lang="zh-CN" altLang="en-US">
                <a:latin typeface="Times New Roman" panose="02020603050405020304" pitchFamily="18" charset="0"/>
                <a:ea typeface="宋体" panose="02010600030101010101" pitchFamily="2" charset="-122"/>
              </a:endParaRPr>
            </a:p>
          </p:txBody>
        </p:sp>
        <p:graphicFrame>
          <p:nvGraphicFramePr>
            <p:cNvPr id="75783" name="对象 152584"/>
            <p:cNvGraphicFramePr/>
            <p:nvPr/>
          </p:nvGraphicFramePr>
          <p:xfrm>
            <a:off x="1554" y="1848"/>
            <a:ext cx="1112" cy="400"/>
          </p:xfrm>
          <a:graphic>
            <a:graphicData uri="http://schemas.openxmlformats.org/presentationml/2006/ole">
              <mc:AlternateContent xmlns:mc="http://schemas.openxmlformats.org/markup-compatibility/2006">
                <mc:Choice xmlns:v="urn:schemas-microsoft-com:vml" Requires="v">
                  <p:oleObj spid="_x0000_s3343" name="" r:id="rId3" imgW="875665" imgH="317500" progId="Equation.3">
                    <p:embed/>
                  </p:oleObj>
                </mc:Choice>
                <mc:Fallback>
                  <p:oleObj name="" r:id="rId3" imgW="875665" imgH="317500" progId="Equation.3">
                    <p:embed/>
                    <p:pic>
                      <p:nvPicPr>
                        <p:cNvPr id="0" name="图片 3342"/>
                        <p:cNvPicPr/>
                        <p:nvPr/>
                      </p:nvPicPr>
                      <p:blipFill>
                        <a:blip r:embed="rId4"/>
                        <a:stretch>
                          <a:fillRect/>
                        </a:stretch>
                      </p:blipFill>
                      <p:spPr>
                        <a:xfrm>
                          <a:off x="1554" y="1848"/>
                          <a:ext cx="1112" cy="400"/>
                        </a:xfrm>
                        <a:prstGeom prst="rect">
                          <a:avLst/>
                        </a:prstGeom>
                        <a:noFill/>
                        <a:ln w="38100">
                          <a:noFill/>
                          <a:miter/>
                        </a:ln>
                      </p:spPr>
                    </p:pic>
                  </p:oleObj>
                </mc:Fallback>
              </mc:AlternateContent>
            </a:graphicData>
          </a:graphic>
        </p:graphicFrame>
      </p:grpSp>
      <p:graphicFrame>
        <p:nvGraphicFramePr>
          <p:cNvPr id="75784" name="对象 152585"/>
          <p:cNvGraphicFramePr/>
          <p:nvPr/>
        </p:nvGraphicFramePr>
        <p:xfrm>
          <a:off x="3368675" y="1536700"/>
          <a:ext cx="2208213" cy="2032000"/>
        </p:xfrm>
        <a:graphic>
          <a:graphicData uri="http://schemas.openxmlformats.org/presentationml/2006/ole">
            <mc:AlternateContent xmlns:mc="http://schemas.openxmlformats.org/markup-compatibility/2006">
              <mc:Choice xmlns:v="urn:schemas-microsoft-com:vml" Requires="v">
                <p:oleObj spid="_x0000_s3339" name="" r:id="rId5" imgW="2212975" imgH="2033270" progId="Visio.Drawing.5">
                  <p:embed/>
                </p:oleObj>
              </mc:Choice>
              <mc:Fallback>
                <p:oleObj name="" r:id="rId5" imgW="2212975" imgH="2033270" progId="Visio.Drawing.5">
                  <p:embed/>
                  <p:pic>
                    <p:nvPicPr>
                      <p:cNvPr id="0" name="图片 3338"/>
                      <p:cNvPicPr/>
                      <p:nvPr/>
                    </p:nvPicPr>
                    <p:blipFill>
                      <a:blip r:embed="rId6"/>
                      <a:stretch>
                        <a:fillRect/>
                      </a:stretch>
                    </p:blipFill>
                    <p:spPr>
                      <a:xfrm>
                        <a:off x="3368675" y="1536700"/>
                        <a:ext cx="2208213" cy="2032000"/>
                      </a:xfrm>
                      <a:prstGeom prst="rect">
                        <a:avLst/>
                      </a:prstGeom>
                      <a:noFill/>
                      <a:ln w="38100">
                        <a:noFill/>
                        <a:miter/>
                      </a:ln>
                    </p:spPr>
                  </p:pic>
                </p:oleObj>
              </mc:Fallback>
            </mc:AlternateContent>
          </a:graphicData>
        </a:graphic>
      </p:graphicFrame>
      <p:graphicFrame>
        <p:nvGraphicFramePr>
          <p:cNvPr id="75785" name="对象 152586"/>
          <p:cNvGraphicFramePr/>
          <p:nvPr/>
        </p:nvGraphicFramePr>
        <p:xfrm>
          <a:off x="5895975" y="3857625"/>
          <a:ext cx="2484438" cy="1049338"/>
        </p:xfrm>
        <a:graphic>
          <a:graphicData uri="http://schemas.openxmlformats.org/presentationml/2006/ole">
            <mc:AlternateContent xmlns:mc="http://schemas.openxmlformats.org/markup-compatibility/2006">
              <mc:Choice xmlns:v="urn:schemas-microsoft-com:vml" Requires="v">
                <p:oleObj spid="_x0000_s3340" name="" r:id="rId7" imgW="1053465" imgH="520700" progId="Equation.3">
                  <p:embed/>
                </p:oleObj>
              </mc:Choice>
              <mc:Fallback>
                <p:oleObj name="" r:id="rId7" imgW="1053465" imgH="520700" progId="Equation.3">
                  <p:embed/>
                  <p:pic>
                    <p:nvPicPr>
                      <p:cNvPr id="0" name="图片 3339"/>
                      <p:cNvPicPr/>
                      <p:nvPr/>
                    </p:nvPicPr>
                    <p:blipFill>
                      <a:blip r:embed="rId8"/>
                      <a:stretch>
                        <a:fillRect/>
                      </a:stretch>
                    </p:blipFill>
                    <p:spPr>
                      <a:xfrm>
                        <a:off x="5895975" y="3857625"/>
                        <a:ext cx="2484438" cy="1049338"/>
                      </a:xfrm>
                      <a:prstGeom prst="rect">
                        <a:avLst/>
                      </a:prstGeom>
                      <a:noFill/>
                      <a:ln w="9525" cap="flat" cmpd="sng">
                        <a:solidFill>
                          <a:srgbClr val="FF0000"/>
                        </a:solidFill>
                        <a:prstDash val="solid"/>
                        <a:miter/>
                        <a:headEnd type="none" w="med" len="med"/>
                        <a:tailEnd type="none" w="med" len="med"/>
                      </a:ln>
                    </p:spPr>
                  </p:pic>
                </p:oleObj>
              </mc:Fallback>
            </mc:AlternateContent>
          </a:graphicData>
        </a:graphic>
      </p:graphicFrame>
      <p:graphicFrame>
        <p:nvGraphicFramePr>
          <p:cNvPr id="75786" name="对象 152588"/>
          <p:cNvGraphicFramePr/>
          <p:nvPr/>
        </p:nvGraphicFramePr>
        <p:xfrm>
          <a:off x="6223000" y="1485900"/>
          <a:ext cx="2292350" cy="2082800"/>
        </p:xfrm>
        <a:graphic>
          <a:graphicData uri="http://schemas.openxmlformats.org/presentationml/2006/ole">
            <mc:AlternateContent xmlns:mc="http://schemas.openxmlformats.org/markup-compatibility/2006">
              <mc:Choice xmlns:v="urn:schemas-microsoft-com:vml" Requires="v">
                <p:oleObj spid="_x0000_s3337" name="" r:id="rId9" imgW="2298065" imgH="2081530" progId="Visio.Drawing.5">
                  <p:embed/>
                </p:oleObj>
              </mc:Choice>
              <mc:Fallback>
                <p:oleObj name="" r:id="rId9" imgW="2298065" imgH="2081530" progId="Visio.Drawing.5">
                  <p:embed/>
                  <p:pic>
                    <p:nvPicPr>
                      <p:cNvPr id="0" name="图片 3336"/>
                      <p:cNvPicPr/>
                      <p:nvPr/>
                    </p:nvPicPr>
                    <p:blipFill>
                      <a:blip r:embed="rId10"/>
                      <a:stretch>
                        <a:fillRect/>
                      </a:stretch>
                    </p:blipFill>
                    <p:spPr>
                      <a:xfrm>
                        <a:off x="6223000" y="1485900"/>
                        <a:ext cx="2292350" cy="2082800"/>
                      </a:xfrm>
                      <a:prstGeom prst="rect">
                        <a:avLst/>
                      </a:prstGeom>
                      <a:noFill/>
                      <a:ln w="38100">
                        <a:noFill/>
                        <a:miter/>
                      </a:ln>
                    </p:spPr>
                  </p:pic>
                </p:oleObj>
              </mc:Fallback>
            </mc:AlternateContent>
          </a:graphicData>
        </a:graphic>
      </p:graphicFrame>
      <p:grpSp>
        <p:nvGrpSpPr>
          <p:cNvPr id="75787" name="组合 152599"/>
          <p:cNvGrpSpPr/>
          <p:nvPr/>
        </p:nvGrpSpPr>
        <p:grpSpPr>
          <a:xfrm>
            <a:off x="3087688" y="3857625"/>
            <a:ext cx="2200275" cy="923925"/>
            <a:chOff x="1945" y="2430"/>
            <a:chExt cx="1386" cy="582"/>
          </a:xfrm>
        </p:grpSpPr>
        <p:graphicFrame>
          <p:nvGraphicFramePr>
            <p:cNvPr id="75788" name="对象 152587"/>
            <p:cNvGraphicFramePr/>
            <p:nvPr/>
          </p:nvGraphicFramePr>
          <p:xfrm>
            <a:off x="2071" y="2430"/>
            <a:ext cx="1260" cy="449"/>
          </p:xfrm>
          <a:graphic>
            <a:graphicData uri="http://schemas.openxmlformats.org/presentationml/2006/ole">
              <mc:AlternateContent xmlns:mc="http://schemas.openxmlformats.org/markup-compatibility/2006">
                <mc:Choice xmlns:v="urn:schemas-microsoft-com:vml" Requires="v">
                  <p:oleObj spid="_x0000_s3338" name="" r:id="rId11" imgW="989965" imgH="355600" progId="Equation.3">
                    <p:embed/>
                  </p:oleObj>
                </mc:Choice>
                <mc:Fallback>
                  <p:oleObj name="" r:id="rId11" imgW="989965" imgH="355600" progId="Equation.3">
                    <p:embed/>
                    <p:pic>
                      <p:nvPicPr>
                        <p:cNvPr id="0" name="图片 3337"/>
                        <p:cNvPicPr/>
                        <p:nvPr/>
                      </p:nvPicPr>
                      <p:blipFill>
                        <a:blip r:embed="rId12"/>
                        <a:stretch>
                          <a:fillRect/>
                        </a:stretch>
                      </p:blipFill>
                      <p:spPr>
                        <a:xfrm>
                          <a:off x="2071" y="2430"/>
                          <a:ext cx="1260" cy="449"/>
                        </a:xfrm>
                        <a:prstGeom prst="rect">
                          <a:avLst/>
                        </a:prstGeom>
                        <a:noFill/>
                        <a:ln w="38100">
                          <a:noFill/>
                          <a:miter/>
                        </a:ln>
                      </p:spPr>
                    </p:pic>
                  </p:oleObj>
                </mc:Fallback>
              </mc:AlternateContent>
            </a:graphicData>
          </a:graphic>
        </p:graphicFrame>
        <p:sp>
          <p:nvSpPr>
            <p:cNvPr id="75789" name="矩形 152591"/>
            <p:cNvSpPr/>
            <p:nvPr/>
          </p:nvSpPr>
          <p:spPr>
            <a:xfrm>
              <a:off x="1945" y="2430"/>
              <a:ext cx="1386" cy="582"/>
            </a:xfrm>
            <a:prstGeom prst="rect">
              <a:avLst/>
            </a:prstGeom>
            <a:noFill/>
            <a:ln w="9525" cap="flat" cmpd="sng">
              <a:solidFill>
                <a:srgbClr val="FF0000"/>
              </a:solidFill>
              <a:prstDash val="solid"/>
              <a:miter/>
              <a:headEnd type="none" w="med" len="med"/>
              <a:tailEnd type="none" w="med" len="med"/>
            </a:ln>
          </p:spPr>
          <p:txBody>
            <a:bodyPr anchor="t" anchorCtr="0"/>
            <a:p>
              <a:pPr eaLnBrk="0" hangingPunct="0"/>
              <a:endParaRPr lang="zh-CN" altLang="en-US">
                <a:latin typeface="Times New Roman" panose="02020603050405020304" pitchFamily="18" charset="0"/>
                <a:ea typeface="宋体" panose="02010600030101010101" pitchFamily="2" charset="-122"/>
              </a:endParaRPr>
            </a:p>
          </p:txBody>
        </p:sp>
      </p:grpSp>
      <p:sp>
        <p:nvSpPr>
          <p:cNvPr id="75790" name="文本框 152594"/>
          <p:cNvSpPr txBox="1"/>
          <p:nvPr/>
        </p:nvSpPr>
        <p:spPr>
          <a:xfrm>
            <a:off x="1101725" y="5381625"/>
            <a:ext cx="4186238" cy="457200"/>
          </a:xfrm>
          <a:prstGeom prst="rect">
            <a:avLst/>
          </a:prstGeom>
          <a:noFill/>
          <a:ln w="9525">
            <a:noFill/>
          </a:ln>
        </p:spPr>
        <p:txBody>
          <a:bodyPr anchor="t" anchorCtr="0">
            <a:spAutoFit/>
          </a:bodyPr>
          <a:p>
            <a:pPr>
              <a:spcBef>
                <a:spcPct val="0"/>
              </a:spcBef>
            </a:pPr>
            <a:r>
              <a:rPr lang="zh-CN" altLang="en-US" sz="2400" dirty="0">
                <a:latin typeface="Times New Roman" panose="02020603050405020304" pitchFamily="18" charset="0"/>
                <a:ea typeface="宋体" panose="02010600030101010101" pitchFamily="2" charset="-122"/>
              </a:rPr>
              <a:t>电压电流均取关联参考方向。</a:t>
            </a:r>
            <a:endParaRPr lang="zh-CN" altLang="en-US" sz="2400">
              <a:latin typeface="Times New Roman" panose="02020603050405020304" pitchFamily="18" charset="0"/>
              <a:ea typeface="宋体" panose="02010600030101010101" pitchFamily="2" charset="-122"/>
            </a:endParaRPr>
          </a:p>
        </p:txBody>
      </p:sp>
      <p:sp>
        <p:nvSpPr>
          <p:cNvPr id="75791" name="文本框 152595"/>
          <p:cNvSpPr txBox="1"/>
          <p:nvPr/>
        </p:nvSpPr>
        <p:spPr>
          <a:xfrm>
            <a:off x="1201738" y="5838825"/>
            <a:ext cx="3248025" cy="457200"/>
          </a:xfrm>
          <a:prstGeom prst="rect">
            <a:avLst/>
          </a:prstGeom>
          <a:noFill/>
          <a:ln w="9525">
            <a:noFill/>
          </a:ln>
        </p:spPr>
        <p:txBody>
          <a:bodyPr wrap="none" anchor="t" anchorCtr="0">
            <a:spAutoFit/>
          </a:bodyPr>
          <a:p>
            <a:pPr>
              <a:spcBef>
                <a:spcPct val="0"/>
              </a:spcBef>
            </a:pPr>
            <a:r>
              <a:rPr lang="zh-CN" altLang="en-US" sz="2400" dirty="0">
                <a:latin typeface="Times New Roman" panose="02020603050405020304" pitchFamily="18" charset="0"/>
                <a:ea typeface="宋体" panose="02010600030101010101" pitchFamily="2" charset="-122"/>
              </a:rPr>
              <a:t>相量形式的欧姆定律。</a:t>
            </a:r>
            <a:endParaRPr lang="zh-CN" altLang="en-US" sz="2400">
              <a:latin typeface="Times New Roman" panose="02020603050405020304" pitchFamily="18" charset="0"/>
              <a:ea typeface="宋体" panose="02010600030101010101" pitchFamily="2" charset="-122"/>
            </a:endParaRPr>
          </a:p>
        </p:txBody>
      </p:sp>
      <p:graphicFrame>
        <p:nvGraphicFramePr>
          <p:cNvPr id="75792" name="对象 152600"/>
          <p:cNvGraphicFramePr/>
          <p:nvPr/>
        </p:nvGraphicFramePr>
        <p:xfrm>
          <a:off x="3087688" y="258763"/>
          <a:ext cx="1311275" cy="749300"/>
        </p:xfrm>
        <a:graphic>
          <a:graphicData uri="http://schemas.openxmlformats.org/presentationml/2006/ole">
            <mc:AlternateContent xmlns:mc="http://schemas.openxmlformats.org/markup-compatibility/2006">
              <mc:Choice xmlns:v="urn:schemas-microsoft-com:vml" Requires="v">
                <p:oleObj spid="_x0000_s3349" name="" r:id="rId13" imgW="621665" imgH="355600" progId="Equation.3">
                  <p:embed/>
                </p:oleObj>
              </mc:Choice>
              <mc:Fallback>
                <p:oleObj name="" r:id="rId13" imgW="621665" imgH="355600" progId="Equation.3">
                  <p:embed/>
                  <p:pic>
                    <p:nvPicPr>
                      <p:cNvPr id="0" name="图片 3348"/>
                      <p:cNvPicPr/>
                      <p:nvPr/>
                    </p:nvPicPr>
                    <p:blipFill>
                      <a:blip r:embed="rId14"/>
                      <a:stretch>
                        <a:fillRect/>
                      </a:stretch>
                    </p:blipFill>
                    <p:spPr>
                      <a:xfrm>
                        <a:off x="3087688" y="258763"/>
                        <a:ext cx="1311275" cy="749300"/>
                      </a:xfrm>
                      <a:prstGeom prst="rect">
                        <a:avLst/>
                      </a:prstGeom>
                      <a:noFill/>
                      <a:ln w="38100">
                        <a:noFill/>
                        <a:miter/>
                      </a:ln>
                    </p:spPr>
                  </p:pic>
                </p:oleObj>
              </mc:Fallback>
            </mc:AlternateContent>
          </a:graphicData>
        </a:graphic>
      </p:graphicFrame>
      <p:graphicFrame>
        <p:nvGraphicFramePr>
          <p:cNvPr id="75793" name="对象 152601"/>
          <p:cNvGraphicFramePr/>
          <p:nvPr/>
        </p:nvGraphicFramePr>
        <p:xfrm>
          <a:off x="6526213" y="258763"/>
          <a:ext cx="1395412" cy="749300"/>
        </p:xfrm>
        <a:graphic>
          <a:graphicData uri="http://schemas.openxmlformats.org/presentationml/2006/ole">
            <mc:AlternateContent xmlns:mc="http://schemas.openxmlformats.org/markup-compatibility/2006">
              <mc:Choice xmlns:v="urn:schemas-microsoft-com:vml" Requires="v">
                <p:oleObj spid="_x0000_s3351" name="" r:id="rId15" imgW="659765" imgH="355600" progId="Equation.3">
                  <p:embed/>
                </p:oleObj>
              </mc:Choice>
              <mc:Fallback>
                <p:oleObj name="" r:id="rId15" imgW="659765" imgH="355600" progId="Equation.3">
                  <p:embed/>
                  <p:pic>
                    <p:nvPicPr>
                      <p:cNvPr id="0" name="图片 3350"/>
                      <p:cNvPicPr/>
                      <p:nvPr/>
                    </p:nvPicPr>
                    <p:blipFill>
                      <a:blip r:embed="rId16"/>
                      <a:stretch>
                        <a:fillRect/>
                      </a:stretch>
                    </p:blipFill>
                    <p:spPr>
                      <a:xfrm>
                        <a:off x="6526213" y="258763"/>
                        <a:ext cx="1395412" cy="749300"/>
                      </a:xfrm>
                      <a:prstGeom prst="rect">
                        <a:avLst/>
                      </a:prstGeom>
                      <a:noFill/>
                      <a:ln w="38100">
                        <a:noFill/>
                        <a:miter/>
                      </a:ln>
                    </p:spPr>
                  </p:pic>
                </p:oleObj>
              </mc:Fallback>
            </mc:AlternateContent>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9090" name="矩形 102401"/>
          <p:cNvSpPr/>
          <p:nvPr/>
        </p:nvSpPr>
        <p:spPr>
          <a:xfrm>
            <a:off x="527050" y="289560"/>
            <a:ext cx="8286750" cy="1198880"/>
          </a:xfrm>
          <a:prstGeom prst="rect">
            <a:avLst/>
          </a:prstGeom>
          <a:noFill/>
          <a:ln w="9525">
            <a:noFill/>
          </a:ln>
        </p:spPr>
        <p:txBody>
          <a:bodyPr anchor="ctr" anchorCtr="0">
            <a:spAutoFit/>
          </a:bodyPr>
          <a:p>
            <a:pPr>
              <a:lnSpc>
                <a:spcPct val="150000"/>
              </a:lnSpc>
            </a:pPr>
            <a:r>
              <a:rPr lang="zh-CN" altLang="en-US" sz="2400" b="0" dirty="0">
                <a:latin typeface="Times New Roman" panose="02020603050405020304" pitchFamily="18" charset="0"/>
              </a:rPr>
              <a:t>例． 电路如图所示。已知</a:t>
            </a:r>
            <a:r>
              <a:rPr lang="en-US" altLang="zh-CN" sz="2400" b="0" i="1" dirty="0">
                <a:latin typeface="Times New Roman" panose="02020603050405020304" pitchFamily="18" charset="0"/>
              </a:rPr>
              <a:t>R</a:t>
            </a:r>
            <a:r>
              <a:rPr lang="zh-CN" altLang="en-US" sz="2400" b="0" dirty="0">
                <a:latin typeface="Times New Roman" panose="02020603050405020304" pitchFamily="18" charset="0"/>
              </a:rPr>
              <a:t>＝</a:t>
            </a:r>
            <a:r>
              <a:rPr lang="en-US" altLang="zh-CN" sz="2400" b="0" dirty="0">
                <a:latin typeface="Times New Roman" panose="02020603050405020304" pitchFamily="18" charset="0"/>
              </a:rPr>
              <a:t>5Ω</a:t>
            </a:r>
            <a:r>
              <a:rPr lang="zh-CN" altLang="en-US" sz="2400" b="0" dirty="0">
                <a:latin typeface="Times New Roman" panose="02020603050405020304" pitchFamily="18" charset="0"/>
              </a:rPr>
              <a:t>，</a:t>
            </a:r>
            <a:r>
              <a:rPr lang="en-US" altLang="zh-CN" sz="2400" b="0" i="1" dirty="0">
                <a:latin typeface="Times New Roman" panose="02020603050405020304" pitchFamily="18" charset="0"/>
              </a:rPr>
              <a:t>L</a:t>
            </a:r>
            <a:r>
              <a:rPr lang="zh-CN" altLang="en-US" sz="2400" b="0" dirty="0">
                <a:latin typeface="Times New Roman" panose="02020603050405020304" pitchFamily="18" charset="0"/>
              </a:rPr>
              <a:t>＝</a:t>
            </a:r>
            <a:r>
              <a:rPr lang="en-US" altLang="zh-CN" sz="2400" b="0" dirty="0">
                <a:latin typeface="Times New Roman" panose="02020603050405020304" pitchFamily="18" charset="0"/>
              </a:rPr>
              <a:t>5μH</a:t>
            </a:r>
            <a:r>
              <a:rPr lang="zh-CN" altLang="en-US" sz="2400" b="0" dirty="0">
                <a:latin typeface="Times New Roman" panose="02020603050405020304" pitchFamily="18" charset="0"/>
              </a:rPr>
              <a:t>，</a:t>
            </a:r>
            <a:r>
              <a:rPr lang="en-US" altLang="zh-CN" sz="2400" b="0" i="1" dirty="0">
                <a:latin typeface="Times New Roman" panose="02020603050405020304" pitchFamily="18" charset="0"/>
              </a:rPr>
              <a:t>u</a:t>
            </a:r>
            <a:r>
              <a:rPr lang="en-US" altLang="zh-CN" sz="2400" b="0" i="1" baseline="-30000" dirty="0">
                <a:latin typeface="Times New Roman" panose="02020603050405020304" pitchFamily="18" charset="0"/>
              </a:rPr>
              <a:t>s</a:t>
            </a:r>
            <a:r>
              <a:rPr lang="en-US" altLang="zh-CN" sz="2400" b="0" dirty="0">
                <a:latin typeface="Times New Roman" panose="02020603050405020304" pitchFamily="18" charset="0"/>
              </a:rPr>
              <a:t>(</a:t>
            </a:r>
            <a:r>
              <a:rPr lang="en-US" altLang="zh-CN" sz="2400" b="0" i="1" dirty="0">
                <a:latin typeface="Times New Roman" panose="02020603050405020304" pitchFamily="18" charset="0"/>
              </a:rPr>
              <a:t>t</a:t>
            </a:r>
            <a:r>
              <a:rPr lang="en-US" altLang="zh-CN" sz="2400" b="0" dirty="0">
                <a:latin typeface="Times New Roman" panose="02020603050405020304" pitchFamily="18" charset="0"/>
              </a:rPr>
              <a:t>)</a:t>
            </a:r>
            <a:r>
              <a:rPr lang="en-US" altLang="zh-CN" sz="2400" b="0" i="1" dirty="0">
                <a:latin typeface="Times New Roman" panose="02020603050405020304" pitchFamily="18" charset="0"/>
              </a:rPr>
              <a:t>=</a:t>
            </a:r>
            <a:r>
              <a:rPr lang="en-US" altLang="zh-CN" sz="2400" b="0" dirty="0">
                <a:latin typeface="Times New Roman" panose="02020603050405020304" pitchFamily="18" charset="0"/>
              </a:rPr>
              <a:t>10cos10</a:t>
            </a:r>
            <a:r>
              <a:rPr lang="en-US" altLang="zh-CN" sz="2400" b="0" baseline="30000" dirty="0">
                <a:latin typeface="Times New Roman" panose="02020603050405020304" pitchFamily="18" charset="0"/>
              </a:rPr>
              <a:t>6</a:t>
            </a:r>
            <a:r>
              <a:rPr lang="en-US" altLang="zh-CN" sz="2400" b="0" i="1" dirty="0">
                <a:latin typeface="Times New Roman" panose="02020603050405020304" pitchFamily="18" charset="0"/>
              </a:rPr>
              <a:t>t</a:t>
            </a:r>
            <a:r>
              <a:rPr lang="zh-CN" altLang="en-US" sz="2400" b="0" i="1" dirty="0">
                <a:latin typeface="Times New Roman" panose="02020603050405020304" pitchFamily="18" charset="0"/>
              </a:rPr>
              <a:t>，</a:t>
            </a:r>
            <a:r>
              <a:rPr lang="zh-CN" altLang="en-US" sz="2400" b="0" dirty="0">
                <a:latin typeface="Times New Roman" panose="02020603050405020304" pitchFamily="18" charset="0"/>
              </a:rPr>
              <a:t>求电流</a:t>
            </a:r>
            <a:r>
              <a:rPr lang="en-US" altLang="zh-CN" sz="2400" b="0" i="1" dirty="0">
                <a:latin typeface="Times New Roman" panose="02020603050405020304" pitchFamily="18" charset="0"/>
              </a:rPr>
              <a:t>i</a:t>
            </a:r>
            <a:r>
              <a:rPr lang="en-US" altLang="zh-CN" sz="2400" b="0" dirty="0">
                <a:latin typeface="Times New Roman" panose="02020603050405020304" pitchFamily="18" charset="0"/>
              </a:rPr>
              <a:t>(</a:t>
            </a:r>
            <a:r>
              <a:rPr lang="en-US" altLang="zh-CN" sz="2400" b="0" i="1" dirty="0">
                <a:latin typeface="Times New Roman" panose="02020603050405020304" pitchFamily="18" charset="0"/>
              </a:rPr>
              <a:t>t</a:t>
            </a:r>
            <a:r>
              <a:rPr lang="en-US" altLang="zh-CN" sz="2400" b="0" dirty="0">
                <a:latin typeface="Times New Roman" panose="02020603050405020304" pitchFamily="18" charset="0"/>
              </a:rPr>
              <a:t>)</a:t>
            </a:r>
            <a:r>
              <a:rPr lang="zh-CN" altLang="en-US" sz="2400" b="0" dirty="0">
                <a:latin typeface="Times New Roman" panose="02020603050405020304" pitchFamily="18" charset="0"/>
              </a:rPr>
              <a:t>，并画出相量图。</a:t>
            </a:r>
            <a:endParaRPr lang="zh-CN" altLang="en-US" sz="2400" b="0" dirty="0">
              <a:latin typeface="Times New Roman" panose="02020603050405020304" pitchFamily="18" charset="0"/>
            </a:endParaRPr>
          </a:p>
        </p:txBody>
      </p:sp>
      <p:sp>
        <p:nvSpPr>
          <p:cNvPr id="89091" name="矩形 102402"/>
          <p:cNvSpPr/>
          <p:nvPr/>
        </p:nvSpPr>
        <p:spPr>
          <a:xfrm>
            <a:off x="1992313" y="1784350"/>
            <a:ext cx="114300" cy="501650"/>
          </a:xfrm>
          <a:prstGeom prst="rect">
            <a:avLst/>
          </a:prstGeom>
          <a:noFill/>
          <a:ln w="9525">
            <a:noFill/>
          </a:ln>
        </p:spPr>
        <p:txBody>
          <a:bodyPr wrap="none" lIns="0" tIns="0" rIns="0" bIns="0">
            <a:spAutoFit/>
          </a:bodyPr>
          <a:p>
            <a:pPr>
              <a:spcBef>
                <a:spcPct val="50000"/>
              </a:spcBef>
            </a:pPr>
            <a:r>
              <a:rPr lang="en-US" altLang="zh-CN" sz="3300" b="0" i="1" dirty="0">
                <a:solidFill>
                  <a:srgbClr val="000000"/>
                </a:solidFill>
                <a:latin typeface="Times New Roman" panose="02020603050405020304" pitchFamily="18" charset="0"/>
              </a:rPr>
              <a:t>i</a:t>
            </a:r>
            <a:endParaRPr lang="en-US" altLang="zh-CN" sz="4400" b="0" dirty="0">
              <a:latin typeface="Times New Roman" panose="02020603050405020304" pitchFamily="18" charset="0"/>
            </a:endParaRPr>
          </a:p>
        </p:txBody>
      </p:sp>
      <p:grpSp>
        <p:nvGrpSpPr>
          <p:cNvPr id="89092" name="组合 102403"/>
          <p:cNvGrpSpPr/>
          <p:nvPr/>
        </p:nvGrpSpPr>
        <p:grpSpPr>
          <a:xfrm>
            <a:off x="452438" y="1573213"/>
            <a:ext cx="3659187" cy="2501900"/>
            <a:chOff x="0" y="0"/>
            <a:chExt cx="2305" cy="1576"/>
          </a:xfrm>
        </p:grpSpPr>
        <p:grpSp>
          <p:nvGrpSpPr>
            <p:cNvPr id="89125" name="组合 102404"/>
            <p:cNvGrpSpPr/>
            <p:nvPr/>
          </p:nvGrpSpPr>
          <p:grpSpPr>
            <a:xfrm>
              <a:off x="580" y="907"/>
              <a:ext cx="173" cy="332"/>
              <a:chOff x="0" y="0"/>
              <a:chExt cx="173" cy="332"/>
            </a:xfrm>
          </p:grpSpPr>
          <p:sp>
            <p:nvSpPr>
              <p:cNvPr id="89156" name="矩形 102405"/>
              <p:cNvSpPr/>
              <p:nvPr/>
            </p:nvSpPr>
            <p:spPr>
              <a:xfrm>
                <a:off x="0" y="0"/>
                <a:ext cx="133" cy="317"/>
              </a:xfrm>
              <a:prstGeom prst="rect">
                <a:avLst/>
              </a:prstGeom>
              <a:noFill/>
              <a:ln w="9525">
                <a:noFill/>
              </a:ln>
            </p:spPr>
            <p:txBody>
              <a:bodyPr wrap="none" lIns="0" tIns="0" rIns="0" bIns="0">
                <a:spAutoFit/>
              </a:bodyPr>
              <a:p>
                <a:pPr>
                  <a:spcBef>
                    <a:spcPct val="50000"/>
                  </a:spcBef>
                </a:pPr>
                <a:r>
                  <a:rPr lang="en-US" altLang="zh-CN" sz="3300" b="0" i="1" dirty="0">
                    <a:solidFill>
                      <a:srgbClr val="000000"/>
                    </a:solidFill>
                    <a:latin typeface="Times New Roman" panose="02020603050405020304" pitchFamily="18" charset="0"/>
                  </a:rPr>
                  <a:t>u</a:t>
                </a:r>
                <a:endParaRPr lang="en-US" altLang="zh-CN" sz="4400" b="0" dirty="0">
                  <a:latin typeface="Times New Roman" panose="02020603050405020304" pitchFamily="18" charset="0"/>
                </a:endParaRPr>
              </a:p>
            </p:txBody>
          </p:sp>
          <p:sp>
            <p:nvSpPr>
              <p:cNvPr id="89157" name="矩形 102406"/>
              <p:cNvSpPr/>
              <p:nvPr/>
            </p:nvSpPr>
            <p:spPr>
              <a:xfrm>
                <a:off x="107" y="130"/>
                <a:ext cx="66" cy="202"/>
              </a:xfrm>
              <a:prstGeom prst="rect">
                <a:avLst/>
              </a:prstGeom>
              <a:noFill/>
              <a:ln w="9525">
                <a:noFill/>
              </a:ln>
            </p:spPr>
            <p:txBody>
              <a:bodyPr wrap="none" lIns="0" tIns="0" rIns="0" bIns="0">
                <a:spAutoFit/>
              </a:bodyPr>
              <a:p>
                <a:pPr>
                  <a:spcBef>
                    <a:spcPct val="50000"/>
                  </a:spcBef>
                </a:pPr>
                <a:r>
                  <a:rPr lang="en-US" altLang="zh-CN" sz="2100" b="0" i="1" dirty="0">
                    <a:solidFill>
                      <a:srgbClr val="000000"/>
                    </a:solidFill>
                    <a:latin typeface="Times New Roman" panose="02020603050405020304" pitchFamily="18" charset="0"/>
                  </a:rPr>
                  <a:t>s</a:t>
                </a:r>
                <a:endParaRPr lang="en-US" altLang="zh-CN" sz="4400" b="0" dirty="0">
                  <a:latin typeface="Times New Roman" panose="02020603050405020304" pitchFamily="18" charset="0"/>
                </a:endParaRPr>
              </a:p>
            </p:txBody>
          </p:sp>
        </p:grpSp>
        <p:grpSp>
          <p:nvGrpSpPr>
            <p:cNvPr id="89126" name="组合 102407"/>
            <p:cNvGrpSpPr/>
            <p:nvPr/>
          </p:nvGrpSpPr>
          <p:grpSpPr>
            <a:xfrm>
              <a:off x="487" y="265"/>
              <a:ext cx="200" cy="348"/>
              <a:chOff x="0" y="0"/>
              <a:chExt cx="200" cy="348"/>
            </a:xfrm>
          </p:grpSpPr>
          <p:sp>
            <p:nvSpPr>
              <p:cNvPr id="89154" name="矩形 102408"/>
              <p:cNvSpPr/>
              <p:nvPr/>
            </p:nvSpPr>
            <p:spPr>
              <a:xfrm>
                <a:off x="0" y="0"/>
                <a:ext cx="133" cy="318"/>
              </a:xfrm>
              <a:prstGeom prst="rect">
                <a:avLst/>
              </a:prstGeom>
              <a:noFill/>
              <a:ln w="9525">
                <a:noFill/>
              </a:ln>
            </p:spPr>
            <p:txBody>
              <a:bodyPr wrap="none" lIns="0" tIns="0" rIns="0" bIns="0">
                <a:spAutoFit/>
              </a:bodyPr>
              <a:p>
                <a:pPr>
                  <a:spcBef>
                    <a:spcPct val="50000"/>
                  </a:spcBef>
                </a:pPr>
                <a:r>
                  <a:rPr lang="en-US" altLang="zh-CN" sz="3300" b="0" i="1" dirty="0">
                    <a:solidFill>
                      <a:srgbClr val="000000"/>
                    </a:solidFill>
                    <a:latin typeface="Times New Roman" panose="02020603050405020304" pitchFamily="18" charset="0"/>
                  </a:rPr>
                  <a:t>u</a:t>
                </a:r>
                <a:endParaRPr lang="en-US" altLang="zh-CN" sz="4400" b="0" dirty="0">
                  <a:latin typeface="Times New Roman" panose="02020603050405020304" pitchFamily="18" charset="0"/>
                </a:endParaRPr>
              </a:p>
            </p:txBody>
          </p:sp>
          <p:sp>
            <p:nvSpPr>
              <p:cNvPr id="89155" name="矩形 102409"/>
              <p:cNvSpPr/>
              <p:nvPr/>
            </p:nvSpPr>
            <p:spPr>
              <a:xfrm>
                <a:off x="97" y="146"/>
                <a:ext cx="103" cy="202"/>
              </a:xfrm>
              <a:prstGeom prst="rect">
                <a:avLst/>
              </a:prstGeom>
              <a:noFill/>
              <a:ln w="9525">
                <a:noFill/>
              </a:ln>
            </p:spPr>
            <p:txBody>
              <a:bodyPr wrap="none" lIns="0" tIns="0" rIns="0" bIns="0">
                <a:spAutoFit/>
              </a:bodyPr>
              <a:p>
                <a:pPr>
                  <a:spcBef>
                    <a:spcPct val="50000"/>
                  </a:spcBef>
                </a:pPr>
                <a:r>
                  <a:rPr lang="en-US" altLang="zh-CN" sz="2100" b="0" i="1" dirty="0">
                    <a:solidFill>
                      <a:srgbClr val="000000"/>
                    </a:solidFill>
                    <a:latin typeface="Times New Roman" panose="02020603050405020304" pitchFamily="18" charset="0"/>
                  </a:rPr>
                  <a:t>R</a:t>
                </a:r>
                <a:endParaRPr lang="en-US" altLang="zh-CN" sz="4400" b="0" dirty="0">
                  <a:latin typeface="Times New Roman" panose="02020603050405020304" pitchFamily="18" charset="0"/>
                </a:endParaRPr>
              </a:p>
            </p:txBody>
          </p:sp>
        </p:grpSp>
        <p:grpSp>
          <p:nvGrpSpPr>
            <p:cNvPr id="89127" name="组合 102410"/>
            <p:cNvGrpSpPr/>
            <p:nvPr/>
          </p:nvGrpSpPr>
          <p:grpSpPr>
            <a:xfrm>
              <a:off x="0" y="0"/>
              <a:ext cx="2305" cy="1576"/>
              <a:chOff x="0" y="0"/>
              <a:chExt cx="2305" cy="1576"/>
            </a:xfrm>
          </p:grpSpPr>
          <p:grpSp>
            <p:nvGrpSpPr>
              <p:cNvPr id="89128" name="组合 102411"/>
              <p:cNvGrpSpPr/>
              <p:nvPr/>
            </p:nvGrpSpPr>
            <p:grpSpPr>
              <a:xfrm>
                <a:off x="0" y="0"/>
                <a:ext cx="2305" cy="1576"/>
                <a:chOff x="0" y="0"/>
                <a:chExt cx="2305" cy="1576"/>
              </a:xfrm>
            </p:grpSpPr>
            <p:sp>
              <p:nvSpPr>
                <p:cNvPr id="89130" name="未知"/>
                <p:cNvSpPr/>
                <p:nvPr/>
              </p:nvSpPr>
              <p:spPr>
                <a:xfrm>
                  <a:off x="87" y="930"/>
                  <a:ext cx="370" cy="370"/>
                </a:xfrm>
                <a:custGeom>
                  <a:avLst/>
                  <a:gdLst>
                    <a:gd name="txL" fmla="*/ 0 w 276"/>
                    <a:gd name="txT" fmla="*/ 0 h 276"/>
                    <a:gd name="txR" fmla="*/ 276 w 276"/>
                    <a:gd name="txB" fmla="*/ 276 h 276"/>
                  </a:gdLst>
                  <a:ahLst/>
                  <a:cxnLst>
                    <a:cxn ang="0">
                      <a:pos x="562671" y="267364"/>
                    </a:cxn>
                    <a:cxn ang="0">
                      <a:pos x="561995" y="236996"/>
                    </a:cxn>
                    <a:cxn ang="0">
                      <a:pos x="555046" y="209557"/>
                    </a:cxn>
                    <a:cxn ang="0">
                      <a:pos x="546541" y="186342"/>
                    </a:cxn>
                    <a:cxn ang="0">
                      <a:pos x="536677" y="160930"/>
                    </a:cxn>
                    <a:cxn ang="0">
                      <a:pos x="515709" y="124627"/>
                    </a:cxn>
                    <a:cxn ang="0">
                      <a:pos x="480495" y="81743"/>
                    </a:cxn>
                    <a:cxn ang="0">
                      <a:pos x="437364" y="49438"/>
                    </a:cxn>
                    <a:cxn ang="0">
                      <a:pos x="402604" y="26484"/>
                    </a:cxn>
                    <a:cxn ang="0">
                      <a:pos x="380774" y="17863"/>
                    </a:cxn>
                    <a:cxn ang="0">
                      <a:pos x="352735" y="7415"/>
                    </a:cxn>
                    <a:cxn ang="0">
                      <a:pos x="323948" y="1"/>
                    </a:cxn>
                    <a:cxn ang="0">
                      <a:pos x="298626" y="0"/>
                    </a:cxn>
                    <a:cxn ang="0">
                      <a:pos x="267364" y="0"/>
                    </a:cxn>
                    <a:cxn ang="0">
                      <a:pos x="240694" y="1"/>
                    </a:cxn>
                    <a:cxn ang="0">
                      <a:pos x="214056" y="7415"/>
                    </a:cxn>
                    <a:cxn ang="0">
                      <a:pos x="186342" y="17863"/>
                    </a:cxn>
                    <a:cxn ang="0">
                      <a:pos x="160930" y="26484"/>
                    </a:cxn>
                    <a:cxn ang="0">
                      <a:pos x="124627" y="49438"/>
                    </a:cxn>
                    <a:cxn ang="0">
                      <a:pos x="83896" y="81743"/>
                    </a:cxn>
                    <a:cxn ang="0">
                      <a:pos x="49438" y="124627"/>
                    </a:cxn>
                    <a:cxn ang="0">
                      <a:pos x="29154" y="159674"/>
                    </a:cxn>
                    <a:cxn ang="0">
                      <a:pos x="17863" y="186342"/>
                    </a:cxn>
                    <a:cxn ang="0">
                      <a:pos x="9940" y="209557"/>
                    </a:cxn>
                    <a:cxn ang="0">
                      <a:pos x="4126" y="236996"/>
                    </a:cxn>
                    <a:cxn ang="0">
                      <a:pos x="1" y="267364"/>
                    </a:cxn>
                    <a:cxn ang="0">
                      <a:pos x="1" y="295507"/>
                    </a:cxn>
                    <a:cxn ang="0">
                      <a:pos x="4126" y="323948"/>
                    </a:cxn>
                    <a:cxn ang="0">
                      <a:pos x="9940" y="352499"/>
                    </a:cxn>
                    <a:cxn ang="0">
                      <a:pos x="17863" y="376606"/>
                    </a:cxn>
                    <a:cxn ang="0">
                      <a:pos x="29154" y="402514"/>
                    </a:cxn>
                    <a:cxn ang="0">
                      <a:pos x="49438" y="437364"/>
                    </a:cxn>
                    <a:cxn ang="0">
                      <a:pos x="83896" y="478881"/>
                    </a:cxn>
                    <a:cxn ang="0">
                      <a:pos x="124627" y="514061"/>
                    </a:cxn>
                    <a:cxn ang="0">
                      <a:pos x="160930" y="536677"/>
                    </a:cxn>
                    <a:cxn ang="0">
                      <a:pos x="186342" y="544816"/>
                    </a:cxn>
                    <a:cxn ang="0">
                      <a:pos x="214056" y="555046"/>
                    </a:cxn>
                    <a:cxn ang="0">
                      <a:pos x="240694" y="558868"/>
                    </a:cxn>
                    <a:cxn ang="0">
                      <a:pos x="267364" y="562671"/>
                    </a:cxn>
                    <a:cxn ang="0">
                      <a:pos x="298626" y="562671"/>
                    </a:cxn>
                    <a:cxn ang="0">
                      <a:pos x="323948" y="558868"/>
                    </a:cxn>
                    <a:cxn ang="0">
                      <a:pos x="352735" y="555046"/>
                    </a:cxn>
                    <a:cxn ang="0">
                      <a:pos x="380774" y="544816"/>
                    </a:cxn>
                    <a:cxn ang="0">
                      <a:pos x="402604" y="536677"/>
                    </a:cxn>
                    <a:cxn ang="0">
                      <a:pos x="437364" y="514061"/>
                    </a:cxn>
                    <a:cxn ang="0">
                      <a:pos x="480495" y="478881"/>
                    </a:cxn>
                    <a:cxn ang="0">
                      <a:pos x="515709" y="437364"/>
                    </a:cxn>
                    <a:cxn ang="0">
                      <a:pos x="536677" y="402514"/>
                    </a:cxn>
                    <a:cxn ang="0">
                      <a:pos x="546541" y="376606"/>
                    </a:cxn>
                    <a:cxn ang="0">
                      <a:pos x="555046" y="352499"/>
                    </a:cxn>
                    <a:cxn ang="0">
                      <a:pos x="561995" y="323948"/>
                    </a:cxn>
                    <a:cxn ang="0">
                      <a:pos x="562671" y="295507"/>
                    </a:cxn>
                    <a:cxn ang="0">
                      <a:pos x="562671" y="280928"/>
                    </a:cxn>
                  </a:cxnLst>
                  <a:rect l="txL" t="txT" r="txR" b="txB"/>
                  <a:pathLst>
                    <a:path w="276" h="276">
                      <a:moveTo>
                        <a:pt x="276" y="138"/>
                      </a:moveTo>
                      <a:lnTo>
                        <a:pt x="276" y="131"/>
                      </a:lnTo>
                      <a:lnTo>
                        <a:pt x="276" y="124"/>
                      </a:lnTo>
                      <a:lnTo>
                        <a:pt x="275" y="116"/>
                      </a:lnTo>
                      <a:lnTo>
                        <a:pt x="274" y="110"/>
                      </a:lnTo>
                      <a:lnTo>
                        <a:pt x="272" y="103"/>
                      </a:lnTo>
                      <a:lnTo>
                        <a:pt x="270" y="97"/>
                      </a:lnTo>
                      <a:lnTo>
                        <a:pt x="268" y="91"/>
                      </a:lnTo>
                      <a:lnTo>
                        <a:pt x="265" y="84"/>
                      </a:lnTo>
                      <a:lnTo>
                        <a:pt x="263" y="79"/>
                      </a:lnTo>
                      <a:lnTo>
                        <a:pt x="259" y="72"/>
                      </a:lnTo>
                      <a:lnTo>
                        <a:pt x="253" y="61"/>
                      </a:lnTo>
                      <a:lnTo>
                        <a:pt x="245" y="50"/>
                      </a:lnTo>
                      <a:lnTo>
                        <a:pt x="236" y="40"/>
                      </a:lnTo>
                      <a:lnTo>
                        <a:pt x="226" y="31"/>
                      </a:lnTo>
                      <a:lnTo>
                        <a:pt x="215" y="24"/>
                      </a:lnTo>
                      <a:lnTo>
                        <a:pt x="204" y="17"/>
                      </a:lnTo>
                      <a:lnTo>
                        <a:pt x="198" y="13"/>
                      </a:lnTo>
                      <a:lnTo>
                        <a:pt x="192" y="11"/>
                      </a:lnTo>
                      <a:lnTo>
                        <a:pt x="187" y="9"/>
                      </a:lnTo>
                      <a:lnTo>
                        <a:pt x="180" y="7"/>
                      </a:lnTo>
                      <a:lnTo>
                        <a:pt x="173" y="4"/>
                      </a:lnTo>
                      <a:lnTo>
                        <a:pt x="166" y="4"/>
                      </a:lnTo>
                      <a:lnTo>
                        <a:pt x="159" y="1"/>
                      </a:lnTo>
                      <a:lnTo>
                        <a:pt x="152" y="1"/>
                      </a:lnTo>
                      <a:lnTo>
                        <a:pt x="146" y="0"/>
                      </a:lnTo>
                      <a:lnTo>
                        <a:pt x="139" y="0"/>
                      </a:lnTo>
                      <a:lnTo>
                        <a:pt x="131" y="0"/>
                      </a:lnTo>
                      <a:lnTo>
                        <a:pt x="124" y="1"/>
                      </a:lnTo>
                      <a:lnTo>
                        <a:pt x="118" y="1"/>
                      </a:lnTo>
                      <a:lnTo>
                        <a:pt x="111" y="4"/>
                      </a:lnTo>
                      <a:lnTo>
                        <a:pt x="105" y="4"/>
                      </a:lnTo>
                      <a:lnTo>
                        <a:pt x="98" y="7"/>
                      </a:lnTo>
                      <a:lnTo>
                        <a:pt x="91" y="9"/>
                      </a:lnTo>
                      <a:lnTo>
                        <a:pt x="85" y="11"/>
                      </a:lnTo>
                      <a:lnTo>
                        <a:pt x="79" y="13"/>
                      </a:lnTo>
                      <a:lnTo>
                        <a:pt x="72" y="17"/>
                      </a:lnTo>
                      <a:lnTo>
                        <a:pt x="61" y="24"/>
                      </a:lnTo>
                      <a:lnTo>
                        <a:pt x="51" y="31"/>
                      </a:lnTo>
                      <a:lnTo>
                        <a:pt x="41" y="40"/>
                      </a:lnTo>
                      <a:lnTo>
                        <a:pt x="33" y="50"/>
                      </a:lnTo>
                      <a:lnTo>
                        <a:pt x="24" y="61"/>
                      </a:lnTo>
                      <a:lnTo>
                        <a:pt x="17" y="72"/>
                      </a:lnTo>
                      <a:lnTo>
                        <a:pt x="14" y="78"/>
                      </a:lnTo>
                      <a:lnTo>
                        <a:pt x="11" y="84"/>
                      </a:lnTo>
                      <a:lnTo>
                        <a:pt x="9" y="91"/>
                      </a:lnTo>
                      <a:lnTo>
                        <a:pt x="7" y="97"/>
                      </a:lnTo>
                      <a:lnTo>
                        <a:pt x="5" y="103"/>
                      </a:lnTo>
                      <a:lnTo>
                        <a:pt x="3" y="110"/>
                      </a:lnTo>
                      <a:lnTo>
                        <a:pt x="2" y="116"/>
                      </a:lnTo>
                      <a:lnTo>
                        <a:pt x="1" y="124"/>
                      </a:lnTo>
                      <a:lnTo>
                        <a:pt x="1" y="131"/>
                      </a:lnTo>
                      <a:lnTo>
                        <a:pt x="0" y="138"/>
                      </a:lnTo>
                      <a:lnTo>
                        <a:pt x="1" y="145"/>
                      </a:lnTo>
                      <a:lnTo>
                        <a:pt x="1" y="152"/>
                      </a:lnTo>
                      <a:lnTo>
                        <a:pt x="2" y="159"/>
                      </a:lnTo>
                      <a:lnTo>
                        <a:pt x="3" y="166"/>
                      </a:lnTo>
                      <a:lnTo>
                        <a:pt x="5" y="172"/>
                      </a:lnTo>
                      <a:lnTo>
                        <a:pt x="7" y="179"/>
                      </a:lnTo>
                      <a:lnTo>
                        <a:pt x="9" y="185"/>
                      </a:lnTo>
                      <a:lnTo>
                        <a:pt x="11" y="192"/>
                      </a:lnTo>
                      <a:lnTo>
                        <a:pt x="14" y="197"/>
                      </a:lnTo>
                      <a:lnTo>
                        <a:pt x="17" y="204"/>
                      </a:lnTo>
                      <a:lnTo>
                        <a:pt x="24" y="215"/>
                      </a:lnTo>
                      <a:lnTo>
                        <a:pt x="33" y="226"/>
                      </a:lnTo>
                      <a:lnTo>
                        <a:pt x="41" y="235"/>
                      </a:lnTo>
                      <a:lnTo>
                        <a:pt x="51" y="244"/>
                      </a:lnTo>
                      <a:lnTo>
                        <a:pt x="61" y="252"/>
                      </a:lnTo>
                      <a:lnTo>
                        <a:pt x="72" y="259"/>
                      </a:lnTo>
                      <a:lnTo>
                        <a:pt x="79" y="263"/>
                      </a:lnTo>
                      <a:lnTo>
                        <a:pt x="85" y="265"/>
                      </a:lnTo>
                      <a:lnTo>
                        <a:pt x="91" y="267"/>
                      </a:lnTo>
                      <a:lnTo>
                        <a:pt x="98" y="269"/>
                      </a:lnTo>
                      <a:lnTo>
                        <a:pt x="105" y="272"/>
                      </a:lnTo>
                      <a:lnTo>
                        <a:pt x="111" y="273"/>
                      </a:lnTo>
                      <a:lnTo>
                        <a:pt x="118" y="274"/>
                      </a:lnTo>
                      <a:lnTo>
                        <a:pt x="124" y="275"/>
                      </a:lnTo>
                      <a:lnTo>
                        <a:pt x="131" y="276"/>
                      </a:lnTo>
                      <a:lnTo>
                        <a:pt x="139" y="276"/>
                      </a:lnTo>
                      <a:lnTo>
                        <a:pt x="146" y="276"/>
                      </a:lnTo>
                      <a:lnTo>
                        <a:pt x="152" y="275"/>
                      </a:lnTo>
                      <a:lnTo>
                        <a:pt x="159" y="274"/>
                      </a:lnTo>
                      <a:lnTo>
                        <a:pt x="166" y="273"/>
                      </a:lnTo>
                      <a:lnTo>
                        <a:pt x="173" y="272"/>
                      </a:lnTo>
                      <a:lnTo>
                        <a:pt x="180" y="269"/>
                      </a:lnTo>
                      <a:lnTo>
                        <a:pt x="187" y="267"/>
                      </a:lnTo>
                      <a:lnTo>
                        <a:pt x="192" y="265"/>
                      </a:lnTo>
                      <a:lnTo>
                        <a:pt x="198" y="263"/>
                      </a:lnTo>
                      <a:lnTo>
                        <a:pt x="204" y="259"/>
                      </a:lnTo>
                      <a:lnTo>
                        <a:pt x="215" y="252"/>
                      </a:lnTo>
                      <a:lnTo>
                        <a:pt x="226" y="244"/>
                      </a:lnTo>
                      <a:lnTo>
                        <a:pt x="236" y="235"/>
                      </a:lnTo>
                      <a:lnTo>
                        <a:pt x="245" y="226"/>
                      </a:lnTo>
                      <a:lnTo>
                        <a:pt x="253" y="215"/>
                      </a:lnTo>
                      <a:lnTo>
                        <a:pt x="259" y="204"/>
                      </a:lnTo>
                      <a:lnTo>
                        <a:pt x="263" y="197"/>
                      </a:lnTo>
                      <a:lnTo>
                        <a:pt x="265" y="192"/>
                      </a:lnTo>
                      <a:lnTo>
                        <a:pt x="268" y="185"/>
                      </a:lnTo>
                      <a:lnTo>
                        <a:pt x="270" y="179"/>
                      </a:lnTo>
                      <a:lnTo>
                        <a:pt x="272" y="172"/>
                      </a:lnTo>
                      <a:lnTo>
                        <a:pt x="274" y="166"/>
                      </a:lnTo>
                      <a:lnTo>
                        <a:pt x="275" y="159"/>
                      </a:lnTo>
                      <a:lnTo>
                        <a:pt x="275" y="152"/>
                      </a:lnTo>
                      <a:lnTo>
                        <a:pt x="276" y="145"/>
                      </a:lnTo>
                      <a:lnTo>
                        <a:pt x="276" y="138"/>
                      </a:lnTo>
                      <a:close/>
                    </a:path>
                  </a:pathLst>
                </a:custGeom>
                <a:solidFill>
                  <a:srgbClr val="FFFFFF">
                    <a:alpha val="100000"/>
                  </a:srgbClr>
                </a:solidFill>
                <a:ln w="9525">
                  <a:noFill/>
                </a:ln>
              </p:spPr>
              <p:txBody>
                <a:bodyPr/>
                <a:p>
                  <a:endParaRPr lang="zh-CN" altLang="en-US"/>
                </a:p>
              </p:txBody>
            </p:sp>
            <p:sp>
              <p:nvSpPr>
                <p:cNvPr id="89131" name="未知"/>
                <p:cNvSpPr/>
                <p:nvPr/>
              </p:nvSpPr>
              <p:spPr>
                <a:xfrm>
                  <a:off x="87" y="930"/>
                  <a:ext cx="370" cy="370"/>
                </a:xfrm>
                <a:custGeom>
                  <a:avLst/>
                  <a:gdLst>
                    <a:gd name="txL" fmla="*/ 0 w 276"/>
                    <a:gd name="txT" fmla="*/ 0 h 276"/>
                    <a:gd name="txR" fmla="*/ 276 w 276"/>
                    <a:gd name="txB" fmla="*/ 276 h 276"/>
                  </a:gdLst>
                  <a:ahLst/>
                  <a:cxnLst>
                    <a:cxn ang="0">
                      <a:pos x="562671" y="267364"/>
                    </a:cxn>
                    <a:cxn ang="0">
                      <a:pos x="561995" y="236996"/>
                    </a:cxn>
                    <a:cxn ang="0">
                      <a:pos x="555046" y="209557"/>
                    </a:cxn>
                    <a:cxn ang="0">
                      <a:pos x="546541" y="186342"/>
                    </a:cxn>
                    <a:cxn ang="0">
                      <a:pos x="536677" y="160930"/>
                    </a:cxn>
                    <a:cxn ang="0">
                      <a:pos x="515709" y="124627"/>
                    </a:cxn>
                    <a:cxn ang="0">
                      <a:pos x="480495" y="81743"/>
                    </a:cxn>
                    <a:cxn ang="0">
                      <a:pos x="437364" y="49438"/>
                    </a:cxn>
                    <a:cxn ang="0">
                      <a:pos x="402604" y="26484"/>
                    </a:cxn>
                    <a:cxn ang="0">
                      <a:pos x="380774" y="17863"/>
                    </a:cxn>
                    <a:cxn ang="0">
                      <a:pos x="352735" y="7415"/>
                    </a:cxn>
                    <a:cxn ang="0">
                      <a:pos x="323948" y="1"/>
                    </a:cxn>
                    <a:cxn ang="0">
                      <a:pos x="298626" y="0"/>
                    </a:cxn>
                    <a:cxn ang="0">
                      <a:pos x="267364" y="0"/>
                    </a:cxn>
                    <a:cxn ang="0">
                      <a:pos x="240694" y="1"/>
                    </a:cxn>
                    <a:cxn ang="0">
                      <a:pos x="214056" y="7415"/>
                    </a:cxn>
                    <a:cxn ang="0">
                      <a:pos x="186342" y="17863"/>
                    </a:cxn>
                    <a:cxn ang="0">
                      <a:pos x="160930" y="26484"/>
                    </a:cxn>
                    <a:cxn ang="0">
                      <a:pos x="124627" y="49438"/>
                    </a:cxn>
                    <a:cxn ang="0">
                      <a:pos x="83896" y="81743"/>
                    </a:cxn>
                    <a:cxn ang="0">
                      <a:pos x="49438" y="124627"/>
                    </a:cxn>
                    <a:cxn ang="0">
                      <a:pos x="29154" y="159674"/>
                    </a:cxn>
                    <a:cxn ang="0">
                      <a:pos x="17863" y="186342"/>
                    </a:cxn>
                    <a:cxn ang="0">
                      <a:pos x="9940" y="209557"/>
                    </a:cxn>
                    <a:cxn ang="0">
                      <a:pos x="4126" y="236996"/>
                    </a:cxn>
                    <a:cxn ang="0">
                      <a:pos x="1" y="267364"/>
                    </a:cxn>
                    <a:cxn ang="0">
                      <a:pos x="1" y="295507"/>
                    </a:cxn>
                    <a:cxn ang="0">
                      <a:pos x="4126" y="323948"/>
                    </a:cxn>
                    <a:cxn ang="0">
                      <a:pos x="9940" y="352499"/>
                    </a:cxn>
                    <a:cxn ang="0">
                      <a:pos x="17863" y="376606"/>
                    </a:cxn>
                    <a:cxn ang="0">
                      <a:pos x="29154" y="402514"/>
                    </a:cxn>
                    <a:cxn ang="0">
                      <a:pos x="49438" y="437364"/>
                    </a:cxn>
                    <a:cxn ang="0">
                      <a:pos x="83896" y="478881"/>
                    </a:cxn>
                    <a:cxn ang="0">
                      <a:pos x="124627" y="514061"/>
                    </a:cxn>
                    <a:cxn ang="0">
                      <a:pos x="160930" y="536677"/>
                    </a:cxn>
                    <a:cxn ang="0">
                      <a:pos x="186342" y="544816"/>
                    </a:cxn>
                    <a:cxn ang="0">
                      <a:pos x="214056" y="555046"/>
                    </a:cxn>
                    <a:cxn ang="0">
                      <a:pos x="240694" y="558868"/>
                    </a:cxn>
                    <a:cxn ang="0">
                      <a:pos x="267364" y="562671"/>
                    </a:cxn>
                    <a:cxn ang="0">
                      <a:pos x="298626" y="562671"/>
                    </a:cxn>
                    <a:cxn ang="0">
                      <a:pos x="323948" y="558868"/>
                    </a:cxn>
                    <a:cxn ang="0">
                      <a:pos x="352735" y="555046"/>
                    </a:cxn>
                    <a:cxn ang="0">
                      <a:pos x="380774" y="544816"/>
                    </a:cxn>
                    <a:cxn ang="0">
                      <a:pos x="402604" y="536677"/>
                    </a:cxn>
                    <a:cxn ang="0">
                      <a:pos x="437364" y="514061"/>
                    </a:cxn>
                    <a:cxn ang="0">
                      <a:pos x="480495" y="478881"/>
                    </a:cxn>
                    <a:cxn ang="0">
                      <a:pos x="515709" y="437364"/>
                    </a:cxn>
                    <a:cxn ang="0">
                      <a:pos x="536677" y="402514"/>
                    </a:cxn>
                    <a:cxn ang="0">
                      <a:pos x="546541" y="376606"/>
                    </a:cxn>
                    <a:cxn ang="0">
                      <a:pos x="555046" y="352499"/>
                    </a:cxn>
                    <a:cxn ang="0">
                      <a:pos x="561995" y="323948"/>
                    </a:cxn>
                    <a:cxn ang="0">
                      <a:pos x="562671" y="295507"/>
                    </a:cxn>
                  </a:cxnLst>
                  <a:rect l="txL" t="txT" r="txR" b="txB"/>
                  <a:pathLst>
                    <a:path w="276" h="276">
                      <a:moveTo>
                        <a:pt x="276" y="138"/>
                      </a:moveTo>
                      <a:lnTo>
                        <a:pt x="276" y="131"/>
                      </a:lnTo>
                      <a:lnTo>
                        <a:pt x="276" y="124"/>
                      </a:lnTo>
                      <a:lnTo>
                        <a:pt x="275" y="116"/>
                      </a:lnTo>
                      <a:lnTo>
                        <a:pt x="274" y="110"/>
                      </a:lnTo>
                      <a:lnTo>
                        <a:pt x="272" y="103"/>
                      </a:lnTo>
                      <a:lnTo>
                        <a:pt x="270" y="97"/>
                      </a:lnTo>
                      <a:lnTo>
                        <a:pt x="268" y="91"/>
                      </a:lnTo>
                      <a:lnTo>
                        <a:pt x="265" y="84"/>
                      </a:lnTo>
                      <a:lnTo>
                        <a:pt x="263" y="79"/>
                      </a:lnTo>
                      <a:lnTo>
                        <a:pt x="259" y="72"/>
                      </a:lnTo>
                      <a:lnTo>
                        <a:pt x="253" y="61"/>
                      </a:lnTo>
                      <a:lnTo>
                        <a:pt x="245" y="50"/>
                      </a:lnTo>
                      <a:lnTo>
                        <a:pt x="236" y="40"/>
                      </a:lnTo>
                      <a:lnTo>
                        <a:pt x="226" y="31"/>
                      </a:lnTo>
                      <a:lnTo>
                        <a:pt x="215" y="24"/>
                      </a:lnTo>
                      <a:lnTo>
                        <a:pt x="204" y="17"/>
                      </a:lnTo>
                      <a:lnTo>
                        <a:pt x="198" y="13"/>
                      </a:lnTo>
                      <a:lnTo>
                        <a:pt x="192" y="11"/>
                      </a:lnTo>
                      <a:lnTo>
                        <a:pt x="187" y="9"/>
                      </a:lnTo>
                      <a:lnTo>
                        <a:pt x="180" y="7"/>
                      </a:lnTo>
                      <a:lnTo>
                        <a:pt x="173" y="4"/>
                      </a:lnTo>
                      <a:lnTo>
                        <a:pt x="166" y="4"/>
                      </a:lnTo>
                      <a:lnTo>
                        <a:pt x="159" y="1"/>
                      </a:lnTo>
                      <a:lnTo>
                        <a:pt x="152" y="1"/>
                      </a:lnTo>
                      <a:lnTo>
                        <a:pt x="146" y="0"/>
                      </a:lnTo>
                      <a:lnTo>
                        <a:pt x="139" y="0"/>
                      </a:lnTo>
                      <a:lnTo>
                        <a:pt x="131" y="0"/>
                      </a:lnTo>
                      <a:lnTo>
                        <a:pt x="124" y="1"/>
                      </a:lnTo>
                      <a:lnTo>
                        <a:pt x="118" y="1"/>
                      </a:lnTo>
                      <a:lnTo>
                        <a:pt x="111" y="4"/>
                      </a:lnTo>
                      <a:lnTo>
                        <a:pt x="105" y="4"/>
                      </a:lnTo>
                      <a:lnTo>
                        <a:pt x="98" y="7"/>
                      </a:lnTo>
                      <a:lnTo>
                        <a:pt x="91" y="9"/>
                      </a:lnTo>
                      <a:lnTo>
                        <a:pt x="85" y="11"/>
                      </a:lnTo>
                      <a:lnTo>
                        <a:pt x="79" y="13"/>
                      </a:lnTo>
                      <a:lnTo>
                        <a:pt x="72" y="17"/>
                      </a:lnTo>
                      <a:lnTo>
                        <a:pt x="61" y="24"/>
                      </a:lnTo>
                      <a:lnTo>
                        <a:pt x="51" y="31"/>
                      </a:lnTo>
                      <a:lnTo>
                        <a:pt x="41" y="40"/>
                      </a:lnTo>
                      <a:lnTo>
                        <a:pt x="33" y="50"/>
                      </a:lnTo>
                      <a:lnTo>
                        <a:pt x="24" y="61"/>
                      </a:lnTo>
                      <a:lnTo>
                        <a:pt x="17" y="72"/>
                      </a:lnTo>
                      <a:lnTo>
                        <a:pt x="14" y="78"/>
                      </a:lnTo>
                      <a:lnTo>
                        <a:pt x="11" y="84"/>
                      </a:lnTo>
                      <a:lnTo>
                        <a:pt x="9" y="91"/>
                      </a:lnTo>
                      <a:lnTo>
                        <a:pt x="7" y="97"/>
                      </a:lnTo>
                      <a:lnTo>
                        <a:pt x="5" y="103"/>
                      </a:lnTo>
                      <a:lnTo>
                        <a:pt x="3" y="110"/>
                      </a:lnTo>
                      <a:lnTo>
                        <a:pt x="2" y="116"/>
                      </a:lnTo>
                      <a:lnTo>
                        <a:pt x="1" y="124"/>
                      </a:lnTo>
                      <a:lnTo>
                        <a:pt x="1" y="131"/>
                      </a:lnTo>
                      <a:lnTo>
                        <a:pt x="0" y="138"/>
                      </a:lnTo>
                      <a:lnTo>
                        <a:pt x="1" y="145"/>
                      </a:lnTo>
                      <a:lnTo>
                        <a:pt x="1" y="152"/>
                      </a:lnTo>
                      <a:lnTo>
                        <a:pt x="2" y="159"/>
                      </a:lnTo>
                      <a:lnTo>
                        <a:pt x="3" y="166"/>
                      </a:lnTo>
                      <a:lnTo>
                        <a:pt x="5" y="172"/>
                      </a:lnTo>
                      <a:lnTo>
                        <a:pt x="7" y="179"/>
                      </a:lnTo>
                      <a:lnTo>
                        <a:pt x="9" y="185"/>
                      </a:lnTo>
                      <a:lnTo>
                        <a:pt x="11" y="192"/>
                      </a:lnTo>
                      <a:lnTo>
                        <a:pt x="14" y="197"/>
                      </a:lnTo>
                      <a:lnTo>
                        <a:pt x="17" y="204"/>
                      </a:lnTo>
                      <a:lnTo>
                        <a:pt x="24" y="215"/>
                      </a:lnTo>
                      <a:lnTo>
                        <a:pt x="33" y="226"/>
                      </a:lnTo>
                      <a:lnTo>
                        <a:pt x="41" y="235"/>
                      </a:lnTo>
                      <a:lnTo>
                        <a:pt x="51" y="244"/>
                      </a:lnTo>
                      <a:lnTo>
                        <a:pt x="61" y="252"/>
                      </a:lnTo>
                      <a:lnTo>
                        <a:pt x="72" y="259"/>
                      </a:lnTo>
                      <a:lnTo>
                        <a:pt x="79" y="263"/>
                      </a:lnTo>
                      <a:lnTo>
                        <a:pt x="85" y="265"/>
                      </a:lnTo>
                      <a:lnTo>
                        <a:pt x="91" y="267"/>
                      </a:lnTo>
                      <a:lnTo>
                        <a:pt x="98" y="269"/>
                      </a:lnTo>
                      <a:lnTo>
                        <a:pt x="105" y="272"/>
                      </a:lnTo>
                      <a:lnTo>
                        <a:pt x="111" y="273"/>
                      </a:lnTo>
                      <a:lnTo>
                        <a:pt x="118" y="274"/>
                      </a:lnTo>
                      <a:lnTo>
                        <a:pt x="124" y="275"/>
                      </a:lnTo>
                      <a:lnTo>
                        <a:pt x="131" y="276"/>
                      </a:lnTo>
                      <a:lnTo>
                        <a:pt x="139" y="276"/>
                      </a:lnTo>
                      <a:lnTo>
                        <a:pt x="146" y="276"/>
                      </a:lnTo>
                      <a:lnTo>
                        <a:pt x="152" y="275"/>
                      </a:lnTo>
                      <a:lnTo>
                        <a:pt x="159" y="274"/>
                      </a:lnTo>
                      <a:lnTo>
                        <a:pt x="166" y="273"/>
                      </a:lnTo>
                      <a:lnTo>
                        <a:pt x="173" y="272"/>
                      </a:lnTo>
                      <a:lnTo>
                        <a:pt x="180" y="269"/>
                      </a:lnTo>
                      <a:lnTo>
                        <a:pt x="187" y="267"/>
                      </a:lnTo>
                      <a:lnTo>
                        <a:pt x="192" y="265"/>
                      </a:lnTo>
                      <a:lnTo>
                        <a:pt x="198" y="263"/>
                      </a:lnTo>
                      <a:lnTo>
                        <a:pt x="204" y="259"/>
                      </a:lnTo>
                      <a:lnTo>
                        <a:pt x="215" y="252"/>
                      </a:lnTo>
                      <a:lnTo>
                        <a:pt x="226" y="244"/>
                      </a:lnTo>
                      <a:lnTo>
                        <a:pt x="236" y="235"/>
                      </a:lnTo>
                      <a:lnTo>
                        <a:pt x="245" y="226"/>
                      </a:lnTo>
                      <a:lnTo>
                        <a:pt x="253" y="215"/>
                      </a:lnTo>
                      <a:lnTo>
                        <a:pt x="259" y="204"/>
                      </a:lnTo>
                      <a:lnTo>
                        <a:pt x="263" y="197"/>
                      </a:lnTo>
                      <a:lnTo>
                        <a:pt x="265" y="192"/>
                      </a:lnTo>
                      <a:lnTo>
                        <a:pt x="268" y="185"/>
                      </a:lnTo>
                      <a:lnTo>
                        <a:pt x="270" y="179"/>
                      </a:lnTo>
                      <a:lnTo>
                        <a:pt x="272" y="172"/>
                      </a:lnTo>
                      <a:lnTo>
                        <a:pt x="274" y="166"/>
                      </a:lnTo>
                      <a:lnTo>
                        <a:pt x="275" y="159"/>
                      </a:lnTo>
                      <a:lnTo>
                        <a:pt x="275" y="152"/>
                      </a:lnTo>
                      <a:lnTo>
                        <a:pt x="276" y="145"/>
                      </a:lnTo>
                      <a:lnTo>
                        <a:pt x="276" y="138"/>
                      </a:lnTo>
                      <a:close/>
                    </a:path>
                  </a:pathLst>
                </a:custGeom>
                <a:noFill/>
                <a:ln w="28575" cap="rnd" cmpd="sng">
                  <a:solidFill>
                    <a:srgbClr val="000000">
                      <a:alpha val="100000"/>
                    </a:srgbClr>
                  </a:solidFill>
                  <a:prstDash val="solid"/>
                  <a:round/>
                  <a:headEnd type="none" w="med" len="med"/>
                  <a:tailEnd type="none" w="med" len="med"/>
                </a:ln>
              </p:spPr>
              <p:txBody>
                <a:bodyPr/>
                <a:p>
                  <a:endParaRPr lang="zh-CN" altLang="en-US"/>
                </a:p>
              </p:txBody>
            </p:sp>
            <p:sp>
              <p:nvSpPr>
                <p:cNvPr id="89132" name="未知"/>
                <p:cNvSpPr/>
                <p:nvPr/>
              </p:nvSpPr>
              <p:spPr>
                <a:xfrm>
                  <a:off x="218" y="285"/>
                  <a:ext cx="112" cy="370"/>
                </a:xfrm>
                <a:custGeom>
                  <a:avLst/>
                  <a:gdLst>
                    <a:gd name="txL" fmla="*/ 0 w 83"/>
                    <a:gd name="txT" fmla="*/ 0 h 276"/>
                    <a:gd name="txR" fmla="*/ 83 w 83"/>
                    <a:gd name="txB" fmla="*/ 276 h 276"/>
                  </a:gdLst>
                  <a:ahLst/>
                  <a:cxnLst>
                    <a:cxn ang="0">
                      <a:pos x="0" y="0"/>
                    </a:cxn>
                    <a:cxn ang="0">
                      <a:pos x="0" y="562671"/>
                    </a:cxn>
                    <a:cxn ang="0">
                      <a:pos x="200703" y="562671"/>
                    </a:cxn>
                    <a:cxn ang="0">
                      <a:pos x="200703" y="0"/>
                    </a:cxn>
                    <a:cxn ang="0">
                      <a:pos x="0" y="0"/>
                    </a:cxn>
                    <a:cxn ang="0">
                      <a:pos x="0" y="0"/>
                    </a:cxn>
                  </a:cxnLst>
                  <a:rect l="txL" t="txT" r="txR" b="txB"/>
                  <a:pathLst>
                    <a:path w="83" h="276">
                      <a:moveTo>
                        <a:pt x="0" y="0"/>
                      </a:moveTo>
                      <a:lnTo>
                        <a:pt x="0" y="276"/>
                      </a:lnTo>
                      <a:lnTo>
                        <a:pt x="83" y="276"/>
                      </a:lnTo>
                      <a:lnTo>
                        <a:pt x="83" y="0"/>
                      </a:lnTo>
                      <a:lnTo>
                        <a:pt x="0" y="0"/>
                      </a:lnTo>
                      <a:close/>
                    </a:path>
                  </a:pathLst>
                </a:custGeom>
                <a:solidFill>
                  <a:srgbClr val="FFFFFF">
                    <a:alpha val="100000"/>
                  </a:srgbClr>
                </a:solidFill>
                <a:ln w="9525">
                  <a:noFill/>
                </a:ln>
              </p:spPr>
              <p:txBody>
                <a:bodyPr/>
                <a:p>
                  <a:endParaRPr lang="zh-CN" altLang="en-US"/>
                </a:p>
              </p:txBody>
            </p:sp>
            <p:sp>
              <p:nvSpPr>
                <p:cNvPr id="89133" name="未知"/>
                <p:cNvSpPr/>
                <p:nvPr/>
              </p:nvSpPr>
              <p:spPr>
                <a:xfrm>
                  <a:off x="218" y="285"/>
                  <a:ext cx="112" cy="370"/>
                </a:xfrm>
                <a:custGeom>
                  <a:avLst/>
                  <a:gdLst>
                    <a:gd name="txL" fmla="*/ 0 w 83"/>
                    <a:gd name="txT" fmla="*/ 0 h 276"/>
                    <a:gd name="txR" fmla="*/ 83 w 83"/>
                    <a:gd name="txB" fmla="*/ 276 h 276"/>
                  </a:gdLst>
                  <a:ahLst/>
                  <a:cxnLst>
                    <a:cxn ang="0">
                      <a:pos x="200703" y="0"/>
                    </a:cxn>
                    <a:cxn ang="0">
                      <a:pos x="0" y="0"/>
                    </a:cxn>
                    <a:cxn ang="0">
                      <a:pos x="0" y="562671"/>
                    </a:cxn>
                    <a:cxn ang="0">
                      <a:pos x="200703" y="562671"/>
                    </a:cxn>
                    <a:cxn ang="0">
                      <a:pos x="200703" y="0"/>
                    </a:cxn>
                    <a:cxn ang="0">
                      <a:pos x="200703" y="0"/>
                    </a:cxn>
                  </a:cxnLst>
                  <a:rect l="txL" t="txT" r="txR" b="txB"/>
                  <a:pathLst>
                    <a:path w="83" h="276">
                      <a:moveTo>
                        <a:pt x="83" y="0"/>
                      </a:moveTo>
                      <a:lnTo>
                        <a:pt x="0" y="0"/>
                      </a:lnTo>
                      <a:lnTo>
                        <a:pt x="0" y="276"/>
                      </a:lnTo>
                      <a:lnTo>
                        <a:pt x="83" y="276"/>
                      </a:lnTo>
                      <a:lnTo>
                        <a:pt x="83" y="0"/>
                      </a:lnTo>
                      <a:close/>
                    </a:path>
                  </a:pathLst>
                </a:custGeom>
                <a:noFill/>
                <a:ln w="28575" cap="rnd" cmpd="sng">
                  <a:solidFill>
                    <a:srgbClr val="000000">
                      <a:alpha val="100000"/>
                    </a:srgbClr>
                  </a:solidFill>
                  <a:prstDash val="solid"/>
                  <a:round/>
                  <a:headEnd type="none" w="med" len="med"/>
                  <a:tailEnd type="none" w="med" len="med"/>
                </a:ln>
              </p:spPr>
              <p:txBody>
                <a:bodyPr/>
                <a:p>
                  <a:endParaRPr lang="zh-CN" altLang="en-US"/>
                </a:p>
              </p:txBody>
            </p:sp>
            <p:sp>
              <p:nvSpPr>
                <p:cNvPr id="89134" name="未知"/>
                <p:cNvSpPr/>
                <p:nvPr/>
              </p:nvSpPr>
              <p:spPr>
                <a:xfrm>
                  <a:off x="273" y="655"/>
                  <a:ext cx="1405" cy="921"/>
                </a:xfrm>
                <a:custGeom>
                  <a:avLst/>
                  <a:gdLst>
                    <a:gd name="txL" fmla="*/ 0 w 1048"/>
                    <a:gd name="txT" fmla="*/ 0 h 687"/>
                    <a:gd name="txR" fmla="*/ 1048 w 1048"/>
                    <a:gd name="txB" fmla="*/ 687 h 687"/>
                  </a:gdLst>
                  <a:ahLst/>
                  <a:cxnLst>
                    <a:cxn ang="0">
                      <a:pos x="2140719" y="1402981"/>
                    </a:cxn>
                    <a:cxn ang="0">
                      <a:pos x="0" y="1402981"/>
                    </a:cxn>
                    <a:cxn ang="0">
                      <a:pos x="0" y="0"/>
                    </a:cxn>
                  </a:cxnLst>
                  <a:rect l="txL" t="txT" r="txR" b="txB"/>
                  <a:pathLst>
                    <a:path w="1048" h="687">
                      <a:moveTo>
                        <a:pt x="1048" y="687"/>
                      </a:moveTo>
                      <a:lnTo>
                        <a:pt x="0" y="687"/>
                      </a:lnTo>
                      <a:lnTo>
                        <a:pt x="0" y="0"/>
                      </a:lnTo>
                    </a:path>
                  </a:pathLst>
                </a:custGeom>
                <a:noFill/>
                <a:ln w="17463" cap="rnd" cmpd="sng">
                  <a:solidFill>
                    <a:srgbClr val="000000">
                      <a:alpha val="100000"/>
                    </a:srgbClr>
                  </a:solidFill>
                  <a:prstDash val="solid"/>
                  <a:round/>
                  <a:headEnd type="none" w="med" len="med"/>
                  <a:tailEnd type="none" w="med" len="med"/>
                </a:ln>
              </p:spPr>
              <p:txBody>
                <a:bodyPr/>
                <a:p>
                  <a:endParaRPr lang="zh-CN" altLang="en-US"/>
                </a:p>
              </p:txBody>
            </p:sp>
            <p:sp>
              <p:nvSpPr>
                <p:cNvPr id="89135" name="直接连接符 102417"/>
                <p:cNvSpPr/>
                <p:nvPr/>
              </p:nvSpPr>
              <p:spPr>
                <a:xfrm>
                  <a:off x="347" y="683"/>
                  <a:ext cx="111" cy="0"/>
                </a:xfrm>
                <a:prstGeom prst="line">
                  <a:avLst/>
                </a:prstGeom>
                <a:ln w="17463" cap="rnd" cmpd="sng">
                  <a:solidFill>
                    <a:srgbClr val="000000"/>
                  </a:solidFill>
                  <a:prstDash val="solid"/>
                  <a:headEnd type="none" w="med" len="med"/>
                  <a:tailEnd type="none" w="med" len="med"/>
                </a:ln>
              </p:spPr>
            </p:sp>
            <p:sp>
              <p:nvSpPr>
                <p:cNvPr id="89136" name="直接连接符 102418"/>
                <p:cNvSpPr/>
                <p:nvPr/>
              </p:nvSpPr>
              <p:spPr>
                <a:xfrm flipV="1">
                  <a:off x="403" y="629"/>
                  <a:ext cx="0" cy="109"/>
                </a:xfrm>
                <a:prstGeom prst="line">
                  <a:avLst/>
                </a:prstGeom>
                <a:ln w="17463" cap="rnd" cmpd="sng">
                  <a:solidFill>
                    <a:srgbClr val="000000"/>
                  </a:solidFill>
                  <a:prstDash val="solid"/>
                  <a:headEnd type="none" w="med" len="med"/>
                  <a:tailEnd type="none" w="med" len="med"/>
                </a:ln>
              </p:spPr>
            </p:sp>
            <p:sp>
              <p:nvSpPr>
                <p:cNvPr id="89137" name="直接连接符 102419"/>
                <p:cNvSpPr/>
                <p:nvPr/>
              </p:nvSpPr>
              <p:spPr>
                <a:xfrm>
                  <a:off x="441" y="852"/>
                  <a:ext cx="110" cy="0"/>
                </a:xfrm>
                <a:prstGeom prst="line">
                  <a:avLst/>
                </a:prstGeom>
                <a:ln w="17463" cap="rnd" cmpd="sng">
                  <a:solidFill>
                    <a:srgbClr val="000000"/>
                  </a:solidFill>
                  <a:prstDash val="solid"/>
                  <a:headEnd type="none" w="med" len="med"/>
                  <a:tailEnd type="none" w="med" len="med"/>
                </a:ln>
              </p:spPr>
            </p:sp>
            <p:sp>
              <p:nvSpPr>
                <p:cNvPr id="89138" name="直接连接符 102420"/>
                <p:cNvSpPr/>
                <p:nvPr/>
              </p:nvSpPr>
              <p:spPr>
                <a:xfrm flipV="1">
                  <a:off x="496" y="797"/>
                  <a:ext cx="0" cy="110"/>
                </a:xfrm>
                <a:prstGeom prst="line">
                  <a:avLst/>
                </a:prstGeom>
                <a:ln w="17463" cap="rnd" cmpd="sng">
                  <a:solidFill>
                    <a:srgbClr val="000000"/>
                  </a:solidFill>
                  <a:prstDash val="solid"/>
                  <a:headEnd type="none" w="med" len="med"/>
                  <a:tailEnd type="none" w="med" len="med"/>
                </a:ln>
              </p:spPr>
            </p:sp>
            <p:sp>
              <p:nvSpPr>
                <p:cNvPr id="89139" name="直接连接符 102421"/>
                <p:cNvSpPr/>
                <p:nvPr/>
              </p:nvSpPr>
              <p:spPr>
                <a:xfrm>
                  <a:off x="441" y="1356"/>
                  <a:ext cx="110" cy="0"/>
                </a:xfrm>
                <a:prstGeom prst="line">
                  <a:avLst/>
                </a:prstGeom>
                <a:ln w="17463" cap="rnd" cmpd="sng">
                  <a:solidFill>
                    <a:srgbClr val="000000"/>
                  </a:solidFill>
                  <a:prstDash val="solid"/>
                  <a:headEnd type="none" w="med" len="med"/>
                  <a:tailEnd type="none" w="med" len="med"/>
                </a:ln>
              </p:spPr>
            </p:sp>
            <p:sp>
              <p:nvSpPr>
                <p:cNvPr id="89140" name="直接连接符 102422"/>
                <p:cNvSpPr/>
                <p:nvPr/>
              </p:nvSpPr>
              <p:spPr>
                <a:xfrm>
                  <a:off x="346" y="235"/>
                  <a:ext cx="110" cy="0"/>
                </a:xfrm>
                <a:prstGeom prst="line">
                  <a:avLst/>
                </a:prstGeom>
                <a:ln w="17463" cap="rnd" cmpd="sng">
                  <a:solidFill>
                    <a:srgbClr val="000000"/>
                  </a:solidFill>
                  <a:prstDash val="solid"/>
                  <a:headEnd type="none" w="med" len="med"/>
                  <a:tailEnd type="none" w="med" len="med"/>
                </a:ln>
              </p:spPr>
            </p:sp>
            <p:sp>
              <p:nvSpPr>
                <p:cNvPr id="89141" name="未知"/>
                <p:cNvSpPr/>
                <p:nvPr/>
              </p:nvSpPr>
              <p:spPr>
                <a:xfrm>
                  <a:off x="273" y="0"/>
                  <a:ext cx="1743" cy="285"/>
                </a:xfrm>
                <a:custGeom>
                  <a:avLst/>
                  <a:gdLst>
                    <a:gd name="txL" fmla="*/ 0 w 1300"/>
                    <a:gd name="txT" fmla="*/ 0 h 213"/>
                    <a:gd name="txR" fmla="*/ 1300 w 1300"/>
                    <a:gd name="txB" fmla="*/ 213 h 213"/>
                  </a:gdLst>
                  <a:ahLst/>
                  <a:cxnLst>
                    <a:cxn ang="0">
                      <a:pos x="0" y="413520"/>
                    </a:cxn>
                    <a:cxn ang="0">
                      <a:pos x="0" y="0"/>
                    </a:cxn>
                    <a:cxn ang="0">
                      <a:pos x="2662052" y="0"/>
                    </a:cxn>
                  </a:cxnLst>
                  <a:rect l="txL" t="txT" r="txR" b="txB"/>
                  <a:pathLst>
                    <a:path w="1300" h="213">
                      <a:moveTo>
                        <a:pt x="0" y="213"/>
                      </a:moveTo>
                      <a:lnTo>
                        <a:pt x="0" y="0"/>
                      </a:lnTo>
                      <a:lnTo>
                        <a:pt x="1300" y="0"/>
                      </a:lnTo>
                    </a:path>
                  </a:pathLst>
                </a:custGeom>
                <a:noFill/>
                <a:ln w="17463" cap="rnd" cmpd="sng">
                  <a:solidFill>
                    <a:srgbClr val="000000">
                      <a:alpha val="100000"/>
                    </a:srgbClr>
                  </a:solidFill>
                  <a:prstDash val="solid"/>
                  <a:round/>
                  <a:headEnd type="none" w="med" len="med"/>
                  <a:tailEnd type="none" w="med" len="med"/>
                </a:ln>
              </p:spPr>
              <p:txBody>
                <a:bodyPr/>
                <a:p>
                  <a:endParaRPr lang="zh-CN" altLang="en-US"/>
                </a:p>
              </p:txBody>
            </p:sp>
            <p:sp>
              <p:nvSpPr>
                <p:cNvPr id="89142" name="矩形 102424"/>
                <p:cNvSpPr/>
                <p:nvPr/>
              </p:nvSpPr>
              <p:spPr>
                <a:xfrm>
                  <a:off x="0" y="374"/>
                  <a:ext cx="161" cy="318"/>
                </a:xfrm>
                <a:prstGeom prst="rect">
                  <a:avLst/>
                </a:prstGeom>
                <a:noFill/>
                <a:ln w="9525">
                  <a:noFill/>
                </a:ln>
              </p:spPr>
              <p:txBody>
                <a:bodyPr wrap="none" lIns="0" tIns="0" rIns="0" bIns="0">
                  <a:spAutoFit/>
                </a:bodyPr>
                <a:p>
                  <a:pPr>
                    <a:spcBef>
                      <a:spcPct val="50000"/>
                    </a:spcBef>
                  </a:pPr>
                  <a:r>
                    <a:rPr lang="en-US" altLang="zh-CN" sz="3300" b="0" i="1" dirty="0">
                      <a:solidFill>
                        <a:srgbClr val="000000"/>
                      </a:solidFill>
                      <a:latin typeface="Times New Roman" panose="02020603050405020304" pitchFamily="18" charset="0"/>
                    </a:rPr>
                    <a:t>R</a:t>
                  </a:r>
                  <a:endParaRPr lang="en-US" altLang="zh-CN" sz="4400" b="0" dirty="0">
                    <a:latin typeface="Times New Roman" panose="02020603050405020304" pitchFamily="18" charset="0"/>
                  </a:endParaRPr>
                </a:p>
              </p:txBody>
            </p:sp>
            <p:sp>
              <p:nvSpPr>
                <p:cNvPr id="89143" name="矩形 102425"/>
                <p:cNvSpPr/>
                <p:nvPr/>
              </p:nvSpPr>
              <p:spPr>
                <a:xfrm>
                  <a:off x="2159" y="658"/>
                  <a:ext cx="146" cy="318"/>
                </a:xfrm>
                <a:prstGeom prst="rect">
                  <a:avLst/>
                </a:prstGeom>
                <a:noFill/>
                <a:ln w="9525">
                  <a:noFill/>
                </a:ln>
              </p:spPr>
              <p:txBody>
                <a:bodyPr wrap="none" lIns="0" tIns="0" rIns="0" bIns="0">
                  <a:spAutoFit/>
                </a:bodyPr>
                <a:p>
                  <a:pPr>
                    <a:spcBef>
                      <a:spcPct val="50000"/>
                    </a:spcBef>
                  </a:pPr>
                  <a:r>
                    <a:rPr lang="en-US" altLang="zh-CN" sz="3300" b="0" i="1" dirty="0">
                      <a:solidFill>
                        <a:srgbClr val="000000"/>
                      </a:solidFill>
                      <a:latin typeface="Times New Roman" panose="02020603050405020304" pitchFamily="18" charset="0"/>
                    </a:rPr>
                    <a:t>L</a:t>
                  </a:r>
                  <a:endParaRPr lang="en-US" altLang="zh-CN" sz="4400" b="0" dirty="0">
                    <a:latin typeface="Times New Roman" panose="02020603050405020304" pitchFamily="18" charset="0"/>
                  </a:endParaRPr>
                </a:p>
              </p:txBody>
            </p:sp>
            <p:sp>
              <p:nvSpPr>
                <p:cNvPr id="89144" name="未知"/>
                <p:cNvSpPr/>
                <p:nvPr/>
              </p:nvSpPr>
              <p:spPr>
                <a:xfrm>
                  <a:off x="2016" y="685"/>
                  <a:ext cx="72" cy="122"/>
                </a:xfrm>
                <a:custGeom>
                  <a:avLst/>
                  <a:gdLst>
                    <a:gd name="txL" fmla="*/ 0 w 54"/>
                    <a:gd name="txT" fmla="*/ 0 h 91"/>
                    <a:gd name="txR" fmla="*/ 54 w 54"/>
                    <a:gd name="txB" fmla="*/ 91 h 91"/>
                  </a:gdLst>
                  <a:ahLst/>
                  <a:cxnLst>
                    <a:cxn ang="0">
                      <a:pos x="0" y="0"/>
                    </a:cxn>
                    <a:cxn ang="0">
                      <a:pos x="95828" y="90748"/>
                    </a:cxn>
                    <a:cxn ang="0">
                      <a:pos x="95828" y="90748"/>
                    </a:cxn>
                    <a:cxn ang="0">
                      <a:pos x="0" y="186561"/>
                    </a:cxn>
                    <a:cxn ang="0">
                      <a:pos x="0" y="186561"/>
                    </a:cxn>
                  </a:cxnLst>
                  <a:rect l="txL" t="txT" r="txR" b="txB"/>
                  <a:pathLst>
                    <a:path w="54" h="91">
                      <a:moveTo>
                        <a:pt x="0" y="0"/>
                      </a:moveTo>
                      <a:cubicBezTo>
                        <a:pt x="30" y="0"/>
                        <a:pt x="54" y="20"/>
                        <a:pt x="54" y="45"/>
                      </a:cubicBezTo>
                      <a:cubicBezTo>
                        <a:pt x="54" y="45"/>
                        <a:pt x="54" y="45"/>
                        <a:pt x="54" y="45"/>
                      </a:cubicBezTo>
                      <a:cubicBezTo>
                        <a:pt x="54" y="70"/>
                        <a:pt x="30" y="91"/>
                        <a:pt x="0" y="91"/>
                      </a:cubicBezTo>
                      <a:cubicBezTo>
                        <a:pt x="0" y="91"/>
                        <a:pt x="0" y="91"/>
                        <a:pt x="0" y="91"/>
                      </a:cubicBezTo>
                    </a:path>
                  </a:pathLst>
                </a:custGeom>
                <a:noFill/>
                <a:ln w="28575" cap="rnd" cmpd="sng">
                  <a:solidFill>
                    <a:srgbClr val="000000">
                      <a:alpha val="100000"/>
                    </a:srgbClr>
                  </a:solidFill>
                  <a:prstDash val="solid"/>
                  <a:round/>
                  <a:headEnd type="none" w="med" len="med"/>
                  <a:tailEnd type="none" w="med" len="med"/>
                </a:ln>
              </p:spPr>
              <p:txBody>
                <a:bodyPr/>
                <a:p>
                  <a:endParaRPr lang="zh-CN" altLang="en-US"/>
                </a:p>
              </p:txBody>
            </p:sp>
            <p:sp>
              <p:nvSpPr>
                <p:cNvPr id="89145" name="未知"/>
                <p:cNvSpPr/>
                <p:nvPr/>
              </p:nvSpPr>
              <p:spPr>
                <a:xfrm>
                  <a:off x="2016" y="563"/>
                  <a:ext cx="72" cy="122"/>
                </a:xfrm>
                <a:custGeom>
                  <a:avLst/>
                  <a:gdLst>
                    <a:gd name="txL" fmla="*/ 0 w 54"/>
                    <a:gd name="txT" fmla="*/ 0 h 91"/>
                    <a:gd name="txR" fmla="*/ 54 w 54"/>
                    <a:gd name="txB" fmla="*/ 91 h 91"/>
                  </a:gdLst>
                  <a:ahLst/>
                  <a:cxnLst>
                    <a:cxn ang="0">
                      <a:pos x="0" y="0"/>
                    </a:cxn>
                    <a:cxn ang="0">
                      <a:pos x="95828" y="90748"/>
                    </a:cxn>
                    <a:cxn ang="0">
                      <a:pos x="95828" y="90748"/>
                    </a:cxn>
                    <a:cxn ang="0">
                      <a:pos x="0" y="186561"/>
                    </a:cxn>
                    <a:cxn ang="0">
                      <a:pos x="0" y="186561"/>
                    </a:cxn>
                  </a:cxnLst>
                  <a:rect l="txL" t="txT" r="txR" b="txB"/>
                  <a:pathLst>
                    <a:path w="54" h="91">
                      <a:moveTo>
                        <a:pt x="0" y="0"/>
                      </a:moveTo>
                      <a:cubicBezTo>
                        <a:pt x="30" y="0"/>
                        <a:pt x="54" y="20"/>
                        <a:pt x="54" y="45"/>
                      </a:cubicBezTo>
                      <a:cubicBezTo>
                        <a:pt x="54" y="45"/>
                        <a:pt x="54" y="45"/>
                        <a:pt x="54" y="45"/>
                      </a:cubicBezTo>
                      <a:cubicBezTo>
                        <a:pt x="54" y="70"/>
                        <a:pt x="30" y="91"/>
                        <a:pt x="0" y="91"/>
                      </a:cubicBezTo>
                      <a:cubicBezTo>
                        <a:pt x="0" y="91"/>
                        <a:pt x="0" y="91"/>
                        <a:pt x="0" y="91"/>
                      </a:cubicBezTo>
                    </a:path>
                  </a:pathLst>
                </a:custGeom>
                <a:noFill/>
                <a:ln w="28575" cap="rnd" cmpd="sng">
                  <a:solidFill>
                    <a:srgbClr val="000000">
                      <a:alpha val="100000"/>
                    </a:srgbClr>
                  </a:solidFill>
                  <a:prstDash val="solid"/>
                  <a:round/>
                  <a:headEnd type="none" w="med" len="med"/>
                  <a:tailEnd type="none" w="med" len="med"/>
                </a:ln>
              </p:spPr>
              <p:txBody>
                <a:bodyPr/>
                <a:p>
                  <a:endParaRPr lang="zh-CN" altLang="en-US"/>
                </a:p>
              </p:txBody>
            </p:sp>
            <p:sp>
              <p:nvSpPr>
                <p:cNvPr id="89146" name="未知"/>
                <p:cNvSpPr/>
                <p:nvPr/>
              </p:nvSpPr>
              <p:spPr>
                <a:xfrm>
                  <a:off x="2016" y="807"/>
                  <a:ext cx="72" cy="122"/>
                </a:xfrm>
                <a:custGeom>
                  <a:avLst/>
                  <a:gdLst>
                    <a:gd name="txL" fmla="*/ 0 w 54"/>
                    <a:gd name="txT" fmla="*/ 0 h 91"/>
                    <a:gd name="txR" fmla="*/ 54 w 54"/>
                    <a:gd name="txB" fmla="*/ 91 h 91"/>
                  </a:gdLst>
                  <a:ahLst/>
                  <a:cxnLst>
                    <a:cxn ang="0">
                      <a:pos x="0" y="0"/>
                    </a:cxn>
                    <a:cxn ang="0">
                      <a:pos x="95828" y="90748"/>
                    </a:cxn>
                    <a:cxn ang="0">
                      <a:pos x="95828" y="90748"/>
                    </a:cxn>
                    <a:cxn ang="0">
                      <a:pos x="0" y="186561"/>
                    </a:cxn>
                    <a:cxn ang="0">
                      <a:pos x="0" y="186561"/>
                    </a:cxn>
                  </a:cxnLst>
                  <a:rect l="txL" t="txT" r="txR" b="txB"/>
                  <a:pathLst>
                    <a:path w="54" h="91">
                      <a:moveTo>
                        <a:pt x="0" y="0"/>
                      </a:moveTo>
                      <a:cubicBezTo>
                        <a:pt x="30" y="0"/>
                        <a:pt x="54" y="20"/>
                        <a:pt x="54" y="45"/>
                      </a:cubicBezTo>
                      <a:cubicBezTo>
                        <a:pt x="54" y="45"/>
                        <a:pt x="54" y="45"/>
                        <a:pt x="54" y="45"/>
                      </a:cubicBezTo>
                      <a:cubicBezTo>
                        <a:pt x="54" y="70"/>
                        <a:pt x="30" y="91"/>
                        <a:pt x="0" y="91"/>
                      </a:cubicBezTo>
                      <a:cubicBezTo>
                        <a:pt x="0" y="91"/>
                        <a:pt x="0" y="91"/>
                        <a:pt x="0" y="91"/>
                      </a:cubicBezTo>
                    </a:path>
                  </a:pathLst>
                </a:custGeom>
                <a:noFill/>
                <a:ln w="28575" cap="rnd" cmpd="sng">
                  <a:solidFill>
                    <a:srgbClr val="000000">
                      <a:alpha val="100000"/>
                    </a:srgbClr>
                  </a:solidFill>
                  <a:prstDash val="solid"/>
                  <a:round/>
                  <a:headEnd type="none" w="med" len="med"/>
                  <a:tailEnd type="none" w="med" len="med"/>
                </a:ln>
              </p:spPr>
              <p:txBody>
                <a:bodyPr/>
                <a:p>
                  <a:endParaRPr lang="zh-CN" altLang="en-US"/>
                </a:p>
              </p:txBody>
            </p:sp>
            <p:sp>
              <p:nvSpPr>
                <p:cNvPr id="89147" name="矩形 102429"/>
                <p:cNvSpPr/>
                <p:nvPr/>
              </p:nvSpPr>
              <p:spPr>
                <a:xfrm>
                  <a:off x="1622" y="658"/>
                  <a:ext cx="132" cy="318"/>
                </a:xfrm>
                <a:prstGeom prst="rect">
                  <a:avLst/>
                </a:prstGeom>
                <a:noFill/>
                <a:ln w="9525">
                  <a:noFill/>
                </a:ln>
              </p:spPr>
              <p:txBody>
                <a:bodyPr wrap="none" lIns="0" tIns="0" rIns="0" bIns="0">
                  <a:spAutoFit/>
                </a:bodyPr>
                <a:p>
                  <a:pPr>
                    <a:spcBef>
                      <a:spcPct val="50000"/>
                    </a:spcBef>
                  </a:pPr>
                  <a:r>
                    <a:rPr lang="en-US" altLang="zh-CN" sz="3300" b="0" i="1" dirty="0">
                      <a:solidFill>
                        <a:srgbClr val="000000"/>
                      </a:solidFill>
                      <a:latin typeface="Times New Roman" panose="02020603050405020304" pitchFamily="18" charset="0"/>
                    </a:rPr>
                    <a:t>u</a:t>
                  </a:r>
                  <a:endParaRPr lang="en-US" altLang="zh-CN" sz="4400" b="0" dirty="0">
                    <a:latin typeface="Times New Roman" panose="02020603050405020304" pitchFamily="18" charset="0"/>
                  </a:endParaRPr>
                </a:p>
              </p:txBody>
            </p:sp>
            <p:sp>
              <p:nvSpPr>
                <p:cNvPr id="89148" name="矩形 102430"/>
                <p:cNvSpPr/>
                <p:nvPr/>
              </p:nvSpPr>
              <p:spPr>
                <a:xfrm>
                  <a:off x="1721" y="796"/>
                  <a:ext cx="92" cy="202"/>
                </a:xfrm>
                <a:prstGeom prst="rect">
                  <a:avLst/>
                </a:prstGeom>
                <a:noFill/>
                <a:ln w="9525">
                  <a:noFill/>
                </a:ln>
              </p:spPr>
              <p:txBody>
                <a:bodyPr wrap="none" lIns="0" tIns="0" rIns="0" bIns="0">
                  <a:spAutoFit/>
                </a:bodyPr>
                <a:p>
                  <a:pPr>
                    <a:spcBef>
                      <a:spcPct val="50000"/>
                    </a:spcBef>
                  </a:pPr>
                  <a:r>
                    <a:rPr lang="en-US" altLang="zh-CN" sz="2100" b="0" i="1" dirty="0">
                      <a:solidFill>
                        <a:srgbClr val="000000"/>
                      </a:solidFill>
                      <a:latin typeface="Times New Roman" panose="02020603050405020304" pitchFamily="18" charset="0"/>
                    </a:rPr>
                    <a:t>L</a:t>
                  </a:r>
                  <a:endParaRPr lang="en-US" altLang="zh-CN" sz="4400" b="0" dirty="0">
                    <a:latin typeface="Times New Roman" panose="02020603050405020304" pitchFamily="18" charset="0"/>
                  </a:endParaRPr>
                </a:p>
              </p:txBody>
            </p:sp>
            <p:sp>
              <p:nvSpPr>
                <p:cNvPr id="89149" name="直接连接符 102431"/>
                <p:cNvSpPr/>
                <p:nvPr/>
              </p:nvSpPr>
              <p:spPr>
                <a:xfrm>
                  <a:off x="1821" y="519"/>
                  <a:ext cx="110" cy="0"/>
                </a:xfrm>
                <a:prstGeom prst="line">
                  <a:avLst/>
                </a:prstGeom>
                <a:ln w="17463" cap="rnd" cmpd="sng">
                  <a:solidFill>
                    <a:srgbClr val="000000"/>
                  </a:solidFill>
                  <a:prstDash val="solid"/>
                  <a:headEnd type="none" w="med" len="med"/>
                  <a:tailEnd type="none" w="med" len="med"/>
                </a:ln>
              </p:spPr>
            </p:sp>
            <p:sp>
              <p:nvSpPr>
                <p:cNvPr id="89150" name="直接连接符 102432"/>
                <p:cNvSpPr/>
                <p:nvPr/>
              </p:nvSpPr>
              <p:spPr>
                <a:xfrm flipV="1">
                  <a:off x="1876" y="464"/>
                  <a:ext cx="0" cy="110"/>
                </a:xfrm>
                <a:prstGeom prst="line">
                  <a:avLst/>
                </a:prstGeom>
                <a:ln w="17463" cap="rnd" cmpd="sng">
                  <a:solidFill>
                    <a:srgbClr val="000000"/>
                  </a:solidFill>
                  <a:prstDash val="solid"/>
                  <a:headEnd type="none" w="med" len="med"/>
                  <a:tailEnd type="none" w="med" len="med"/>
                </a:ln>
              </p:spPr>
            </p:sp>
            <p:sp>
              <p:nvSpPr>
                <p:cNvPr id="89151" name="直接连接符 102433"/>
                <p:cNvSpPr/>
                <p:nvPr/>
              </p:nvSpPr>
              <p:spPr>
                <a:xfrm>
                  <a:off x="1821" y="1024"/>
                  <a:ext cx="110" cy="0"/>
                </a:xfrm>
                <a:prstGeom prst="line">
                  <a:avLst/>
                </a:prstGeom>
                <a:ln w="17463" cap="rnd" cmpd="sng">
                  <a:solidFill>
                    <a:srgbClr val="000000"/>
                  </a:solidFill>
                  <a:prstDash val="solid"/>
                  <a:headEnd type="none" w="med" len="med"/>
                  <a:tailEnd type="none" w="med" len="med"/>
                </a:ln>
              </p:spPr>
            </p:sp>
            <p:sp>
              <p:nvSpPr>
                <p:cNvPr id="89152" name="直接连接符 102434"/>
                <p:cNvSpPr/>
                <p:nvPr/>
              </p:nvSpPr>
              <p:spPr>
                <a:xfrm flipH="1">
                  <a:off x="2013" y="0"/>
                  <a:ext cx="3" cy="574"/>
                </a:xfrm>
                <a:prstGeom prst="line">
                  <a:avLst/>
                </a:prstGeom>
                <a:ln w="15875" cap="rnd" cmpd="sng">
                  <a:solidFill>
                    <a:srgbClr val="000000"/>
                  </a:solidFill>
                  <a:prstDash val="solid"/>
                  <a:headEnd type="none" w="med" len="med"/>
                  <a:tailEnd type="none" w="med" len="med"/>
                </a:ln>
              </p:spPr>
            </p:sp>
            <p:sp>
              <p:nvSpPr>
                <p:cNvPr id="89153" name="未知"/>
                <p:cNvSpPr/>
                <p:nvPr/>
              </p:nvSpPr>
              <p:spPr>
                <a:xfrm>
                  <a:off x="1678" y="929"/>
                  <a:ext cx="338" cy="647"/>
                </a:xfrm>
                <a:custGeom>
                  <a:avLst/>
                  <a:gdLst>
                    <a:gd name="txL" fmla="*/ 0 w 252"/>
                    <a:gd name="txT" fmla="*/ 0 h 483"/>
                    <a:gd name="txR" fmla="*/ 252 w 252"/>
                    <a:gd name="txB" fmla="*/ 483 h 483"/>
                  </a:gdLst>
                  <a:ahLst/>
                  <a:cxnLst>
                    <a:cxn ang="0">
                      <a:pos x="520519" y="0"/>
                    </a:cxn>
                    <a:cxn ang="0">
                      <a:pos x="520519" y="965443"/>
                    </a:cxn>
                    <a:cxn ang="0">
                      <a:pos x="0" y="965443"/>
                    </a:cxn>
                  </a:cxnLst>
                  <a:rect l="txL" t="txT" r="txR" b="txB"/>
                  <a:pathLst>
                    <a:path w="252" h="483">
                      <a:moveTo>
                        <a:pt x="252" y="0"/>
                      </a:moveTo>
                      <a:lnTo>
                        <a:pt x="252" y="483"/>
                      </a:lnTo>
                      <a:lnTo>
                        <a:pt x="0" y="483"/>
                      </a:lnTo>
                    </a:path>
                  </a:pathLst>
                </a:custGeom>
                <a:noFill/>
                <a:ln w="15875" cap="rnd" cmpd="sng">
                  <a:solidFill>
                    <a:srgbClr val="000000">
                      <a:alpha val="100000"/>
                    </a:srgbClr>
                  </a:solidFill>
                  <a:prstDash val="solid"/>
                  <a:round/>
                  <a:headEnd type="none" w="med" len="med"/>
                  <a:tailEnd type="none" w="med" len="med"/>
                </a:ln>
              </p:spPr>
              <p:txBody>
                <a:bodyPr/>
                <a:p>
                  <a:endParaRPr lang="zh-CN" altLang="en-US"/>
                </a:p>
              </p:txBody>
            </p:sp>
          </p:grpSp>
          <p:sp>
            <p:nvSpPr>
              <p:cNvPr id="89129" name="直接连接符 102436"/>
              <p:cNvSpPr/>
              <p:nvPr/>
            </p:nvSpPr>
            <p:spPr>
              <a:xfrm>
                <a:off x="753" y="0"/>
                <a:ext cx="404" cy="0"/>
              </a:xfrm>
              <a:prstGeom prst="line">
                <a:avLst/>
              </a:prstGeom>
              <a:ln w="76200" cap="flat" cmpd="sng">
                <a:solidFill>
                  <a:schemeClr val="tx1"/>
                </a:solidFill>
                <a:prstDash val="solid"/>
                <a:headEnd type="none" w="med" len="med"/>
                <a:tailEnd type="triangle" w="med" len="med"/>
              </a:ln>
            </p:spPr>
          </p:sp>
        </p:grpSp>
      </p:grpSp>
      <p:sp>
        <p:nvSpPr>
          <p:cNvPr id="102438" name="矩形 102437"/>
          <p:cNvSpPr/>
          <p:nvPr/>
        </p:nvSpPr>
        <p:spPr>
          <a:xfrm>
            <a:off x="527050" y="4648200"/>
            <a:ext cx="3567113" cy="457200"/>
          </a:xfrm>
          <a:prstGeom prst="rect">
            <a:avLst/>
          </a:prstGeom>
          <a:noFill/>
          <a:ln w="9525">
            <a:noFill/>
          </a:ln>
        </p:spPr>
        <p:txBody>
          <a:bodyPr wrap="none" anchor="ctr" anchorCtr="0">
            <a:spAutoFit/>
          </a:bodyPr>
          <a:p>
            <a:r>
              <a:rPr lang="zh-CN" altLang="en-US" sz="2400" b="0" dirty="0">
                <a:latin typeface="Times New Roman" panose="02020603050405020304" pitchFamily="18" charset="0"/>
              </a:rPr>
              <a:t>解      激励</a:t>
            </a:r>
            <a:r>
              <a:rPr lang="en-US" altLang="zh-CN" sz="2400" b="0" i="1" dirty="0">
                <a:latin typeface="Times New Roman" panose="02020603050405020304" pitchFamily="18" charset="0"/>
              </a:rPr>
              <a:t>u</a:t>
            </a:r>
            <a:r>
              <a:rPr lang="en-US" altLang="zh-CN" sz="2400" b="0" i="1" baseline="-25000" dirty="0">
                <a:latin typeface="Times New Roman" panose="02020603050405020304" pitchFamily="18" charset="0"/>
              </a:rPr>
              <a:t>s</a:t>
            </a:r>
            <a:r>
              <a:rPr lang="en-US" altLang="zh-CN" sz="2400" b="0" dirty="0">
                <a:latin typeface="Times New Roman" panose="02020603050405020304" pitchFamily="18" charset="0"/>
              </a:rPr>
              <a:t>(</a:t>
            </a:r>
            <a:r>
              <a:rPr lang="en-US" altLang="zh-CN" sz="2400" b="0" i="1" dirty="0">
                <a:latin typeface="Times New Roman" panose="02020603050405020304" pitchFamily="18" charset="0"/>
              </a:rPr>
              <a:t>t</a:t>
            </a:r>
            <a:r>
              <a:rPr lang="en-US" altLang="zh-CN" sz="2400" b="0" dirty="0">
                <a:latin typeface="Times New Roman" panose="02020603050405020304" pitchFamily="18" charset="0"/>
              </a:rPr>
              <a:t>)</a:t>
            </a:r>
            <a:r>
              <a:rPr lang="zh-CN" altLang="en-US" sz="2400" b="0" dirty="0">
                <a:latin typeface="Times New Roman" panose="02020603050405020304" pitchFamily="18" charset="0"/>
              </a:rPr>
              <a:t>的相量为</a:t>
            </a:r>
            <a:endParaRPr lang="zh-CN" altLang="en-US" sz="2400" b="0" dirty="0">
              <a:latin typeface="Times New Roman" panose="02020603050405020304" pitchFamily="18" charset="0"/>
            </a:endParaRPr>
          </a:p>
        </p:txBody>
      </p:sp>
      <p:pic>
        <p:nvPicPr>
          <p:cNvPr id="102439" name="图片 102438"/>
          <p:cNvPicPr>
            <a:picLocks noChangeAspect="1"/>
          </p:cNvPicPr>
          <p:nvPr/>
        </p:nvPicPr>
        <p:blipFill>
          <a:blip r:embed="rId1">
            <a:clrChange>
              <a:clrFrom>
                <a:srgbClr val="FFFFFF"/>
              </a:clrFrom>
              <a:clrTo>
                <a:srgbClr val="FFFFFF">
                  <a:alpha val="0"/>
                </a:srgbClr>
              </a:clrTo>
            </a:clrChange>
            <a:lum bright="-72000" contrast="42000"/>
          </a:blip>
          <a:stretch>
            <a:fillRect/>
          </a:stretch>
        </p:blipFill>
        <p:spPr>
          <a:xfrm>
            <a:off x="3249613" y="5105400"/>
            <a:ext cx="2632075" cy="739775"/>
          </a:xfrm>
          <a:prstGeom prst="rect">
            <a:avLst/>
          </a:prstGeom>
          <a:noFill/>
          <a:ln w="9525">
            <a:noFill/>
          </a:ln>
        </p:spPr>
      </p:pic>
      <p:sp>
        <p:nvSpPr>
          <p:cNvPr id="89095" name="矩形 102439"/>
          <p:cNvSpPr/>
          <p:nvPr/>
        </p:nvSpPr>
        <p:spPr>
          <a:xfrm>
            <a:off x="0" y="3322638"/>
            <a:ext cx="9144000" cy="0"/>
          </a:xfrm>
          <a:prstGeom prst="rect">
            <a:avLst/>
          </a:prstGeom>
          <a:noFill/>
          <a:ln w="9525">
            <a:noFill/>
          </a:ln>
        </p:spPr>
        <p:txBody>
          <a:bodyPr/>
          <a:p>
            <a:endParaRPr lang="zh-CN" altLang="en-US" sz="2400" b="0" dirty="0">
              <a:latin typeface="Arial" panose="020B0604020202020204" pitchFamily="34" charset="0"/>
            </a:endParaRPr>
          </a:p>
        </p:txBody>
      </p:sp>
      <p:grpSp>
        <p:nvGrpSpPr>
          <p:cNvPr id="7" name="组合 102440"/>
          <p:cNvGrpSpPr/>
          <p:nvPr/>
        </p:nvGrpSpPr>
        <p:grpSpPr>
          <a:xfrm>
            <a:off x="4992688" y="1543050"/>
            <a:ext cx="4195762" cy="2501900"/>
            <a:chOff x="0" y="0"/>
            <a:chExt cx="2643" cy="1576"/>
          </a:xfrm>
        </p:grpSpPr>
        <p:sp>
          <p:nvSpPr>
            <p:cNvPr id="89098" name="未知"/>
            <p:cNvSpPr/>
            <p:nvPr/>
          </p:nvSpPr>
          <p:spPr>
            <a:xfrm>
              <a:off x="87" y="930"/>
              <a:ext cx="370" cy="370"/>
            </a:xfrm>
            <a:custGeom>
              <a:avLst/>
              <a:gdLst>
                <a:gd name="txL" fmla="*/ 0 w 276"/>
                <a:gd name="txT" fmla="*/ 0 h 276"/>
                <a:gd name="txR" fmla="*/ 276 w 276"/>
                <a:gd name="txB" fmla="*/ 276 h 276"/>
              </a:gdLst>
              <a:ahLst/>
              <a:cxnLst>
                <a:cxn ang="0">
                  <a:pos x="562671" y="267364"/>
                </a:cxn>
                <a:cxn ang="0">
                  <a:pos x="561995" y="236996"/>
                </a:cxn>
                <a:cxn ang="0">
                  <a:pos x="555046" y="209557"/>
                </a:cxn>
                <a:cxn ang="0">
                  <a:pos x="546541" y="186342"/>
                </a:cxn>
                <a:cxn ang="0">
                  <a:pos x="536677" y="160930"/>
                </a:cxn>
                <a:cxn ang="0">
                  <a:pos x="515709" y="124627"/>
                </a:cxn>
                <a:cxn ang="0">
                  <a:pos x="480495" y="81743"/>
                </a:cxn>
                <a:cxn ang="0">
                  <a:pos x="437364" y="49438"/>
                </a:cxn>
                <a:cxn ang="0">
                  <a:pos x="402604" y="26484"/>
                </a:cxn>
                <a:cxn ang="0">
                  <a:pos x="380774" y="17863"/>
                </a:cxn>
                <a:cxn ang="0">
                  <a:pos x="352735" y="7415"/>
                </a:cxn>
                <a:cxn ang="0">
                  <a:pos x="323948" y="1"/>
                </a:cxn>
                <a:cxn ang="0">
                  <a:pos x="298626" y="0"/>
                </a:cxn>
                <a:cxn ang="0">
                  <a:pos x="267364" y="0"/>
                </a:cxn>
                <a:cxn ang="0">
                  <a:pos x="240694" y="1"/>
                </a:cxn>
                <a:cxn ang="0">
                  <a:pos x="214056" y="7415"/>
                </a:cxn>
                <a:cxn ang="0">
                  <a:pos x="186342" y="17863"/>
                </a:cxn>
                <a:cxn ang="0">
                  <a:pos x="160930" y="26484"/>
                </a:cxn>
                <a:cxn ang="0">
                  <a:pos x="124627" y="49438"/>
                </a:cxn>
                <a:cxn ang="0">
                  <a:pos x="83896" y="81743"/>
                </a:cxn>
                <a:cxn ang="0">
                  <a:pos x="49438" y="124627"/>
                </a:cxn>
                <a:cxn ang="0">
                  <a:pos x="29154" y="159674"/>
                </a:cxn>
                <a:cxn ang="0">
                  <a:pos x="17863" y="186342"/>
                </a:cxn>
                <a:cxn ang="0">
                  <a:pos x="9940" y="209557"/>
                </a:cxn>
                <a:cxn ang="0">
                  <a:pos x="4126" y="236996"/>
                </a:cxn>
                <a:cxn ang="0">
                  <a:pos x="1" y="267364"/>
                </a:cxn>
                <a:cxn ang="0">
                  <a:pos x="1" y="295507"/>
                </a:cxn>
                <a:cxn ang="0">
                  <a:pos x="4126" y="323948"/>
                </a:cxn>
                <a:cxn ang="0">
                  <a:pos x="9940" y="352499"/>
                </a:cxn>
                <a:cxn ang="0">
                  <a:pos x="17863" y="376606"/>
                </a:cxn>
                <a:cxn ang="0">
                  <a:pos x="29154" y="402514"/>
                </a:cxn>
                <a:cxn ang="0">
                  <a:pos x="49438" y="437364"/>
                </a:cxn>
                <a:cxn ang="0">
                  <a:pos x="83896" y="478881"/>
                </a:cxn>
                <a:cxn ang="0">
                  <a:pos x="124627" y="514061"/>
                </a:cxn>
                <a:cxn ang="0">
                  <a:pos x="160930" y="536677"/>
                </a:cxn>
                <a:cxn ang="0">
                  <a:pos x="186342" y="544816"/>
                </a:cxn>
                <a:cxn ang="0">
                  <a:pos x="214056" y="555046"/>
                </a:cxn>
                <a:cxn ang="0">
                  <a:pos x="240694" y="558868"/>
                </a:cxn>
                <a:cxn ang="0">
                  <a:pos x="267364" y="562671"/>
                </a:cxn>
                <a:cxn ang="0">
                  <a:pos x="298626" y="562671"/>
                </a:cxn>
                <a:cxn ang="0">
                  <a:pos x="323948" y="558868"/>
                </a:cxn>
                <a:cxn ang="0">
                  <a:pos x="352735" y="555046"/>
                </a:cxn>
                <a:cxn ang="0">
                  <a:pos x="380774" y="544816"/>
                </a:cxn>
                <a:cxn ang="0">
                  <a:pos x="402604" y="536677"/>
                </a:cxn>
                <a:cxn ang="0">
                  <a:pos x="437364" y="514061"/>
                </a:cxn>
                <a:cxn ang="0">
                  <a:pos x="480495" y="478881"/>
                </a:cxn>
                <a:cxn ang="0">
                  <a:pos x="515709" y="437364"/>
                </a:cxn>
                <a:cxn ang="0">
                  <a:pos x="536677" y="402514"/>
                </a:cxn>
                <a:cxn ang="0">
                  <a:pos x="546541" y="376606"/>
                </a:cxn>
                <a:cxn ang="0">
                  <a:pos x="555046" y="352499"/>
                </a:cxn>
                <a:cxn ang="0">
                  <a:pos x="561995" y="323948"/>
                </a:cxn>
                <a:cxn ang="0">
                  <a:pos x="562671" y="295507"/>
                </a:cxn>
                <a:cxn ang="0">
                  <a:pos x="562671" y="280928"/>
                </a:cxn>
              </a:cxnLst>
              <a:rect l="txL" t="txT" r="txR" b="txB"/>
              <a:pathLst>
                <a:path w="276" h="276">
                  <a:moveTo>
                    <a:pt x="276" y="138"/>
                  </a:moveTo>
                  <a:lnTo>
                    <a:pt x="276" y="131"/>
                  </a:lnTo>
                  <a:lnTo>
                    <a:pt x="276" y="124"/>
                  </a:lnTo>
                  <a:lnTo>
                    <a:pt x="275" y="116"/>
                  </a:lnTo>
                  <a:lnTo>
                    <a:pt x="274" y="110"/>
                  </a:lnTo>
                  <a:lnTo>
                    <a:pt x="272" y="103"/>
                  </a:lnTo>
                  <a:lnTo>
                    <a:pt x="270" y="97"/>
                  </a:lnTo>
                  <a:lnTo>
                    <a:pt x="268" y="91"/>
                  </a:lnTo>
                  <a:lnTo>
                    <a:pt x="265" y="84"/>
                  </a:lnTo>
                  <a:lnTo>
                    <a:pt x="263" y="79"/>
                  </a:lnTo>
                  <a:lnTo>
                    <a:pt x="259" y="72"/>
                  </a:lnTo>
                  <a:lnTo>
                    <a:pt x="253" y="61"/>
                  </a:lnTo>
                  <a:lnTo>
                    <a:pt x="245" y="50"/>
                  </a:lnTo>
                  <a:lnTo>
                    <a:pt x="236" y="40"/>
                  </a:lnTo>
                  <a:lnTo>
                    <a:pt x="226" y="31"/>
                  </a:lnTo>
                  <a:lnTo>
                    <a:pt x="215" y="24"/>
                  </a:lnTo>
                  <a:lnTo>
                    <a:pt x="204" y="17"/>
                  </a:lnTo>
                  <a:lnTo>
                    <a:pt x="198" y="13"/>
                  </a:lnTo>
                  <a:lnTo>
                    <a:pt x="192" y="11"/>
                  </a:lnTo>
                  <a:lnTo>
                    <a:pt x="187" y="9"/>
                  </a:lnTo>
                  <a:lnTo>
                    <a:pt x="180" y="7"/>
                  </a:lnTo>
                  <a:lnTo>
                    <a:pt x="173" y="4"/>
                  </a:lnTo>
                  <a:lnTo>
                    <a:pt x="166" y="4"/>
                  </a:lnTo>
                  <a:lnTo>
                    <a:pt x="159" y="1"/>
                  </a:lnTo>
                  <a:lnTo>
                    <a:pt x="152" y="1"/>
                  </a:lnTo>
                  <a:lnTo>
                    <a:pt x="146" y="0"/>
                  </a:lnTo>
                  <a:lnTo>
                    <a:pt x="139" y="0"/>
                  </a:lnTo>
                  <a:lnTo>
                    <a:pt x="131" y="0"/>
                  </a:lnTo>
                  <a:lnTo>
                    <a:pt x="124" y="1"/>
                  </a:lnTo>
                  <a:lnTo>
                    <a:pt x="118" y="1"/>
                  </a:lnTo>
                  <a:lnTo>
                    <a:pt x="111" y="4"/>
                  </a:lnTo>
                  <a:lnTo>
                    <a:pt x="105" y="4"/>
                  </a:lnTo>
                  <a:lnTo>
                    <a:pt x="98" y="7"/>
                  </a:lnTo>
                  <a:lnTo>
                    <a:pt x="91" y="9"/>
                  </a:lnTo>
                  <a:lnTo>
                    <a:pt x="85" y="11"/>
                  </a:lnTo>
                  <a:lnTo>
                    <a:pt x="79" y="13"/>
                  </a:lnTo>
                  <a:lnTo>
                    <a:pt x="72" y="17"/>
                  </a:lnTo>
                  <a:lnTo>
                    <a:pt x="61" y="24"/>
                  </a:lnTo>
                  <a:lnTo>
                    <a:pt x="51" y="31"/>
                  </a:lnTo>
                  <a:lnTo>
                    <a:pt x="41" y="40"/>
                  </a:lnTo>
                  <a:lnTo>
                    <a:pt x="33" y="50"/>
                  </a:lnTo>
                  <a:lnTo>
                    <a:pt x="24" y="61"/>
                  </a:lnTo>
                  <a:lnTo>
                    <a:pt x="17" y="72"/>
                  </a:lnTo>
                  <a:lnTo>
                    <a:pt x="14" y="78"/>
                  </a:lnTo>
                  <a:lnTo>
                    <a:pt x="11" y="84"/>
                  </a:lnTo>
                  <a:lnTo>
                    <a:pt x="9" y="91"/>
                  </a:lnTo>
                  <a:lnTo>
                    <a:pt x="7" y="97"/>
                  </a:lnTo>
                  <a:lnTo>
                    <a:pt x="5" y="103"/>
                  </a:lnTo>
                  <a:lnTo>
                    <a:pt x="3" y="110"/>
                  </a:lnTo>
                  <a:lnTo>
                    <a:pt x="2" y="116"/>
                  </a:lnTo>
                  <a:lnTo>
                    <a:pt x="1" y="124"/>
                  </a:lnTo>
                  <a:lnTo>
                    <a:pt x="1" y="131"/>
                  </a:lnTo>
                  <a:lnTo>
                    <a:pt x="0" y="138"/>
                  </a:lnTo>
                  <a:lnTo>
                    <a:pt x="1" y="145"/>
                  </a:lnTo>
                  <a:lnTo>
                    <a:pt x="1" y="152"/>
                  </a:lnTo>
                  <a:lnTo>
                    <a:pt x="2" y="159"/>
                  </a:lnTo>
                  <a:lnTo>
                    <a:pt x="3" y="166"/>
                  </a:lnTo>
                  <a:lnTo>
                    <a:pt x="5" y="172"/>
                  </a:lnTo>
                  <a:lnTo>
                    <a:pt x="7" y="179"/>
                  </a:lnTo>
                  <a:lnTo>
                    <a:pt x="9" y="185"/>
                  </a:lnTo>
                  <a:lnTo>
                    <a:pt x="11" y="192"/>
                  </a:lnTo>
                  <a:lnTo>
                    <a:pt x="14" y="197"/>
                  </a:lnTo>
                  <a:lnTo>
                    <a:pt x="17" y="204"/>
                  </a:lnTo>
                  <a:lnTo>
                    <a:pt x="24" y="215"/>
                  </a:lnTo>
                  <a:lnTo>
                    <a:pt x="33" y="226"/>
                  </a:lnTo>
                  <a:lnTo>
                    <a:pt x="41" y="235"/>
                  </a:lnTo>
                  <a:lnTo>
                    <a:pt x="51" y="244"/>
                  </a:lnTo>
                  <a:lnTo>
                    <a:pt x="61" y="252"/>
                  </a:lnTo>
                  <a:lnTo>
                    <a:pt x="72" y="259"/>
                  </a:lnTo>
                  <a:lnTo>
                    <a:pt x="79" y="263"/>
                  </a:lnTo>
                  <a:lnTo>
                    <a:pt x="85" y="265"/>
                  </a:lnTo>
                  <a:lnTo>
                    <a:pt x="91" y="267"/>
                  </a:lnTo>
                  <a:lnTo>
                    <a:pt x="98" y="269"/>
                  </a:lnTo>
                  <a:lnTo>
                    <a:pt x="105" y="272"/>
                  </a:lnTo>
                  <a:lnTo>
                    <a:pt x="111" y="273"/>
                  </a:lnTo>
                  <a:lnTo>
                    <a:pt x="118" y="274"/>
                  </a:lnTo>
                  <a:lnTo>
                    <a:pt x="124" y="275"/>
                  </a:lnTo>
                  <a:lnTo>
                    <a:pt x="131" y="276"/>
                  </a:lnTo>
                  <a:lnTo>
                    <a:pt x="139" y="276"/>
                  </a:lnTo>
                  <a:lnTo>
                    <a:pt x="146" y="276"/>
                  </a:lnTo>
                  <a:lnTo>
                    <a:pt x="152" y="275"/>
                  </a:lnTo>
                  <a:lnTo>
                    <a:pt x="159" y="274"/>
                  </a:lnTo>
                  <a:lnTo>
                    <a:pt x="166" y="273"/>
                  </a:lnTo>
                  <a:lnTo>
                    <a:pt x="173" y="272"/>
                  </a:lnTo>
                  <a:lnTo>
                    <a:pt x="180" y="269"/>
                  </a:lnTo>
                  <a:lnTo>
                    <a:pt x="187" y="267"/>
                  </a:lnTo>
                  <a:lnTo>
                    <a:pt x="192" y="265"/>
                  </a:lnTo>
                  <a:lnTo>
                    <a:pt x="198" y="263"/>
                  </a:lnTo>
                  <a:lnTo>
                    <a:pt x="204" y="259"/>
                  </a:lnTo>
                  <a:lnTo>
                    <a:pt x="215" y="252"/>
                  </a:lnTo>
                  <a:lnTo>
                    <a:pt x="226" y="244"/>
                  </a:lnTo>
                  <a:lnTo>
                    <a:pt x="236" y="235"/>
                  </a:lnTo>
                  <a:lnTo>
                    <a:pt x="245" y="226"/>
                  </a:lnTo>
                  <a:lnTo>
                    <a:pt x="253" y="215"/>
                  </a:lnTo>
                  <a:lnTo>
                    <a:pt x="259" y="204"/>
                  </a:lnTo>
                  <a:lnTo>
                    <a:pt x="263" y="197"/>
                  </a:lnTo>
                  <a:lnTo>
                    <a:pt x="265" y="192"/>
                  </a:lnTo>
                  <a:lnTo>
                    <a:pt x="268" y="185"/>
                  </a:lnTo>
                  <a:lnTo>
                    <a:pt x="270" y="179"/>
                  </a:lnTo>
                  <a:lnTo>
                    <a:pt x="272" y="172"/>
                  </a:lnTo>
                  <a:lnTo>
                    <a:pt x="274" y="166"/>
                  </a:lnTo>
                  <a:lnTo>
                    <a:pt x="275" y="159"/>
                  </a:lnTo>
                  <a:lnTo>
                    <a:pt x="275" y="152"/>
                  </a:lnTo>
                  <a:lnTo>
                    <a:pt x="276" y="145"/>
                  </a:lnTo>
                  <a:lnTo>
                    <a:pt x="276" y="138"/>
                  </a:lnTo>
                  <a:close/>
                </a:path>
              </a:pathLst>
            </a:custGeom>
            <a:solidFill>
              <a:srgbClr val="FFFFFF">
                <a:alpha val="100000"/>
              </a:srgbClr>
            </a:solidFill>
            <a:ln w="9525">
              <a:noFill/>
            </a:ln>
          </p:spPr>
          <p:txBody>
            <a:bodyPr/>
            <a:p>
              <a:endParaRPr lang="zh-CN" altLang="en-US"/>
            </a:p>
          </p:txBody>
        </p:sp>
        <p:sp>
          <p:nvSpPr>
            <p:cNvPr id="89099" name="未知"/>
            <p:cNvSpPr/>
            <p:nvPr/>
          </p:nvSpPr>
          <p:spPr>
            <a:xfrm>
              <a:off x="87" y="930"/>
              <a:ext cx="370" cy="370"/>
            </a:xfrm>
            <a:custGeom>
              <a:avLst/>
              <a:gdLst>
                <a:gd name="txL" fmla="*/ 0 w 276"/>
                <a:gd name="txT" fmla="*/ 0 h 276"/>
                <a:gd name="txR" fmla="*/ 276 w 276"/>
                <a:gd name="txB" fmla="*/ 276 h 276"/>
              </a:gdLst>
              <a:ahLst/>
              <a:cxnLst>
                <a:cxn ang="0">
                  <a:pos x="562671" y="267364"/>
                </a:cxn>
                <a:cxn ang="0">
                  <a:pos x="561995" y="236996"/>
                </a:cxn>
                <a:cxn ang="0">
                  <a:pos x="555046" y="209557"/>
                </a:cxn>
                <a:cxn ang="0">
                  <a:pos x="546541" y="186342"/>
                </a:cxn>
                <a:cxn ang="0">
                  <a:pos x="536677" y="160930"/>
                </a:cxn>
                <a:cxn ang="0">
                  <a:pos x="515709" y="124627"/>
                </a:cxn>
                <a:cxn ang="0">
                  <a:pos x="480495" y="81743"/>
                </a:cxn>
                <a:cxn ang="0">
                  <a:pos x="437364" y="49438"/>
                </a:cxn>
                <a:cxn ang="0">
                  <a:pos x="402604" y="26484"/>
                </a:cxn>
                <a:cxn ang="0">
                  <a:pos x="380774" y="17863"/>
                </a:cxn>
                <a:cxn ang="0">
                  <a:pos x="352735" y="7415"/>
                </a:cxn>
                <a:cxn ang="0">
                  <a:pos x="323948" y="1"/>
                </a:cxn>
                <a:cxn ang="0">
                  <a:pos x="298626" y="0"/>
                </a:cxn>
                <a:cxn ang="0">
                  <a:pos x="267364" y="0"/>
                </a:cxn>
                <a:cxn ang="0">
                  <a:pos x="240694" y="1"/>
                </a:cxn>
                <a:cxn ang="0">
                  <a:pos x="214056" y="7415"/>
                </a:cxn>
                <a:cxn ang="0">
                  <a:pos x="186342" y="17863"/>
                </a:cxn>
                <a:cxn ang="0">
                  <a:pos x="160930" y="26484"/>
                </a:cxn>
                <a:cxn ang="0">
                  <a:pos x="124627" y="49438"/>
                </a:cxn>
                <a:cxn ang="0">
                  <a:pos x="83896" y="81743"/>
                </a:cxn>
                <a:cxn ang="0">
                  <a:pos x="49438" y="124627"/>
                </a:cxn>
                <a:cxn ang="0">
                  <a:pos x="29154" y="159674"/>
                </a:cxn>
                <a:cxn ang="0">
                  <a:pos x="17863" y="186342"/>
                </a:cxn>
                <a:cxn ang="0">
                  <a:pos x="9940" y="209557"/>
                </a:cxn>
                <a:cxn ang="0">
                  <a:pos x="4126" y="236996"/>
                </a:cxn>
                <a:cxn ang="0">
                  <a:pos x="1" y="267364"/>
                </a:cxn>
                <a:cxn ang="0">
                  <a:pos x="1" y="295507"/>
                </a:cxn>
                <a:cxn ang="0">
                  <a:pos x="4126" y="323948"/>
                </a:cxn>
                <a:cxn ang="0">
                  <a:pos x="9940" y="352499"/>
                </a:cxn>
                <a:cxn ang="0">
                  <a:pos x="17863" y="376606"/>
                </a:cxn>
                <a:cxn ang="0">
                  <a:pos x="29154" y="402514"/>
                </a:cxn>
                <a:cxn ang="0">
                  <a:pos x="49438" y="437364"/>
                </a:cxn>
                <a:cxn ang="0">
                  <a:pos x="83896" y="478881"/>
                </a:cxn>
                <a:cxn ang="0">
                  <a:pos x="124627" y="514061"/>
                </a:cxn>
                <a:cxn ang="0">
                  <a:pos x="160930" y="536677"/>
                </a:cxn>
                <a:cxn ang="0">
                  <a:pos x="186342" y="544816"/>
                </a:cxn>
                <a:cxn ang="0">
                  <a:pos x="214056" y="555046"/>
                </a:cxn>
                <a:cxn ang="0">
                  <a:pos x="240694" y="558868"/>
                </a:cxn>
                <a:cxn ang="0">
                  <a:pos x="267364" y="562671"/>
                </a:cxn>
                <a:cxn ang="0">
                  <a:pos x="298626" y="562671"/>
                </a:cxn>
                <a:cxn ang="0">
                  <a:pos x="323948" y="558868"/>
                </a:cxn>
                <a:cxn ang="0">
                  <a:pos x="352735" y="555046"/>
                </a:cxn>
                <a:cxn ang="0">
                  <a:pos x="380774" y="544816"/>
                </a:cxn>
                <a:cxn ang="0">
                  <a:pos x="402604" y="536677"/>
                </a:cxn>
                <a:cxn ang="0">
                  <a:pos x="437364" y="514061"/>
                </a:cxn>
                <a:cxn ang="0">
                  <a:pos x="480495" y="478881"/>
                </a:cxn>
                <a:cxn ang="0">
                  <a:pos x="515709" y="437364"/>
                </a:cxn>
                <a:cxn ang="0">
                  <a:pos x="536677" y="402514"/>
                </a:cxn>
                <a:cxn ang="0">
                  <a:pos x="546541" y="376606"/>
                </a:cxn>
                <a:cxn ang="0">
                  <a:pos x="555046" y="352499"/>
                </a:cxn>
                <a:cxn ang="0">
                  <a:pos x="561995" y="323948"/>
                </a:cxn>
                <a:cxn ang="0">
                  <a:pos x="562671" y="295507"/>
                </a:cxn>
              </a:cxnLst>
              <a:rect l="txL" t="txT" r="txR" b="txB"/>
              <a:pathLst>
                <a:path w="276" h="276">
                  <a:moveTo>
                    <a:pt x="276" y="138"/>
                  </a:moveTo>
                  <a:lnTo>
                    <a:pt x="276" y="131"/>
                  </a:lnTo>
                  <a:lnTo>
                    <a:pt x="276" y="124"/>
                  </a:lnTo>
                  <a:lnTo>
                    <a:pt x="275" y="116"/>
                  </a:lnTo>
                  <a:lnTo>
                    <a:pt x="274" y="110"/>
                  </a:lnTo>
                  <a:lnTo>
                    <a:pt x="272" y="103"/>
                  </a:lnTo>
                  <a:lnTo>
                    <a:pt x="270" y="97"/>
                  </a:lnTo>
                  <a:lnTo>
                    <a:pt x="268" y="91"/>
                  </a:lnTo>
                  <a:lnTo>
                    <a:pt x="265" y="84"/>
                  </a:lnTo>
                  <a:lnTo>
                    <a:pt x="263" y="79"/>
                  </a:lnTo>
                  <a:lnTo>
                    <a:pt x="259" y="72"/>
                  </a:lnTo>
                  <a:lnTo>
                    <a:pt x="253" y="61"/>
                  </a:lnTo>
                  <a:lnTo>
                    <a:pt x="245" y="50"/>
                  </a:lnTo>
                  <a:lnTo>
                    <a:pt x="236" y="40"/>
                  </a:lnTo>
                  <a:lnTo>
                    <a:pt x="226" y="31"/>
                  </a:lnTo>
                  <a:lnTo>
                    <a:pt x="215" y="24"/>
                  </a:lnTo>
                  <a:lnTo>
                    <a:pt x="204" y="17"/>
                  </a:lnTo>
                  <a:lnTo>
                    <a:pt x="198" y="13"/>
                  </a:lnTo>
                  <a:lnTo>
                    <a:pt x="192" y="11"/>
                  </a:lnTo>
                  <a:lnTo>
                    <a:pt x="187" y="9"/>
                  </a:lnTo>
                  <a:lnTo>
                    <a:pt x="180" y="7"/>
                  </a:lnTo>
                  <a:lnTo>
                    <a:pt x="173" y="4"/>
                  </a:lnTo>
                  <a:lnTo>
                    <a:pt x="166" y="4"/>
                  </a:lnTo>
                  <a:lnTo>
                    <a:pt x="159" y="1"/>
                  </a:lnTo>
                  <a:lnTo>
                    <a:pt x="152" y="1"/>
                  </a:lnTo>
                  <a:lnTo>
                    <a:pt x="146" y="0"/>
                  </a:lnTo>
                  <a:lnTo>
                    <a:pt x="139" y="0"/>
                  </a:lnTo>
                  <a:lnTo>
                    <a:pt x="131" y="0"/>
                  </a:lnTo>
                  <a:lnTo>
                    <a:pt x="124" y="1"/>
                  </a:lnTo>
                  <a:lnTo>
                    <a:pt x="118" y="1"/>
                  </a:lnTo>
                  <a:lnTo>
                    <a:pt x="111" y="4"/>
                  </a:lnTo>
                  <a:lnTo>
                    <a:pt x="105" y="4"/>
                  </a:lnTo>
                  <a:lnTo>
                    <a:pt x="98" y="7"/>
                  </a:lnTo>
                  <a:lnTo>
                    <a:pt x="91" y="9"/>
                  </a:lnTo>
                  <a:lnTo>
                    <a:pt x="85" y="11"/>
                  </a:lnTo>
                  <a:lnTo>
                    <a:pt x="79" y="13"/>
                  </a:lnTo>
                  <a:lnTo>
                    <a:pt x="72" y="17"/>
                  </a:lnTo>
                  <a:lnTo>
                    <a:pt x="61" y="24"/>
                  </a:lnTo>
                  <a:lnTo>
                    <a:pt x="51" y="31"/>
                  </a:lnTo>
                  <a:lnTo>
                    <a:pt x="41" y="40"/>
                  </a:lnTo>
                  <a:lnTo>
                    <a:pt x="33" y="50"/>
                  </a:lnTo>
                  <a:lnTo>
                    <a:pt x="24" y="61"/>
                  </a:lnTo>
                  <a:lnTo>
                    <a:pt x="17" y="72"/>
                  </a:lnTo>
                  <a:lnTo>
                    <a:pt x="14" y="78"/>
                  </a:lnTo>
                  <a:lnTo>
                    <a:pt x="11" y="84"/>
                  </a:lnTo>
                  <a:lnTo>
                    <a:pt x="9" y="91"/>
                  </a:lnTo>
                  <a:lnTo>
                    <a:pt x="7" y="97"/>
                  </a:lnTo>
                  <a:lnTo>
                    <a:pt x="5" y="103"/>
                  </a:lnTo>
                  <a:lnTo>
                    <a:pt x="3" y="110"/>
                  </a:lnTo>
                  <a:lnTo>
                    <a:pt x="2" y="116"/>
                  </a:lnTo>
                  <a:lnTo>
                    <a:pt x="1" y="124"/>
                  </a:lnTo>
                  <a:lnTo>
                    <a:pt x="1" y="131"/>
                  </a:lnTo>
                  <a:lnTo>
                    <a:pt x="0" y="138"/>
                  </a:lnTo>
                  <a:lnTo>
                    <a:pt x="1" y="145"/>
                  </a:lnTo>
                  <a:lnTo>
                    <a:pt x="1" y="152"/>
                  </a:lnTo>
                  <a:lnTo>
                    <a:pt x="2" y="159"/>
                  </a:lnTo>
                  <a:lnTo>
                    <a:pt x="3" y="166"/>
                  </a:lnTo>
                  <a:lnTo>
                    <a:pt x="5" y="172"/>
                  </a:lnTo>
                  <a:lnTo>
                    <a:pt x="7" y="179"/>
                  </a:lnTo>
                  <a:lnTo>
                    <a:pt x="9" y="185"/>
                  </a:lnTo>
                  <a:lnTo>
                    <a:pt x="11" y="192"/>
                  </a:lnTo>
                  <a:lnTo>
                    <a:pt x="14" y="197"/>
                  </a:lnTo>
                  <a:lnTo>
                    <a:pt x="17" y="204"/>
                  </a:lnTo>
                  <a:lnTo>
                    <a:pt x="24" y="215"/>
                  </a:lnTo>
                  <a:lnTo>
                    <a:pt x="33" y="226"/>
                  </a:lnTo>
                  <a:lnTo>
                    <a:pt x="41" y="235"/>
                  </a:lnTo>
                  <a:lnTo>
                    <a:pt x="51" y="244"/>
                  </a:lnTo>
                  <a:lnTo>
                    <a:pt x="61" y="252"/>
                  </a:lnTo>
                  <a:lnTo>
                    <a:pt x="72" y="259"/>
                  </a:lnTo>
                  <a:lnTo>
                    <a:pt x="79" y="263"/>
                  </a:lnTo>
                  <a:lnTo>
                    <a:pt x="85" y="265"/>
                  </a:lnTo>
                  <a:lnTo>
                    <a:pt x="91" y="267"/>
                  </a:lnTo>
                  <a:lnTo>
                    <a:pt x="98" y="269"/>
                  </a:lnTo>
                  <a:lnTo>
                    <a:pt x="105" y="272"/>
                  </a:lnTo>
                  <a:lnTo>
                    <a:pt x="111" y="273"/>
                  </a:lnTo>
                  <a:lnTo>
                    <a:pt x="118" y="274"/>
                  </a:lnTo>
                  <a:lnTo>
                    <a:pt x="124" y="275"/>
                  </a:lnTo>
                  <a:lnTo>
                    <a:pt x="131" y="276"/>
                  </a:lnTo>
                  <a:lnTo>
                    <a:pt x="139" y="276"/>
                  </a:lnTo>
                  <a:lnTo>
                    <a:pt x="146" y="276"/>
                  </a:lnTo>
                  <a:lnTo>
                    <a:pt x="152" y="275"/>
                  </a:lnTo>
                  <a:lnTo>
                    <a:pt x="159" y="274"/>
                  </a:lnTo>
                  <a:lnTo>
                    <a:pt x="166" y="273"/>
                  </a:lnTo>
                  <a:lnTo>
                    <a:pt x="173" y="272"/>
                  </a:lnTo>
                  <a:lnTo>
                    <a:pt x="180" y="269"/>
                  </a:lnTo>
                  <a:lnTo>
                    <a:pt x="187" y="267"/>
                  </a:lnTo>
                  <a:lnTo>
                    <a:pt x="192" y="265"/>
                  </a:lnTo>
                  <a:lnTo>
                    <a:pt x="198" y="263"/>
                  </a:lnTo>
                  <a:lnTo>
                    <a:pt x="204" y="259"/>
                  </a:lnTo>
                  <a:lnTo>
                    <a:pt x="215" y="252"/>
                  </a:lnTo>
                  <a:lnTo>
                    <a:pt x="226" y="244"/>
                  </a:lnTo>
                  <a:lnTo>
                    <a:pt x="236" y="235"/>
                  </a:lnTo>
                  <a:lnTo>
                    <a:pt x="245" y="226"/>
                  </a:lnTo>
                  <a:lnTo>
                    <a:pt x="253" y="215"/>
                  </a:lnTo>
                  <a:lnTo>
                    <a:pt x="259" y="204"/>
                  </a:lnTo>
                  <a:lnTo>
                    <a:pt x="263" y="197"/>
                  </a:lnTo>
                  <a:lnTo>
                    <a:pt x="265" y="192"/>
                  </a:lnTo>
                  <a:lnTo>
                    <a:pt x="268" y="185"/>
                  </a:lnTo>
                  <a:lnTo>
                    <a:pt x="270" y="179"/>
                  </a:lnTo>
                  <a:lnTo>
                    <a:pt x="272" y="172"/>
                  </a:lnTo>
                  <a:lnTo>
                    <a:pt x="274" y="166"/>
                  </a:lnTo>
                  <a:lnTo>
                    <a:pt x="275" y="159"/>
                  </a:lnTo>
                  <a:lnTo>
                    <a:pt x="275" y="152"/>
                  </a:lnTo>
                  <a:lnTo>
                    <a:pt x="276" y="145"/>
                  </a:lnTo>
                  <a:lnTo>
                    <a:pt x="276" y="138"/>
                  </a:lnTo>
                  <a:close/>
                </a:path>
              </a:pathLst>
            </a:custGeom>
            <a:noFill/>
            <a:ln w="28575" cap="rnd" cmpd="sng">
              <a:solidFill>
                <a:srgbClr val="000000">
                  <a:alpha val="100000"/>
                </a:srgbClr>
              </a:solidFill>
              <a:prstDash val="solid"/>
              <a:round/>
              <a:headEnd type="none" w="med" len="med"/>
              <a:tailEnd type="none" w="med" len="med"/>
            </a:ln>
          </p:spPr>
          <p:txBody>
            <a:bodyPr/>
            <a:p>
              <a:endParaRPr lang="zh-CN" altLang="en-US"/>
            </a:p>
          </p:txBody>
        </p:sp>
        <p:sp>
          <p:nvSpPr>
            <p:cNvPr id="89100" name="未知"/>
            <p:cNvSpPr/>
            <p:nvPr/>
          </p:nvSpPr>
          <p:spPr>
            <a:xfrm>
              <a:off x="218" y="285"/>
              <a:ext cx="112" cy="370"/>
            </a:xfrm>
            <a:custGeom>
              <a:avLst/>
              <a:gdLst>
                <a:gd name="txL" fmla="*/ 0 w 83"/>
                <a:gd name="txT" fmla="*/ 0 h 276"/>
                <a:gd name="txR" fmla="*/ 83 w 83"/>
                <a:gd name="txB" fmla="*/ 276 h 276"/>
              </a:gdLst>
              <a:ahLst/>
              <a:cxnLst>
                <a:cxn ang="0">
                  <a:pos x="0" y="0"/>
                </a:cxn>
                <a:cxn ang="0">
                  <a:pos x="0" y="562671"/>
                </a:cxn>
                <a:cxn ang="0">
                  <a:pos x="200703" y="562671"/>
                </a:cxn>
                <a:cxn ang="0">
                  <a:pos x="200703" y="0"/>
                </a:cxn>
                <a:cxn ang="0">
                  <a:pos x="0" y="0"/>
                </a:cxn>
                <a:cxn ang="0">
                  <a:pos x="0" y="0"/>
                </a:cxn>
              </a:cxnLst>
              <a:rect l="txL" t="txT" r="txR" b="txB"/>
              <a:pathLst>
                <a:path w="83" h="276">
                  <a:moveTo>
                    <a:pt x="0" y="0"/>
                  </a:moveTo>
                  <a:lnTo>
                    <a:pt x="0" y="276"/>
                  </a:lnTo>
                  <a:lnTo>
                    <a:pt x="83" y="276"/>
                  </a:lnTo>
                  <a:lnTo>
                    <a:pt x="83" y="0"/>
                  </a:lnTo>
                  <a:lnTo>
                    <a:pt x="0" y="0"/>
                  </a:lnTo>
                  <a:close/>
                </a:path>
              </a:pathLst>
            </a:custGeom>
            <a:solidFill>
              <a:srgbClr val="FFFFFF">
                <a:alpha val="100000"/>
              </a:srgbClr>
            </a:solidFill>
            <a:ln w="9525">
              <a:noFill/>
            </a:ln>
          </p:spPr>
          <p:txBody>
            <a:bodyPr/>
            <a:p>
              <a:endParaRPr lang="zh-CN" altLang="en-US"/>
            </a:p>
          </p:txBody>
        </p:sp>
        <p:sp>
          <p:nvSpPr>
            <p:cNvPr id="89101" name="未知"/>
            <p:cNvSpPr/>
            <p:nvPr/>
          </p:nvSpPr>
          <p:spPr>
            <a:xfrm>
              <a:off x="218" y="285"/>
              <a:ext cx="112" cy="370"/>
            </a:xfrm>
            <a:custGeom>
              <a:avLst/>
              <a:gdLst>
                <a:gd name="txL" fmla="*/ 0 w 83"/>
                <a:gd name="txT" fmla="*/ 0 h 276"/>
                <a:gd name="txR" fmla="*/ 83 w 83"/>
                <a:gd name="txB" fmla="*/ 276 h 276"/>
              </a:gdLst>
              <a:ahLst/>
              <a:cxnLst>
                <a:cxn ang="0">
                  <a:pos x="200703" y="0"/>
                </a:cxn>
                <a:cxn ang="0">
                  <a:pos x="0" y="0"/>
                </a:cxn>
                <a:cxn ang="0">
                  <a:pos x="0" y="562671"/>
                </a:cxn>
                <a:cxn ang="0">
                  <a:pos x="200703" y="562671"/>
                </a:cxn>
                <a:cxn ang="0">
                  <a:pos x="200703" y="0"/>
                </a:cxn>
                <a:cxn ang="0">
                  <a:pos x="200703" y="0"/>
                </a:cxn>
              </a:cxnLst>
              <a:rect l="txL" t="txT" r="txR" b="txB"/>
              <a:pathLst>
                <a:path w="83" h="276">
                  <a:moveTo>
                    <a:pt x="83" y="0"/>
                  </a:moveTo>
                  <a:lnTo>
                    <a:pt x="0" y="0"/>
                  </a:lnTo>
                  <a:lnTo>
                    <a:pt x="0" y="276"/>
                  </a:lnTo>
                  <a:lnTo>
                    <a:pt x="83" y="276"/>
                  </a:lnTo>
                  <a:lnTo>
                    <a:pt x="83" y="0"/>
                  </a:lnTo>
                  <a:close/>
                </a:path>
              </a:pathLst>
            </a:custGeom>
            <a:noFill/>
            <a:ln w="28575" cap="rnd" cmpd="sng">
              <a:solidFill>
                <a:srgbClr val="000000">
                  <a:alpha val="100000"/>
                </a:srgbClr>
              </a:solidFill>
              <a:prstDash val="solid"/>
              <a:round/>
              <a:headEnd type="none" w="med" len="med"/>
              <a:tailEnd type="none" w="med" len="med"/>
            </a:ln>
          </p:spPr>
          <p:txBody>
            <a:bodyPr/>
            <a:p>
              <a:endParaRPr lang="zh-CN" altLang="en-US"/>
            </a:p>
          </p:txBody>
        </p:sp>
        <p:sp>
          <p:nvSpPr>
            <p:cNvPr id="89102" name="未知"/>
            <p:cNvSpPr/>
            <p:nvPr/>
          </p:nvSpPr>
          <p:spPr>
            <a:xfrm>
              <a:off x="273" y="655"/>
              <a:ext cx="1405" cy="921"/>
            </a:xfrm>
            <a:custGeom>
              <a:avLst/>
              <a:gdLst>
                <a:gd name="txL" fmla="*/ 0 w 1048"/>
                <a:gd name="txT" fmla="*/ 0 h 687"/>
                <a:gd name="txR" fmla="*/ 1048 w 1048"/>
                <a:gd name="txB" fmla="*/ 687 h 687"/>
              </a:gdLst>
              <a:ahLst/>
              <a:cxnLst>
                <a:cxn ang="0">
                  <a:pos x="2140719" y="1402981"/>
                </a:cxn>
                <a:cxn ang="0">
                  <a:pos x="0" y="1402981"/>
                </a:cxn>
                <a:cxn ang="0">
                  <a:pos x="0" y="0"/>
                </a:cxn>
              </a:cxnLst>
              <a:rect l="txL" t="txT" r="txR" b="txB"/>
              <a:pathLst>
                <a:path w="1048" h="687">
                  <a:moveTo>
                    <a:pt x="1048" y="687"/>
                  </a:moveTo>
                  <a:lnTo>
                    <a:pt x="0" y="687"/>
                  </a:lnTo>
                  <a:lnTo>
                    <a:pt x="0" y="0"/>
                  </a:lnTo>
                </a:path>
              </a:pathLst>
            </a:custGeom>
            <a:noFill/>
            <a:ln w="17463" cap="rnd" cmpd="sng">
              <a:solidFill>
                <a:srgbClr val="000000">
                  <a:alpha val="100000"/>
                </a:srgbClr>
              </a:solidFill>
              <a:prstDash val="solid"/>
              <a:round/>
              <a:headEnd type="none" w="med" len="med"/>
              <a:tailEnd type="none" w="med" len="med"/>
            </a:ln>
          </p:spPr>
          <p:txBody>
            <a:bodyPr/>
            <a:p>
              <a:endParaRPr lang="zh-CN" altLang="en-US"/>
            </a:p>
          </p:txBody>
        </p:sp>
        <p:sp>
          <p:nvSpPr>
            <p:cNvPr id="89103" name="直接连接符 102446"/>
            <p:cNvSpPr/>
            <p:nvPr/>
          </p:nvSpPr>
          <p:spPr>
            <a:xfrm>
              <a:off x="347" y="683"/>
              <a:ext cx="111" cy="0"/>
            </a:xfrm>
            <a:prstGeom prst="line">
              <a:avLst/>
            </a:prstGeom>
            <a:ln w="17463" cap="rnd" cmpd="sng">
              <a:solidFill>
                <a:srgbClr val="000000"/>
              </a:solidFill>
              <a:prstDash val="solid"/>
              <a:headEnd type="none" w="med" len="med"/>
              <a:tailEnd type="none" w="med" len="med"/>
            </a:ln>
          </p:spPr>
        </p:sp>
        <p:sp>
          <p:nvSpPr>
            <p:cNvPr id="89104" name="直接连接符 102447"/>
            <p:cNvSpPr/>
            <p:nvPr/>
          </p:nvSpPr>
          <p:spPr>
            <a:xfrm flipV="1">
              <a:off x="403" y="629"/>
              <a:ext cx="0" cy="109"/>
            </a:xfrm>
            <a:prstGeom prst="line">
              <a:avLst/>
            </a:prstGeom>
            <a:ln w="17463" cap="rnd" cmpd="sng">
              <a:solidFill>
                <a:srgbClr val="000000"/>
              </a:solidFill>
              <a:prstDash val="solid"/>
              <a:headEnd type="none" w="med" len="med"/>
              <a:tailEnd type="none" w="med" len="med"/>
            </a:ln>
          </p:spPr>
        </p:sp>
        <p:sp>
          <p:nvSpPr>
            <p:cNvPr id="89105" name="直接连接符 102448"/>
            <p:cNvSpPr/>
            <p:nvPr/>
          </p:nvSpPr>
          <p:spPr>
            <a:xfrm>
              <a:off x="441" y="852"/>
              <a:ext cx="110" cy="0"/>
            </a:xfrm>
            <a:prstGeom prst="line">
              <a:avLst/>
            </a:prstGeom>
            <a:ln w="17463" cap="rnd" cmpd="sng">
              <a:solidFill>
                <a:srgbClr val="000000"/>
              </a:solidFill>
              <a:prstDash val="solid"/>
              <a:headEnd type="none" w="med" len="med"/>
              <a:tailEnd type="none" w="med" len="med"/>
            </a:ln>
          </p:spPr>
        </p:sp>
        <p:sp>
          <p:nvSpPr>
            <p:cNvPr id="89106" name="直接连接符 102449"/>
            <p:cNvSpPr/>
            <p:nvPr/>
          </p:nvSpPr>
          <p:spPr>
            <a:xfrm flipV="1">
              <a:off x="496" y="797"/>
              <a:ext cx="0" cy="110"/>
            </a:xfrm>
            <a:prstGeom prst="line">
              <a:avLst/>
            </a:prstGeom>
            <a:ln w="17463" cap="rnd" cmpd="sng">
              <a:solidFill>
                <a:srgbClr val="000000"/>
              </a:solidFill>
              <a:prstDash val="solid"/>
              <a:headEnd type="none" w="med" len="med"/>
              <a:tailEnd type="none" w="med" len="med"/>
            </a:ln>
          </p:spPr>
        </p:sp>
        <p:sp>
          <p:nvSpPr>
            <p:cNvPr id="89107" name="直接连接符 102450"/>
            <p:cNvSpPr/>
            <p:nvPr/>
          </p:nvSpPr>
          <p:spPr>
            <a:xfrm>
              <a:off x="441" y="1356"/>
              <a:ext cx="110" cy="0"/>
            </a:xfrm>
            <a:prstGeom prst="line">
              <a:avLst/>
            </a:prstGeom>
            <a:ln w="17463" cap="rnd" cmpd="sng">
              <a:solidFill>
                <a:srgbClr val="000000"/>
              </a:solidFill>
              <a:prstDash val="solid"/>
              <a:headEnd type="none" w="med" len="med"/>
              <a:tailEnd type="none" w="med" len="med"/>
            </a:ln>
          </p:spPr>
        </p:sp>
        <p:sp>
          <p:nvSpPr>
            <p:cNvPr id="89108" name="直接连接符 102451"/>
            <p:cNvSpPr/>
            <p:nvPr/>
          </p:nvSpPr>
          <p:spPr>
            <a:xfrm>
              <a:off x="346" y="235"/>
              <a:ext cx="110" cy="0"/>
            </a:xfrm>
            <a:prstGeom prst="line">
              <a:avLst/>
            </a:prstGeom>
            <a:ln w="17463" cap="rnd" cmpd="sng">
              <a:solidFill>
                <a:srgbClr val="000000"/>
              </a:solidFill>
              <a:prstDash val="solid"/>
              <a:headEnd type="none" w="med" len="med"/>
              <a:tailEnd type="none" w="med" len="med"/>
            </a:ln>
          </p:spPr>
        </p:sp>
        <p:sp>
          <p:nvSpPr>
            <p:cNvPr id="89109" name="未知"/>
            <p:cNvSpPr/>
            <p:nvPr/>
          </p:nvSpPr>
          <p:spPr>
            <a:xfrm>
              <a:off x="273" y="0"/>
              <a:ext cx="1743" cy="285"/>
            </a:xfrm>
            <a:custGeom>
              <a:avLst/>
              <a:gdLst>
                <a:gd name="txL" fmla="*/ 0 w 1300"/>
                <a:gd name="txT" fmla="*/ 0 h 213"/>
                <a:gd name="txR" fmla="*/ 1300 w 1300"/>
                <a:gd name="txB" fmla="*/ 213 h 213"/>
              </a:gdLst>
              <a:ahLst/>
              <a:cxnLst>
                <a:cxn ang="0">
                  <a:pos x="0" y="413520"/>
                </a:cxn>
                <a:cxn ang="0">
                  <a:pos x="0" y="0"/>
                </a:cxn>
                <a:cxn ang="0">
                  <a:pos x="2662052" y="0"/>
                </a:cxn>
              </a:cxnLst>
              <a:rect l="txL" t="txT" r="txR" b="txB"/>
              <a:pathLst>
                <a:path w="1300" h="213">
                  <a:moveTo>
                    <a:pt x="0" y="213"/>
                  </a:moveTo>
                  <a:lnTo>
                    <a:pt x="0" y="0"/>
                  </a:lnTo>
                  <a:lnTo>
                    <a:pt x="1300" y="0"/>
                  </a:lnTo>
                </a:path>
              </a:pathLst>
            </a:custGeom>
            <a:noFill/>
            <a:ln w="17463" cap="rnd" cmpd="sng">
              <a:solidFill>
                <a:srgbClr val="000000">
                  <a:alpha val="100000"/>
                </a:srgbClr>
              </a:solidFill>
              <a:prstDash val="solid"/>
              <a:round/>
              <a:headEnd type="none" w="med" len="med"/>
              <a:tailEnd type="none" w="med" len="med"/>
            </a:ln>
          </p:spPr>
          <p:txBody>
            <a:bodyPr/>
            <a:p>
              <a:endParaRPr lang="zh-CN" altLang="en-US"/>
            </a:p>
          </p:txBody>
        </p:sp>
        <p:sp>
          <p:nvSpPr>
            <p:cNvPr id="89110" name="矩形 102453"/>
            <p:cNvSpPr/>
            <p:nvPr/>
          </p:nvSpPr>
          <p:spPr>
            <a:xfrm>
              <a:off x="0" y="374"/>
              <a:ext cx="161" cy="318"/>
            </a:xfrm>
            <a:prstGeom prst="rect">
              <a:avLst/>
            </a:prstGeom>
            <a:noFill/>
            <a:ln w="9525">
              <a:noFill/>
            </a:ln>
          </p:spPr>
          <p:txBody>
            <a:bodyPr wrap="none" lIns="0" tIns="0" rIns="0" bIns="0">
              <a:spAutoFit/>
            </a:bodyPr>
            <a:p>
              <a:pPr>
                <a:spcBef>
                  <a:spcPct val="50000"/>
                </a:spcBef>
              </a:pPr>
              <a:r>
                <a:rPr lang="en-US" altLang="zh-CN" sz="3300" b="0" i="1" dirty="0">
                  <a:solidFill>
                    <a:srgbClr val="000000"/>
                  </a:solidFill>
                  <a:latin typeface="Times New Roman" panose="02020603050405020304" pitchFamily="18" charset="0"/>
                </a:rPr>
                <a:t>R</a:t>
              </a:r>
              <a:endParaRPr lang="en-US" altLang="zh-CN" sz="4400" b="0" dirty="0">
                <a:latin typeface="Times New Roman" panose="02020603050405020304" pitchFamily="18" charset="0"/>
              </a:endParaRPr>
            </a:p>
          </p:txBody>
        </p:sp>
        <p:sp>
          <p:nvSpPr>
            <p:cNvPr id="89111" name="矩形 102454"/>
            <p:cNvSpPr/>
            <p:nvPr/>
          </p:nvSpPr>
          <p:spPr>
            <a:xfrm>
              <a:off x="2159" y="658"/>
              <a:ext cx="484" cy="317"/>
            </a:xfrm>
            <a:prstGeom prst="rect">
              <a:avLst/>
            </a:prstGeom>
            <a:noFill/>
            <a:ln w="9525">
              <a:noFill/>
            </a:ln>
          </p:spPr>
          <p:txBody>
            <a:bodyPr wrap="none" lIns="0" tIns="0" rIns="0" bIns="0">
              <a:spAutoFit/>
            </a:bodyPr>
            <a:p>
              <a:pPr>
                <a:spcBef>
                  <a:spcPct val="50000"/>
                </a:spcBef>
              </a:pPr>
              <a:r>
                <a:rPr lang="zh-CN" altLang="en-US" sz="3300" b="0" i="1" dirty="0">
                  <a:solidFill>
                    <a:srgbClr val="000000"/>
                  </a:solidFill>
                  <a:latin typeface="Times New Roman" panose="02020603050405020304" pitchFamily="18" charset="0"/>
                </a:rPr>
                <a:t>j</a:t>
              </a:r>
              <a:r>
                <a:rPr lang="el-GR" altLang="en-US" sz="3300" b="0" i="1" dirty="0">
                  <a:solidFill>
                    <a:srgbClr val="000000"/>
                  </a:solidFill>
                  <a:latin typeface="Times New Roman" panose="02020603050405020304" pitchFamily="18" charset="0"/>
                  <a:cs typeface="Times New Roman" panose="02020603050405020304" pitchFamily="18" charset="0"/>
                </a:rPr>
                <a:t>ω</a:t>
              </a:r>
              <a:r>
                <a:rPr lang="zh-CN" altLang="en-US" sz="3300" b="0" i="1" dirty="0">
                  <a:solidFill>
                    <a:srgbClr val="000000"/>
                  </a:solidFill>
                  <a:latin typeface="Times New Roman" panose="02020603050405020304" pitchFamily="18" charset="0"/>
                </a:rPr>
                <a:t>L</a:t>
              </a:r>
              <a:endParaRPr lang="zh-CN" altLang="en-US" sz="4400" b="0" dirty="0">
                <a:latin typeface="Times New Roman" panose="02020603050405020304" pitchFamily="18" charset="0"/>
              </a:endParaRPr>
            </a:p>
          </p:txBody>
        </p:sp>
        <p:sp>
          <p:nvSpPr>
            <p:cNvPr id="89112" name="未知"/>
            <p:cNvSpPr/>
            <p:nvPr/>
          </p:nvSpPr>
          <p:spPr>
            <a:xfrm>
              <a:off x="2016" y="685"/>
              <a:ext cx="72" cy="122"/>
            </a:xfrm>
            <a:custGeom>
              <a:avLst/>
              <a:gdLst>
                <a:gd name="txL" fmla="*/ 0 w 54"/>
                <a:gd name="txT" fmla="*/ 0 h 91"/>
                <a:gd name="txR" fmla="*/ 54 w 54"/>
                <a:gd name="txB" fmla="*/ 91 h 91"/>
              </a:gdLst>
              <a:ahLst/>
              <a:cxnLst>
                <a:cxn ang="0">
                  <a:pos x="0" y="0"/>
                </a:cxn>
                <a:cxn ang="0">
                  <a:pos x="95828" y="90748"/>
                </a:cxn>
                <a:cxn ang="0">
                  <a:pos x="95828" y="90748"/>
                </a:cxn>
                <a:cxn ang="0">
                  <a:pos x="0" y="186561"/>
                </a:cxn>
                <a:cxn ang="0">
                  <a:pos x="0" y="186561"/>
                </a:cxn>
              </a:cxnLst>
              <a:rect l="txL" t="txT" r="txR" b="txB"/>
              <a:pathLst>
                <a:path w="54" h="91">
                  <a:moveTo>
                    <a:pt x="0" y="0"/>
                  </a:moveTo>
                  <a:cubicBezTo>
                    <a:pt x="30" y="0"/>
                    <a:pt x="54" y="20"/>
                    <a:pt x="54" y="45"/>
                  </a:cubicBezTo>
                  <a:cubicBezTo>
                    <a:pt x="54" y="45"/>
                    <a:pt x="54" y="45"/>
                    <a:pt x="54" y="45"/>
                  </a:cubicBezTo>
                  <a:cubicBezTo>
                    <a:pt x="54" y="70"/>
                    <a:pt x="30" y="91"/>
                    <a:pt x="0" y="91"/>
                  </a:cubicBezTo>
                  <a:cubicBezTo>
                    <a:pt x="0" y="91"/>
                    <a:pt x="0" y="91"/>
                    <a:pt x="0" y="91"/>
                  </a:cubicBezTo>
                </a:path>
              </a:pathLst>
            </a:custGeom>
            <a:noFill/>
            <a:ln w="28575" cap="rnd" cmpd="sng">
              <a:solidFill>
                <a:srgbClr val="000000">
                  <a:alpha val="100000"/>
                </a:srgbClr>
              </a:solidFill>
              <a:prstDash val="solid"/>
              <a:round/>
              <a:headEnd type="none" w="med" len="med"/>
              <a:tailEnd type="none" w="med" len="med"/>
            </a:ln>
          </p:spPr>
          <p:txBody>
            <a:bodyPr/>
            <a:p>
              <a:endParaRPr lang="zh-CN" altLang="en-US"/>
            </a:p>
          </p:txBody>
        </p:sp>
        <p:sp>
          <p:nvSpPr>
            <p:cNvPr id="89113" name="未知"/>
            <p:cNvSpPr/>
            <p:nvPr/>
          </p:nvSpPr>
          <p:spPr>
            <a:xfrm>
              <a:off x="2016" y="563"/>
              <a:ext cx="72" cy="122"/>
            </a:xfrm>
            <a:custGeom>
              <a:avLst/>
              <a:gdLst>
                <a:gd name="txL" fmla="*/ 0 w 54"/>
                <a:gd name="txT" fmla="*/ 0 h 91"/>
                <a:gd name="txR" fmla="*/ 54 w 54"/>
                <a:gd name="txB" fmla="*/ 91 h 91"/>
              </a:gdLst>
              <a:ahLst/>
              <a:cxnLst>
                <a:cxn ang="0">
                  <a:pos x="0" y="0"/>
                </a:cxn>
                <a:cxn ang="0">
                  <a:pos x="95828" y="90748"/>
                </a:cxn>
                <a:cxn ang="0">
                  <a:pos x="95828" y="90748"/>
                </a:cxn>
                <a:cxn ang="0">
                  <a:pos x="0" y="186561"/>
                </a:cxn>
                <a:cxn ang="0">
                  <a:pos x="0" y="186561"/>
                </a:cxn>
              </a:cxnLst>
              <a:rect l="txL" t="txT" r="txR" b="txB"/>
              <a:pathLst>
                <a:path w="54" h="91">
                  <a:moveTo>
                    <a:pt x="0" y="0"/>
                  </a:moveTo>
                  <a:cubicBezTo>
                    <a:pt x="30" y="0"/>
                    <a:pt x="54" y="20"/>
                    <a:pt x="54" y="45"/>
                  </a:cubicBezTo>
                  <a:cubicBezTo>
                    <a:pt x="54" y="45"/>
                    <a:pt x="54" y="45"/>
                    <a:pt x="54" y="45"/>
                  </a:cubicBezTo>
                  <a:cubicBezTo>
                    <a:pt x="54" y="70"/>
                    <a:pt x="30" y="91"/>
                    <a:pt x="0" y="91"/>
                  </a:cubicBezTo>
                  <a:cubicBezTo>
                    <a:pt x="0" y="91"/>
                    <a:pt x="0" y="91"/>
                    <a:pt x="0" y="91"/>
                  </a:cubicBezTo>
                </a:path>
              </a:pathLst>
            </a:custGeom>
            <a:noFill/>
            <a:ln w="28575" cap="rnd" cmpd="sng">
              <a:solidFill>
                <a:srgbClr val="000000">
                  <a:alpha val="100000"/>
                </a:srgbClr>
              </a:solidFill>
              <a:prstDash val="solid"/>
              <a:round/>
              <a:headEnd type="none" w="med" len="med"/>
              <a:tailEnd type="none" w="med" len="med"/>
            </a:ln>
          </p:spPr>
          <p:txBody>
            <a:bodyPr/>
            <a:p>
              <a:endParaRPr lang="zh-CN" altLang="en-US"/>
            </a:p>
          </p:txBody>
        </p:sp>
        <p:sp>
          <p:nvSpPr>
            <p:cNvPr id="89114" name="未知"/>
            <p:cNvSpPr/>
            <p:nvPr/>
          </p:nvSpPr>
          <p:spPr>
            <a:xfrm>
              <a:off x="2016" y="807"/>
              <a:ext cx="72" cy="122"/>
            </a:xfrm>
            <a:custGeom>
              <a:avLst/>
              <a:gdLst>
                <a:gd name="txL" fmla="*/ 0 w 54"/>
                <a:gd name="txT" fmla="*/ 0 h 91"/>
                <a:gd name="txR" fmla="*/ 54 w 54"/>
                <a:gd name="txB" fmla="*/ 91 h 91"/>
              </a:gdLst>
              <a:ahLst/>
              <a:cxnLst>
                <a:cxn ang="0">
                  <a:pos x="0" y="0"/>
                </a:cxn>
                <a:cxn ang="0">
                  <a:pos x="95828" y="90748"/>
                </a:cxn>
                <a:cxn ang="0">
                  <a:pos x="95828" y="90748"/>
                </a:cxn>
                <a:cxn ang="0">
                  <a:pos x="0" y="186561"/>
                </a:cxn>
                <a:cxn ang="0">
                  <a:pos x="0" y="186561"/>
                </a:cxn>
              </a:cxnLst>
              <a:rect l="txL" t="txT" r="txR" b="txB"/>
              <a:pathLst>
                <a:path w="54" h="91">
                  <a:moveTo>
                    <a:pt x="0" y="0"/>
                  </a:moveTo>
                  <a:cubicBezTo>
                    <a:pt x="30" y="0"/>
                    <a:pt x="54" y="20"/>
                    <a:pt x="54" y="45"/>
                  </a:cubicBezTo>
                  <a:cubicBezTo>
                    <a:pt x="54" y="45"/>
                    <a:pt x="54" y="45"/>
                    <a:pt x="54" y="45"/>
                  </a:cubicBezTo>
                  <a:cubicBezTo>
                    <a:pt x="54" y="70"/>
                    <a:pt x="30" y="91"/>
                    <a:pt x="0" y="91"/>
                  </a:cubicBezTo>
                  <a:cubicBezTo>
                    <a:pt x="0" y="91"/>
                    <a:pt x="0" y="91"/>
                    <a:pt x="0" y="91"/>
                  </a:cubicBezTo>
                </a:path>
              </a:pathLst>
            </a:custGeom>
            <a:noFill/>
            <a:ln w="28575" cap="rnd" cmpd="sng">
              <a:solidFill>
                <a:srgbClr val="000000">
                  <a:alpha val="100000"/>
                </a:srgbClr>
              </a:solidFill>
              <a:prstDash val="solid"/>
              <a:round/>
              <a:headEnd type="none" w="med" len="med"/>
              <a:tailEnd type="none" w="med" len="med"/>
            </a:ln>
          </p:spPr>
          <p:txBody>
            <a:bodyPr/>
            <a:p>
              <a:endParaRPr lang="zh-CN" altLang="en-US"/>
            </a:p>
          </p:txBody>
        </p:sp>
        <p:sp>
          <p:nvSpPr>
            <p:cNvPr id="89115" name="直接连接符 102458"/>
            <p:cNvSpPr/>
            <p:nvPr/>
          </p:nvSpPr>
          <p:spPr>
            <a:xfrm>
              <a:off x="1821" y="519"/>
              <a:ext cx="110" cy="0"/>
            </a:xfrm>
            <a:prstGeom prst="line">
              <a:avLst/>
            </a:prstGeom>
            <a:ln w="17463" cap="rnd" cmpd="sng">
              <a:solidFill>
                <a:srgbClr val="000000"/>
              </a:solidFill>
              <a:prstDash val="solid"/>
              <a:headEnd type="none" w="med" len="med"/>
              <a:tailEnd type="none" w="med" len="med"/>
            </a:ln>
          </p:spPr>
        </p:sp>
        <p:sp>
          <p:nvSpPr>
            <p:cNvPr id="89116" name="直接连接符 102459"/>
            <p:cNvSpPr/>
            <p:nvPr/>
          </p:nvSpPr>
          <p:spPr>
            <a:xfrm flipV="1">
              <a:off x="1876" y="464"/>
              <a:ext cx="0" cy="110"/>
            </a:xfrm>
            <a:prstGeom prst="line">
              <a:avLst/>
            </a:prstGeom>
            <a:ln w="17463" cap="rnd" cmpd="sng">
              <a:solidFill>
                <a:srgbClr val="000000"/>
              </a:solidFill>
              <a:prstDash val="solid"/>
              <a:headEnd type="none" w="med" len="med"/>
              <a:tailEnd type="none" w="med" len="med"/>
            </a:ln>
          </p:spPr>
        </p:sp>
        <p:sp>
          <p:nvSpPr>
            <p:cNvPr id="89117" name="直接连接符 102460"/>
            <p:cNvSpPr/>
            <p:nvPr/>
          </p:nvSpPr>
          <p:spPr>
            <a:xfrm>
              <a:off x="1821" y="1024"/>
              <a:ext cx="110" cy="0"/>
            </a:xfrm>
            <a:prstGeom prst="line">
              <a:avLst/>
            </a:prstGeom>
            <a:ln w="17463" cap="rnd" cmpd="sng">
              <a:solidFill>
                <a:srgbClr val="000000"/>
              </a:solidFill>
              <a:prstDash val="solid"/>
              <a:headEnd type="none" w="med" len="med"/>
              <a:tailEnd type="none" w="med" len="med"/>
            </a:ln>
          </p:spPr>
        </p:sp>
        <p:sp>
          <p:nvSpPr>
            <p:cNvPr id="89118" name="直接连接符 102461"/>
            <p:cNvSpPr/>
            <p:nvPr/>
          </p:nvSpPr>
          <p:spPr>
            <a:xfrm flipH="1">
              <a:off x="2013" y="0"/>
              <a:ext cx="3" cy="574"/>
            </a:xfrm>
            <a:prstGeom prst="line">
              <a:avLst/>
            </a:prstGeom>
            <a:ln w="15875" cap="rnd" cmpd="sng">
              <a:solidFill>
                <a:srgbClr val="000000"/>
              </a:solidFill>
              <a:prstDash val="solid"/>
              <a:headEnd type="none" w="med" len="med"/>
              <a:tailEnd type="none" w="med" len="med"/>
            </a:ln>
          </p:spPr>
        </p:sp>
        <p:sp>
          <p:nvSpPr>
            <p:cNvPr id="89119" name="未知"/>
            <p:cNvSpPr/>
            <p:nvPr/>
          </p:nvSpPr>
          <p:spPr>
            <a:xfrm>
              <a:off x="1678" y="929"/>
              <a:ext cx="338" cy="647"/>
            </a:xfrm>
            <a:custGeom>
              <a:avLst/>
              <a:gdLst>
                <a:gd name="txL" fmla="*/ 0 w 252"/>
                <a:gd name="txT" fmla="*/ 0 h 483"/>
                <a:gd name="txR" fmla="*/ 252 w 252"/>
                <a:gd name="txB" fmla="*/ 483 h 483"/>
              </a:gdLst>
              <a:ahLst/>
              <a:cxnLst>
                <a:cxn ang="0">
                  <a:pos x="520519" y="0"/>
                </a:cxn>
                <a:cxn ang="0">
                  <a:pos x="520519" y="965443"/>
                </a:cxn>
                <a:cxn ang="0">
                  <a:pos x="0" y="965443"/>
                </a:cxn>
              </a:cxnLst>
              <a:rect l="txL" t="txT" r="txR" b="txB"/>
              <a:pathLst>
                <a:path w="252" h="483">
                  <a:moveTo>
                    <a:pt x="252" y="0"/>
                  </a:moveTo>
                  <a:lnTo>
                    <a:pt x="252" y="483"/>
                  </a:lnTo>
                  <a:lnTo>
                    <a:pt x="0" y="483"/>
                  </a:lnTo>
                </a:path>
              </a:pathLst>
            </a:custGeom>
            <a:noFill/>
            <a:ln w="15875" cap="rnd" cmpd="sng">
              <a:solidFill>
                <a:srgbClr val="000000">
                  <a:alpha val="100000"/>
                </a:srgbClr>
              </a:solidFill>
              <a:prstDash val="solid"/>
              <a:round/>
              <a:headEnd type="none" w="med" len="med"/>
              <a:tailEnd type="none" w="med" len="med"/>
            </a:ln>
          </p:spPr>
          <p:txBody>
            <a:bodyPr/>
            <a:p>
              <a:endParaRPr lang="zh-CN" altLang="en-US"/>
            </a:p>
          </p:txBody>
        </p:sp>
        <p:sp>
          <p:nvSpPr>
            <p:cNvPr id="89120" name="直接连接符 102463"/>
            <p:cNvSpPr/>
            <p:nvPr/>
          </p:nvSpPr>
          <p:spPr>
            <a:xfrm>
              <a:off x="753" y="0"/>
              <a:ext cx="404" cy="0"/>
            </a:xfrm>
            <a:prstGeom prst="line">
              <a:avLst/>
            </a:prstGeom>
            <a:ln w="76200" cap="flat" cmpd="sng">
              <a:solidFill>
                <a:schemeClr val="tx1"/>
              </a:solidFill>
              <a:prstDash val="solid"/>
              <a:headEnd type="none" w="med" len="med"/>
              <a:tailEnd type="triangle" w="med" len="med"/>
            </a:ln>
          </p:spPr>
        </p:sp>
        <p:graphicFrame>
          <p:nvGraphicFramePr>
            <p:cNvPr id="89121" name="对象 102464"/>
            <p:cNvGraphicFramePr>
              <a:graphicFrameLocks noChangeAspect="1"/>
            </p:cNvGraphicFramePr>
            <p:nvPr/>
          </p:nvGraphicFramePr>
          <p:xfrm>
            <a:off x="362" y="246"/>
            <a:ext cx="369" cy="328"/>
          </p:xfrm>
          <a:graphic>
            <a:graphicData uri="http://schemas.openxmlformats.org/presentationml/2006/ole">
              <mc:AlternateContent xmlns:mc="http://schemas.openxmlformats.org/markup-compatibility/2006">
                <mc:Choice xmlns:v="urn:schemas-microsoft-com:vml" Requires="v">
                  <p:oleObj spid="_x0000_s3539" name="" r:id="rId2" imgW="348615" imgH="309880" progId="">
                    <p:embed/>
                  </p:oleObj>
                </mc:Choice>
                <mc:Fallback>
                  <p:oleObj name="" r:id="rId2" imgW="348615" imgH="309880" progId="">
                    <p:embed/>
                    <p:pic>
                      <p:nvPicPr>
                        <p:cNvPr id="0" name="图片 3538"/>
                        <p:cNvPicPr/>
                        <p:nvPr/>
                      </p:nvPicPr>
                      <p:blipFill>
                        <a:blip r:embed="rId3"/>
                        <a:stretch>
                          <a:fillRect/>
                        </a:stretch>
                      </p:blipFill>
                      <p:spPr>
                        <a:xfrm>
                          <a:off x="362" y="246"/>
                          <a:ext cx="369" cy="328"/>
                        </a:xfrm>
                        <a:prstGeom prst="rect">
                          <a:avLst/>
                        </a:prstGeom>
                        <a:noFill/>
                        <a:ln w="38100">
                          <a:noFill/>
                          <a:miter/>
                        </a:ln>
                      </p:spPr>
                    </p:pic>
                  </p:oleObj>
                </mc:Fallback>
              </mc:AlternateContent>
            </a:graphicData>
          </a:graphic>
        </p:graphicFrame>
        <p:graphicFrame>
          <p:nvGraphicFramePr>
            <p:cNvPr id="89122" name="对象 102465"/>
            <p:cNvGraphicFramePr>
              <a:graphicFrameLocks noChangeAspect="1"/>
            </p:cNvGraphicFramePr>
            <p:nvPr/>
          </p:nvGraphicFramePr>
          <p:xfrm>
            <a:off x="470" y="930"/>
            <a:ext cx="340" cy="328"/>
          </p:xfrm>
          <a:graphic>
            <a:graphicData uri="http://schemas.openxmlformats.org/presentationml/2006/ole">
              <mc:AlternateContent xmlns:mc="http://schemas.openxmlformats.org/markup-compatibility/2006">
                <mc:Choice xmlns:v="urn:schemas-microsoft-com:vml" Requires="v">
                  <p:oleObj spid="_x0000_s3538" name="" r:id="rId4" imgW="322580" imgH="309880" progId="">
                    <p:embed/>
                  </p:oleObj>
                </mc:Choice>
                <mc:Fallback>
                  <p:oleObj name="" r:id="rId4" imgW="322580" imgH="309880" progId="">
                    <p:embed/>
                    <p:pic>
                      <p:nvPicPr>
                        <p:cNvPr id="0" name="图片 3537"/>
                        <p:cNvPicPr/>
                        <p:nvPr/>
                      </p:nvPicPr>
                      <p:blipFill>
                        <a:blip r:embed="rId5"/>
                        <a:stretch>
                          <a:fillRect/>
                        </a:stretch>
                      </p:blipFill>
                      <p:spPr>
                        <a:xfrm>
                          <a:off x="470" y="930"/>
                          <a:ext cx="340" cy="328"/>
                        </a:xfrm>
                        <a:prstGeom prst="rect">
                          <a:avLst/>
                        </a:prstGeom>
                        <a:noFill/>
                        <a:ln w="38100">
                          <a:noFill/>
                          <a:miter/>
                        </a:ln>
                      </p:spPr>
                    </p:pic>
                  </p:oleObj>
                </mc:Fallback>
              </mc:AlternateContent>
            </a:graphicData>
          </a:graphic>
        </p:graphicFrame>
        <p:graphicFrame>
          <p:nvGraphicFramePr>
            <p:cNvPr id="89123" name="对象 102466"/>
            <p:cNvGraphicFramePr>
              <a:graphicFrameLocks noChangeAspect="1"/>
            </p:cNvGraphicFramePr>
            <p:nvPr/>
          </p:nvGraphicFramePr>
          <p:xfrm>
            <a:off x="1643" y="601"/>
            <a:ext cx="356" cy="328"/>
          </p:xfrm>
          <a:graphic>
            <a:graphicData uri="http://schemas.openxmlformats.org/presentationml/2006/ole">
              <mc:AlternateContent xmlns:mc="http://schemas.openxmlformats.org/markup-compatibility/2006">
                <mc:Choice xmlns:v="urn:schemas-microsoft-com:vml" Requires="v">
                  <p:oleObj spid="_x0000_s3540" name="" r:id="rId6" imgW="335915" imgH="309880" progId="">
                    <p:embed/>
                  </p:oleObj>
                </mc:Choice>
                <mc:Fallback>
                  <p:oleObj name="" r:id="rId6" imgW="335915" imgH="309880" progId="">
                    <p:embed/>
                    <p:pic>
                      <p:nvPicPr>
                        <p:cNvPr id="0" name="图片 3539"/>
                        <p:cNvPicPr/>
                        <p:nvPr/>
                      </p:nvPicPr>
                      <p:blipFill>
                        <a:blip r:embed="rId7"/>
                        <a:stretch>
                          <a:fillRect/>
                        </a:stretch>
                      </p:blipFill>
                      <p:spPr>
                        <a:xfrm>
                          <a:off x="1643" y="601"/>
                          <a:ext cx="356" cy="328"/>
                        </a:xfrm>
                        <a:prstGeom prst="rect">
                          <a:avLst/>
                        </a:prstGeom>
                        <a:noFill/>
                        <a:ln w="38100">
                          <a:noFill/>
                          <a:miter/>
                        </a:ln>
                      </p:spPr>
                    </p:pic>
                  </p:oleObj>
                </mc:Fallback>
              </mc:AlternateContent>
            </a:graphicData>
          </a:graphic>
        </p:graphicFrame>
        <p:graphicFrame>
          <p:nvGraphicFramePr>
            <p:cNvPr id="89124" name="对象 102467"/>
            <p:cNvGraphicFramePr>
              <a:graphicFrameLocks noChangeAspect="1"/>
            </p:cNvGraphicFramePr>
            <p:nvPr/>
          </p:nvGraphicFramePr>
          <p:xfrm>
            <a:off x="884" y="122"/>
            <a:ext cx="259" cy="327"/>
          </p:xfrm>
          <a:graphic>
            <a:graphicData uri="http://schemas.openxmlformats.org/presentationml/2006/ole">
              <mc:AlternateContent xmlns:mc="http://schemas.openxmlformats.org/markup-compatibility/2006">
                <mc:Choice xmlns:v="urn:schemas-microsoft-com:vml" Requires="v">
                  <p:oleObj spid="_x0000_s3537" name="" r:id="rId8" imgW="245745" imgH="309880" progId="">
                    <p:embed/>
                  </p:oleObj>
                </mc:Choice>
                <mc:Fallback>
                  <p:oleObj name="" r:id="rId8" imgW="245745" imgH="309880" progId="">
                    <p:embed/>
                    <p:pic>
                      <p:nvPicPr>
                        <p:cNvPr id="0" name="图片 3536"/>
                        <p:cNvPicPr/>
                        <p:nvPr/>
                      </p:nvPicPr>
                      <p:blipFill>
                        <a:blip r:embed="rId9"/>
                        <a:stretch>
                          <a:fillRect/>
                        </a:stretch>
                      </p:blipFill>
                      <p:spPr>
                        <a:xfrm>
                          <a:off x="884" y="122"/>
                          <a:ext cx="259" cy="327"/>
                        </a:xfrm>
                        <a:prstGeom prst="rect">
                          <a:avLst/>
                        </a:prstGeom>
                        <a:noFill/>
                        <a:ln w="38100">
                          <a:noFill/>
                          <a:miter/>
                        </a:ln>
                      </p:spPr>
                    </p:pic>
                  </p:oleObj>
                </mc:Fallback>
              </mc:AlternateContent>
            </a:graphicData>
          </a:graphic>
        </p:graphicFrame>
      </p:grpSp>
      <p:sp>
        <p:nvSpPr>
          <p:cNvPr id="89097"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spcBef>
                <a:spcPct val="50000"/>
              </a:spcBef>
            </a:pPr>
            <a:fld id="{9A0DB2DC-4C9A-4742-B13C-FB6460FD3503}" type="slidenum">
              <a:rPr lang="en-US" altLang="en-US" sz="1400" b="0" dirty="0"/>
            </a:fld>
            <a:endParaRPr lang="en-US" altLang="en-US"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2438"/>
                                        </p:tgtEl>
                                        <p:attrNameLst>
                                          <p:attrName>style.visibility</p:attrName>
                                        </p:attrNameLst>
                                      </p:cBhvr>
                                      <p:to>
                                        <p:strVal val="visible"/>
                                      </p:to>
                                    </p:set>
                                    <p:animEffect transition="in" filter="blinds(horizontal)">
                                      <p:cBhvr>
                                        <p:cTn id="7" dur="500"/>
                                        <p:tgtEl>
                                          <p:spTgt spid="102438"/>
                                        </p:tgtEl>
                                      </p:cBhvr>
                                    </p:animEffect>
                                  </p:childTnLst>
                                </p:cTn>
                              </p:par>
                              <p:par>
                                <p:cTn id="8" presetID="3" presetClass="entr" presetSubtype="10" fill="hold" nodeType="withEffect">
                                  <p:stCondLst>
                                    <p:cond delay="0"/>
                                  </p:stCondLst>
                                  <p:childTnLst>
                                    <p:set>
                                      <p:cBhvr>
                                        <p:cTn id="9" dur="1" fill="hold">
                                          <p:stCondLst>
                                            <p:cond delay="0"/>
                                          </p:stCondLst>
                                        </p:cTn>
                                        <p:tgtEl>
                                          <p:spTgt spid="102439"/>
                                        </p:tgtEl>
                                        <p:attrNameLst>
                                          <p:attrName>style.visibility</p:attrName>
                                        </p:attrNameLst>
                                      </p:cBhvr>
                                      <p:to>
                                        <p:strVal val="visible"/>
                                      </p:to>
                                    </p:set>
                                    <p:animEffect transition="in" filter="blinds(horizontal)">
                                      <p:cBhvr>
                                        <p:cTn id="10" dur="500"/>
                                        <p:tgtEl>
                                          <p:spTgt spid="102439"/>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8"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3426" name="图片 103425"/>
          <p:cNvPicPr>
            <a:picLocks noChangeAspect="1"/>
          </p:cNvPicPr>
          <p:nvPr/>
        </p:nvPicPr>
        <p:blipFill>
          <a:blip r:embed="rId1">
            <a:clrChange>
              <a:clrFrom>
                <a:srgbClr val="FFFFFF"/>
              </a:clrFrom>
              <a:clrTo>
                <a:srgbClr val="FFFFFF">
                  <a:alpha val="0"/>
                </a:srgbClr>
              </a:clrTo>
            </a:clrChange>
            <a:lum bright="-100000"/>
          </a:blip>
          <a:stretch>
            <a:fillRect/>
          </a:stretch>
        </p:blipFill>
        <p:spPr>
          <a:xfrm>
            <a:off x="817563" y="4360863"/>
            <a:ext cx="7199312" cy="1392237"/>
          </a:xfrm>
          <a:prstGeom prst="rect">
            <a:avLst/>
          </a:prstGeom>
          <a:noFill/>
          <a:ln w="9525">
            <a:noFill/>
          </a:ln>
        </p:spPr>
      </p:pic>
      <p:grpSp>
        <p:nvGrpSpPr>
          <p:cNvPr id="90115" name="组合 103426"/>
          <p:cNvGrpSpPr/>
          <p:nvPr/>
        </p:nvGrpSpPr>
        <p:grpSpPr>
          <a:xfrm>
            <a:off x="2687638" y="187325"/>
            <a:ext cx="4195762" cy="2501900"/>
            <a:chOff x="0" y="0"/>
            <a:chExt cx="2643" cy="1576"/>
          </a:xfrm>
        </p:grpSpPr>
        <p:sp>
          <p:nvSpPr>
            <p:cNvPr id="90126" name="未知"/>
            <p:cNvSpPr/>
            <p:nvPr/>
          </p:nvSpPr>
          <p:spPr>
            <a:xfrm>
              <a:off x="87" y="930"/>
              <a:ext cx="370" cy="370"/>
            </a:xfrm>
            <a:custGeom>
              <a:avLst/>
              <a:gdLst>
                <a:gd name="txL" fmla="*/ 0 w 276"/>
                <a:gd name="txT" fmla="*/ 0 h 276"/>
                <a:gd name="txR" fmla="*/ 276 w 276"/>
                <a:gd name="txB" fmla="*/ 276 h 276"/>
              </a:gdLst>
              <a:ahLst/>
              <a:cxnLst>
                <a:cxn ang="0">
                  <a:pos x="562671" y="267364"/>
                </a:cxn>
                <a:cxn ang="0">
                  <a:pos x="561995" y="236996"/>
                </a:cxn>
                <a:cxn ang="0">
                  <a:pos x="555046" y="209557"/>
                </a:cxn>
                <a:cxn ang="0">
                  <a:pos x="546541" y="186342"/>
                </a:cxn>
                <a:cxn ang="0">
                  <a:pos x="536677" y="160930"/>
                </a:cxn>
                <a:cxn ang="0">
                  <a:pos x="515709" y="124627"/>
                </a:cxn>
                <a:cxn ang="0">
                  <a:pos x="480495" y="81743"/>
                </a:cxn>
                <a:cxn ang="0">
                  <a:pos x="437364" y="49438"/>
                </a:cxn>
                <a:cxn ang="0">
                  <a:pos x="402604" y="26484"/>
                </a:cxn>
                <a:cxn ang="0">
                  <a:pos x="380774" y="17863"/>
                </a:cxn>
                <a:cxn ang="0">
                  <a:pos x="352735" y="7415"/>
                </a:cxn>
                <a:cxn ang="0">
                  <a:pos x="323948" y="1"/>
                </a:cxn>
                <a:cxn ang="0">
                  <a:pos x="298626" y="0"/>
                </a:cxn>
                <a:cxn ang="0">
                  <a:pos x="267364" y="0"/>
                </a:cxn>
                <a:cxn ang="0">
                  <a:pos x="240694" y="1"/>
                </a:cxn>
                <a:cxn ang="0">
                  <a:pos x="214056" y="7415"/>
                </a:cxn>
                <a:cxn ang="0">
                  <a:pos x="186342" y="17863"/>
                </a:cxn>
                <a:cxn ang="0">
                  <a:pos x="160930" y="26484"/>
                </a:cxn>
                <a:cxn ang="0">
                  <a:pos x="124627" y="49438"/>
                </a:cxn>
                <a:cxn ang="0">
                  <a:pos x="83896" y="81743"/>
                </a:cxn>
                <a:cxn ang="0">
                  <a:pos x="49438" y="124627"/>
                </a:cxn>
                <a:cxn ang="0">
                  <a:pos x="29154" y="159674"/>
                </a:cxn>
                <a:cxn ang="0">
                  <a:pos x="17863" y="186342"/>
                </a:cxn>
                <a:cxn ang="0">
                  <a:pos x="9940" y="209557"/>
                </a:cxn>
                <a:cxn ang="0">
                  <a:pos x="4126" y="236996"/>
                </a:cxn>
                <a:cxn ang="0">
                  <a:pos x="1" y="267364"/>
                </a:cxn>
                <a:cxn ang="0">
                  <a:pos x="1" y="295507"/>
                </a:cxn>
                <a:cxn ang="0">
                  <a:pos x="4126" y="323948"/>
                </a:cxn>
                <a:cxn ang="0">
                  <a:pos x="9940" y="352499"/>
                </a:cxn>
                <a:cxn ang="0">
                  <a:pos x="17863" y="376606"/>
                </a:cxn>
                <a:cxn ang="0">
                  <a:pos x="29154" y="402514"/>
                </a:cxn>
                <a:cxn ang="0">
                  <a:pos x="49438" y="437364"/>
                </a:cxn>
                <a:cxn ang="0">
                  <a:pos x="83896" y="478881"/>
                </a:cxn>
                <a:cxn ang="0">
                  <a:pos x="124627" y="514061"/>
                </a:cxn>
                <a:cxn ang="0">
                  <a:pos x="160930" y="536677"/>
                </a:cxn>
                <a:cxn ang="0">
                  <a:pos x="186342" y="544816"/>
                </a:cxn>
                <a:cxn ang="0">
                  <a:pos x="214056" y="555046"/>
                </a:cxn>
                <a:cxn ang="0">
                  <a:pos x="240694" y="558868"/>
                </a:cxn>
                <a:cxn ang="0">
                  <a:pos x="267364" y="562671"/>
                </a:cxn>
                <a:cxn ang="0">
                  <a:pos x="298626" y="562671"/>
                </a:cxn>
                <a:cxn ang="0">
                  <a:pos x="323948" y="558868"/>
                </a:cxn>
                <a:cxn ang="0">
                  <a:pos x="352735" y="555046"/>
                </a:cxn>
                <a:cxn ang="0">
                  <a:pos x="380774" y="544816"/>
                </a:cxn>
                <a:cxn ang="0">
                  <a:pos x="402604" y="536677"/>
                </a:cxn>
                <a:cxn ang="0">
                  <a:pos x="437364" y="514061"/>
                </a:cxn>
                <a:cxn ang="0">
                  <a:pos x="480495" y="478881"/>
                </a:cxn>
                <a:cxn ang="0">
                  <a:pos x="515709" y="437364"/>
                </a:cxn>
                <a:cxn ang="0">
                  <a:pos x="536677" y="402514"/>
                </a:cxn>
                <a:cxn ang="0">
                  <a:pos x="546541" y="376606"/>
                </a:cxn>
                <a:cxn ang="0">
                  <a:pos x="555046" y="352499"/>
                </a:cxn>
                <a:cxn ang="0">
                  <a:pos x="561995" y="323948"/>
                </a:cxn>
                <a:cxn ang="0">
                  <a:pos x="562671" y="295507"/>
                </a:cxn>
                <a:cxn ang="0">
                  <a:pos x="562671" y="280928"/>
                </a:cxn>
              </a:cxnLst>
              <a:rect l="txL" t="txT" r="txR" b="txB"/>
              <a:pathLst>
                <a:path w="276" h="276">
                  <a:moveTo>
                    <a:pt x="276" y="138"/>
                  </a:moveTo>
                  <a:lnTo>
                    <a:pt x="276" y="131"/>
                  </a:lnTo>
                  <a:lnTo>
                    <a:pt x="276" y="124"/>
                  </a:lnTo>
                  <a:lnTo>
                    <a:pt x="275" y="116"/>
                  </a:lnTo>
                  <a:lnTo>
                    <a:pt x="274" y="110"/>
                  </a:lnTo>
                  <a:lnTo>
                    <a:pt x="272" y="103"/>
                  </a:lnTo>
                  <a:lnTo>
                    <a:pt x="270" y="97"/>
                  </a:lnTo>
                  <a:lnTo>
                    <a:pt x="268" y="91"/>
                  </a:lnTo>
                  <a:lnTo>
                    <a:pt x="265" y="84"/>
                  </a:lnTo>
                  <a:lnTo>
                    <a:pt x="263" y="79"/>
                  </a:lnTo>
                  <a:lnTo>
                    <a:pt x="259" y="72"/>
                  </a:lnTo>
                  <a:lnTo>
                    <a:pt x="253" y="61"/>
                  </a:lnTo>
                  <a:lnTo>
                    <a:pt x="245" y="50"/>
                  </a:lnTo>
                  <a:lnTo>
                    <a:pt x="236" y="40"/>
                  </a:lnTo>
                  <a:lnTo>
                    <a:pt x="226" y="31"/>
                  </a:lnTo>
                  <a:lnTo>
                    <a:pt x="215" y="24"/>
                  </a:lnTo>
                  <a:lnTo>
                    <a:pt x="204" y="17"/>
                  </a:lnTo>
                  <a:lnTo>
                    <a:pt x="198" y="13"/>
                  </a:lnTo>
                  <a:lnTo>
                    <a:pt x="192" y="11"/>
                  </a:lnTo>
                  <a:lnTo>
                    <a:pt x="187" y="9"/>
                  </a:lnTo>
                  <a:lnTo>
                    <a:pt x="180" y="7"/>
                  </a:lnTo>
                  <a:lnTo>
                    <a:pt x="173" y="4"/>
                  </a:lnTo>
                  <a:lnTo>
                    <a:pt x="166" y="4"/>
                  </a:lnTo>
                  <a:lnTo>
                    <a:pt x="159" y="1"/>
                  </a:lnTo>
                  <a:lnTo>
                    <a:pt x="152" y="1"/>
                  </a:lnTo>
                  <a:lnTo>
                    <a:pt x="146" y="0"/>
                  </a:lnTo>
                  <a:lnTo>
                    <a:pt x="139" y="0"/>
                  </a:lnTo>
                  <a:lnTo>
                    <a:pt x="131" y="0"/>
                  </a:lnTo>
                  <a:lnTo>
                    <a:pt x="124" y="1"/>
                  </a:lnTo>
                  <a:lnTo>
                    <a:pt x="118" y="1"/>
                  </a:lnTo>
                  <a:lnTo>
                    <a:pt x="111" y="4"/>
                  </a:lnTo>
                  <a:lnTo>
                    <a:pt x="105" y="4"/>
                  </a:lnTo>
                  <a:lnTo>
                    <a:pt x="98" y="7"/>
                  </a:lnTo>
                  <a:lnTo>
                    <a:pt x="91" y="9"/>
                  </a:lnTo>
                  <a:lnTo>
                    <a:pt x="85" y="11"/>
                  </a:lnTo>
                  <a:lnTo>
                    <a:pt x="79" y="13"/>
                  </a:lnTo>
                  <a:lnTo>
                    <a:pt x="72" y="17"/>
                  </a:lnTo>
                  <a:lnTo>
                    <a:pt x="61" y="24"/>
                  </a:lnTo>
                  <a:lnTo>
                    <a:pt x="51" y="31"/>
                  </a:lnTo>
                  <a:lnTo>
                    <a:pt x="41" y="40"/>
                  </a:lnTo>
                  <a:lnTo>
                    <a:pt x="33" y="50"/>
                  </a:lnTo>
                  <a:lnTo>
                    <a:pt x="24" y="61"/>
                  </a:lnTo>
                  <a:lnTo>
                    <a:pt x="17" y="72"/>
                  </a:lnTo>
                  <a:lnTo>
                    <a:pt x="14" y="78"/>
                  </a:lnTo>
                  <a:lnTo>
                    <a:pt x="11" y="84"/>
                  </a:lnTo>
                  <a:lnTo>
                    <a:pt x="9" y="91"/>
                  </a:lnTo>
                  <a:lnTo>
                    <a:pt x="7" y="97"/>
                  </a:lnTo>
                  <a:lnTo>
                    <a:pt x="5" y="103"/>
                  </a:lnTo>
                  <a:lnTo>
                    <a:pt x="3" y="110"/>
                  </a:lnTo>
                  <a:lnTo>
                    <a:pt x="2" y="116"/>
                  </a:lnTo>
                  <a:lnTo>
                    <a:pt x="1" y="124"/>
                  </a:lnTo>
                  <a:lnTo>
                    <a:pt x="1" y="131"/>
                  </a:lnTo>
                  <a:lnTo>
                    <a:pt x="0" y="138"/>
                  </a:lnTo>
                  <a:lnTo>
                    <a:pt x="1" y="145"/>
                  </a:lnTo>
                  <a:lnTo>
                    <a:pt x="1" y="152"/>
                  </a:lnTo>
                  <a:lnTo>
                    <a:pt x="2" y="159"/>
                  </a:lnTo>
                  <a:lnTo>
                    <a:pt x="3" y="166"/>
                  </a:lnTo>
                  <a:lnTo>
                    <a:pt x="5" y="172"/>
                  </a:lnTo>
                  <a:lnTo>
                    <a:pt x="7" y="179"/>
                  </a:lnTo>
                  <a:lnTo>
                    <a:pt x="9" y="185"/>
                  </a:lnTo>
                  <a:lnTo>
                    <a:pt x="11" y="192"/>
                  </a:lnTo>
                  <a:lnTo>
                    <a:pt x="14" y="197"/>
                  </a:lnTo>
                  <a:lnTo>
                    <a:pt x="17" y="204"/>
                  </a:lnTo>
                  <a:lnTo>
                    <a:pt x="24" y="215"/>
                  </a:lnTo>
                  <a:lnTo>
                    <a:pt x="33" y="226"/>
                  </a:lnTo>
                  <a:lnTo>
                    <a:pt x="41" y="235"/>
                  </a:lnTo>
                  <a:lnTo>
                    <a:pt x="51" y="244"/>
                  </a:lnTo>
                  <a:lnTo>
                    <a:pt x="61" y="252"/>
                  </a:lnTo>
                  <a:lnTo>
                    <a:pt x="72" y="259"/>
                  </a:lnTo>
                  <a:lnTo>
                    <a:pt x="79" y="263"/>
                  </a:lnTo>
                  <a:lnTo>
                    <a:pt x="85" y="265"/>
                  </a:lnTo>
                  <a:lnTo>
                    <a:pt x="91" y="267"/>
                  </a:lnTo>
                  <a:lnTo>
                    <a:pt x="98" y="269"/>
                  </a:lnTo>
                  <a:lnTo>
                    <a:pt x="105" y="272"/>
                  </a:lnTo>
                  <a:lnTo>
                    <a:pt x="111" y="273"/>
                  </a:lnTo>
                  <a:lnTo>
                    <a:pt x="118" y="274"/>
                  </a:lnTo>
                  <a:lnTo>
                    <a:pt x="124" y="275"/>
                  </a:lnTo>
                  <a:lnTo>
                    <a:pt x="131" y="276"/>
                  </a:lnTo>
                  <a:lnTo>
                    <a:pt x="139" y="276"/>
                  </a:lnTo>
                  <a:lnTo>
                    <a:pt x="146" y="276"/>
                  </a:lnTo>
                  <a:lnTo>
                    <a:pt x="152" y="275"/>
                  </a:lnTo>
                  <a:lnTo>
                    <a:pt x="159" y="274"/>
                  </a:lnTo>
                  <a:lnTo>
                    <a:pt x="166" y="273"/>
                  </a:lnTo>
                  <a:lnTo>
                    <a:pt x="173" y="272"/>
                  </a:lnTo>
                  <a:lnTo>
                    <a:pt x="180" y="269"/>
                  </a:lnTo>
                  <a:lnTo>
                    <a:pt x="187" y="267"/>
                  </a:lnTo>
                  <a:lnTo>
                    <a:pt x="192" y="265"/>
                  </a:lnTo>
                  <a:lnTo>
                    <a:pt x="198" y="263"/>
                  </a:lnTo>
                  <a:lnTo>
                    <a:pt x="204" y="259"/>
                  </a:lnTo>
                  <a:lnTo>
                    <a:pt x="215" y="252"/>
                  </a:lnTo>
                  <a:lnTo>
                    <a:pt x="226" y="244"/>
                  </a:lnTo>
                  <a:lnTo>
                    <a:pt x="236" y="235"/>
                  </a:lnTo>
                  <a:lnTo>
                    <a:pt x="245" y="226"/>
                  </a:lnTo>
                  <a:lnTo>
                    <a:pt x="253" y="215"/>
                  </a:lnTo>
                  <a:lnTo>
                    <a:pt x="259" y="204"/>
                  </a:lnTo>
                  <a:lnTo>
                    <a:pt x="263" y="197"/>
                  </a:lnTo>
                  <a:lnTo>
                    <a:pt x="265" y="192"/>
                  </a:lnTo>
                  <a:lnTo>
                    <a:pt x="268" y="185"/>
                  </a:lnTo>
                  <a:lnTo>
                    <a:pt x="270" y="179"/>
                  </a:lnTo>
                  <a:lnTo>
                    <a:pt x="272" y="172"/>
                  </a:lnTo>
                  <a:lnTo>
                    <a:pt x="274" y="166"/>
                  </a:lnTo>
                  <a:lnTo>
                    <a:pt x="275" y="159"/>
                  </a:lnTo>
                  <a:lnTo>
                    <a:pt x="275" y="152"/>
                  </a:lnTo>
                  <a:lnTo>
                    <a:pt x="276" y="145"/>
                  </a:lnTo>
                  <a:lnTo>
                    <a:pt x="276" y="138"/>
                  </a:lnTo>
                  <a:close/>
                </a:path>
              </a:pathLst>
            </a:custGeom>
            <a:solidFill>
              <a:srgbClr val="FFFFFF">
                <a:alpha val="100000"/>
              </a:srgbClr>
            </a:solidFill>
            <a:ln w="9525">
              <a:noFill/>
            </a:ln>
          </p:spPr>
          <p:txBody>
            <a:bodyPr/>
            <a:p>
              <a:endParaRPr lang="zh-CN" altLang="en-US"/>
            </a:p>
          </p:txBody>
        </p:sp>
        <p:sp>
          <p:nvSpPr>
            <p:cNvPr id="90127" name="未知"/>
            <p:cNvSpPr/>
            <p:nvPr/>
          </p:nvSpPr>
          <p:spPr>
            <a:xfrm>
              <a:off x="87" y="930"/>
              <a:ext cx="370" cy="370"/>
            </a:xfrm>
            <a:custGeom>
              <a:avLst/>
              <a:gdLst>
                <a:gd name="txL" fmla="*/ 0 w 276"/>
                <a:gd name="txT" fmla="*/ 0 h 276"/>
                <a:gd name="txR" fmla="*/ 276 w 276"/>
                <a:gd name="txB" fmla="*/ 276 h 276"/>
              </a:gdLst>
              <a:ahLst/>
              <a:cxnLst>
                <a:cxn ang="0">
                  <a:pos x="562671" y="267364"/>
                </a:cxn>
                <a:cxn ang="0">
                  <a:pos x="561995" y="236996"/>
                </a:cxn>
                <a:cxn ang="0">
                  <a:pos x="555046" y="209557"/>
                </a:cxn>
                <a:cxn ang="0">
                  <a:pos x="546541" y="186342"/>
                </a:cxn>
                <a:cxn ang="0">
                  <a:pos x="536677" y="160930"/>
                </a:cxn>
                <a:cxn ang="0">
                  <a:pos x="515709" y="124627"/>
                </a:cxn>
                <a:cxn ang="0">
                  <a:pos x="480495" y="81743"/>
                </a:cxn>
                <a:cxn ang="0">
                  <a:pos x="437364" y="49438"/>
                </a:cxn>
                <a:cxn ang="0">
                  <a:pos x="402604" y="26484"/>
                </a:cxn>
                <a:cxn ang="0">
                  <a:pos x="380774" y="17863"/>
                </a:cxn>
                <a:cxn ang="0">
                  <a:pos x="352735" y="7415"/>
                </a:cxn>
                <a:cxn ang="0">
                  <a:pos x="323948" y="1"/>
                </a:cxn>
                <a:cxn ang="0">
                  <a:pos x="298626" y="0"/>
                </a:cxn>
                <a:cxn ang="0">
                  <a:pos x="267364" y="0"/>
                </a:cxn>
                <a:cxn ang="0">
                  <a:pos x="240694" y="1"/>
                </a:cxn>
                <a:cxn ang="0">
                  <a:pos x="214056" y="7415"/>
                </a:cxn>
                <a:cxn ang="0">
                  <a:pos x="186342" y="17863"/>
                </a:cxn>
                <a:cxn ang="0">
                  <a:pos x="160930" y="26484"/>
                </a:cxn>
                <a:cxn ang="0">
                  <a:pos x="124627" y="49438"/>
                </a:cxn>
                <a:cxn ang="0">
                  <a:pos x="83896" y="81743"/>
                </a:cxn>
                <a:cxn ang="0">
                  <a:pos x="49438" y="124627"/>
                </a:cxn>
                <a:cxn ang="0">
                  <a:pos x="29154" y="159674"/>
                </a:cxn>
                <a:cxn ang="0">
                  <a:pos x="17863" y="186342"/>
                </a:cxn>
                <a:cxn ang="0">
                  <a:pos x="9940" y="209557"/>
                </a:cxn>
                <a:cxn ang="0">
                  <a:pos x="4126" y="236996"/>
                </a:cxn>
                <a:cxn ang="0">
                  <a:pos x="1" y="267364"/>
                </a:cxn>
                <a:cxn ang="0">
                  <a:pos x="1" y="295507"/>
                </a:cxn>
                <a:cxn ang="0">
                  <a:pos x="4126" y="323948"/>
                </a:cxn>
                <a:cxn ang="0">
                  <a:pos x="9940" y="352499"/>
                </a:cxn>
                <a:cxn ang="0">
                  <a:pos x="17863" y="376606"/>
                </a:cxn>
                <a:cxn ang="0">
                  <a:pos x="29154" y="402514"/>
                </a:cxn>
                <a:cxn ang="0">
                  <a:pos x="49438" y="437364"/>
                </a:cxn>
                <a:cxn ang="0">
                  <a:pos x="83896" y="478881"/>
                </a:cxn>
                <a:cxn ang="0">
                  <a:pos x="124627" y="514061"/>
                </a:cxn>
                <a:cxn ang="0">
                  <a:pos x="160930" y="536677"/>
                </a:cxn>
                <a:cxn ang="0">
                  <a:pos x="186342" y="544816"/>
                </a:cxn>
                <a:cxn ang="0">
                  <a:pos x="214056" y="555046"/>
                </a:cxn>
                <a:cxn ang="0">
                  <a:pos x="240694" y="558868"/>
                </a:cxn>
                <a:cxn ang="0">
                  <a:pos x="267364" y="562671"/>
                </a:cxn>
                <a:cxn ang="0">
                  <a:pos x="298626" y="562671"/>
                </a:cxn>
                <a:cxn ang="0">
                  <a:pos x="323948" y="558868"/>
                </a:cxn>
                <a:cxn ang="0">
                  <a:pos x="352735" y="555046"/>
                </a:cxn>
                <a:cxn ang="0">
                  <a:pos x="380774" y="544816"/>
                </a:cxn>
                <a:cxn ang="0">
                  <a:pos x="402604" y="536677"/>
                </a:cxn>
                <a:cxn ang="0">
                  <a:pos x="437364" y="514061"/>
                </a:cxn>
                <a:cxn ang="0">
                  <a:pos x="480495" y="478881"/>
                </a:cxn>
                <a:cxn ang="0">
                  <a:pos x="515709" y="437364"/>
                </a:cxn>
                <a:cxn ang="0">
                  <a:pos x="536677" y="402514"/>
                </a:cxn>
                <a:cxn ang="0">
                  <a:pos x="546541" y="376606"/>
                </a:cxn>
                <a:cxn ang="0">
                  <a:pos x="555046" y="352499"/>
                </a:cxn>
                <a:cxn ang="0">
                  <a:pos x="561995" y="323948"/>
                </a:cxn>
                <a:cxn ang="0">
                  <a:pos x="562671" y="295507"/>
                </a:cxn>
              </a:cxnLst>
              <a:rect l="txL" t="txT" r="txR" b="txB"/>
              <a:pathLst>
                <a:path w="276" h="276">
                  <a:moveTo>
                    <a:pt x="276" y="138"/>
                  </a:moveTo>
                  <a:lnTo>
                    <a:pt x="276" y="131"/>
                  </a:lnTo>
                  <a:lnTo>
                    <a:pt x="276" y="124"/>
                  </a:lnTo>
                  <a:lnTo>
                    <a:pt x="275" y="116"/>
                  </a:lnTo>
                  <a:lnTo>
                    <a:pt x="274" y="110"/>
                  </a:lnTo>
                  <a:lnTo>
                    <a:pt x="272" y="103"/>
                  </a:lnTo>
                  <a:lnTo>
                    <a:pt x="270" y="97"/>
                  </a:lnTo>
                  <a:lnTo>
                    <a:pt x="268" y="91"/>
                  </a:lnTo>
                  <a:lnTo>
                    <a:pt x="265" y="84"/>
                  </a:lnTo>
                  <a:lnTo>
                    <a:pt x="263" y="79"/>
                  </a:lnTo>
                  <a:lnTo>
                    <a:pt x="259" y="72"/>
                  </a:lnTo>
                  <a:lnTo>
                    <a:pt x="253" y="61"/>
                  </a:lnTo>
                  <a:lnTo>
                    <a:pt x="245" y="50"/>
                  </a:lnTo>
                  <a:lnTo>
                    <a:pt x="236" y="40"/>
                  </a:lnTo>
                  <a:lnTo>
                    <a:pt x="226" y="31"/>
                  </a:lnTo>
                  <a:lnTo>
                    <a:pt x="215" y="24"/>
                  </a:lnTo>
                  <a:lnTo>
                    <a:pt x="204" y="17"/>
                  </a:lnTo>
                  <a:lnTo>
                    <a:pt x="198" y="13"/>
                  </a:lnTo>
                  <a:lnTo>
                    <a:pt x="192" y="11"/>
                  </a:lnTo>
                  <a:lnTo>
                    <a:pt x="187" y="9"/>
                  </a:lnTo>
                  <a:lnTo>
                    <a:pt x="180" y="7"/>
                  </a:lnTo>
                  <a:lnTo>
                    <a:pt x="173" y="4"/>
                  </a:lnTo>
                  <a:lnTo>
                    <a:pt x="166" y="4"/>
                  </a:lnTo>
                  <a:lnTo>
                    <a:pt x="159" y="1"/>
                  </a:lnTo>
                  <a:lnTo>
                    <a:pt x="152" y="1"/>
                  </a:lnTo>
                  <a:lnTo>
                    <a:pt x="146" y="0"/>
                  </a:lnTo>
                  <a:lnTo>
                    <a:pt x="139" y="0"/>
                  </a:lnTo>
                  <a:lnTo>
                    <a:pt x="131" y="0"/>
                  </a:lnTo>
                  <a:lnTo>
                    <a:pt x="124" y="1"/>
                  </a:lnTo>
                  <a:lnTo>
                    <a:pt x="118" y="1"/>
                  </a:lnTo>
                  <a:lnTo>
                    <a:pt x="111" y="4"/>
                  </a:lnTo>
                  <a:lnTo>
                    <a:pt x="105" y="4"/>
                  </a:lnTo>
                  <a:lnTo>
                    <a:pt x="98" y="7"/>
                  </a:lnTo>
                  <a:lnTo>
                    <a:pt x="91" y="9"/>
                  </a:lnTo>
                  <a:lnTo>
                    <a:pt x="85" y="11"/>
                  </a:lnTo>
                  <a:lnTo>
                    <a:pt x="79" y="13"/>
                  </a:lnTo>
                  <a:lnTo>
                    <a:pt x="72" y="17"/>
                  </a:lnTo>
                  <a:lnTo>
                    <a:pt x="61" y="24"/>
                  </a:lnTo>
                  <a:lnTo>
                    <a:pt x="51" y="31"/>
                  </a:lnTo>
                  <a:lnTo>
                    <a:pt x="41" y="40"/>
                  </a:lnTo>
                  <a:lnTo>
                    <a:pt x="33" y="50"/>
                  </a:lnTo>
                  <a:lnTo>
                    <a:pt x="24" y="61"/>
                  </a:lnTo>
                  <a:lnTo>
                    <a:pt x="17" y="72"/>
                  </a:lnTo>
                  <a:lnTo>
                    <a:pt x="14" y="78"/>
                  </a:lnTo>
                  <a:lnTo>
                    <a:pt x="11" y="84"/>
                  </a:lnTo>
                  <a:lnTo>
                    <a:pt x="9" y="91"/>
                  </a:lnTo>
                  <a:lnTo>
                    <a:pt x="7" y="97"/>
                  </a:lnTo>
                  <a:lnTo>
                    <a:pt x="5" y="103"/>
                  </a:lnTo>
                  <a:lnTo>
                    <a:pt x="3" y="110"/>
                  </a:lnTo>
                  <a:lnTo>
                    <a:pt x="2" y="116"/>
                  </a:lnTo>
                  <a:lnTo>
                    <a:pt x="1" y="124"/>
                  </a:lnTo>
                  <a:lnTo>
                    <a:pt x="1" y="131"/>
                  </a:lnTo>
                  <a:lnTo>
                    <a:pt x="0" y="138"/>
                  </a:lnTo>
                  <a:lnTo>
                    <a:pt x="1" y="145"/>
                  </a:lnTo>
                  <a:lnTo>
                    <a:pt x="1" y="152"/>
                  </a:lnTo>
                  <a:lnTo>
                    <a:pt x="2" y="159"/>
                  </a:lnTo>
                  <a:lnTo>
                    <a:pt x="3" y="166"/>
                  </a:lnTo>
                  <a:lnTo>
                    <a:pt x="5" y="172"/>
                  </a:lnTo>
                  <a:lnTo>
                    <a:pt x="7" y="179"/>
                  </a:lnTo>
                  <a:lnTo>
                    <a:pt x="9" y="185"/>
                  </a:lnTo>
                  <a:lnTo>
                    <a:pt x="11" y="192"/>
                  </a:lnTo>
                  <a:lnTo>
                    <a:pt x="14" y="197"/>
                  </a:lnTo>
                  <a:lnTo>
                    <a:pt x="17" y="204"/>
                  </a:lnTo>
                  <a:lnTo>
                    <a:pt x="24" y="215"/>
                  </a:lnTo>
                  <a:lnTo>
                    <a:pt x="33" y="226"/>
                  </a:lnTo>
                  <a:lnTo>
                    <a:pt x="41" y="235"/>
                  </a:lnTo>
                  <a:lnTo>
                    <a:pt x="51" y="244"/>
                  </a:lnTo>
                  <a:lnTo>
                    <a:pt x="61" y="252"/>
                  </a:lnTo>
                  <a:lnTo>
                    <a:pt x="72" y="259"/>
                  </a:lnTo>
                  <a:lnTo>
                    <a:pt x="79" y="263"/>
                  </a:lnTo>
                  <a:lnTo>
                    <a:pt x="85" y="265"/>
                  </a:lnTo>
                  <a:lnTo>
                    <a:pt x="91" y="267"/>
                  </a:lnTo>
                  <a:lnTo>
                    <a:pt x="98" y="269"/>
                  </a:lnTo>
                  <a:lnTo>
                    <a:pt x="105" y="272"/>
                  </a:lnTo>
                  <a:lnTo>
                    <a:pt x="111" y="273"/>
                  </a:lnTo>
                  <a:lnTo>
                    <a:pt x="118" y="274"/>
                  </a:lnTo>
                  <a:lnTo>
                    <a:pt x="124" y="275"/>
                  </a:lnTo>
                  <a:lnTo>
                    <a:pt x="131" y="276"/>
                  </a:lnTo>
                  <a:lnTo>
                    <a:pt x="139" y="276"/>
                  </a:lnTo>
                  <a:lnTo>
                    <a:pt x="146" y="276"/>
                  </a:lnTo>
                  <a:lnTo>
                    <a:pt x="152" y="275"/>
                  </a:lnTo>
                  <a:lnTo>
                    <a:pt x="159" y="274"/>
                  </a:lnTo>
                  <a:lnTo>
                    <a:pt x="166" y="273"/>
                  </a:lnTo>
                  <a:lnTo>
                    <a:pt x="173" y="272"/>
                  </a:lnTo>
                  <a:lnTo>
                    <a:pt x="180" y="269"/>
                  </a:lnTo>
                  <a:lnTo>
                    <a:pt x="187" y="267"/>
                  </a:lnTo>
                  <a:lnTo>
                    <a:pt x="192" y="265"/>
                  </a:lnTo>
                  <a:lnTo>
                    <a:pt x="198" y="263"/>
                  </a:lnTo>
                  <a:lnTo>
                    <a:pt x="204" y="259"/>
                  </a:lnTo>
                  <a:lnTo>
                    <a:pt x="215" y="252"/>
                  </a:lnTo>
                  <a:lnTo>
                    <a:pt x="226" y="244"/>
                  </a:lnTo>
                  <a:lnTo>
                    <a:pt x="236" y="235"/>
                  </a:lnTo>
                  <a:lnTo>
                    <a:pt x="245" y="226"/>
                  </a:lnTo>
                  <a:lnTo>
                    <a:pt x="253" y="215"/>
                  </a:lnTo>
                  <a:lnTo>
                    <a:pt x="259" y="204"/>
                  </a:lnTo>
                  <a:lnTo>
                    <a:pt x="263" y="197"/>
                  </a:lnTo>
                  <a:lnTo>
                    <a:pt x="265" y="192"/>
                  </a:lnTo>
                  <a:lnTo>
                    <a:pt x="268" y="185"/>
                  </a:lnTo>
                  <a:lnTo>
                    <a:pt x="270" y="179"/>
                  </a:lnTo>
                  <a:lnTo>
                    <a:pt x="272" y="172"/>
                  </a:lnTo>
                  <a:lnTo>
                    <a:pt x="274" y="166"/>
                  </a:lnTo>
                  <a:lnTo>
                    <a:pt x="275" y="159"/>
                  </a:lnTo>
                  <a:lnTo>
                    <a:pt x="275" y="152"/>
                  </a:lnTo>
                  <a:lnTo>
                    <a:pt x="276" y="145"/>
                  </a:lnTo>
                  <a:lnTo>
                    <a:pt x="276" y="138"/>
                  </a:lnTo>
                  <a:close/>
                </a:path>
              </a:pathLst>
            </a:custGeom>
            <a:noFill/>
            <a:ln w="28575" cap="rnd" cmpd="sng">
              <a:solidFill>
                <a:srgbClr val="000000">
                  <a:alpha val="100000"/>
                </a:srgbClr>
              </a:solidFill>
              <a:prstDash val="solid"/>
              <a:round/>
              <a:headEnd type="none" w="med" len="med"/>
              <a:tailEnd type="none" w="med" len="med"/>
            </a:ln>
          </p:spPr>
          <p:txBody>
            <a:bodyPr/>
            <a:p>
              <a:endParaRPr lang="zh-CN" altLang="en-US"/>
            </a:p>
          </p:txBody>
        </p:sp>
        <p:sp>
          <p:nvSpPr>
            <p:cNvPr id="90128" name="未知"/>
            <p:cNvSpPr/>
            <p:nvPr/>
          </p:nvSpPr>
          <p:spPr>
            <a:xfrm>
              <a:off x="218" y="285"/>
              <a:ext cx="112" cy="370"/>
            </a:xfrm>
            <a:custGeom>
              <a:avLst/>
              <a:gdLst>
                <a:gd name="txL" fmla="*/ 0 w 83"/>
                <a:gd name="txT" fmla="*/ 0 h 276"/>
                <a:gd name="txR" fmla="*/ 83 w 83"/>
                <a:gd name="txB" fmla="*/ 276 h 276"/>
              </a:gdLst>
              <a:ahLst/>
              <a:cxnLst>
                <a:cxn ang="0">
                  <a:pos x="0" y="0"/>
                </a:cxn>
                <a:cxn ang="0">
                  <a:pos x="0" y="562671"/>
                </a:cxn>
                <a:cxn ang="0">
                  <a:pos x="200703" y="562671"/>
                </a:cxn>
                <a:cxn ang="0">
                  <a:pos x="200703" y="0"/>
                </a:cxn>
                <a:cxn ang="0">
                  <a:pos x="0" y="0"/>
                </a:cxn>
                <a:cxn ang="0">
                  <a:pos x="0" y="0"/>
                </a:cxn>
              </a:cxnLst>
              <a:rect l="txL" t="txT" r="txR" b="txB"/>
              <a:pathLst>
                <a:path w="83" h="276">
                  <a:moveTo>
                    <a:pt x="0" y="0"/>
                  </a:moveTo>
                  <a:lnTo>
                    <a:pt x="0" y="276"/>
                  </a:lnTo>
                  <a:lnTo>
                    <a:pt x="83" y="276"/>
                  </a:lnTo>
                  <a:lnTo>
                    <a:pt x="83" y="0"/>
                  </a:lnTo>
                  <a:lnTo>
                    <a:pt x="0" y="0"/>
                  </a:lnTo>
                  <a:close/>
                </a:path>
              </a:pathLst>
            </a:custGeom>
            <a:solidFill>
              <a:srgbClr val="FFFFFF">
                <a:alpha val="100000"/>
              </a:srgbClr>
            </a:solidFill>
            <a:ln w="9525">
              <a:noFill/>
            </a:ln>
          </p:spPr>
          <p:txBody>
            <a:bodyPr/>
            <a:p>
              <a:endParaRPr lang="zh-CN" altLang="en-US"/>
            </a:p>
          </p:txBody>
        </p:sp>
        <p:sp>
          <p:nvSpPr>
            <p:cNvPr id="90129" name="未知"/>
            <p:cNvSpPr/>
            <p:nvPr/>
          </p:nvSpPr>
          <p:spPr>
            <a:xfrm>
              <a:off x="218" y="285"/>
              <a:ext cx="112" cy="370"/>
            </a:xfrm>
            <a:custGeom>
              <a:avLst/>
              <a:gdLst>
                <a:gd name="txL" fmla="*/ 0 w 83"/>
                <a:gd name="txT" fmla="*/ 0 h 276"/>
                <a:gd name="txR" fmla="*/ 83 w 83"/>
                <a:gd name="txB" fmla="*/ 276 h 276"/>
              </a:gdLst>
              <a:ahLst/>
              <a:cxnLst>
                <a:cxn ang="0">
                  <a:pos x="200703" y="0"/>
                </a:cxn>
                <a:cxn ang="0">
                  <a:pos x="0" y="0"/>
                </a:cxn>
                <a:cxn ang="0">
                  <a:pos x="0" y="562671"/>
                </a:cxn>
                <a:cxn ang="0">
                  <a:pos x="200703" y="562671"/>
                </a:cxn>
                <a:cxn ang="0">
                  <a:pos x="200703" y="0"/>
                </a:cxn>
                <a:cxn ang="0">
                  <a:pos x="200703" y="0"/>
                </a:cxn>
              </a:cxnLst>
              <a:rect l="txL" t="txT" r="txR" b="txB"/>
              <a:pathLst>
                <a:path w="83" h="276">
                  <a:moveTo>
                    <a:pt x="83" y="0"/>
                  </a:moveTo>
                  <a:lnTo>
                    <a:pt x="0" y="0"/>
                  </a:lnTo>
                  <a:lnTo>
                    <a:pt x="0" y="276"/>
                  </a:lnTo>
                  <a:lnTo>
                    <a:pt x="83" y="276"/>
                  </a:lnTo>
                  <a:lnTo>
                    <a:pt x="83" y="0"/>
                  </a:lnTo>
                  <a:close/>
                </a:path>
              </a:pathLst>
            </a:custGeom>
            <a:noFill/>
            <a:ln w="28575" cap="rnd" cmpd="sng">
              <a:solidFill>
                <a:srgbClr val="000000">
                  <a:alpha val="100000"/>
                </a:srgbClr>
              </a:solidFill>
              <a:prstDash val="solid"/>
              <a:round/>
              <a:headEnd type="none" w="med" len="med"/>
              <a:tailEnd type="none" w="med" len="med"/>
            </a:ln>
          </p:spPr>
          <p:txBody>
            <a:bodyPr/>
            <a:p>
              <a:endParaRPr lang="zh-CN" altLang="en-US"/>
            </a:p>
          </p:txBody>
        </p:sp>
        <p:sp>
          <p:nvSpPr>
            <p:cNvPr id="90130" name="未知"/>
            <p:cNvSpPr/>
            <p:nvPr/>
          </p:nvSpPr>
          <p:spPr>
            <a:xfrm>
              <a:off x="273" y="655"/>
              <a:ext cx="1405" cy="921"/>
            </a:xfrm>
            <a:custGeom>
              <a:avLst/>
              <a:gdLst>
                <a:gd name="txL" fmla="*/ 0 w 1048"/>
                <a:gd name="txT" fmla="*/ 0 h 687"/>
                <a:gd name="txR" fmla="*/ 1048 w 1048"/>
                <a:gd name="txB" fmla="*/ 687 h 687"/>
              </a:gdLst>
              <a:ahLst/>
              <a:cxnLst>
                <a:cxn ang="0">
                  <a:pos x="2140719" y="1402981"/>
                </a:cxn>
                <a:cxn ang="0">
                  <a:pos x="0" y="1402981"/>
                </a:cxn>
                <a:cxn ang="0">
                  <a:pos x="0" y="0"/>
                </a:cxn>
              </a:cxnLst>
              <a:rect l="txL" t="txT" r="txR" b="txB"/>
              <a:pathLst>
                <a:path w="1048" h="687">
                  <a:moveTo>
                    <a:pt x="1048" y="687"/>
                  </a:moveTo>
                  <a:lnTo>
                    <a:pt x="0" y="687"/>
                  </a:lnTo>
                  <a:lnTo>
                    <a:pt x="0" y="0"/>
                  </a:lnTo>
                </a:path>
              </a:pathLst>
            </a:custGeom>
            <a:noFill/>
            <a:ln w="17463" cap="rnd" cmpd="sng">
              <a:solidFill>
                <a:srgbClr val="000000">
                  <a:alpha val="100000"/>
                </a:srgbClr>
              </a:solidFill>
              <a:prstDash val="solid"/>
              <a:round/>
              <a:headEnd type="none" w="med" len="med"/>
              <a:tailEnd type="none" w="med" len="med"/>
            </a:ln>
          </p:spPr>
          <p:txBody>
            <a:bodyPr/>
            <a:p>
              <a:endParaRPr lang="zh-CN" altLang="en-US"/>
            </a:p>
          </p:txBody>
        </p:sp>
        <p:sp>
          <p:nvSpPr>
            <p:cNvPr id="90131" name="直接连接符 103432"/>
            <p:cNvSpPr/>
            <p:nvPr/>
          </p:nvSpPr>
          <p:spPr>
            <a:xfrm>
              <a:off x="347" y="683"/>
              <a:ext cx="111" cy="0"/>
            </a:xfrm>
            <a:prstGeom prst="line">
              <a:avLst/>
            </a:prstGeom>
            <a:ln w="17463" cap="rnd" cmpd="sng">
              <a:solidFill>
                <a:srgbClr val="000000"/>
              </a:solidFill>
              <a:prstDash val="solid"/>
              <a:headEnd type="none" w="med" len="med"/>
              <a:tailEnd type="none" w="med" len="med"/>
            </a:ln>
          </p:spPr>
        </p:sp>
        <p:sp>
          <p:nvSpPr>
            <p:cNvPr id="90132" name="直接连接符 103433"/>
            <p:cNvSpPr/>
            <p:nvPr/>
          </p:nvSpPr>
          <p:spPr>
            <a:xfrm flipV="1">
              <a:off x="403" y="629"/>
              <a:ext cx="0" cy="109"/>
            </a:xfrm>
            <a:prstGeom prst="line">
              <a:avLst/>
            </a:prstGeom>
            <a:ln w="17463" cap="rnd" cmpd="sng">
              <a:solidFill>
                <a:srgbClr val="000000"/>
              </a:solidFill>
              <a:prstDash val="solid"/>
              <a:headEnd type="none" w="med" len="med"/>
              <a:tailEnd type="none" w="med" len="med"/>
            </a:ln>
          </p:spPr>
        </p:sp>
        <p:sp>
          <p:nvSpPr>
            <p:cNvPr id="90133" name="直接连接符 103434"/>
            <p:cNvSpPr/>
            <p:nvPr/>
          </p:nvSpPr>
          <p:spPr>
            <a:xfrm>
              <a:off x="441" y="852"/>
              <a:ext cx="110" cy="0"/>
            </a:xfrm>
            <a:prstGeom prst="line">
              <a:avLst/>
            </a:prstGeom>
            <a:ln w="17463" cap="rnd" cmpd="sng">
              <a:solidFill>
                <a:srgbClr val="000000"/>
              </a:solidFill>
              <a:prstDash val="solid"/>
              <a:headEnd type="none" w="med" len="med"/>
              <a:tailEnd type="none" w="med" len="med"/>
            </a:ln>
          </p:spPr>
        </p:sp>
        <p:sp>
          <p:nvSpPr>
            <p:cNvPr id="90134" name="直接连接符 103435"/>
            <p:cNvSpPr/>
            <p:nvPr/>
          </p:nvSpPr>
          <p:spPr>
            <a:xfrm flipV="1">
              <a:off x="496" y="797"/>
              <a:ext cx="0" cy="110"/>
            </a:xfrm>
            <a:prstGeom prst="line">
              <a:avLst/>
            </a:prstGeom>
            <a:ln w="17463" cap="rnd" cmpd="sng">
              <a:solidFill>
                <a:srgbClr val="000000"/>
              </a:solidFill>
              <a:prstDash val="solid"/>
              <a:headEnd type="none" w="med" len="med"/>
              <a:tailEnd type="none" w="med" len="med"/>
            </a:ln>
          </p:spPr>
        </p:sp>
        <p:sp>
          <p:nvSpPr>
            <p:cNvPr id="90135" name="直接连接符 103436"/>
            <p:cNvSpPr/>
            <p:nvPr/>
          </p:nvSpPr>
          <p:spPr>
            <a:xfrm>
              <a:off x="441" y="1356"/>
              <a:ext cx="110" cy="0"/>
            </a:xfrm>
            <a:prstGeom prst="line">
              <a:avLst/>
            </a:prstGeom>
            <a:ln w="17463" cap="rnd" cmpd="sng">
              <a:solidFill>
                <a:srgbClr val="000000"/>
              </a:solidFill>
              <a:prstDash val="solid"/>
              <a:headEnd type="none" w="med" len="med"/>
              <a:tailEnd type="none" w="med" len="med"/>
            </a:ln>
          </p:spPr>
        </p:sp>
        <p:sp>
          <p:nvSpPr>
            <p:cNvPr id="90136" name="直接连接符 103437"/>
            <p:cNvSpPr/>
            <p:nvPr/>
          </p:nvSpPr>
          <p:spPr>
            <a:xfrm>
              <a:off x="346" y="235"/>
              <a:ext cx="110" cy="0"/>
            </a:xfrm>
            <a:prstGeom prst="line">
              <a:avLst/>
            </a:prstGeom>
            <a:ln w="17463" cap="rnd" cmpd="sng">
              <a:solidFill>
                <a:srgbClr val="000000"/>
              </a:solidFill>
              <a:prstDash val="solid"/>
              <a:headEnd type="none" w="med" len="med"/>
              <a:tailEnd type="none" w="med" len="med"/>
            </a:ln>
          </p:spPr>
        </p:sp>
        <p:sp>
          <p:nvSpPr>
            <p:cNvPr id="90137" name="未知"/>
            <p:cNvSpPr/>
            <p:nvPr/>
          </p:nvSpPr>
          <p:spPr>
            <a:xfrm>
              <a:off x="273" y="0"/>
              <a:ext cx="1743" cy="285"/>
            </a:xfrm>
            <a:custGeom>
              <a:avLst/>
              <a:gdLst>
                <a:gd name="txL" fmla="*/ 0 w 1300"/>
                <a:gd name="txT" fmla="*/ 0 h 213"/>
                <a:gd name="txR" fmla="*/ 1300 w 1300"/>
                <a:gd name="txB" fmla="*/ 213 h 213"/>
              </a:gdLst>
              <a:ahLst/>
              <a:cxnLst>
                <a:cxn ang="0">
                  <a:pos x="0" y="413520"/>
                </a:cxn>
                <a:cxn ang="0">
                  <a:pos x="0" y="0"/>
                </a:cxn>
                <a:cxn ang="0">
                  <a:pos x="2662052" y="0"/>
                </a:cxn>
              </a:cxnLst>
              <a:rect l="txL" t="txT" r="txR" b="txB"/>
              <a:pathLst>
                <a:path w="1300" h="213">
                  <a:moveTo>
                    <a:pt x="0" y="213"/>
                  </a:moveTo>
                  <a:lnTo>
                    <a:pt x="0" y="0"/>
                  </a:lnTo>
                  <a:lnTo>
                    <a:pt x="1300" y="0"/>
                  </a:lnTo>
                </a:path>
              </a:pathLst>
            </a:custGeom>
            <a:noFill/>
            <a:ln w="17463" cap="rnd" cmpd="sng">
              <a:solidFill>
                <a:srgbClr val="000000">
                  <a:alpha val="100000"/>
                </a:srgbClr>
              </a:solidFill>
              <a:prstDash val="solid"/>
              <a:round/>
              <a:headEnd type="none" w="med" len="med"/>
              <a:tailEnd type="none" w="med" len="med"/>
            </a:ln>
          </p:spPr>
          <p:txBody>
            <a:bodyPr/>
            <a:p>
              <a:endParaRPr lang="zh-CN" altLang="en-US"/>
            </a:p>
          </p:txBody>
        </p:sp>
        <p:sp>
          <p:nvSpPr>
            <p:cNvPr id="90138" name="矩形 103439"/>
            <p:cNvSpPr/>
            <p:nvPr/>
          </p:nvSpPr>
          <p:spPr>
            <a:xfrm>
              <a:off x="0" y="374"/>
              <a:ext cx="161" cy="318"/>
            </a:xfrm>
            <a:prstGeom prst="rect">
              <a:avLst/>
            </a:prstGeom>
            <a:noFill/>
            <a:ln w="9525">
              <a:noFill/>
            </a:ln>
          </p:spPr>
          <p:txBody>
            <a:bodyPr wrap="none" lIns="0" tIns="0" rIns="0" bIns="0">
              <a:spAutoFit/>
            </a:bodyPr>
            <a:p>
              <a:pPr>
                <a:spcBef>
                  <a:spcPct val="50000"/>
                </a:spcBef>
              </a:pPr>
              <a:r>
                <a:rPr lang="en-US" altLang="zh-CN" sz="3300" b="0" i="1" dirty="0">
                  <a:solidFill>
                    <a:srgbClr val="000000"/>
                  </a:solidFill>
                  <a:latin typeface="Times New Roman" panose="02020603050405020304" pitchFamily="18" charset="0"/>
                </a:rPr>
                <a:t>R</a:t>
              </a:r>
              <a:endParaRPr lang="en-US" altLang="zh-CN" sz="4400" b="0" dirty="0">
                <a:latin typeface="Times New Roman" panose="02020603050405020304" pitchFamily="18" charset="0"/>
              </a:endParaRPr>
            </a:p>
          </p:txBody>
        </p:sp>
        <p:sp>
          <p:nvSpPr>
            <p:cNvPr id="90139" name="矩形 103440"/>
            <p:cNvSpPr/>
            <p:nvPr/>
          </p:nvSpPr>
          <p:spPr>
            <a:xfrm>
              <a:off x="2159" y="658"/>
              <a:ext cx="484" cy="317"/>
            </a:xfrm>
            <a:prstGeom prst="rect">
              <a:avLst/>
            </a:prstGeom>
            <a:noFill/>
            <a:ln w="9525">
              <a:noFill/>
            </a:ln>
          </p:spPr>
          <p:txBody>
            <a:bodyPr wrap="none" lIns="0" tIns="0" rIns="0" bIns="0">
              <a:spAutoFit/>
            </a:bodyPr>
            <a:p>
              <a:pPr>
                <a:spcBef>
                  <a:spcPct val="50000"/>
                </a:spcBef>
              </a:pPr>
              <a:r>
                <a:rPr lang="zh-CN" altLang="en-US" sz="3300" b="0" i="1" dirty="0">
                  <a:solidFill>
                    <a:srgbClr val="000000"/>
                  </a:solidFill>
                  <a:latin typeface="Times New Roman" panose="02020603050405020304" pitchFamily="18" charset="0"/>
                </a:rPr>
                <a:t>j</a:t>
              </a:r>
              <a:r>
                <a:rPr lang="el-GR" altLang="en-US" sz="3300" b="0" i="1" dirty="0">
                  <a:solidFill>
                    <a:srgbClr val="000000"/>
                  </a:solidFill>
                  <a:latin typeface="Times New Roman" panose="02020603050405020304" pitchFamily="18" charset="0"/>
                  <a:cs typeface="Times New Roman" panose="02020603050405020304" pitchFamily="18" charset="0"/>
                </a:rPr>
                <a:t>ω</a:t>
              </a:r>
              <a:r>
                <a:rPr lang="zh-CN" altLang="en-US" sz="3300" b="0" i="1" dirty="0">
                  <a:solidFill>
                    <a:srgbClr val="000000"/>
                  </a:solidFill>
                  <a:latin typeface="Times New Roman" panose="02020603050405020304" pitchFamily="18" charset="0"/>
                </a:rPr>
                <a:t>L</a:t>
              </a:r>
              <a:endParaRPr lang="zh-CN" altLang="en-US" sz="4400" b="0" dirty="0">
                <a:latin typeface="Times New Roman" panose="02020603050405020304" pitchFamily="18" charset="0"/>
              </a:endParaRPr>
            </a:p>
          </p:txBody>
        </p:sp>
        <p:sp>
          <p:nvSpPr>
            <p:cNvPr id="90140" name="未知"/>
            <p:cNvSpPr/>
            <p:nvPr/>
          </p:nvSpPr>
          <p:spPr>
            <a:xfrm>
              <a:off x="2016" y="685"/>
              <a:ext cx="72" cy="122"/>
            </a:xfrm>
            <a:custGeom>
              <a:avLst/>
              <a:gdLst>
                <a:gd name="txL" fmla="*/ 0 w 54"/>
                <a:gd name="txT" fmla="*/ 0 h 91"/>
                <a:gd name="txR" fmla="*/ 54 w 54"/>
                <a:gd name="txB" fmla="*/ 91 h 91"/>
              </a:gdLst>
              <a:ahLst/>
              <a:cxnLst>
                <a:cxn ang="0">
                  <a:pos x="0" y="0"/>
                </a:cxn>
                <a:cxn ang="0">
                  <a:pos x="95828" y="90748"/>
                </a:cxn>
                <a:cxn ang="0">
                  <a:pos x="95828" y="90748"/>
                </a:cxn>
                <a:cxn ang="0">
                  <a:pos x="0" y="186561"/>
                </a:cxn>
                <a:cxn ang="0">
                  <a:pos x="0" y="186561"/>
                </a:cxn>
              </a:cxnLst>
              <a:rect l="txL" t="txT" r="txR" b="txB"/>
              <a:pathLst>
                <a:path w="54" h="91">
                  <a:moveTo>
                    <a:pt x="0" y="0"/>
                  </a:moveTo>
                  <a:cubicBezTo>
                    <a:pt x="30" y="0"/>
                    <a:pt x="54" y="20"/>
                    <a:pt x="54" y="45"/>
                  </a:cubicBezTo>
                  <a:cubicBezTo>
                    <a:pt x="54" y="45"/>
                    <a:pt x="54" y="45"/>
                    <a:pt x="54" y="45"/>
                  </a:cubicBezTo>
                  <a:cubicBezTo>
                    <a:pt x="54" y="70"/>
                    <a:pt x="30" y="91"/>
                    <a:pt x="0" y="91"/>
                  </a:cubicBezTo>
                  <a:cubicBezTo>
                    <a:pt x="0" y="91"/>
                    <a:pt x="0" y="91"/>
                    <a:pt x="0" y="91"/>
                  </a:cubicBezTo>
                </a:path>
              </a:pathLst>
            </a:custGeom>
            <a:noFill/>
            <a:ln w="28575" cap="rnd" cmpd="sng">
              <a:solidFill>
                <a:srgbClr val="000000">
                  <a:alpha val="100000"/>
                </a:srgbClr>
              </a:solidFill>
              <a:prstDash val="solid"/>
              <a:round/>
              <a:headEnd type="none" w="med" len="med"/>
              <a:tailEnd type="none" w="med" len="med"/>
            </a:ln>
          </p:spPr>
          <p:txBody>
            <a:bodyPr/>
            <a:p>
              <a:endParaRPr lang="zh-CN" altLang="en-US"/>
            </a:p>
          </p:txBody>
        </p:sp>
        <p:sp>
          <p:nvSpPr>
            <p:cNvPr id="90141" name="未知"/>
            <p:cNvSpPr/>
            <p:nvPr/>
          </p:nvSpPr>
          <p:spPr>
            <a:xfrm>
              <a:off x="2016" y="563"/>
              <a:ext cx="72" cy="122"/>
            </a:xfrm>
            <a:custGeom>
              <a:avLst/>
              <a:gdLst>
                <a:gd name="txL" fmla="*/ 0 w 54"/>
                <a:gd name="txT" fmla="*/ 0 h 91"/>
                <a:gd name="txR" fmla="*/ 54 w 54"/>
                <a:gd name="txB" fmla="*/ 91 h 91"/>
              </a:gdLst>
              <a:ahLst/>
              <a:cxnLst>
                <a:cxn ang="0">
                  <a:pos x="0" y="0"/>
                </a:cxn>
                <a:cxn ang="0">
                  <a:pos x="95828" y="90748"/>
                </a:cxn>
                <a:cxn ang="0">
                  <a:pos x="95828" y="90748"/>
                </a:cxn>
                <a:cxn ang="0">
                  <a:pos x="0" y="186561"/>
                </a:cxn>
                <a:cxn ang="0">
                  <a:pos x="0" y="186561"/>
                </a:cxn>
              </a:cxnLst>
              <a:rect l="txL" t="txT" r="txR" b="txB"/>
              <a:pathLst>
                <a:path w="54" h="91">
                  <a:moveTo>
                    <a:pt x="0" y="0"/>
                  </a:moveTo>
                  <a:cubicBezTo>
                    <a:pt x="30" y="0"/>
                    <a:pt x="54" y="20"/>
                    <a:pt x="54" y="45"/>
                  </a:cubicBezTo>
                  <a:cubicBezTo>
                    <a:pt x="54" y="45"/>
                    <a:pt x="54" y="45"/>
                    <a:pt x="54" y="45"/>
                  </a:cubicBezTo>
                  <a:cubicBezTo>
                    <a:pt x="54" y="70"/>
                    <a:pt x="30" y="91"/>
                    <a:pt x="0" y="91"/>
                  </a:cubicBezTo>
                  <a:cubicBezTo>
                    <a:pt x="0" y="91"/>
                    <a:pt x="0" y="91"/>
                    <a:pt x="0" y="91"/>
                  </a:cubicBezTo>
                </a:path>
              </a:pathLst>
            </a:custGeom>
            <a:noFill/>
            <a:ln w="28575" cap="rnd" cmpd="sng">
              <a:solidFill>
                <a:srgbClr val="000000">
                  <a:alpha val="100000"/>
                </a:srgbClr>
              </a:solidFill>
              <a:prstDash val="solid"/>
              <a:round/>
              <a:headEnd type="none" w="med" len="med"/>
              <a:tailEnd type="none" w="med" len="med"/>
            </a:ln>
          </p:spPr>
          <p:txBody>
            <a:bodyPr/>
            <a:p>
              <a:endParaRPr lang="zh-CN" altLang="en-US"/>
            </a:p>
          </p:txBody>
        </p:sp>
        <p:sp>
          <p:nvSpPr>
            <p:cNvPr id="90142" name="未知"/>
            <p:cNvSpPr/>
            <p:nvPr/>
          </p:nvSpPr>
          <p:spPr>
            <a:xfrm>
              <a:off x="2016" y="807"/>
              <a:ext cx="72" cy="122"/>
            </a:xfrm>
            <a:custGeom>
              <a:avLst/>
              <a:gdLst>
                <a:gd name="txL" fmla="*/ 0 w 54"/>
                <a:gd name="txT" fmla="*/ 0 h 91"/>
                <a:gd name="txR" fmla="*/ 54 w 54"/>
                <a:gd name="txB" fmla="*/ 91 h 91"/>
              </a:gdLst>
              <a:ahLst/>
              <a:cxnLst>
                <a:cxn ang="0">
                  <a:pos x="0" y="0"/>
                </a:cxn>
                <a:cxn ang="0">
                  <a:pos x="95828" y="90748"/>
                </a:cxn>
                <a:cxn ang="0">
                  <a:pos x="95828" y="90748"/>
                </a:cxn>
                <a:cxn ang="0">
                  <a:pos x="0" y="186561"/>
                </a:cxn>
                <a:cxn ang="0">
                  <a:pos x="0" y="186561"/>
                </a:cxn>
              </a:cxnLst>
              <a:rect l="txL" t="txT" r="txR" b="txB"/>
              <a:pathLst>
                <a:path w="54" h="91">
                  <a:moveTo>
                    <a:pt x="0" y="0"/>
                  </a:moveTo>
                  <a:cubicBezTo>
                    <a:pt x="30" y="0"/>
                    <a:pt x="54" y="20"/>
                    <a:pt x="54" y="45"/>
                  </a:cubicBezTo>
                  <a:cubicBezTo>
                    <a:pt x="54" y="45"/>
                    <a:pt x="54" y="45"/>
                    <a:pt x="54" y="45"/>
                  </a:cubicBezTo>
                  <a:cubicBezTo>
                    <a:pt x="54" y="70"/>
                    <a:pt x="30" y="91"/>
                    <a:pt x="0" y="91"/>
                  </a:cubicBezTo>
                  <a:cubicBezTo>
                    <a:pt x="0" y="91"/>
                    <a:pt x="0" y="91"/>
                    <a:pt x="0" y="91"/>
                  </a:cubicBezTo>
                </a:path>
              </a:pathLst>
            </a:custGeom>
            <a:noFill/>
            <a:ln w="28575" cap="rnd" cmpd="sng">
              <a:solidFill>
                <a:srgbClr val="000000">
                  <a:alpha val="100000"/>
                </a:srgbClr>
              </a:solidFill>
              <a:prstDash val="solid"/>
              <a:round/>
              <a:headEnd type="none" w="med" len="med"/>
              <a:tailEnd type="none" w="med" len="med"/>
            </a:ln>
          </p:spPr>
          <p:txBody>
            <a:bodyPr/>
            <a:p>
              <a:endParaRPr lang="zh-CN" altLang="en-US"/>
            </a:p>
          </p:txBody>
        </p:sp>
        <p:sp>
          <p:nvSpPr>
            <p:cNvPr id="90143" name="直接连接符 103444"/>
            <p:cNvSpPr/>
            <p:nvPr/>
          </p:nvSpPr>
          <p:spPr>
            <a:xfrm>
              <a:off x="1821" y="519"/>
              <a:ext cx="110" cy="0"/>
            </a:xfrm>
            <a:prstGeom prst="line">
              <a:avLst/>
            </a:prstGeom>
            <a:ln w="17463" cap="rnd" cmpd="sng">
              <a:solidFill>
                <a:srgbClr val="000000"/>
              </a:solidFill>
              <a:prstDash val="solid"/>
              <a:headEnd type="none" w="med" len="med"/>
              <a:tailEnd type="none" w="med" len="med"/>
            </a:ln>
          </p:spPr>
        </p:sp>
        <p:sp>
          <p:nvSpPr>
            <p:cNvPr id="90144" name="直接连接符 103445"/>
            <p:cNvSpPr/>
            <p:nvPr/>
          </p:nvSpPr>
          <p:spPr>
            <a:xfrm flipV="1">
              <a:off x="1876" y="464"/>
              <a:ext cx="0" cy="110"/>
            </a:xfrm>
            <a:prstGeom prst="line">
              <a:avLst/>
            </a:prstGeom>
            <a:ln w="17463" cap="rnd" cmpd="sng">
              <a:solidFill>
                <a:srgbClr val="000000"/>
              </a:solidFill>
              <a:prstDash val="solid"/>
              <a:headEnd type="none" w="med" len="med"/>
              <a:tailEnd type="none" w="med" len="med"/>
            </a:ln>
          </p:spPr>
        </p:sp>
        <p:sp>
          <p:nvSpPr>
            <p:cNvPr id="90145" name="直接连接符 103446"/>
            <p:cNvSpPr/>
            <p:nvPr/>
          </p:nvSpPr>
          <p:spPr>
            <a:xfrm>
              <a:off x="1821" y="1024"/>
              <a:ext cx="110" cy="0"/>
            </a:xfrm>
            <a:prstGeom prst="line">
              <a:avLst/>
            </a:prstGeom>
            <a:ln w="17463" cap="rnd" cmpd="sng">
              <a:solidFill>
                <a:srgbClr val="000000"/>
              </a:solidFill>
              <a:prstDash val="solid"/>
              <a:headEnd type="none" w="med" len="med"/>
              <a:tailEnd type="none" w="med" len="med"/>
            </a:ln>
          </p:spPr>
        </p:sp>
        <p:sp>
          <p:nvSpPr>
            <p:cNvPr id="90146" name="直接连接符 103447"/>
            <p:cNvSpPr/>
            <p:nvPr/>
          </p:nvSpPr>
          <p:spPr>
            <a:xfrm flipH="1">
              <a:off x="2013" y="0"/>
              <a:ext cx="3" cy="574"/>
            </a:xfrm>
            <a:prstGeom prst="line">
              <a:avLst/>
            </a:prstGeom>
            <a:ln w="15875" cap="rnd" cmpd="sng">
              <a:solidFill>
                <a:srgbClr val="000000"/>
              </a:solidFill>
              <a:prstDash val="solid"/>
              <a:headEnd type="none" w="med" len="med"/>
              <a:tailEnd type="none" w="med" len="med"/>
            </a:ln>
          </p:spPr>
        </p:sp>
        <p:sp>
          <p:nvSpPr>
            <p:cNvPr id="90147" name="未知"/>
            <p:cNvSpPr/>
            <p:nvPr/>
          </p:nvSpPr>
          <p:spPr>
            <a:xfrm>
              <a:off x="1678" y="929"/>
              <a:ext cx="338" cy="647"/>
            </a:xfrm>
            <a:custGeom>
              <a:avLst/>
              <a:gdLst>
                <a:gd name="txL" fmla="*/ 0 w 252"/>
                <a:gd name="txT" fmla="*/ 0 h 483"/>
                <a:gd name="txR" fmla="*/ 252 w 252"/>
                <a:gd name="txB" fmla="*/ 483 h 483"/>
              </a:gdLst>
              <a:ahLst/>
              <a:cxnLst>
                <a:cxn ang="0">
                  <a:pos x="520519" y="0"/>
                </a:cxn>
                <a:cxn ang="0">
                  <a:pos x="520519" y="965443"/>
                </a:cxn>
                <a:cxn ang="0">
                  <a:pos x="0" y="965443"/>
                </a:cxn>
              </a:cxnLst>
              <a:rect l="txL" t="txT" r="txR" b="txB"/>
              <a:pathLst>
                <a:path w="252" h="483">
                  <a:moveTo>
                    <a:pt x="252" y="0"/>
                  </a:moveTo>
                  <a:lnTo>
                    <a:pt x="252" y="483"/>
                  </a:lnTo>
                  <a:lnTo>
                    <a:pt x="0" y="483"/>
                  </a:lnTo>
                </a:path>
              </a:pathLst>
            </a:custGeom>
            <a:noFill/>
            <a:ln w="15875" cap="rnd" cmpd="sng">
              <a:solidFill>
                <a:srgbClr val="000000">
                  <a:alpha val="100000"/>
                </a:srgbClr>
              </a:solidFill>
              <a:prstDash val="solid"/>
              <a:round/>
              <a:headEnd type="none" w="med" len="med"/>
              <a:tailEnd type="none" w="med" len="med"/>
            </a:ln>
          </p:spPr>
          <p:txBody>
            <a:bodyPr/>
            <a:p>
              <a:endParaRPr lang="zh-CN" altLang="en-US"/>
            </a:p>
          </p:txBody>
        </p:sp>
        <p:sp>
          <p:nvSpPr>
            <p:cNvPr id="90148" name="直接连接符 103449"/>
            <p:cNvSpPr/>
            <p:nvPr/>
          </p:nvSpPr>
          <p:spPr>
            <a:xfrm>
              <a:off x="753" y="0"/>
              <a:ext cx="404" cy="0"/>
            </a:xfrm>
            <a:prstGeom prst="line">
              <a:avLst/>
            </a:prstGeom>
            <a:ln w="76200" cap="flat" cmpd="sng">
              <a:solidFill>
                <a:schemeClr val="tx1"/>
              </a:solidFill>
              <a:prstDash val="solid"/>
              <a:headEnd type="none" w="med" len="med"/>
              <a:tailEnd type="triangle" w="med" len="med"/>
            </a:ln>
          </p:spPr>
        </p:sp>
        <p:graphicFrame>
          <p:nvGraphicFramePr>
            <p:cNvPr id="90149" name="对象 103450"/>
            <p:cNvGraphicFramePr>
              <a:graphicFrameLocks noChangeAspect="1"/>
            </p:cNvGraphicFramePr>
            <p:nvPr/>
          </p:nvGraphicFramePr>
          <p:xfrm>
            <a:off x="362" y="246"/>
            <a:ext cx="369" cy="328"/>
          </p:xfrm>
          <a:graphic>
            <a:graphicData uri="http://schemas.openxmlformats.org/presentationml/2006/ole">
              <mc:AlternateContent xmlns:mc="http://schemas.openxmlformats.org/markup-compatibility/2006">
                <mc:Choice xmlns:v="urn:schemas-microsoft-com:vml" Requires="v">
                  <p:oleObj spid="_x0000_s3548" name="" r:id="rId2" imgW="348615" imgH="309880" progId="">
                    <p:embed/>
                  </p:oleObj>
                </mc:Choice>
                <mc:Fallback>
                  <p:oleObj name="" r:id="rId2" imgW="348615" imgH="309880" progId="">
                    <p:embed/>
                    <p:pic>
                      <p:nvPicPr>
                        <p:cNvPr id="0" name="图片 3547"/>
                        <p:cNvPicPr/>
                        <p:nvPr/>
                      </p:nvPicPr>
                      <p:blipFill>
                        <a:blip r:embed="rId3"/>
                        <a:stretch>
                          <a:fillRect/>
                        </a:stretch>
                      </p:blipFill>
                      <p:spPr>
                        <a:xfrm>
                          <a:off x="362" y="246"/>
                          <a:ext cx="369" cy="328"/>
                        </a:xfrm>
                        <a:prstGeom prst="rect">
                          <a:avLst/>
                        </a:prstGeom>
                        <a:noFill/>
                        <a:ln w="38100">
                          <a:noFill/>
                          <a:miter/>
                        </a:ln>
                      </p:spPr>
                    </p:pic>
                  </p:oleObj>
                </mc:Fallback>
              </mc:AlternateContent>
            </a:graphicData>
          </a:graphic>
        </p:graphicFrame>
        <p:graphicFrame>
          <p:nvGraphicFramePr>
            <p:cNvPr id="90150" name="对象 103451"/>
            <p:cNvGraphicFramePr>
              <a:graphicFrameLocks noChangeAspect="1"/>
            </p:cNvGraphicFramePr>
            <p:nvPr/>
          </p:nvGraphicFramePr>
          <p:xfrm>
            <a:off x="470" y="930"/>
            <a:ext cx="340" cy="328"/>
          </p:xfrm>
          <a:graphic>
            <a:graphicData uri="http://schemas.openxmlformats.org/presentationml/2006/ole">
              <mc:AlternateContent xmlns:mc="http://schemas.openxmlformats.org/markup-compatibility/2006">
                <mc:Choice xmlns:v="urn:schemas-microsoft-com:vml" Requires="v">
                  <p:oleObj spid="_x0000_s3541" name="" r:id="rId4" imgW="322580" imgH="309880" progId="">
                    <p:embed/>
                  </p:oleObj>
                </mc:Choice>
                <mc:Fallback>
                  <p:oleObj name="" r:id="rId4" imgW="322580" imgH="309880" progId="">
                    <p:embed/>
                    <p:pic>
                      <p:nvPicPr>
                        <p:cNvPr id="0" name="图片 3540"/>
                        <p:cNvPicPr/>
                        <p:nvPr/>
                      </p:nvPicPr>
                      <p:blipFill>
                        <a:blip r:embed="rId5"/>
                        <a:stretch>
                          <a:fillRect/>
                        </a:stretch>
                      </p:blipFill>
                      <p:spPr>
                        <a:xfrm>
                          <a:off x="470" y="930"/>
                          <a:ext cx="340" cy="328"/>
                        </a:xfrm>
                        <a:prstGeom prst="rect">
                          <a:avLst/>
                        </a:prstGeom>
                        <a:noFill/>
                        <a:ln w="38100">
                          <a:noFill/>
                          <a:miter/>
                        </a:ln>
                      </p:spPr>
                    </p:pic>
                  </p:oleObj>
                </mc:Fallback>
              </mc:AlternateContent>
            </a:graphicData>
          </a:graphic>
        </p:graphicFrame>
        <p:graphicFrame>
          <p:nvGraphicFramePr>
            <p:cNvPr id="90151" name="对象 103452"/>
            <p:cNvGraphicFramePr>
              <a:graphicFrameLocks noChangeAspect="1"/>
            </p:cNvGraphicFramePr>
            <p:nvPr/>
          </p:nvGraphicFramePr>
          <p:xfrm>
            <a:off x="1643" y="601"/>
            <a:ext cx="356" cy="328"/>
          </p:xfrm>
          <a:graphic>
            <a:graphicData uri="http://schemas.openxmlformats.org/presentationml/2006/ole">
              <mc:AlternateContent xmlns:mc="http://schemas.openxmlformats.org/markup-compatibility/2006">
                <mc:Choice xmlns:v="urn:schemas-microsoft-com:vml" Requires="v">
                  <p:oleObj spid="_x0000_s3545" name="" r:id="rId6" imgW="335915" imgH="309880" progId="">
                    <p:embed/>
                  </p:oleObj>
                </mc:Choice>
                <mc:Fallback>
                  <p:oleObj name="" r:id="rId6" imgW="335915" imgH="309880" progId="">
                    <p:embed/>
                    <p:pic>
                      <p:nvPicPr>
                        <p:cNvPr id="0" name="图片 3544"/>
                        <p:cNvPicPr/>
                        <p:nvPr/>
                      </p:nvPicPr>
                      <p:blipFill>
                        <a:blip r:embed="rId7"/>
                        <a:stretch>
                          <a:fillRect/>
                        </a:stretch>
                      </p:blipFill>
                      <p:spPr>
                        <a:xfrm>
                          <a:off x="1643" y="601"/>
                          <a:ext cx="356" cy="328"/>
                        </a:xfrm>
                        <a:prstGeom prst="rect">
                          <a:avLst/>
                        </a:prstGeom>
                        <a:noFill/>
                        <a:ln w="38100">
                          <a:noFill/>
                          <a:miter/>
                        </a:ln>
                      </p:spPr>
                    </p:pic>
                  </p:oleObj>
                </mc:Fallback>
              </mc:AlternateContent>
            </a:graphicData>
          </a:graphic>
        </p:graphicFrame>
        <p:graphicFrame>
          <p:nvGraphicFramePr>
            <p:cNvPr id="90152" name="对象 103453"/>
            <p:cNvGraphicFramePr>
              <a:graphicFrameLocks noChangeAspect="1"/>
            </p:cNvGraphicFramePr>
            <p:nvPr/>
          </p:nvGraphicFramePr>
          <p:xfrm>
            <a:off x="884" y="122"/>
            <a:ext cx="259" cy="327"/>
          </p:xfrm>
          <a:graphic>
            <a:graphicData uri="http://schemas.openxmlformats.org/presentationml/2006/ole">
              <mc:AlternateContent xmlns:mc="http://schemas.openxmlformats.org/markup-compatibility/2006">
                <mc:Choice xmlns:v="urn:schemas-microsoft-com:vml" Requires="v">
                  <p:oleObj spid="_x0000_s3546" name="" r:id="rId8" imgW="245745" imgH="309880" progId="">
                    <p:embed/>
                  </p:oleObj>
                </mc:Choice>
                <mc:Fallback>
                  <p:oleObj name="" r:id="rId8" imgW="245745" imgH="309880" progId="">
                    <p:embed/>
                    <p:pic>
                      <p:nvPicPr>
                        <p:cNvPr id="0" name="图片 3545"/>
                        <p:cNvPicPr/>
                        <p:nvPr/>
                      </p:nvPicPr>
                      <p:blipFill>
                        <a:blip r:embed="rId9"/>
                        <a:stretch>
                          <a:fillRect/>
                        </a:stretch>
                      </p:blipFill>
                      <p:spPr>
                        <a:xfrm>
                          <a:off x="884" y="122"/>
                          <a:ext cx="259" cy="327"/>
                        </a:xfrm>
                        <a:prstGeom prst="rect">
                          <a:avLst/>
                        </a:prstGeom>
                        <a:noFill/>
                        <a:ln w="38100">
                          <a:noFill/>
                          <a:miter/>
                        </a:ln>
                      </p:spPr>
                    </p:pic>
                  </p:oleObj>
                </mc:Fallback>
              </mc:AlternateContent>
            </a:graphicData>
          </a:graphic>
        </p:graphicFrame>
      </p:grpSp>
      <p:graphicFrame>
        <p:nvGraphicFramePr>
          <p:cNvPr id="103455" name="对象 103454"/>
          <p:cNvGraphicFramePr>
            <a:graphicFrameLocks noChangeAspect="1"/>
          </p:cNvGraphicFramePr>
          <p:nvPr/>
        </p:nvGraphicFramePr>
        <p:xfrm>
          <a:off x="1116013" y="3214688"/>
          <a:ext cx="2408237" cy="633412"/>
        </p:xfrm>
        <a:graphic>
          <a:graphicData uri="http://schemas.openxmlformats.org/presentationml/2006/ole">
            <mc:AlternateContent xmlns:mc="http://schemas.openxmlformats.org/markup-compatibility/2006">
              <mc:Choice xmlns:v="urn:schemas-microsoft-com:vml" Requires="v">
                <p:oleObj spid="_x0000_s3549" name="" r:id="rId10" imgW="1057275" imgH="280035" progId="">
                  <p:embed/>
                </p:oleObj>
              </mc:Choice>
              <mc:Fallback>
                <p:oleObj name="" r:id="rId10" imgW="1057275" imgH="280035" progId="">
                  <p:embed/>
                  <p:pic>
                    <p:nvPicPr>
                      <p:cNvPr id="0" name="图片 3548"/>
                      <p:cNvPicPr/>
                      <p:nvPr/>
                    </p:nvPicPr>
                    <p:blipFill>
                      <a:blip r:embed="rId11"/>
                      <a:stretch>
                        <a:fillRect/>
                      </a:stretch>
                    </p:blipFill>
                    <p:spPr>
                      <a:xfrm>
                        <a:off x="1116013" y="3214688"/>
                        <a:ext cx="2408237" cy="633412"/>
                      </a:xfrm>
                      <a:prstGeom prst="rect">
                        <a:avLst/>
                      </a:prstGeom>
                      <a:noFill/>
                      <a:ln w="38100">
                        <a:noFill/>
                        <a:miter/>
                      </a:ln>
                    </p:spPr>
                  </p:pic>
                </p:oleObj>
              </mc:Fallback>
            </mc:AlternateContent>
          </a:graphicData>
        </a:graphic>
      </p:graphicFrame>
      <p:sp>
        <p:nvSpPr>
          <p:cNvPr id="90117" name="矩形 103455"/>
          <p:cNvSpPr/>
          <p:nvPr/>
        </p:nvSpPr>
        <p:spPr>
          <a:xfrm>
            <a:off x="0" y="3322638"/>
            <a:ext cx="9144000" cy="0"/>
          </a:xfrm>
          <a:prstGeom prst="rect">
            <a:avLst/>
          </a:prstGeom>
          <a:noFill/>
          <a:ln w="9525">
            <a:noFill/>
          </a:ln>
        </p:spPr>
        <p:txBody>
          <a:bodyPr/>
          <a:p>
            <a:endParaRPr lang="zh-CN" altLang="en-US" sz="2400" b="0" dirty="0">
              <a:latin typeface="Arial" panose="020B0604020202020204" pitchFamily="34" charset="0"/>
            </a:endParaRPr>
          </a:p>
        </p:txBody>
      </p:sp>
      <p:graphicFrame>
        <p:nvGraphicFramePr>
          <p:cNvPr id="103457" name="对象 103456"/>
          <p:cNvGraphicFramePr>
            <a:graphicFrameLocks noChangeAspect="1"/>
          </p:cNvGraphicFramePr>
          <p:nvPr/>
        </p:nvGraphicFramePr>
        <p:xfrm>
          <a:off x="4502150" y="2935288"/>
          <a:ext cx="1606550" cy="604837"/>
        </p:xfrm>
        <a:graphic>
          <a:graphicData uri="http://schemas.openxmlformats.org/presentationml/2006/ole">
            <mc:AlternateContent xmlns:mc="http://schemas.openxmlformats.org/markup-compatibility/2006">
              <mc:Choice xmlns:v="urn:schemas-microsoft-com:vml" Requires="v">
                <p:oleObj spid="_x0000_s3543" name="" r:id="rId12" imgW="739140" imgH="280035" progId="">
                  <p:embed/>
                </p:oleObj>
              </mc:Choice>
              <mc:Fallback>
                <p:oleObj name="" r:id="rId12" imgW="739140" imgH="280035" progId="">
                  <p:embed/>
                  <p:pic>
                    <p:nvPicPr>
                      <p:cNvPr id="0" name="图片 3542"/>
                      <p:cNvPicPr/>
                      <p:nvPr/>
                    </p:nvPicPr>
                    <p:blipFill>
                      <a:blip r:embed="rId13"/>
                      <a:stretch>
                        <a:fillRect/>
                      </a:stretch>
                    </p:blipFill>
                    <p:spPr>
                      <a:xfrm>
                        <a:off x="4502150" y="2935288"/>
                        <a:ext cx="1606550" cy="604837"/>
                      </a:xfrm>
                      <a:prstGeom prst="rect">
                        <a:avLst/>
                      </a:prstGeom>
                      <a:noFill/>
                      <a:ln w="38100">
                        <a:noFill/>
                        <a:miter/>
                      </a:ln>
                    </p:spPr>
                  </p:pic>
                </p:oleObj>
              </mc:Fallback>
            </mc:AlternateContent>
          </a:graphicData>
        </a:graphic>
      </p:graphicFrame>
      <p:graphicFrame>
        <p:nvGraphicFramePr>
          <p:cNvPr id="103458" name="对象 103457"/>
          <p:cNvGraphicFramePr>
            <a:graphicFrameLocks noChangeAspect="1"/>
          </p:cNvGraphicFramePr>
          <p:nvPr/>
        </p:nvGraphicFramePr>
        <p:xfrm>
          <a:off x="6584950" y="2974975"/>
          <a:ext cx="1809750" cy="617538"/>
        </p:xfrm>
        <a:graphic>
          <a:graphicData uri="http://schemas.openxmlformats.org/presentationml/2006/ole">
            <mc:AlternateContent xmlns:mc="http://schemas.openxmlformats.org/markup-compatibility/2006">
              <mc:Choice xmlns:v="urn:schemas-microsoft-com:vml" Requires="v">
                <p:oleObj spid="_x0000_s3547" name="" r:id="rId14" imgW="891540" imgH="305435" progId="">
                  <p:embed/>
                </p:oleObj>
              </mc:Choice>
              <mc:Fallback>
                <p:oleObj name="" r:id="rId14" imgW="891540" imgH="305435" progId="">
                  <p:embed/>
                  <p:pic>
                    <p:nvPicPr>
                      <p:cNvPr id="0" name="图片 3546"/>
                      <p:cNvPicPr/>
                      <p:nvPr/>
                    </p:nvPicPr>
                    <p:blipFill>
                      <a:blip r:embed="rId15"/>
                      <a:stretch>
                        <a:fillRect/>
                      </a:stretch>
                    </p:blipFill>
                    <p:spPr>
                      <a:xfrm>
                        <a:off x="6584950" y="2974975"/>
                        <a:ext cx="1809750" cy="617538"/>
                      </a:xfrm>
                      <a:prstGeom prst="rect">
                        <a:avLst/>
                      </a:prstGeom>
                      <a:noFill/>
                      <a:ln w="38100">
                        <a:noFill/>
                        <a:miter/>
                      </a:ln>
                    </p:spPr>
                  </p:pic>
                </p:oleObj>
              </mc:Fallback>
            </mc:AlternateContent>
          </a:graphicData>
        </a:graphic>
      </p:graphicFrame>
      <p:graphicFrame>
        <p:nvGraphicFramePr>
          <p:cNvPr id="103459" name="对象 103458"/>
          <p:cNvGraphicFramePr>
            <a:graphicFrameLocks noChangeAspect="1"/>
          </p:cNvGraphicFramePr>
          <p:nvPr/>
        </p:nvGraphicFramePr>
        <p:xfrm>
          <a:off x="2846388" y="3962400"/>
          <a:ext cx="2771775" cy="698500"/>
        </p:xfrm>
        <a:graphic>
          <a:graphicData uri="http://schemas.openxmlformats.org/presentationml/2006/ole">
            <mc:AlternateContent xmlns:mc="http://schemas.openxmlformats.org/markup-compatibility/2006">
              <mc:Choice xmlns:v="urn:schemas-microsoft-com:vml" Requires="v">
                <p:oleObj spid="_x0000_s3542" name="" r:id="rId16" imgW="1209675" imgH="305435" progId="">
                  <p:embed/>
                </p:oleObj>
              </mc:Choice>
              <mc:Fallback>
                <p:oleObj name="" r:id="rId16" imgW="1209675" imgH="305435" progId="">
                  <p:embed/>
                  <p:pic>
                    <p:nvPicPr>
                      <p:cNvPr id="0" name="图片 3541"/>
                      <p:cNvPicPr/>
                      <p:nvPr/>
                    </p:nvPicPr>
                    <p:blipFill>
                      <a:blip r:embed="rId17"/>
                      <a:stretch>
                        <a:fillRect/>
                      </a:stretch>
                    </p:blipFill>
                    <p:spPr>
                      <a:xfrm>
                        <a:off x="2846388" y="3962400"/>
                        <a:ext cx="2771775" cy="698500"/>
                      </a:xfrm>
                      <a:prstGeom prst="rect">
                        <a:avLst/>
                      </a:prstGeom>
                      <a:noFill/>
                      <a:ln w="38100">
                        <a:noFill/>
                        <a:miter/>
                      </a:ln>
                    </p:spPr>
                  </p:pic>
                </p:oleObj>
              </mc:Fallback>
            </mc:AlternateContent>
          </a:graphicData>
        </a:graphic>
      </p:graphicFrame>
      <p:sp>
        <p:nvSpPr>
          <p:cNvPr id="90121" name="矩形 103459"/>
          <p:cNvSpPr/>
          <p:nvPr/>
        </p:nvSpPr>
        <p:spPr>
          <a:xfrm>
            <a:off x="0" y="3322638"/>
            <a:ext cx="9144000" cy="0"/>
          </a:xfrm>
          <a:prstGeom prst="rect">
            <a:avLst/>
          </a:prstGeom>
          <a:noFill/>
          <a:ln w="9525">
            <a:noFill/>
          </a:ln>
        </p:spPr>
        <p:txBody>
          <a:bodyPr/>
          <a:p>
            <a:endParaRPr lang="zh-CN" altLang="en-US" sz="2400" b="0" dirty="0">
              <a:latin typeface="Arial" panose="020B0604020202020204" pitchFamily="34" charset="0"/>
            </a:endParaRPr>
          </a:p>
        </p:txBody>
      </p:sp>
      <p:graphicFrame>
        <p:nvGraphicFramePr>
          <p:cNvPr id="103461" name="对象 103460"/>
          <p:cNvGraphicFramePr>
            <a:graphicFrameLocks noChangeAspect="1"/>
          </p:cNvGraphicFramePr>
          <p:nvPr/>
        </p:nvGraphicFramePr>
        <p:xfrm>
          <a:off x="2065338" y="5867400"/>
          <a:ext cx="4916487" cy="612775"/>
        </p:xfrm>
        <a:graphic>
          <a:graphicData uri="http://schemas.openxmlformats.org/presentationml/2006/ole">
            <mc:AlternateContent xmlns:mc="http://schemas.openxmlformats.org/markup-compatibility/2006">
              <mc:Choice xmlns:v="urn:schemas-microsoft-com:vml" Requires="v">
                <p:oleObj spid="_x0000_s3544" name="" r:id="rId18" imgW="2118995" imgH="266700" progId="">
                  <p:embed/>
                </p:oleObj>
              </mc:Choice>
              <mc:Fallback>
                <p:oleObj name="" r:id="rId18" imgW="2118995" imgH="266700" progId="">
                  <p:embed/>
                  <p:pic>
                    <p:nvPicPr>
                      <p:cNvPr id="0" name="图片 3543"/>
                      <p:cNvPicPr/>
                      <p:nvPr/>
                    </p:nvPicPr>
                    <p:blipFill>
                      <a:blip r:embed="rId19"/>
                      <a:stretch>
                        <a:fillRect/>
                      </a:stretch>
                    </p:blipFill>
                    <p:spPr>
                      <a:xfrm>
                        <a:off x="2065338" y="5867400"/>
                        <a:ext cx="4916487" cy="612775"/>
                      </a:xfrm>
                      <a:prstGeom prst="rect">
                        <a:avLst/>
                      </a:prstGeom>
                      <a:noFill/>
                      <a:ln w="38100">
                        <a:noFill/>
                        <a:miter/>
                      </a:ln>
                    </p:spPr>
                  </p:pic>
                </p:oleObj>
              </mc:Fallback>
            </mc:AlternateContent>
          </a:graphicData>
        </a:graphic>
      </p:graphicFrame>
      <p:sp>
        <p:nvSpPr>
          <p:cNvPr id="90123" name="文本框 103461"/>
          <p:cNvSpPr txBox="1"/>
          <p:nvPr/>
        </p:nvSpPr>
        <p:spPr>
          <a:xfrm>
            <a:off x="1654175" y="492125"/>
            <a:ext cx="820738" cy="1920875"/>
          </a:xfrm>
          <a:prstGeom prst="rect">
            <a:avLst/>
          </a:prstGeom>
          <a:noFill/>
          <a:ln w="9525">
            <a:noFill/>
          </a:ln>
        </p:spPr>
        <p:txBody>
          <a:bodyPr>
            <a:spAutoFit/>
          </a:bodyPr>
          <a:p>
            <a:pPr>
              <a:lnSpc>
                <a:spcPct val="125000"/>
              </a:lnSpc>
            </a:pPr>
            <a:r>
              <a:rPr lang="zh-CN" altLang="en-US" sz="2400" b="0" dirty="0">
                <a:latin typeface="Times New Roman" panose="02020603050405020304" pitchFamily="18" charset="0"/>
              </a:rPr>
              <a:t>相</a:t>
            </a:r>
            <a:endParaRPr lang="zh-CN" altLang="en-US" sz="2400" b="0" dirty="0">
              <a:latin typeface="Times New Roman" panose="02020603050405020304" pitchFamily="18" charset="0"/>
            </a:endParaRPr>
          </a:p>
          <a:p>
            <a:pPr>
              <a:lnSpc>
                <a:spcPct val="125000"/>
              </a:lnSpc>
            </a:pPr>
            <a:r>
              <a:rPr lang="zh-CN" altLang="en-US" sz="2400" b="0" dirty="0">
                <a:latin typeface="Times New Roman" panose="02020603050405020304" pitchFamily="18" charset="0"/>
              </a:rPr>
              <a:t>量</a:t>
            </a:r>
            <a:endParaRPr lang="zh-CN" altLang="en-US" sz="2400" b="0" dirty="0">
              <a:latin typeface="Times New Roman" panose="02020603050405020304" pitchFamily="18" charset="0"/>
            </a:endParaRPr>
          </a:p>
          <a:p>
            <a:pPr>
              <a:lnSpc>
                <a:spcPct val="125000"/>
              </a:lnSpc>
            </a:pPr>
            <a:r>
              <a:rPr lang="zh-CN" altLang="en-US" sz="2400" b="0" dirty="0">
                <a:latin typeface="Times New Roman" panose="02020603050405020304" pitchFamily="18" charset="0"/>
              </a:rPr>
              <a:t>模</a:t>
            </a:r>
            <a:endParaRPr lang="zh-CN" altLang="en-US" sz="2400" b="0" dirty="0">
              <a:latin typeface="Times New Roman" panose="02020603050405020304" pitchFamily="18" charset="0"/>
            </a:endParaRPr>
          </a:p>
          <a:p>
            <a:pPr>
              <a:lnSpc>
                <a:spcPct val="125000"/>
              </a:lnSpc>
            </a:pPr>
            <a:r>
              <a:rPr lang="zh-CN" altLang="en-US" sz="2400" b="0" dirty="0">
                <a:latin typeface="Times New Roman" panose="02020603050405020304" pitchFamily="18" charset="0"/>
              </a:rPr>
              <a:t>型</a:t>
            </a:r>
            <a:endParaRPr lang="zh-CN" altLang="en-US" sz="2400" b="0" dirty="0">
              <a:latin typeface="Times New Roman" panose="02020603050405020304" pitchFamily="18" charset="0"/>
            </a:endParaRPr>
          </a:p>
        </p:txBody>
      </p:sp>
      <p:sp>
        <p:nvSpPr>
          <p:cNvPr id="103463" name="矩形 103462"/>
          <p:cNvSpPr/>
          <p:nvPr/>
        </p:nvSpPr>
        <p:spPr>
          <a:xfrm>
            <a:off x="508000" y="2655888"/>
            <a:ext cx="1727200" cy="457200"/>
          </a:xfrm>
          <a:prstGeom prst="rect">
            <a:avLst/>
          </a:prstGeom>
          <a:noFill/>
          <a:ln w="9525">
            <a:noFill/>
          </a:ln>
        </p:spPr>
        <p:txBody>
          <a:bodyPr wrap="none" anchor="ctr" anchorCtr="0">
            <a:spAutoFit/>
          </a:bodyPr>
          <a:p>
            <a:r>
              <a:rPr lang="zh-CN" altLang="en-US" sz="2400" b="0" dirty="0">
                <a:latin typeface="Times New Roman" panose="02020603050405020304" pitchFamily="18" charset="0"/>
              </a:rPr>
              <a:t>由</a:t>
            </a:r>
            <a:r>
              <a:rPr lang="en-US" altLang="zh-CN" sz="2400" b="0" dirty="0">
                <a:latin typeface="Times New Roman" panose="02020603050405020304" pitchFamily="18" charset="0"/>
              </a:rPr>
              <a:t>KVL</a:t>
            </a:r>
            <a:r>
              <a:rPr lang="zh-CN" altLang="en-US" sz="2400" b="0" dirty="0">
                <a:latin typeface="Times New Roman" panose="02020603050405020304" pitchFamily="18" charset="0"/>
              </a:rPr>
              <a:t>，得</a:t>
            </a:r>
            <a:endParaRPr lang="zh-CN" altLang="en-US" sz="2400" b="0" dirty="0">
              <a:latin typeface="Times New Roman" panose="02020603050405020304" pitchFamily="18" charset="0"/>
            </a:endParaRPr>
          </a:p>
        </p:txBody>
      </p:sp>
      <p:sp>
        <p:nvSpPr>
          <p:cNvPr id="90125"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spcBef>
                <a:spcPct val="50000"/>
              </a:spcBef>
            </a:pPr>
            <a:fld id="{9A0DB2DC-4C9A-4742-B13C-FB6460FD3503}" type="slidenum">
              <a:rPr lang="en-US" altLang="en-US" sz="1400" b="0" dirty="0"/>
            </a:fld>
            <a:endParaRPr lang="en-US" altLang="en-US"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03463"/>
                                        </p:tgtEl>
                                        <p:attrNameLst>
                                          <p:attrName>style.visibility</p:attrName>
                                        </p:attrNameLst>
                                      </p:cBhvr>
                                      <p:to>
                                        <p:strVal val="visible"/>
                                      </p:to>
                                    </p:set>
                                    <p:animEffect transition="in" filter="slide(fromBottom)">
                                      <p:cBhvr>
                                        <p:cTn id="7" dur="500"/>
                                        <p:tgtEl>
                                          <p:spTgt spid="10346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0345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103457"/>
                                        </p:tgtEl>
                                        <p:attrNameLst>
                                          <p:attrName>style.visibility</p:attrName>
                                        </p:attrNameLst>
                                      </p:cBhvr>
                                      <p:to>
                                        <p:strVal val="visible"/>
                                      </p:to>
                                    </p:set>
                                    <p:anim calcmode="lin" valueType="num">
                                      <p:cBhvr additive="base">
                                        <p:cTn id="16" dur="500" fill="hold"/>
                                        <p:tgtEl>
                                          <p:spTgt spid="103457"/>
                                        </p:tgtEl>
                                        <p:attrNameLst>
                                          <p:attrName>ppt_x</p:attrName>
                                        </p:attrNameLst>
                                      </p:cBhvr>
                                      <p:tavLst>
                                        <p:tav tm="0">
                                          <p:val>
                                            <p:strVal val="#ppt_x"/>
                                          </p:val>
                                        </p:tav>
                                        <p:tav tm="100000">
                                          <p:val>
                                            <p:strVal val="#ppt_x"/>
                                          </p:val>
                                        </p:tav>
                                      </p:tavLst>
                                    </p:anim>
                                    <p:anim calcmode="lin" valueType="num">
                                      <p:cBhvr additive="base">
                                        <p:cTn id="17" dur="500" fill="hold"/>
                                        <p:tgtEl>
                                          <p:spTgt spid="103457"/>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03458"/>
                                        </p:tgtEl>
                                        <p:attrNameLst>
                                          <p:attrName>style.visibility</p:attrName>
                                        </p:attrNameLst>
                                      </p:cBhvr>
                                      <p:to>
                                        <p:strVal val="visible"/>
                                      </p:to>
                                    </p:set>
                                    <p:anim calcmode="lin" valueType="num">
                                      <p:cBhvr additive="base">
                                        <p:cTn id="22" dur="500" fill="hold"/>
                                        <p:tgtEl>
                                          <p:spTgt spid="103458"/>
                                        </p:tgtEl>
                                        <p:attrNameLst>
                                          <p:attrName>ppt_x</p:attrName>
                                        </p:attrNameLst>
                                      </p:cBhvr>
                                      <p:tavLst>
                                        <p:tav tm="0">
                                          <p:val>
                                            <p:strVal val="#ppt_x"/>
                                          </p:val>
                                        </p:tav>
                                        <p:tav tm="100000">
                                          <p:val>
                                            <p:strVal val="#ppt_x"/>
                                          </p:val>
                                        </p:tav>
                                      </p:tavLst>
                                    </p:anim>
                                    <p:anim calcmode="lin" valueType="num">
                                      <p:cBhvr additive="base">
                                        <p:cTn id="23" dur="500" fill="hold"/>
                                        <p:tgtEl>
                                          <p:spTgt spid="103458"/>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03459"/>
                                        </p:tgtEl>
                                        <p:attrNameLst>
                                          <p:attrName>style.visibility</p:attrName>
                                        </p:attrNameLst>
                                      </p:cBhvr>
                                      <p:to>
                                        <p:strVal val="visible"/>
                                      </p:to>
                                    </p:set>
                                    <p:anim calcmode="lin" valueType="num">
                                      <p:cBhvr additive="base">
                                        <p:cTn id="28" dur="500" fill="hold"/>
                                        <p:tgtEl>
                                          <p:spTgt spid="103459"/>
                                        </p:tgtEl>
                                        <p:attrNameLst>
                                          <p:attrName>ppt_x</p:attrName>
                                        </p:attrNameLst>
                                      </p:cBhvr>
                                      <p:tavLst>
                                        <p:tav tm="0">
                                          <p:val>
                                            <p:strVal val="#ppt_x"/>
                                          </p:val>
                                        </p:tav>
                                        <p:tav tm="100000">
                                          <p:val>
                                            <p:strVal val="#ppt_x"/>
                                          </p:val>
                                        </p:tav>
                                      </p:tavLst>
                                    </p:anim>
                                    <p:anim calcmode="lin" valueType="num">
                                      <p:cBhvr additive="base">
                                        <p:cTn id="29" dur="500" fill="hold"/>
                                        <p:tgtEl>
                                          <p:spTgt spid="103459"/>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103426"/>
                                        </p:tgtEl>
                                        <p:attrNameLst>
                                          <p:attrName>style.visibility</p:attrName>
                                        </p:attrNameLst>
                                      </p:cBhvr>
                                      <p:to>
                                        <p:strVal val="visible"/>
                                      </p:to>
                                    </p:set>
                                    <p:anim calcmode="lin" valueType="num">
                                      <p:cBhvr additive="base">
                                        <p:cTn id="34" dur="500" fill="hold"/>
                                        <p:tgtEl>
                                          <p:spTgt spid="103426"/>
                                        </p:tgtEl>
                                        <p:attrNameLst>
                                          <p:attrName>ppt_x</p:attrName>
                                        </p:attrNameLst>
                                      </p:cBhvr>
                                      <p:tavLst>
                                        <p:tav tm="0">
                                          <p:val>
                                            <p:strVal val="#ppt_x"/>
                                          </p:val>
                                        </p:tav>
                                        <p:tav tm="100000">
                                          <p:val>
                                            <p:strVal val="#ppt_x"/>
                                          </p:val>
                                        </p:tav>
                                      </p:tavLst>
                                    </p:anim>
                                    <p:anim calcmode="lin" valueType="num">
                                      <p:cBhvr additive="base">
                                        <p:cTn id="35" dur="500" fill="hold"/>
                                        <p:tgtEl>
                                          <p:spTgt spid="103426"/>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nodeType="clickEffect">
                                  <p:stCondLst>
                                    <p:cond delay="0"/>
                                  </p:stCondLst>
                                  <p:childTnLst>
                                    <p:set>
                                      <p:cBhvr>
                                        <p:cTn id="39" dur="1" fill="hold">
                                          <p:stCondLst>
                                            <p:cond delay="0"/>
                                          </p:stCondLst>
                                        </p:cTn>
                                        <p:tgtEl>
                                          <p:spTgt spid="103461"/>
                                        </p:tgtEl>
                                        <p:attrNameLst>
                                          <p:attrName>style.visibility</p:attrName>
                                        </p:attrNameLst>
                                      </p:cBhvr>
                                      <p:to>
                                        <p:strVal val="visible"/>
                                      </p:to>
                                    </p:set>
                                    <p:animEffect transition="in" filter="blinds(horizontal)">
                                      <p:cBhvr>
                                        <p:cTn id="40" dur="500"/>
                                        <p:tgtEl>
                                          <p:spTgt spid="1034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63"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91138" name="组合 104449"/>
          <p:cNvGrpSpPr/>
          <p:nvPr/>
        </p:nvGrpSpPr>
        <p:grpSpPr>
          <a:xfrm>
            <a:off x="2687638" y="517525"/>
            <a:ext cx="3659187" cy="2501900"/>
            <a:chOff x="0" y="0"/>
            <a:chExt cx="2305" cy="1576"/>
          </a:xfrm>
        </p:grpSpPr>
        <p:sp>
          <p:nvSpPr>
            <p:cNvPr id="91164" name="未知"/>
            <p:cNvSpPr/>
            <p:nvPr/>
          </p:nvSpPr>
          <p:spPr>
            <a:xfrm>
              <a:off x="87" y="930"/>
              <a:ext cx="370" cy="370"/>
            </a:xfrm>
            <a:custGeom>
              <a:avLst/>
              <a:gdLst>
                <a:gd name="txL" fmla="*/ 0 w 276"/>
                <a:gd name="txT" fmla="*/ 0 h 276"/>
                <a:gd name="txR" fmla="*/ 276 w 276"/>
                <a:gd name="txB" fmla="*/ 276 h 276"/>
              </a:gdLst>
              <a:ahLst/>
              <a:cxnLst>
                <a:cxn ang="0">
                  <a:pos x="562671" y="267364"/>
                </a:cxn>
                <a:cxn ang="0">
                  <a:pos x="561995" y="236996"/>
                </a:cxn>
                <a:cxn ang="0">
                  <a:pos x="555046" y="209557"/>
                </a:cxn>
                <a:cxn ang="0">
                  <a:pos x="546541" y="186342"/>
                </a:cxn>
                <a:cxn ang="0">
                  <a:pos x="536677" y="160930"/>
                </a:cxn>
                <a:cxn ang="0">
                  <a:pos x="515709" y="124627"/>
                </a:cxn>
                <a:cxn ang="0">
                  <a:pos x="480495" y="81743"/>
                </a:cxn>
                <a:cxn ang="0">
                  <a:pos x="437364" y="49438"/>
                </a:cxn>
                <a:cxn ang="0">
                  <a:pos x="402604" y="26484"/>
                </a:cxn>
                <a:cxn ang="0">
                  <a:pos x="380774" y="17863"/>
                </a:cxn>
                <a:cxn ang="0">
                  <a:pos x="352735" y="7415"/>
                </a:cxn>
                <a:cxn ang="0">
                  <a:pos x="323948" y="1"/>
                </a:cxn>
                <a:cxn ang="0">
                  <a:pos x="298626" y="0"/>
                </a:cxn>
                <a:cxn ang="0">
                  <a:pos x="267364" y="0"/>
                </a:cxn>
                <a:cxn ang="0">
                  <a:pos x="240694" y="1"/>
                </a:cxn>
                <a:cxn ang="0">
                  <a:pos x="214056" y="7415"/>
                </a:cxn>
                <a:cxn ang="0">
                  <a:pos x="186342" y="17863"/>
                </a:cxn>
                <a:cxn ang="0">
                  <a:pos x="160930" y="26484"/>
                </a:cxn>
                <a:cxn ang="0">
                  <a:pos x="124627" y="49438"/>
                </a:cxn>
                <a:cxn ang="0">
                  <a:pos x="83896" y="81743"/>
                </a:cxn>
                <a:cxn ang="0">
                  <a:pos x="49438" y="124627"/>
                </a:cxn>
                <a:cxn ang="0">
                  <a:pos x="29154" y="159674"/>
                </a:cxn>
                <a:cxn ang="0">
                  <a:pos x="17863" y="186342"/>
                </a:cxn>
                <a:cxn ang="0">
                  <a:pos x="9940" y="209557"/>
                </a:cxn>
                <a:cxn ang="0">
                  <a:pos x="4126" y="236996"/>
                </a:cxn>
                <a:cxn ang="0">
                  <a:pos x="1" y="267364"/>
                </a:cxn>
                <a:cxn ang="0">
                  <a:pos x="1" y="295507"/>
                </a:cxn>
                <a:cxn ang="0">
                  <a:pos x="4126" y="323948"/>
                </a:cxn>
                <a:cxn ang="0">
                  <a:pos x="9940" y="352499"/>
                </a:cxn>
                <a:cxn ang="0">
                  <a:pos x="17863" y="376606"/>
                </a:cxn>
                <a:cxn ang="0">
                  <a:pos x="29154" y="402514"/>
                </a:cxn>
                <a:cxn ang="0">
                  <a:pos x="49438" y="437364"/>
                </a:cxn>
                <a:cxn ang="0">
                  <a:pos x="83896" y="478881"/>
                </a:cxn>
                <a:cxn ang="0">
                  <a:pos x="124627" y="514061"/>
                </a:cxn>
                <a:cxn ang="0">
                  <a:pos x="160930" y="536677"/>
                </a:cxn>
                <a:cxn ang="0">
                  <a:pos x="186342" y="544816"/>
                </a:cxn>
                <a:cxn ang="0">
                  <a:pos x="214056" y="555046"/>
                </a:cxn>
                <a:cxn ang="0">
                  <a:pos x="240694" y="558868"/>
                </a:cxn>
                <a:cxn ang="0">
                  <a:pos x="267364" y="562671"/>
                </a:cxn>
                <a:cxn ang="0">
                  <a:pos x="298626" y="562671"/>
                </a:cxn>
                <a:cxn ang="0">
                  <a:pos x="323948" y="558868"/>
                </a:cxn>
                <a:cxn ang="0">
                  <a:pos x="352735" y="555046"/>
                </a:cxn>
                <a:cxn ang="0">
                  <a:pos x="380774" y="544816"/>
                </a:cxn>
                <a:cxn ang="0">
                  <a:pos x="402604" y="536677"/>
                </a:cxn>
                <a:cxn ang="0">
                  <a:pos x="437364" y="514061"/>
                </a:cxn>
                <a:cxn ang="0">
                  <a:pos x="480495" y="478881"/>
                </a:cxn>
                <a:cxn ang="0">
                  <a:pos x="515709" y="437364"/>
                </a:cxn>
                <a:cxn ang="0">
                  <a:pos x="536677" y="402514"/>
                </a:cxn>
                <a:cxn ang="0">
                  <a:pos x="546541" y="376606"/>
                </a:cxn>
                <a:cxn ang="0">
                  <a:pos x="555046" y="352499"/>
                </a:cxn>
                <a:cxn ang="0">
                  <a:pos x="561995" y="323948"/>
                </a:cxn>
                <a:cxn ang="0">
                  <a:pos x="562671" y="295507"/>
                </a:cxn>
                <a:cxn ang="0">
                  <a:pos x="562671" y="280928"/>
                </a:cxn>
              </a:cxnLst>
              <a:rect l="txL" t="txT" r="txR" b="txB"/>
              <a:pathLst>
                <a:path w="276" h="276">
                  <a:moveTo>
                    <a:pt x="276" y="138"/>
                  </a:moveTo>
                  <a:lnTo>
                    <a:pt x="276" y="131"/>
                  </a:lnTo>
                  <a:lnTo>
                    <a:pt x="276" y="124"/>
                  </a:lnTo>
                  <a:lnTo>
                    <a:pt x="275" y="116"/>
                  </a:lnTo>
                  <a:lnTo>
                    <a:pt x="274" y="110"/>
                  </a:lnTo>
                  <a:lnTo>
                    <a:pt x="272" y="103"/>
                  </a:lnTo>
                  <a:lnTo>
                    <a:pt x="270" y="97"/>
                  </a:lnTo>
                  <a:lnTo>
                    <a:pt x="268" y="91"/>
                  </a:lnTo>
                  <a:lnTo>
                    <a:pt x="265" y="84"/>
                  </a:lnTo>
                  <a:lnTo>
                    <a:pt x="263" y="79"/>
                  </a:lnTo>
                  <a:lnTo>
                    <a:pt x="259" y="72"/>
                  </a:lnTo>
                  <a:lnTo>
                    <a:pt x="253" y="61"/>
                  </a:lnTo>
                  <a:lnTo>
                    <a:pt x="245" y="50"/>
                  </a:lnTo>
                  <a:lnTo>
                    <a:pt x="236" y="40"/>
                  </a:lnTo>
                  <a:lnTo>
                    <a:pt x="226" y="31"/>
                  </a:lnTo>
                  <a:lnTo>
                    <a:pt x="215" y="24"/>
                  </a:lnTo>
                  <a:lnTo>
                    <a:pt x="204" y="17"/>
                  </a:lnTo>
                  <a:lnTo>
                    <a:pt x="198" y="13"/>
                  </a:lnTo>
                  <a:lnTo>
                    <a:pt x="192" y="11"/>
                  </a:lnTo>
                  <a:lnTo>
                    <a:pt x="187" y="9"/>
                  </a:lnTo>
                  <a:lnTo>
                    <a:pt x="180" y="7"/>
                  </a:lnTo>
                  <a:lnTo>
                    <a:pt x="173" y="4"/>
                  </a:lnTo>
                  <a:lnTo>
                    <a:pt x="166" y="4"/>
                  </a:lnTo>
                  <a:lnTo>
                    <a:pt x="159" y="1"/>
                  </a:lnTo>
                  <a:lnTo>
                    <a:pt x="152" y="1"/>
                  </a:lnTo>
                  <a:lnTo>
                    <a:pt x="146" y="0"/>
                  </a:lnTo>
                  <a:lnTo>
                    <a:pt x="139" y="0"/>
                  </a:lnTo>
                  <a:lnTo>
                    <a:pt x="131" y="0"/>
                  </a:lnTo>
                  <a:lnTo>
                    <a:pt x="124" y="1"/>
                  </a:lnTo>
                  <a:lnTo>
                    <a:pt x="118" y="1"/>
                  </a:lnTo>
                  <a:lnTo>
                    <a:pt x="111" y="4"/>
                  </a:lnTo>
                  <a:lnTo>
                    <a:pt x="105" y="4"/>
                  </a:lnTo>
                  <a:lnTo>
                    <a:pt x="98" y="7"/>
                  </a:lnTo>
                  <a:lnTo>
                    <a:pt x="91" y="9"/>
                  </a:lnTo>
                  <a:lnTo>
                    <a:pt x="85" y="11"/>
                  </a:lnTo>
                  <a:lnTo>
                    <a:pt x="79" y="13"/>
                  </a:lnTo>
                  <a:lnTo>
                    <a:pt x="72" y="17"/>
                  </a:lnTo>
                  <a:lnTo>
                    <a:pt x="61" y="24"/>
                  </a:lnTo>
                  <a:lnTo>
                    <a:pt x="51" y="31"/>
                  </a:lnTo>
                  <a:lnTo>
                    <a:pt x="41" y="40"/>
                  </a:lnTo>
                  <a:lnTo>
                    <a:pt x="33" y="50"/>
                  </a:lnTo>
                  <a:lnTo>
                    <a:pt x="24" y="61"/>
                  </a:lnTo>
                  <a:lnTo>
                    <a:pt x="17" y="72"/>
                  </a:lnTo>
                  <a:lnTo>
                    <a:pt x="14" y="78"/>
                  </a:lnTo>
                  <a:lnTo>
                    <a:pt x="11" y="84"/>
                  </a:lnTo>
                  <a:lnTo>
                    <a:pt x="9" y="91"/>
                  </a:lnTo>
                  <a:lnTo>
                    <a:pt x="7" y="97"/>
                  </a:lnTo>
                  <a:lnTo>
                    <a:pt x="5" y="103"/>
                  </a:lnTo>
                  <a:lnTo>
                    <a:pt x="3" y="110"/>
                  </a:lnTo>
                  <a:lnTo>
                    <a:pt x="2" y="116"/>
                  </a:lnTo>
                  <a:lnTo>
                    <a:pt x="1" y="124"/>
                  </a:lnTo>
                  <a:lnTo>
                    <a:pt x="1" y="131"/>
                  </a:lnTo>
                  <a:lnTo>
                    <a:pt x="0" y="138"/>
                  </a:lnTo>
                  <a:lnTo>
                    <a:pt x="1" y="145"/>
                  </a:lnTo>
                  <a:lnTo>
                    <a:pt x="1" y="152"/>
                  </a:lnTo>
                  <a:lnTo>
                    <a:pt x="2" y="159"/>
                  </a:lnTo>
                  <a:lnTo>
                    <a:pt x="3" y="166"/>
                  </a:lnTo>
                  <a:lnTo>
                    <a:pt x="5" y="172"/>
                  </a:lnTo>
                  <a:lnTo>
                    <a:pt x="7" y="179"/>
                  </a:lnTo>
                  <a:lnTo>
                    <a:pt x="9" y="185"/>
                  </a:lnTo>
                  <a:lnTo>
                    <a:pt x="11" y="192"/>
                  </a:lnTo>
                  <a:lnTo>
                    <a:pt x="14" y="197"/>
                  </a:lnTo>
                  <a:lnTo>
                    <a:pt x="17" y="204"/>
                  </a:lnTo>
                  <a:lnTo>
                    <a:pt x="24" y="215"/>
                  </a:lnTo>
                  <a:lnTo>
                    <a:pt x="33" y="226"/>
                  </a:lnTo>
                  <a:lnTo>
                    <a:pt x="41" y="235"/>
                  </a:lnTo>
                  <a:lnTo>
                    <a:pt x="51" y="244"/>
                  </a:lnTo>
                  <a:lnTo>
                    <a:pt x="61" y="252"/>
                  </a:lnTo>
                  <a:lnTo>
                    <a:pt x="72" y="259"/>
                  </a:lnTo>
                  <a:lnTo>
                    <a:pt x="79" y="263"/>
                  </a:lnTo>
                  <a:lnTo>
                    <a:pt x="85" y="265"/>
                  </a:lnTo>
                  <a:lnTo>
                    <a:pt x="91" y="267"/>
                  </a:lnTo>
                  <a:lnTo>
                    <a:pt x="98" y="269"/>
                  </a:lnTo>
                  <a:lnTo>
                    <a:pt x="105" y="272"/>
                  </a:lnTo>
                  <a:lnTo>
                    <a:pt x="111" y="273"/>
                  </a:lnTo>
                  <a:lnTo>
                    <a:pt x="118" y="274"/>
                  </a:lnTo>
                  <a:lnTo>
                    <a:pt x="124" y="275"/>
                  </a:lnTo>
                  <a:lnTo>
                    <a:pt x="131" y="276"/>
                  </a:lnTo>
                  <a:lnTo>
                    <a:pt x="139" y="276"/>
                  </a:lnTo>
                  <a:lnTo>
                    <a:pt x="146" y="276"/>
                  </a:lnTo>
                  <a:lnTo>
                    <a:pt x="152" y="275"/>
                  </a:lnTo>
                  <a:lnTo>
                    <a:pt x="159" y="274"/>
                  </a:lnTo>
                  <a:lnTo>
                    <a:pt x="166" y="273"/>
                  </a:lnTo>
                  <a:lnTo>
                    <a:pt x="173" y="272"/>
                  </a:lnTo>
                  <a:lnTo>
                    <a:pt x="180" y="269"/>
                  </a:lnTo>
                  <a:lnTo>
                    <a:pt x="187" y="267"/>
                  </a:lnTo>
                  <a:lnTo>
                    <a:pt x="192" y="265"/>
                  </a:lnTo>
                  <a:lnTo>
                    <a:pt x="198" y="263"/>
                  </a:lnTo>
                  <a:lnTo>
                    <a:pt x="204" y="259"/>
                  </a:lnTo>
                  <a:lnTo>
                    <a:pt x="215" y="252"/>
                  </a:lnTo>
                  <a:lnTo>
                    <a:pt x="226" y="244"/>
                  </a:lnTo>
                  <a:lnTo>
                    <a:pt x="236" y="235"/>
                  </a:lnTo>
                  <a:lnTo>
                    <a:pt x="245" y="226"/>
                  </a:lnTo>
                  <a:lnTo>
                    <a:pt x="253" y="215"/>
                  </a:lnTo>
                  <a:lnTo>
                    <a:pt x="259" y="204"/>
                  </a:lnTo>
                  <a:lnTo>
                    <a:pt x="263" y="197"/>
                  </a:lnTo>
                  <a:lnTo>
                    <a:pt x="265" y="192"/>
                  </a:lnTo>
                  <a:lnTo>
                    <a:pt x="268" y="185"/>
                  </a:lnTo>
                  <a:lnTo>
                    <a:pt x="270" y="179"/>
                  </a:lnTo>
                  <a:lnTo>
                    <a:pt x="272" y="172"/>
                  </a:lnTo>
                  <a:lnTo>
                    <a:pt x="274" y="166"/>
                  </a:lnTo>
                  <a:lnTo>
                    <a:pt x="275" y="159"/>
                  </a:lnTo>
                  <a:lnTo>
                    <a:pt x="275" y="152"/>
                  </a:lnTo>
                  <a:lnTo>
                    <a:pt x="276" y="145"/>
                  </a:lnTo>
                  <a:lnTo>
                    <a:pt x="276" y="138"/>
                  </a:lnTo>
                  <a:close/>
                </a:path>
              </a:pathLst>
            </a:custGeom>
            <a:solidFill>
              <a:srgbClr val="FFFFFF">
                <a:alpha val="100000"/>
              </a:srgbClr>
            </a:solidFill>
            <a:ln w="9525">
              <a:noFill/>
            </a:ln>
          </p:spPr>
          <p:txBody>
            <a:bodyPr/>
            <a:p>
              <a:endParaRPr lang="zh-CN" altLang="en-US"/>
            </a:p>
          </p:txBody>
        </p:sp>
        <p:sp>
          <p:nvSpPr>
            <p:cNvPr id="91165" name="未知"/>
            <p:cNvSpPr/>
            <p:nvPr/>
          </p:nvSpPr>
          <p:spPr>
            <a:xfrm>
              <a:off x="87" y="930"/>
              <a:ext cx="370" cy="370"/>
            </a:xfrm>
            <a:custGeom>
              <a:avLst/>
              <a:gdLst>
                <a:gd name="txL" fmla="*/ 0 w 276"/>
                <a:gd name="txT" fmla="*/ 0 h 276"/>
                <a:gd name="txR" fmla="*/ 276 w 276"/>
                <a:gd name="txB" fmla="*/ 276 h 276"/>
              </a:gdLst>
              <a:ahLst/>
              <a:cxnLst>
                <a:cxn ang="0">
                  <a:pos x="562671" y="267364"/>
                </a:cxn>
                <a:cxn ang="0">
                  <a:pos x="561995" y="236996"/>
                </a:cxn>
                <a:cxn ang="0">
                  <a:pos x="555046" y="209557"/>
                </a:cxn>
                <a:cxn ang="0">
                  <a:pos x="546541" y="186342"/>
                </a:cxn>
                <a:cxn ang="0">
                  <a:pos x="536677" y="160930"/>
                </a:cxn>
                <a:cxn ang="0">
                  <a:pos x="515709" y="124627"/>
                </a:cxn>
                <a:cxn ang="0">
                  <a:pos x="480495" y="81743"/>
                </a:cxn>
                <a:cxn ang="0">
                  <a:pos x="437364" y="49438"/>
                </a:cxn>
                <a:cxn ang="0">
                  <a:pos x="402604" y="26484"/>
                </a:cxn>
                <a:cxn ang="0">
                  <a:pos x="380774" y="17863"/>
                </a:cxn>
                <a:cxn ang="0">
                  <a:pos x="352735" y="7415"/>
                </a:cxn>
                <a:cxn ang="0">
                  <a:pos x="323948" y="1"/>
                </a:cxn>
                <a:cxn ang="0">
                  <a:pos x="298626" y="0"/>
                </a:cxn>
                <a:cxn ang="0">
                  <a:pos x="267364" y="0"/>
                </a:cxn>
                <a:cxn ang="0">
                  <a:pos x="240694" y="1"/>
                </a:cxn>
                <a:cxn ang="0">
                  <a:pos x="214056" y="7415"/>
                </a:cxn>
                <a:cxn ang="0">
                  <a:pos x="186342" y="17863"/>
                </a:cxn>
                <a:cxn ang="0">
                  <a:pos x="160930" y="26484"/>
                </a:cxn>
                <a:cxn ang="0">
                  <a:pos x="124627" y="49438"/>
                </a:cxn>
                <a:cxn ang="0">
                  <a:pos x="83896" y="81743"/>
                </a:cxn>
                <a:cxn ang="0">
                  <a:pos x="49438" y="124627"/>
                </a:cxn>
                <a:cxn ang="0">
                  <a:pos x="29154" y="159674"/>
                </a:cxn>
                <a:cxn ang="0">
                  <a:pos x="17863" y="186342"/>
                </a:cxn>
                <a:cxn ang="0">
                  <a:pos x="9940" y="209557"/>
                </a:cxn>
                <a:cxn ang="0">
                  <a:pos x="4126" y="236996"/>
                </a:cxn>
                <a:cxn ang="0">
                  <a:pos x="1" y="267364"/>
                </a:cxn>
                <a:cxn ang="0">
                  <a:pos x="1" y="295507"/>
                </a:cxn>
                <a:cxn ang="0">
                  <a:pos x="4126" y="323948"/>
                </a:cxn>
                <a:cxn ang="0">
                  <a:pos x="9940" y="352499"/>
                </a:cxn>
                <a:cxn ang="0">
                  <a:pos x="17863" y="376606"/>
                </a:cxn>
                <a:cxn ang="0">
                  <a:pos x="29154" y="402514"/>
                </a:cxn>
                <a:cxn ang="0">
                  <a:pos x="49438" y="437364"/>
                </a:cxn>
                <a:cxn ang="0">
                  <a:pos x="83896" y="478881"/>
                </a:cxn>
                <a:cxn ang="0">
                  <a:pos x="124627" y="514061"/>
                </a:cxn>
                <a:cxn ang="0">
                  <a:pos x="160930" y="536677"/>
                </a:cxn>
                <a:cxn ang="0">
                  <a:pos x="186342" y="544816"/>
                </a:cxn>
                <a:cxn ang="0">
                  <a:pos x="214056" y="555046"/>
                </a:cxn>
                <a:cxn ang="0">
                  <a:pos x="240694" y="558868"/>
                </a:cxn>
                <a:cxn ang="0">
                  <a:pos x="267364" y="562671"/>
                </a:cxn>
                <a:cxn ang="0">
                  <a:pos x="298626" y="562671"/>
                </a:cxn>
                <a:cxn ang="0">
                  <a:pos x="323948" y="558868"/>
                </a:cxn>
                <a:cxn ang="0">
                  <a:pos x="352735" y="555046"/>
                </a:cxn>
                <a:cxn ang="0">
                  <a:pos x="380774" y="544816"/>
                </a:cxn>
                <a:cxn ang="0">
                  <a:pos x="402604" y="536677"/>
                </a:cxn>
                <a:cxn ang="0">
                  <a:pos x="437364" y="514061"/>
                </a:cxn>
                <a:cxn ang="0">
                  <a:pos x="480495" y="478881"/>
                </a:cxn>
                <a:cxn ang="0">
                  <a:pos x="515709" y="437364"/>
                </a:cxn>
                <a:cxn ang="0">
                  <a:pos x="536677" y="402514"/>
                </a:cxn>
                <a:cxn ang="0">
                  <a:pos x="546541" y="376606"/>
                </a:cxn>
                <a:cxn ang="0">
                  <a:pos x="555046" y="352499"/>
                </a:cxn>
                <a:cxn ang="0">
                  <a:pos x="561995" y="323948"/>
                </a:cxn>
                <a:cxn ang="0">
                  <a:pos x="562671" y="295507"/>
                </a:cxn>
              </a:cxnLst>
              <a:rect l="txL" t="txT" r="txR" b="txB"/>
              <a:pathLst>
                <a:path w="276" h="276">
                  <a:moveTo>
                    <a:pt x="276" y="138"/>
                  </a:moveTo>
                  <a:lnTo>
                    <a:pt x="276" y="131"/>
                  </a:lnTo>
                  <a:lnTo>
                    <a:pt x="276" y="124"/>
                  </a:lnTo>
                  <a:lnTo>
                    <a:pt x="275" y="116"/>
                  </a:lnTo>
                  <a:lnTo>
                    <a:pt x="274" y="110"/>
                  </a:lnTo>
                  <a:lnTo>
                    <a:pt x="272" y="103"/>
                  </a:lnTo>
                  <a:lnTo>
                    <a:pt x="270" y="97"/>
                  </a:lnTo>
                  <a:lnTo>
                    <a:pt x="268" y="91"/>
                  </a:lnTo>
                  <a:lnTo>
                    <a:pt x="265" y="84"/>
                  </a:lnTo>
                  <a:lnTo>
                    <a:pt x="263" y="79"/>
                  </a:lnTo>
                  <a:lnTo>
                    <a:pt x="259" y="72"/>
                  </a:lnTo>
                  <a:lnTo>
                    <a:pt x="253" y="61"/>
                  </a:lnTo>
                  <a:lnTo>
                    <a:pt x="245" y="50"/>
                  </a:lnTo>
                  <a:lnTo>
                    <a:pt x="236" y="40"/>
                  </a:lnTo>
                  <a:lnTo>
                    <a:pt x="226" y="31"/>
                  </a:lnTo>
                  <a:lnTo>
                    <a:pt x="215" y="24"/>
                  </a:lnTo>
                  <a:lnTo>
                    <a:pt x="204" y="17"/>
                  </a:lnTo>
                  <a:lnTo>
                    <a:pt x="198" y="13"/>
                  </a:lnTo>
                  <a:lnTo>
                    <a:pt x="192" y="11"/>
                  </a:lnTo>
                  <a:lnTo>
                    <a:pt x="187" y="9"/>
                  </a:lnTo>
                  <a:lnTo>
                    <a:pt x="180" y="7"/>
                  </a:lnTo>
                  <a:lnTo>
                    <a:pt x="173" y="4"/>
                  </a:lnTo>
                  <a:lnTo>
                    <a:pt x="166" y="4"/>
                  </a:lnTo>
                  <a:lnTo>
                    <a:pt x="159" y="1"/>
                  </a:lnTo>
                  <a:lnTo>
                    <a:pt x="152" y="1"/>
                  </a:lnTo>
                  <a:lnTo>
                    <a:pt x="146" y="0"/>
                  </a:lnTo>
                  <a:lnTo>
                    <a:pt x="139" y="0"/>
                  </a:lnTo>
                  <a:lnTo>
                    <a:pt x="131" y="0"/>
                  </a:lnTo>
                  <a:lnTo>
                    <a:pt x="124" y="1"/>
                  </a:lnTo>
                  <a:lnTo>
                    <a:pt x="118" y="1"/>
                  </a:lnTo>
                  <a:lnTo>
                    <a:pt x="111" y="4"/>
                  </a:lnTo>
                  <a:lnTo>
                    <a:pt x="105" y="4"/>
                  </a:lnTo>
                  <a:lnTo>
                    <a:pt x="98" y="7"/>
                  </a:lnTo>
                  <a:lnTo>
                    <a:pt x="91" y="9"/>
                  </a:lnTo>
                  <a:lnTo>
                    <a:pt x="85" y="11"/>
                  </a:lnTo>
                  <a:lnTo>
                    <a:pt x="79" y="13"/>
                  </a:lnTo>
                  <a:lnTo>
                    <a:pt x="72" y="17"/>
                  </a:lnTo>
                  <a:lnTo>
                    <a:pt x="61" y="24"/>
                  </a:lnTo>
                  <a:lnTo>
                    <a:pt x="51" y="31"/>
                  </a:lnTo>
                  <a:lnTo>
                    <a:pt x="41" y="40"/>
                  </a:lnTo>
                  <a:lnTo>
                    <a:pt x="33" y="50"/>
                  </a:lnTo>
                  <a:lnTo>
                    <a:pt x="24" y="61"/>
                  </a:lnTo>
                  <a:lnTo>
                    <a:pt x="17" y="72"/>
                  </a:lnTo>
                  <a:lnTo>
                    <a:pt x="14" y="78"/>
                  </a:lnTo>
                  <a:lnTo>
                    <a:pt x="11" y="84"/>
                  </a:lnTo>
                  <a:lnTo>
                    <a:pt x="9" y="91"/>
                  </a:lnTo>
                  <a:lnTo>
                    <a:pt x="7" y="97"/>
                  </a:lnTo>
                  <a:lnTo>
                    <a:pt x="5" y="103"/>
                  </a:lnTo>
                  <a:lnTo>
                    <a:pt x="3" y="110"/>
                  </a:lnTo>
                  <a:lnTo>
                    <a:pt x="2" y="116"/>
                  </a:lnTo>
                  <a:lnTo>
                    <a:pt x="1" y="124"/>
                  </a:lnTo>
                  <a:lnTo>
                    <a:pt x="1" y="131"/>
                  </a:lnTo>
                  <a:lnTo>
                    <a:pt x="0" y="138"/>
                  </a:lnTo>
                  <a:lnTo>
                    <a:pt x="1" y="145"/>
                  </a:lnTo>
                  <a:lnTo>
                    <a:pt x="1" y="152"/>
                  </a:lnTo>
                  <a:lnTo>
                    <a:pt x="2" y="159"/>
                  </a:lnTo>
                  <a:lnTo>
                    <a:pt x="3" y="166"/>
                  </a:lnTo>
                  <a:lnTo>
                    <a:pt x="5" y="172"/>
                  </a:lnTo>
                  <a:lnTo>
                    <a:pt x="7" y="179"/>
                  </a:lnTo>
                  <a:lnTo>
                    <a:pt x="9" y="185"/>
                  </a:lnTo>
                  <a:lnTo>
                    <a:pt x="11" y="192"/>
                  </a:lnTo>
                  <a:lnTo>
                    <a:pt x="14" y="197"/>
                  </a:lnTo>
                  <a:lnTo>
                    <a:pt x="17" y="204"/>
                  </a:lnTo>
                  <a:lnTo>
                    <a:pt x="24" y="215"/>
                  </a:lnTo>
                  <a:lnTo>
                    <a:pt x="33" y="226"/>
                  </a:lnTo>
                  <a:lnTo>
                    <a:pt x="41" y="235"/>
                  </a:lnTo>
                  <a:lnTo>
                    <a:pt x="51" y="244"/>
                  </a:lnTo>
                  <a:lnTo>
                    <a:pt x="61" y="252"/>
                  </a:lnTo>
                  <a:lnTo>
                    <a:pt x="72" y="259"/>
                  </a:lnTo>
                  <a:lnTo>
                    <a:pt x="79" y="263"/>
                  </a:lnTo>
                  <a:lnTo>
                    <a:pt x="85" y="265"/>
                  </a:lnTo>
                  <a:lnTo>
                    <a:pt x="91" y="267"/>
                  </a:lnTo>
                  <a:lnTo>
                    <a:pt x="98" y="269"/>
                  </a:lnTo>
                  <a:lnTo>
                    <a:pt x="105" y="272"/>
                  </a:lnTo>
                  <a:lnTo>
                    <a:pt x="111" y="273"/>
                  </a:lnTo>
                  <a:lnTo>
                    <a:pt x="118" y="274"/>
                  </a:lnTo>
                  <a:lnTo>
                    <a:pt x="124" y="275"/>
                  </a:lnTo>
                  <a:lnTo>
                    <a:pt x="131" y="276"/>
                  </a:lnTo>
                  <a:lnTo>
                    <a:pt x="139" y="276"/>
                  </a:lnTo>
                  <a:lnTo>
                    <a:pt x="146" y="276"/>
                  </a:lnTo>
                  <a:lnTo>
                    <a:pt x="152" y="275"/>
                  </a:lnTo>
                  <a:lnTo>
                    <a:pt x="159" y="274"/>
                  </a:lnTo>
                  <a:lnTo>
                    <a:pt x="166" y="273"/>
                  </a:lnTo>
                  <a:lnTo>
                    <a:pt x="173" y="272"/>
                  </a:lnTo>
                  <a:lnTo>
                    <a:pt x="180" y="269"/>
                  </a:lnTo>
                  <a:lnTo>
                    <a:pt x="187" y="267"/>
                  </a:lnTo>
                  <a:lnTo>
                    <a:pt x="192" y="265"/>
                  </a:lnTo>
                  <a:lnTo>
                    <a:pt x="198" y="263"/>
                  </a:lnTo>
                  <a:lnTo>
                    <a:pt x="204" y="259"/>
                  </a:lnTo>
                  <a:lnTo>
                    <a:pt x="215" y="252"/>
                  </a:lnTo>
                  <a:lnTo>
                    <a:pt x="226" y="244"/>
                  </a:lnTo>
                  <a:lnTo>
                    <a:pt x="236" y="235"/>
                  </a:lnTo>
                  <a:lnTo>
                    <a:pt x="245" y="226"/>
                  </a:lnTo>
                  <a:lnTo>
                    <a:pt x="253" y="215"/>
                  </a:lnTo>
                  <a:lnTo>
                    <a:pt x="259" y="204"/>
                  </a:lnTo>
                  <a:lnTo>
                    <a:pt x="263" y="197"/>
                  </a:lnTo>
                  <a:lnTo>
                    <a:pt x="265" y="192"/>
                  </a:lnTo>
                  <a:lnTo>
                    <a:pt x="268" y="185"/>
                  </a:lnTo>
                  <a:lnTo>
                    <a:pt x="270" y="179"/>
                  </a:lnTo>
                  <a:lnTo>
                    <a:pt x="272" y="172"/>
                  </a:lnTo>
                  <a:lnTo>
                    <a:pt x="274" y="166"/>
                  </a:lnTo>
                  <a:lnTo>
                    <a:pt x="275" y="159"/>
                  </a:lnTo>
                  <a:lnTo>
                    <a:pt x="275" y="152"/>
                  </a:lnTo>
                  <a:lnTo>
                    <a:pt x="276" y="145"/>
                  </a:lnTo>
                  <a:lnTo>
                    <a:pt x="276" y="138"/>
                  </a:lnTo>
                  <a:close/>
                </a:path>
              </a:pathLst>
            </a:custGeom>
            <a:noFill/>
            <a:ln w="28575" cap="rnd" cmpd="sng">
              <a:solidFill>
                <a:srgbClr val="000000">
                  <a:alpha val="100000"/>
                </a:srgbClr>
              </a:solidFill>
              <a:prstDash val="solid"/>
              <a:round/>
              <a:headEnd type="none" w="med" len="med"/>
              <a:tailEnd type="none" w="med" len="med"/>
            </a:ln>
          </p:spPr>
          <p:txBody>
            <a:bodyPr/>
            <a:p>
              <a:endParaRPr lang="zh-CN" altLang="en-US"/>
            </a:p>
          </p:txBody>
        </p:sp>
        <p:sp>
          <p:nvSpPr>
            <p:cNvPr id="91166" name="未知"/>
            <p:cNvSpPr/>
            <p:nvPr/>
          </p:nvSpPr>
          <p:spPr>
            <a:xfrm>
              <a:off x="218" y="285"/>
              <a:ext cx="112" cy="370"/>
            </a:xfrm>
            <a:custGeom>
              <a:avLst/>
              <a:gdLst>
                <a:gd name="txL" fmla="*/ 0 w 83"/>
                <a:gd name="txT" fmla="*/ 0 h 276"/>
                <a:gd name="txR" fmla="*/ 83 w 83"/>
                <a:gd name="txB" fmla="*/ 276 h 276"/>
              </a:gdLst>
              <a:ahLst/>
              <a:cxnLst>
                <a:cxn ang="0">
                  <a:pos x="0" y="0"/>
                </a:cxn>
                <a:cxn ang="0">
                  <a:pos x="0" y="562671"/>
                </a:cxn>
                <a:cxn ang="0">
                  <a:pos x="200703" y="562671"/>
                </a:cxn>
                <a:cxn ang="0">
                  <a:pos x="200703" y="0"/>
                </a:cxn>
                <a:cxn ang="0">
                  <a:pos x="0" y="0"/>
                </a:cxn>
                <a:cxn ang="0">
                  <a:pos x="0" y="0"/>
                </a:cxn>
              </a:cxnLst>
              <a:rect l="txL" t="txT" r="txR" b="txB"/>
              <a:pathLst>
                <a:path w="83" h="276">
                  <a:moveTo>
                    <a:pt x="0" y="0"/>
                  </a:moveTo>
                  <a:lnTo>
                    <a:pt x="0" y="276"/>
                  </a:lnTo>
                  <a:lnTo>
                    <a:pt x="83" y="276"/>
                  </a:lnTo>
                  <a:lnTo>
                    <a:pt x="83" y="0"/>
                  </a:lnTo>
                  <a:lnTo>
                    <a:pt x="0" y="0"/>
                  </a:lnTo>
                  <a:close/>
                </a:path>
              </a:pathLst>
            </a:custGeom>
            <a:solidFill>
              <a:srgbClr val="FFFFFF">
                <a:alpha val="100000"/>
              </a:srgbClr>
            </a:solidFill>
            <a:ln w="9525">
              <a:noFill/>
            </a:ln>
          </p:spPr>
          <p:txBody>
            <a:bodyPr/>
            <a:p>
              <a:endParaRPr lang="zh-CN" altLang="en-US"/>
            </a:p>
          </p:txBody>
        </p:sp>
        <p:sp>
          <p:nvSpPr>
            <p:cNvPr id="91167" name="未知"/>
            <p:cNvSpPr/>
            <p:nvPr/>
          </p:nvSpPr>
          <p:spPr>
            <a:xfrm>
              <a:off x="218" y="285"/>
              <a:ext cx="112" cy="370"/>
            </a:xfrm>
            <a:custGeom>
              <a:avLst/>
              <a:gdLst>
                <a:gd name="txL" fmla="*/ 0 w 83"/>
                <a:gd name="txT" fmla="*/ 0 h 276"/>
                <a:gd name="txR" fmla="*/ 83 w 83"/>
                <a:gd name="txB" fmla="*/ 276 h 276"/>
              </a:gdLst>
              <a:ahLst/>
              <a:cxnLst>
                <a:cxn ang="0">
                  <a:pos x="200703" y="0"/>
                </a:cxn>
                <a:cxn ang="0">
                  <a:pos x="0" y="0"/>
                </a:cxn>
                <a:cxn ang="0">
                  <a:pos x="0" y="562671"/>
                </a:cxn>
                <a:cxn ang="0">
                  <a:pos x="200703" y="562671"/>
                </a:cxn>
                <a:cxn ang="0">
                  <a:pos x="200703" y="0"/>
                </a:cxn>
                <a:cxn ang="0">
                  <a:pos x="200703" y="0"/>
                </a:cxn>
              </a:cxnLst>
              <a:rect l="txL" t="txT" r="txR" b="txB"/>
              <a:pathLst>
                <a:path w="83" h="276">
                  <a:moveTo>
                    <a:pt x="83" y="0"/>
                  </a:moveTo>
                  <a:lnTo>
                    <a:pt x="0" y="0"/>
                  </a:lnTo>
                  <a:lnTo>
                    <a:pt x="0" y="276"/>
                  </a:lnTo>
                  <a:lnTo>
                    <a:pt x="83" y="276"/>
                  </a:lnTo>
                  <a:lnTo>
                    <a:pt x="83" y="0"/>
                  </a:lnTo>
                  <a:close/>
                </a:path>
              </a:pathLst>
            </a:custGeom>
            <a:noFill/>
            <a:ln w="28575" cap="rnd" cmpd="sng">
              <a:solidFill>
                <a:srgbClr val="000000">
                  <a:alpha val="100000"/>
                </a:srgbClr>
              </a:solidFill>
              <a:prstDash val="solid"/>
              <a:round/>
              <a:headEnd type="none" w="med" len="med"/>
              <a:tailEnd type="none" w="med" len="med"/>
            </a:ln>
          </p:spPr>
          <p:txBody>
            <a:bodyPr/>
            <a:p>
              <a:endParaRPr lang="zh-CN" altLang="en-US"/>
            </a:p>
          </p:txBody>
        </p:sp>
        <p:sp>
          <p:nvSpPr>
            <p:cNvPr id="91168" name="未知"/>
            <p:cNvSpPr/>
            <p:nvPr/>
          </p:nvSpPr>
          <p:spPr>
            <a:xfrm>
              <a:off x="273" y="655"/>
              <a:ext cx="1405" cy="921"/>
            </a:xfrm>
            <a:custGeom>
              <a:avLst/>
              <a:gdLst>
                <a:gd name="txL" fmla="*/ 0 w 1048"/>
                <a:gd name="txT" fmla="*/ 0 h 687"/>
                <a:gd name="txR" fmla="*/ 1048 w 1048"/>
                <a:gd name="txB" fmla="*/ 687 h 687"/>
              </a:gdLst>
              <a:ahLst/>
              <a:cxnLst>
                <a:cxn ang="0">
                  <a:pos x="2140719" y="1402981"/>
                </a:cxn>
                <a:cxn ang="0">
                  <a:pos x="0" y="1402981"/>
                </a:cxn>
                <a:cxn ang="0">
                  <a:pos x="0" y="0"/>
                </a:cxn>
              </a:cxnLst>
              <a:rect l="txL" t="txT" r="txR" b="txB"/>
              <a:pathLst>
                <a:path w="1048" h="687">
                  <a:moveTo>
                    <a:pt x="1048" y="687"/>
                  </a:moveTo>
                  <a:lnTo>
                    <a:pt x="0" y="687"/>
                  </a:lnTo>
                  <a:lnTo>
                    <a:pt x="0" y="0"/>
                  </a:lnTo>
                </a:path>
              </a:pathLst>
            </a:custGeom>
            <a:noFill/>
            <a:ln w="17463" cap="rnd" cmpd="sng">
              <a:solidFill>
                <a:srgbClr val="000000">
                  <a:alpha val="100000"/>
                </a:srgbClr>
              </a:solidFill>
              <a:prstDash val="solid"/>
              <a:round/>
              <a:headEnd type="none" w="med" len="med"/>
              <a:tailEnd type="none" w="med" len="med"/>
            </a:ln>
          </p:spPr>
          <p:txBody>
            <a:bodyPr/>
            <a:p>
              <a:endParaRPr lang="zh-CN" altLang="en-US"/>
            </a:p>
          </p:txBody>
        </p:sp>
        <p:sp>
          <p:nvSpPr>
            <p:cNvPr id="91169" name="直接连接符 104455"/>
            <p:cNvSpPr/>
            <p:nvPr/>
          </p:nvSpPr>
          <p:spPr>
            <a:xfrm>
              <a:off x="347" y="683"/>
              <a:ext cx="111" cy="0"/>
            </a:xfrm>
            <a:prstGeom prst="line">
              <a:avLst/>
            </a:prstGeom>
            <a:ln w="17463" cap="rnd" cmpd="sng">
              <a:solidFill>
                <a:srgbClr val="000000"/>
              </a:solidFill>
              <a:prstDash val="solid"/>
              <a:headEnd type="none" w="med" len="med"/>
              <a:tailEnd type="none" w="med" len="med"/>
            </a:ln>
          </p:spPr>
        </p:sp>
        <p:sp>
          <p:nvSpPr>
            <p:cNvPr id="91170" name="直接连接符 104456"/>
            <p:cNvSpPr/>
            <p:nvPr/>
          </p:nvSpPr>
          <p:spPr>
            <a:xfrm flipV="1">
              <a:off x="403" y="629"/>
              <a:ext cx="0" cy="109"/>
            </a:xfrm>
            <a:prstGeom prst="line">
              <a:avLst/>
            </a:prstGeom>
            <a:ln w="17463" cap="rnd" cmpd="sng">
              <a:solidFill>
                <a:srgbClr val="000000"/>
              </a:solidFill>
              <a:prstDash val="solid"/>
              <a:headEnd type="none" w="med" len="med"/>
              <a:tailEnd type="none" w="med" len="med"/>
            </a:ln>
          </p:spPr>
        </p:sp>
        <p:sp>
          <p:nvSpPr>
            <p:cNvPr id="91171" name="直接连接符 104457"/>
            <p:cNvSpPr/>
            <p:nvPr/>
          </p:nvSpPr>
          <p:spPr>
            <a:xfrm>
              <a:off x="441" y="852"/>
              <a:ext cx="110" cy="0"/>
            </a:xfrm>
            <a:prstGeom prst="line">
              <a:avLst/>
            </a:prstGeom>
            <a:ln w="17463" cap="rnd" cmpd="sng">
              <a:solidFill>
                <a:srgbClr val="000000"/>
              </a:solidFill>
              <a:prstDash val="solid"/>
              <a:headEnd type="none" w="med" len="med"/>
              <a:tailEnd type="none" w="med" len="med"/>
            </a:ln>
          </p:spPr>
        </p:sp>
        <p:sp>
          <p:nvSpPr>
            <p:cNvPr id="91172" name="直接连接符 104458"/>
            <p:cNvSpPr/>
            <p:nvPr/>
          </p:nvSpPr>
          <p:spPr>
            <a:xfrm flipV="1">
              <a:off x="496" y="797"/>
              <a:ext cx="0" cy="110"/>
            </a:xfrm>
            <a:prstGeom prst="line">
              <a:avLst/>
            </a:prstGeom>
            <a:ln w="17463" cap="rnd" cmpd="sng">
              <a:solidFill>
                <a:srgbClr val="000000"/>
              </a:solidFill>
              <a:prstDash val="solid"/>
              <a:headEnd type="none" w="med" len="med"/>
              <a:tailEnd type="none" w="med" len="med"/>
            </a:ln>
          </p:spPr>
        </p:sp>
        <p:sp>
          <p:nvSpPr>
            <p:cNvPr id="91173" name="直接连接符 104459"/>
            <p:cNvSpPr/>
            <p:nvPr/>
          </p:nvSpPr>
          <p:spPr>
            <a:xfrm>
              <a:off x="441" y="1356"/>
              <a:ext cx="110" cy="0"/>
            </a:xfrm>
            <a:prstGeom prst="line">
              <a:avLst/>
            </a:prstGeom>
            <a:ln w="17463" cap="rnd" cmpd="sng">
              <a:solidFill>
                <a:srgbClr val="000000"/>
              </a:solidFill>
              <a:prstDash val="solid"/>
              <a:headEnd type="none" w="med" len="med"/>
              <a:tailEnd type="none" w="med" len="med"/>
            </a:ln>
          </p:spPr>
        </p:sp>
        <p:sp>
          <p:nvSpPr>
            <p:cNvPr id="91174" name="直接连接符 104460"/>
            <p:cNvSpPr/>
            <p:nvPr/>
          </p:nvSpPr>
          <p:spPr>
            <a:xfrm>
              <a:off x="346" y="235"/>
              <a:ext cx="110" cy="0"/>
            </a:xfrm>
            <a:prstGeom prst="line">
              <a:avLst/>
            </a:prstGeom>
            <a:ln w="17463" cap="rnd" cmpd="sng">
              <a:solidFill>
                <a:srgbClr val="000000"/>
              </a:solidFill>
              <a:prstDash val="solid"/>
              <a:headEnd type="none" w="med" len="med"/>
              <a:tailEnd type="none" w="med" len="med"/>
            </a:ln>
          </p:spPr>
        </p:sp>
        <p:sp>
          <p:nvSpPr>
            <p:cNvPr id="91175" name="未知"/>
            <p:cNvSpPr/>
            <p:nvPr/>
          </p:nvSpPr>
          <p:spPr>
            <a:xfrm>
              <a:off x="273" y="0"/>
              <a:ext cx="1743" cy="285"/>
            </a:xfrm>
            <a:custGeom>
              <a:avLst/>
              <a:gdLst>
                <a:gd name="txL" fmla="*/ 0 w 1300"/>
                <a:gd name="txT" fmla="*/ 0 h 213"/>
                <a:gd name="txR" fmla="*/ 1300 w 1300"/>
                <a:gd name="txB" fmla="*/ 213 h 213"/>
              </a:gdLst>
              <a:ahLst/>
              <a:cxnLst>
                <a:cxn ang="0">
                  <a:pos x="0" y="413520"/>
                </a:cxn>
                <a:cxn ang="0">
                  <a:pos x="0" y="0"/>
                </a:cxn>
                <a:cxn ang="0">
                  <a:pos x="2662052" y="0"/>
                </a:cxn>
              </a:cxnLst>
              <a:rect l="txL" t="txT" r="txR" b="txB"/>
              <a:pathLst>
                <a:path w="1300" h="213">
                  <a:moveTo>
                    <a:pt x="0" y="213"/>
                  </a:moveTo>
                  <a:lnTo>
                    <a:pt x="0" y="0"/>
                  </a:lnTo>
                  <a:lnTo>
                    <a:pt x="1300" y="0"/>
                  </a:lnTo>
                </a:path>
              </a:pathLst>
            </a:custGeom>
            <a:noFill/>
            <a:ln w="17463" cap="rnd" cmpd="sng">
              <a:solidFill>
                <a:srgbClr val="000000">
                  <a:alpha val="100000"/>
                </a:srgbClr>
              </a:solidFill>
              <a:prstDash val="solid"/>
              <a:round/>
              <a:headEnd type="none" w="med" len="med"/>
              <a:tailEnd type="none" w="med" len="med"/>
            </a:ln>
          </p:spPr>
          <p:txBody>
            <a:bodyPr/>
            <a:p>
              <a:endParaRPr lang="zh-CN" altLang="en-US"/>
            </a:p>
          </p:txBody>
        </p:sp>
        <p:sp>
          <p:nvSpPr>
            <p:cNvPr id="91176" name="矩形 104462"/>
            <p:cNvSpPr/>
            <p:nvPr/>
          </p:nvSpPr>
          <p:spPr>
            <a:xfrm>
              <a:off x="0" y="374"/>
              <a:ext cx="161" cy="318"/>
            </a:xfrm>
            <a:prstGeom prst="rect">
              <a:avLst/>
            </a:prstGeom>
            <a:noFill/>
            <a:ln w="9525">
              <a:noFill/>
            </a:ln>
          </p:spPr>
          <p:txBody>
            <a:bodyPr wrap="none" lIns="0" tIns="0" rIns="0" bIns="0">
              <a:spAutoFit/>
            </a:bodyPr>
            <a:p>
              <a:pPr>
                <a:spcBef>
                  <a:spcPct val="50000"/>
                </a:spcBef>
              </a:pPr>
              <a:r>
                <a:rPr lang="en-US" altLang="zh-CN" sz="3300" b="0" i="1" dirty="0">
                  <a:solidFill>
                    <a:srgbClr val="000000"/>
                  </a:solidFill>
                  <a:latin typeface="Times New Roman" panose="02020603050405020304" pitchFamily="18" charset="0"/>
                </a:rPr>
                <a:t>R</a:t>
              </a:r>
              <a:endParaRPr lang="en-US" altLang="zh-CN" sz="4400" b="0" dirty="0">
                <a:latin typeface="Times New Roman" panose="02020603050405020304" pitchFamily="18" charset="0"/>
              </a:endParaRPr>
            </a:p>
          </p:txBody>
        </p:sp>
        <p:sp>
          <p:nvSpPr>
            <p:cNvPr id="91177" name="矩形 104463"/>
            <p:cNvSpPr/>
            <p:nvPr/>
          </p:nvSpPr>
          <p:spPr>
            <a:xfrm>
              <a:off x="2159" y="658"/>
              <a:ext cx="146" cy="318"/>
            </a:xfrm>
            <a:prstGeom prst="rect">
              <a:avLst/>
            </a:prstGeom>
            <a:noFill/>
            <a:ln w="9525">
              <a:noFill/>
            </a:ln>
          </p:spPr>
          <p:txBody>
            <a:bodyPr wrap="none" lIns="0" tIns="0" rIns="0" bIns="0">
              <a:spAutoFit/>
            </a:bodyPr>
            <a:p>
              <a:pPr>
                <a:spcBef>
                  <a:spcPct val="50000"/>
                </a:spcBef>
              </a:pPr>
              <a:r>
                <a:rPr lang="en-US" altLang="zh-CN" sz="3300" b="0" i="1" dirty="0">
                  <a:solidFill>
                    <a:srgbClr val="000000"/>
                  </a:solidFill>
                  <a:latin typeface="Times New Roman" panose="02020603050405020304" pitchFamily="18" charset="0"/>
                </a:rPr>
                <a:t>L</a:t>
              </a:r>
              <a:endParaRPr lang="en-US" altLang="zh-CN" sz="4400" b="0" dirty="0">
                <a:latin typeface="Times New Roman" panose="02020603050405020304" pitchFamily="18" charset="0"/>
              </a:endParaRPr>
            </a:p>
          </p:txBody>
        </p:sp>
        <p:sp>
          <p:nvSpPr>
            <p:cNvPr id="91178" name="未知"/>
            <p:cNvSpPr/>
            <p:nvPr/>
          </p:nvSpPr>
          <p:spPr>
            <a:xfrm>
              <a:off x="2016" y="685"/>
              <a:ext cx="72" cy="122"/>
            </a:xfrm>
            <a:custGeom>
              <a:avLst/>
              <a:gdLst>
                <a:gd name="txL" fmla="*/ 0 w 54"/>
                <a:gd name="txT" fmla="*/ 0 h 91"/>
                <a:gd name="txR" fmla="*/ 54 w 54"/>
                <a:gd name="txB" fmla="*/ 91 h 91"/>
              </a:gdLst>
              <a:ahLst/>
              <a:cxnLst>
                <a:cxn ang="0">
                  <a:pos x="0" y="0"/>
                </a:cxn>
                <a:cxn ang="0">
                  <a:pos x="95828" y="90748"/>
                </a:cxn>
                <a:cxn ang="0">
                  <a:pos x="95828" y="90748"/>
                </a:cxn>
                <a:cxn ang="0">
                  <a:pos x="0" y="186561"/>
                </a:cxn>
                <a:cxn ang="0">
                  <a:pos x="0" y="186561"/>
                </a:cxn>
              </a:cxnLst>
              <a:rect l="txL" t="txT" r="txR" b="txB"/>
              <a:pathLst>
                <a:path w="54" h="91">
                  <a:moveTo>
                    <a:pt x="0" y="0"/>
                  </a:moveTo>
                  <a:cubicBezTo>
                    <a:pt x="30" y="0"/>
                    <a:pt x="54" y="20"/>
                    <a:pt x="54" y="45"/>
                  </a:cubicBezTo>
                  <a:cubicBezTo>
                    <a:pt x="54" y="45"/>
                    <a:pt x="54" y="45"/>
                    <a:pt x="54" y="45"/>
                  </a:cubicBezTo>
                  <a:cubicBezTo>
                    <a:pt x="54" y="70"/>
                    <a:pt x="30" y="91"/>
                    <a:pt x="0" y="91"/>
                  </a:cubicBezTo>
                  <a:cubicBezTo>
                    <a:pt x="0" y="91"/>
                    <a:pt x="0" y="91"/>
                    <a:pt x="0" y="91"/>
                  </a:cubicBezTo>
                </a:path>
              </a:pathLst>
            </a:custGeom>
            <a:noFill/>
            <a:ln w="28575" cap="rnd" cmpd="sng">
              <a:solidFill>
                <a:srgbClr val="000000">
                  <a:alpha val="100000"/>
                </a:srgbClr>
              </a:solidFill>
              <a:prstDash val="solid"/>
              <a:round/>
              <a:headEnd type="none" w="med" len="med"/>
              <a:tailEnd type="none" w="med" len="med"/>
            </a:ln>
          </p:spPr>
          <p:txBody>
            <a:bodyPr/>
            <a:p>
              <a:endParaRPr lang="zh-CN" altLang="en-US"/>
            </a:p>
          </p:txBody>
        </p:sp>
        <p:sp>
          <p:nvSpPr>
            <p:cNvPr id="91179" name="未知"/>
            <p:cNvSpPr/>
            <p:nvPr/>
          </p:nvSpPr>
          <p:spPr>
            <a:xfrm>
              <a:off x="2016" y="563"/>
              <a:ext cx="72" cy="122"/>
            </a:xfrm>
            <a:custGeom>
              <a:avLst/>
              <a:gdLst>
                <a:gd name="txL" fmla="*/ 0 w 54"/>
                <a:gd name="txT" fmla="*/ 0 h 91"/>
                <a:gd name="txR" fmla="*/ 54 w 54"/>
                <a:gd name="txB" fmla="*/ 91 h 91"/>
              </a:gdLst>
              <a:ahLst/>
              <a:cxnLst>
                <a:cxn ang="0">
                  <a:pos x="0" y="0"/>
                </a:cxn>
                <a:cxn ang="0">
                  <a:pos x="95828" y="90748"/>
                </a:cxn>
                <a:cxn ang="0">
                  <a:pos x="95828" y="90748"/>
                </a:cxn>
                <a:cxn ang="0">
                  <a:pos x="0" y="186561"/>
                </a:cxn>
                <a:cxn ang="0">
                  <a:pos x="0" y="186561"/>
                </a:cxn>
              </a:cxnLst>
              <a:rect l="txL" t="txT" r="txR" b="txB"/>
              <a:pathLst>
                <a:path w="54" h="91">
                  <a:moveTo>
                    <a:pt x="0" y="0"/>
                  </a:moveTo>
                  <a:cubicBezTo>
                    <a:pt x="30" y="0"/>
                    <a:pt x="54" y="20"/>
                    <a:pt x="54" y="45"/>
                  </a:cubicBezTo>
                  <a:cubicBezTo>
                    <a:pt x="54" y="45"/>
                    <a:pt x="54" y="45"/>
                    <a:pt x="54" y="45"/>
                  </a:cubicBezTo>
                  <a:cubicBezTo>
                    <a:pt x="54" y="70"/>
                    <a:pt x="30" y="91"/>
                    <a:pt x="0" y="91"/>
                  </a:cubicBezTo>
                  <a:cubicBezTo>
                    <a:pt x="0" y="91"/>
                    <a:pt x="0" y="91"/>
                    <a:pt x="0" y="91"/>
                  </a:cubicBezTo>
                </a:path>
              </a:pathLst>
            </a:custGeom>
            <a:noFill/>
            <a:ln w="28575" cap="rnd" cmpd="sng">
              <a:solidFill>
                <a:srgbClr val="000000">
                  <a:alpha val="100000"/>
                </a:srgbClr>
              </a:solidFill>
              <a:prstDash val="solid"/>
              <a:round/>
              <a:headEnd type="none" w="med" len="med"/>
              <a:tailEnd type="none" w="med" len="med"/>
            </a:ln>
          </p:spPr>
          <p:txBody>
            <a:bodyPr/>
            <a:p>
              <a:endParaRPr lang="zh-CN" altLang="en-US"/>
            </a:p>
          </p:txBody>
        </p:sp>
        <p:sp>
          <p:nvSpPr>
            <p:cNvPr id="91180" name="未知"/>
            <p:cNvSpPr/>
            <p:nvPr/>
          </p:nvSpPr>
          <p:spPr>
            <a:xfrm>
              <a:off x="2016" y="807"/>
              <a:ext cx="72" cy="122"/>
            </a:xfrm>
            <a:custGeom>
              <a:avLst/>
              <a:gdLst>
                <a:gd name="txL" fmla="*/ 0 w 54"/>
                <a:gd name="txT" fmla="*/ 0 h 91"/>
                <a:gd name="txR" fmla="*/ 54 w 54"/>
                <a:gd name="txB" fmla="*/ 91 h 91"/>
              </a:gdLst>
              <a:ahLst/>
              <a:cxnLst>
                <a:cxn ang="0">
                  <a:pos x="0" y="0"/>
                </a:cxn>
                <a:cxn ang="0">
                  <a:pos x="95828" y="90748"/>
                </a:cxn>
                <a:cxn ang="0">
                  <a:pos x="95828" y="90748"/>
                </a:cxn>
                <a:cxn ang="0">
                  <a:pos x="0" y="186561"/>
                </a:cxn>
                <a:cxn ang="0">
                  <a:pos x="0" y="186561"/>
                </a:cxn>
              </a:cxnLst>
              <a:rect l="txL" t="txT" r="txR" b="txB"/>
              <a:pathLst>
                <a:path w="54" h="91">
                  <a:moveTo>
                    <a:pt x="0" y="0"/>
                  </a:moveTo>
                  <a:cubicBezTo>
                    <a:pt x="30" y="0"/>
                    <a:pt x="54" y="20"/>
                    <a:pt x="54" y="45"/>
                  </a:cubicBezTo>
                  <a:cubicBezTo>
                    <a:pt x="54" y="45"/>
                    <a:pt x="54" y="45"/>
                    <a:pt x="54" y="45"/>
                  </a:cubicBezTo>
                  <a:cubicBezTo>
                    <a:pt x="54" y="70"/>
                    <a:pt x="30" y="91"/>
                    <a:pt x="0" y="91"/>
                  </a:cubicBezTo>
                  <a:cubicBezTo>
                    <a:pt x="0" y="91"/>
                    <a:pt x="0" y="91"/>
                    <a:pt x="0" y="91"/>
                  </a:cubicBezTo>
                </a:path>
              </a:pathLst>
            </a:custGeom>
            <a:noFill/>
            <a:ln w="28575" cap="rnd" cmpd="sng">
              <a:solidFill>
                <a:srgbClr val="000000">
                  <a:alpha val="100000"/>
                </a:srgbClr>
              </a:solidFill>
              <a:prstDash val="solid"/>
              <a:round/>
              <a:headEnd type="none" w="med" len="med"/>
              <a:tailEnd type="none" w="med" len="med"/>
            </a:ln>
          </p:spPr>
          <p:txBody>
            <a:bodyPr/>
            <a:p>
              <a:endParaRPr lang="zh-CN" altLang="en-US"/>
            </a:p>
          </p:txBody>
        </p:sp>
        <p:sp>
          <p:nvSpPr>
            <p:cNvPr id="91181" name="直接连接符 104467"/>
            <p:cNvSpPr/>
            <p:nvPr/>
          </p:nvSpPr>
          <p:spPr>
            <a:xfrm>
              <a:off x="1821" y="519"/>
              <a:ext cx="110" cy="0"/>
            </a:xfrm>
            <a:prstGeom prst="line">
              <a:avLst/>
            </a:prstGeom>
            <a:ln w="17463" cap="rnd" cmpd="sng">
              <a:solidFill>
                <a:srgbClr val="000000"/>
              </a:solidFill>
              <a:prstDash val="solid"/>
              <a:headEnd type="none" w="med" len="med"/>
              <a:tailEnd type="none" w="med" len="med"/>
            </a:ln>
          </p:spPr>
        </p:sp>
        <p:sp>
          <p:nvSpPr>
            <p:cNvPr id="91182" name="直接连接符 104468"/>
            <p:cNvSpPr/>
            <p:nvPr/>
          </p:nvSpPr>
          <p:spPr>
            <a:xfrm flipV="1">
              <a:off x="1876" y="464"/>
              <a:ext cx="0" cy="110"/>
            </a:xfrm>
            <a:prstGeom prst="line">
              <a:avLst/>
            </a:prstGeom>
            <a:ln w="17463" cap="rnd" cmpd="sng">
              <a:solidFill>
                <a:srgbClr val="000000"/>
              </a:solidFill>
              <a:prstDash val="solid"/>
              <a:headEnd type="none" w="med" len="med"/>
              <a:tailEnd type="none" w="med" len="med"/>
            </a:ln>
          </p:spPr>
        </p:sp>
        <p:sp>
          <p:nvSpPr>
            <p:cNvPr id="91183" name="直接连接符 104469"/>
            <p:cNvSpPr/>
            <p:nvPr/>
          </p:nvSpPr>
          <p:spPr>
            <a:xfrm>
              <a:off x="1821" y="1024"/>
              <a:ext cx="110" cy="0"/>
            </a:xfrm>
            <a:prstGeom prst="line">
              <a:avLst/>
            </a:prstGeom>
            <a:ln w="17463" cap="rnd" cmpd="sng">
              <a:solidFill>
                <a:srgbClr val="000000"/>
              </a:solidFill>
              <a:prstDash val="solid"/>
              <a:headEnd type="none" w="med" len="med"/>
              <a:tailEnd type="none" w="med" len="med"/>
            </a:ln>
          </p:spPr>
        </p:sp>
        <p:sp>
          <p:nvSpPr>
            <p:cNvPr id="91184" name="直接连接符 104470"/>
            <p:cNvSpPr/>
            <p:nvPr/>
          </p:nvSpPr>
          <p:spPr>
            <a:xfrm flipH="1">
              <a:off x="2013" y="0"/>
              <a:ext cx="3" cy="574"/>
            </a:xfrm>
            <a:prstGeom prst="line">
              <a:avLst/>
            </a:prstGeom>
            <a:ln w="15875" cap="rnd" cmpd="sng">
              <a:solidFill>
                <a:srgbClr val="000000"/>
              </a:solidFill>
              <a:prstDash val="solid"/>
              <a:headEnd type="none" w="med" len="med"/>
              <a:tailEnd type="none" w="med" len="med"/>
            </a:ln>
          </p:spPr>
        </p:sp>
        <p:sp>
          <p:nvSpPr>
            <p:cNvPr id="91185" name="未知"/>
            <p:cNvSpPr/>
            <p:nvPr/>
          </p:nvSpPr>
          <p:spPr>
            <a:xfrm>
              <a:off x="1678" y="929"/>
              <a:ext cx="338" cy="647"/>
            </a:xfrm>
            <a:custGeom>
              <a:avLst/>
              <a:gdLst>
                <a:gd name="txL" fmla="*/ 0 w 252"/>
                <a:gd name="txT" fmla="*/ 0 h 483"/>
                <a:gd name="txR" fmla="*/ 252 w 252"/>
                <a:gd name="txB" fmla="*/ 483 h 483"/>
              </a:gdLst>
              <a:ahLst/>
              <a:cxnLst>
                <a:cxn ang="0">
                  <a:pos x="520519" y="0"/>
                </a:cxn>
                <a:cxn ang="0">
                  <a:pos x="520519" y="965443"/>
                </a:cxn>
                <a:cxn ang="0">
                  <a:pos x="0" y="965443"/>
                </a:cxn>
              </a:cxnLst>
              <a:rect l="txL" t="txT" r="txR" b="txB"/>
              <a:pathLst>
                <a:path w="252" h="483">
                  <a:moveTo>
                    <a:pt x="252" y="0"/>
                  </a:moveTo>
                  <a:lnTo>
                    <a:pt x="252" y="483"/>
                  </a:lnTo>
                  <a:lnTo>
                    <a:pt x="0" y="483"/>
                  </a:lnTo>
                </a:path>
              </a:pathLst>
            </a:custGeom>
            <a:noFill/>
            <a:ln w="15875" cap="rnd" cmpd="sng">
              <a:solidFill>
                <a:srgbClr val="000000">
                  <a:alpha val="100000"/>
                </a:srgbClr>
              </a:solidFill>
              <a:prstDash val="solid"/>
              <a:round/>
              <a:headEnd type="none" w="med" len="med"/>
              <a:tailEnd type="none" w="med" len="med"/>
            </a:ln>
          </p:spPr>
          <p:txBody>
            <a:bodyPr/>
            <a:p>
              <a:endParaRPr lang="zh-CN" altLang="en-US"/>
            </a:p>
          </p:txBody>
        </p:sp>
        <p:sp>
          <p:nvSpPr>
            <p:cNvPr id="91186" name="直接连接符 104472"/>
            <p:cNvSpPr/>
            <p:nvPr/>
          </p:nvSpPr>
          <p:spPr>
            <a:xfrm>
              <a:off x="753" y="0"/>
              <a:ext cx="404" cy="0"/>
            </a:xfrm>
            <a:prstGeom prst="line">
              <a:avLst/>
            </a:prstGeom>
            <a:ln w="76200" cap="flat" cmpd="sng">
              <a:solidFill>
                <a:schemeClr val="tx1"/>
              </a:solidFill>
              <a:prstDash val="solid"/>
              <a:headEnd type="none" w="med" len="med"/>
              <a:tailEnd type="triangle" w="med" len="med"/>
            </a:ln>
          </p:spPr>
        </p:sp>
        <p:graphicFrame>
          <p:nvGraphicFramePr>
            <p:cNvPr id="91187" name="对象 104473"/>
            <p:cNvGraphicFramePr>
              <a:graphicFrameLocks noChangeAspect="1"/>
            </p:cNvGraphicFramePr>
            <p:nvPr/>
          </p:nvGraphicFramePr>
          <p:xfrm>
            <a:off x="362" y="246"/>
            <a:ext cx="369" cy="328"/>
          </p:xfrm>
          <a:graphic>
            <a:graphicData uri="http://schemas.openxmlformats.org/presentationml/2006/ole">
              <mc:AlternateContent xmlns:mc="http://schemas.openxmlformats.org/markup-compatibility/2006">
                <mc:Choice xmlns:v="urn:schemas-microsoft-com:vml" Requires="v">
                  <p:oleObj spid="_x0000_s3553" name="" r:id="rId1" imgW="348615" imgH="309880" progId="">
                    <p:embed/>
                  </p:oleObj>
                </mc:Choice>
                <mc:Fallback>
                  <p:oleObj name="" r:id="rId1" imgW="348615" imgH="309880" progId="">
                    <p:embed/>
                    <p:pic>
                      <p:nvPicPr>
                        <p:cNvPr id="0" name="图片 3552"/>
                        <p:cNvPicPr/>
                        <p:nvPr/>
                      </p:nvPicPr>
                      <p:blipFill>
                        <a:blip r:embed="rId2"/>
                        <a:stretch>
                          <a:fillRect/>
                        </a:stretch>
                      </p:blipFill>
                      <p:spPr>
                        <a:xfrm>
                          <a:off x="362" y="246"/>
                          <a:ext cx="369" cy="328"/>
                        </a:xfrm>
                        <a:prstGeom prst="rect">
                          <a:avLst/>
                        </a:prstGeom>
                        <a:noFill/>
                        <a:ln w="38100">
                          <a:noFill/>
                          <a:miter/>
                        </a:ln>
                      </p:spPr>
                    </p:pic>
                  </p:oleObj>
                </mc:Fallback>
              </mc:AlternateContent>
            </a:graphicData>
          </a:graphic>
        </p:graphicFrame>
        <p:graphicFrame>
          <p:nvGraphicFramePr>
            <p:cNvPr id="91188" name="对象 104474"/>
            <p:cNvGraphicFramePr>
              <a:graphicFrameLocks noChangeAspect="1"/>
            </p:cNvGraphicFramePr>
            <p:nvPr/>
          </p:nvGraphicFramePr>
          <p:xfrm>
            <a:off x="470" y="930"/>
            <a:ext cx="340" cy="328"/>
          </p:xfrm>
          <a:graphic>
            <a:graphicData uri="http://schemas.openxmlformats.org/presentationml/2006/ole">
              <mc:AlternateContent xmlns:mc="http://schemas.openxmlformats.org/markup-compatibility/2006">
                <mc:Choice xmlns:v="urn:schemas-microsoft-com:vml" Requires="v">
                  <p:oleObj spid="_x0000_s3550" name="" r:id="rId3" imgW="322580" imgH="309880" progId="">
                    <p:embed/>
                  </p:oleObj>
                </mc:Choice>
                <mc:Fallback>
                  <p:oleObj name="" r:id="rId3" imgW="322580" imgH="309880" progId="">
                    <p:embed/>
                    <p:pic>
                      <p:nvPicPr>
                        <p:cNvPr id="0" name="图片 3549"/>
                        <p:cNvPicPr/>
                        <p:nvPr/>
                      </p:nvPicPr>
                      <p:blipFill>
                        <a:blip r:embed="rId4"/>
                        <a:stretch>
                          <a:fillRect/>
                        </a:stretch>
                      </p:blipFill>
                      <p:spPr>
                        <a:xfrm>
                          <a:off x="470" y="930"/>
                          <a:ext cx="340" cy="328"/>
                        </a:xfrm>
                        <a:prstGeom prst="rect">
                          <a:avLst/>
                        </a:prstGeom>
                        <a:noFill/>
                        <a:ln w="38100">
                          <a:noFill/>
                          <a:miter/>
                        </a:ln>
                      </p:spPr>
                    </p:pic>
                  </p:oleObj>
                </mc:Fallback>
              </mc:AlternateContent>
            </a:graphicData>
          </a:graphic>
        </p:graphicFrame>
        <p:graphicFrame>
          <p:nvGraphicFramePr>
            <p:cNvPr id="91189" name="对象 104475"/>
            <p:cNvGraphicFramePr>
              <a:graphicFrameLocks noChangeAspect="1"/>
            </p:cNvGraphicFramePr>
            <p:nvPr/>
          </p:nvGraphicFramePr>
          <p:xfrm>
            <a:off x="1643" y="601"/>
            <a:ext cx="356" cy="328"/>
          </p:xfrm>
          <a:graphic>
            <a:graphicData uri="http://schemas.openxmlformats.org/presentationml/2006/ole">
              <mc:AlternateContent xmlns:mc="http://schemas.openxmlformats.org/markup-compatibility/2006">
                <mc:Choice xmlns:v="urn:schemas-microsoft-com:vml" Requires="v">
                  <p:oleObj spid="_x0000_s3551" name="" r:id="rId5" imgW="335915" imgH="309880" progId="">
                    <p:embed/>
                  </p:oleObj>
                </mc:Choice>
                <mc:Fallback>
                  <p:oleObj name="" r:id="rId5" imgW="335915" imgH="309880" progId="">
                    <p:embed/>
                    <p:pic>
                      <p:nvPicPr>
                        <p:cNvPr id="0" name="图片 3550"/>
                        <p:cNvPicPr/>
                        <p:nvPr/>
                      </p:nvPicPr>
                      <p:blipFill>
                        <a:blip r:embed="rId6"/>
                        <a:stretch>
                          <a:fillRect/>
                        </a:stretch>
                      </p:blipFill>
                      <p:spPr>
                        <a:xfrm>
                          <a:off x="1643" y="601"/>
                          <a:ext cx="356" cy="328"/>
                        </a:xfrm>
                        <a:prstGeom prst="rect">
                          <a:avLst/>
                        </a:prstGeom>
                        <a:noFill/>
                        <a:ln w="38100">
                          <a:noFill/>
                          <a:miter/>
                        </a:ln>
                      </p:spPr>
                    </p:pic>
                  </p:oleObj>
                </mc:Fallback>
              </mc:AlternateContent>
            </a:graphicData>
          </a:graphic>
        </p:graphicFrame>
        <p:graphicFrame>
          <p:nvGraphicFramePr>
            <p:cNvPr id="91190" name="对象 104476"/>
            <p:cNvGraphicFramePr>
              <a:graphicFrameLocks noChangeAspect="1"/>
            </p:cNvGraphicFramePr>
            <p:nvPr/>
          </p:nvGraphicFramePr>
          <p:xfrm>
            <a:off x="884" y="122"/>
            <a:ext cx="259" cy="327"/>
          </p:xfrm>
          <a:graphic>
            <a:graphicData uri="http://schemas.openxmlformats.org/presentationml/2006/ole">
              <mc:AlternateContent xmlns:mc="http://schemas.openxmlformats.org/markup-compatibility/2006">
                <mc:Choice xmlns:v="urn:schemas-microsoft-com:vml" Requires="v">
                  <p:oleObj spid="_x0000_s3552" name="" r:id="rId7" imgW="245745" imgH="309880" progId="">
                    <p:embed/>
                  </p:oleObj>
                </mc:Choice>
                <mc:Fallback>
                  <p:oleObj name="" r:id="rId7" imgW="245745" imgH="309880" progId="">
                    <p:embed/>
                    <p:pic>
                      <p:nvPicPr>
                        <p:cNvPr id="0" name="图片 3551"/>
                        <p:cNvPicPr/>
                        <p:nvPr/>
                      </p:nvPicPr>
                      <p:blipFill>
                        <a:blip r:embed="rId8"/>
                        <a:stretch>
                          <a:fillRect/>
                        </a:stretch>
                      </p:blipFill>
                      <p:spPr>
                        <a:xfrm>
                          <a:off x="884" y="122"/>
                          <a:ext cx="259" cy="327"/>
                        </a:xfrm>
                        <a:prstGeom prst="rect">
                          <a:avLst/>
                        </a:prstGeom>
                        <a:noFill/>
                        <a:ln w="38100">
                          <a:noFill/>
                          <a:miter/>
                        </a:ln>
                      </p:spPr>
                    </p:pic>
                  </p:oleObj>
                </mc:Fallback>
              </mc:AlternateContent>
            </a:graphicData>
          </a:graphic>
        </p:graphicFrame>
      </p:grpSp>
      <p:grpSp>
        <p:nvGrpSpPr>
          <p:cNvPr id="3" name="组合 104477"/>
          <p:cNvGrpSpPr/>
          <p:nvPr/>
        </p:nvGrpSpPr>
        <p:grpSpPr>
          <a:xfrm>
            <a:off x="4957763" y="3773488"/>
            <a:ext cx="2579687" cy="2168525"/>
            <a:chOff x="0" y="0"/>
            <a:chExt cx="1179" cy="991"/>
          </a:xfrm>
        </p:grpSpPr>
        <p:sp>
          <p:nvSpPr>
            <p:cNvPr id="91147" name="直接连接符 104478"/>
            <p:cNvSpPr/>
            <p:nvPr/>
          </p:nvSpPr>
          <p:spPr>
            <a:xfrm>
              <a:off x="0" y="193"/>
              <a:ext cx="871" cy="0"/>
            </a:xfrm>
            <a:prstGeom prst="line">
              <a:avLst/>
            </a:prstGeom>
            <a:ln w="20638" cap="rnd" cmpd="sng">
              <a:solidFill>
                <a:srgbClr val="000000"/>
              </a:solidFill>
              <a:prstDash val="solid"/>
              <a:headEnd type="none" w="med" len="med"/>
              <a:tailEnd type="none" w="med" len="med"/>
            </a:ln>
          </p:spPr>
        </p:sp>
        <p:sp>
          <p:nvSpPr>
            <p:cNvPr id="91148" name="未知"/>
            <p:cNvSpPr/>
            <p:nvPr/>
          </p:nvSpPr>
          <p:spPr>
            <a:xfrm>
              <a:off x="863" y="156"/>
              <a:ext cx="112" cy="75"/>
            </a:xfrm>
            <a:custGeom>
              <a:avLst/>
              <a:gdLst>
                <a:gd name="txL" fmla="*/ 0 w 112"/>
                <a:gd name="txT" fmla="*/ 0 h 75"/>
                <a:gd name="txR" fmla="*/ 112 w 112"/>
                <a:gd name="txB" fmla="*/ 75 h 75"/>
              </a:gdLst>
              <a:ahLst/>
              <a:cxnLst>
                <a:cxn ang="0">
                  <a:pos x="0" y="0"/>
                </a:cxn>
                <a:cxn ang="0">
                  <a:pos x="112" y="37"/>
                </a:cxn>
                <a:cxn ang="0">
                  <a:pos x="0" y="75"/>
                </a:cxn>
                <a:cxn ang="0">
                  <a:pos x="0" y="0"/>
                </a:cxn>
              </a:cxnLst>
              <a:rect l="txL" t="txT" r="txR" b="txB"/>
              <a:pathLst>
                <a:path w="112" h="75">
                  <a:moveTo>
                    <a:pt x="0" y="0"/>
                  </a:moveTo>
                  <a:lnTo>
                    <a:pt x="112" y="37"/>
                  </a:lnTo>
                  <a:lnTo>
                    <a:pt x="0" y="75"/>
                  </a:lnTo>
                  <a:lnTo>
                    <a:pt x="0" y="0"/>
                  </a:lnTo>
                  <a:close/>
                </a:path>
              </a:pathLst>
            </a:custGeom>
            <a:solidFill>
              <a:srgbClr val="000000">
                <a:alpha val="100000"/>
              </a:srgbClr>
            </a:solidFill>
            <a:ln w="9525">
              <a:noFill/>
            </a:ln>
          </p:spPr>
          <p:txBody>
            <a:bodyPr/>
            <a:p>
              <a:endParaRPr lang="zh-CN" altLang="en-US"/>
            </a:p>
          </p:txBody>
        </p:sp>
        <p:sp>
          <p:nvSpPr>
            <p:cNvPr id="91149" name="直接连接符 104480"/>
            <p:cNvSpPr/>
            <p:nvPr/>
          </p:nvSpPr>
          <p:spPr>
            <a:xfrm flipH="1" flipV="1">
              <a:off x="0" y="193"/>
              <a:ext cx="697" cy="525"/>
            </a:xfrm>
            <a:prstGeom prst="line">
              <a:avLst/>
            </a:prstGeom>
            <a:ln w="20638" cap="rnd" cmpd="sng">
              <a:solidFill>
                <a:srgbClr val="000000"/>
              </a:solidFill>
              <a:prstDash val="solid"/>
              <a:headEnd type="none" w="med" len="med"/>
              <a:tailEnd type="none" w="med" len="med"/>
            </a:ln>
          </p:spPr>
        </p:sp>
        <p:sp>
          <p:nvSpPr>
            <p:cNvPr id="91150" name="未知"/>
            <p:cNvSpPr/>
            <p:nvPr/>
          </p:nvSpPr>
          <p:spPr>
            <a:xfrm>
              <a:off x="667" y="683"/>
              <a:ext cx="113" cy="98"/>
            </a:xfrm>
            <a:custGeom>
              <a:avLst/>
              <a:gdLst>
                <a:gd name="txL" fmla="*/ 0 w 113"/>
                <a:gd name="txT" fmla="*/ 0 h 98"/>
                <a:gd name="txR" fmla="*/ 113 w 113"/>
                <a:gd name="txB" fmla="*/ 98 h 98"/>
              </a:gdLst>
              <a:ahLst/>
              <a:cxnLst>
                <a:cxn ang="0">
                  <a:pos x="45" y="0"/>
                </a:cxn>
                <a:cxn ang="0">
                  <a:pos x="113" y="98"/>
                </a:cxn>
                <a:cxn ang="0">
                  <a:pos x="0" y="60"/>
                </a:cxn>
                <a:cxn ang="0">
                  <a:pos x="45" y="0"/>
                </a:cxn>
              </a:cxnLst>
              <a:rect l="txL" t="txT" r="txR" b="txB"/>
              <a:pathLst>
                <a:path w="113" h="98">
                  <a:moveTo>
                    <a:pt x="45" y="0"/>
                  </a:moveTo>
                  <a:lnTo>
                    <a:pt x="113" y="98"/>
                  </a:lnTo>
                  <a:lnTo>
                    <a:pt x="0" y="60"/>
                  </a:lnTo>
                  <a:lnTo>
                    <a:pt x="45" y="0"/>
                  </a:lnTo>
                  <a:close/>
                </a:path>
              </a:pathLst>
            </a:custGeom>
            <a:solidFill>
              <a:srgbClr val="000000">
                <a:alpha val="100000"/>
              </a:srgbClr>
            </a:solidFill>
            <a:ln w="9525">
              <a:noFill/>
            </a:ln>
          </p:spPr>
          <p:txBody>
            <a:bodyPr/>
            <a:p>
              <a:endParaRPr lang="zh-CN" altLang="en-US"/>
            </a:p>
          </p:txBody>
        </p:sp>
        <p:sp>
          <p:nvSpPr>
            <p:cNvPr id="91151" name="未知"/>
            <p:cNvSpPr/>
            <p:nvPr/>
          </p:nvSpPr>
          <p:spPr>
            <a:xfrm>
              <a:off x="160" y="193"/>
              <a:ext cx="92" cy="121"/>
            </a:xfrm>
            <a:custGeom>
              <a:avLst/>
              <a:gdLst>
                <a:gd name="txL" fmla="*/ 0 w 92"/>
                <a:gd name="txT" fmla="*/ 0 h 121"/>
                <a:gd name="txR" fmla="*/ 92 w 92"/>
                <a:gd name="txB" fmla="*/ 121 h 121"/>
              </a:gdLst>
              <a:ahLst/>
              <a:cxnLst>
                <a:cxn ang="0">
                  <a:pos x="92" y="0"/>
                </a:cxn>
                <a:cxn ang="0">
                  <a:pos x="0" y="121"/>
                </a:cxn>
              </a:cxnLst>
              <a:rect l="txL" t="txT" r="txR" b="txB"/>
              <a:pathLst>
                <a:path w="92" h="121">
                  <a:moveTo>
                    <a:pt x="92" y="0"/>
                  </a:moveTo>
                  <a:cubicBezTo>
                    <a:pt x="90" y="65"/>
                    <a:pt x="50" y="117"/>
                    <a:pt x="0" y="121"/>
                  </a:cubicBezTo>
                </a:path>
              </a:pathLst>
            </a:custGeom>
            <a:noFill/>
            <a:ln w="19050" cap="rnd" cmpd="sng">
              <a:solidFill>
                <a:srgbClr val="000000">
                  <a:alpha val="100000"/>
                </a:srgbClr>
              </a:solidFill>
              <a:prstDash val="solid"/>
              <a:round/>
              <a:headEnd type="none" w="med" len="med"/>
              <a:tailEnd type="none" w="med" len="med"/>
            </a:ln>
          </p:spPr>
          <p:txBody>
            <a:bodyPr/>
            <a:p>
              <a:endParaRPr lang="zh-CN" altLang="en-US"/>
            </a:p>
          </p:txBody>
        </p:sp>
        <p:grpSp>
          <p:nvGrpSpPr>
            <p:cNvPr id="91152" name="组合 104483"/>
            <p:cNvGrpSpPr/>
            <p:nvPr/>
          </p:nvGrpSpPr>
          <p:grpSpPr>
            <a:xfrm>
              <a:off x="784" y="738"/>
              <a:ext cx="141" cy="253"/>
              <a:chOff x="0" y="0"/>
              <a:chExt cx="141" cy="253"/>
            </a:xfrm>
          </p:grpSpPr>
          <p:sp>
            <p:nvSpPr>
              <p:cNvPr id="91161" name="矩形 104484"/>
              <p:cNvSpPr/>
              <p:nvPr/>
            </p:nvSpPr>
            <p:spPr>
              <a:xfrm>
                <a:off x="64" y="135"/>
                <a:ext cx="77" cy="118"/>
              </a:xfrm>
              <a:prstGeom prst="rect">
                <a:avLst/>
              </a:prstGeom>
              <a:noFill/>
              <a:ln w="9525">
                <a:noFill/>
              </a:ln>
            </p:spPr>
            <p:txBody>
              <a:bodyPr wrap="none" lIns="0" tIns="0" rIns="0" bIns="0">
                <a:spAutoFit/>
              </a:bodyPr>
              <a:p>
                <a:pPr>
                  <a:spcBef>
                    <a:spcPct val="50000"/>
                  </a:spcBef>
                </a:pPr>
                <a:r>
                  <a:rPr lang="en-US" altLang="zh-CN" sz="1700" b="0" i="1" dirty="0">
                    <a:solidFill>
                      <a:srgbClr val="000000"/>
                    </a:solidFill>
                    <a:latin typeface="Times New Roman" panose="02020603050405020304" pitchFamily="18" charset="0"/>
                  </a:rPr>
                  <a:t>m</a:t>
                </a:r>
                <a:endParaRPr lang="en-US" altLang="zh-CN" sz="3200" b="0" dirty="0">
                  <a:latin typeface="Times New Roman" panose="02020603050405020304" pitchFamily="18" charset="0"/>
                </a:endParaRPr>
              </a:p>
            </p:txBody>
          </p:sp>
          <p:sp>
            <p:nvSpPr>
              <p:cNvPr id="91162" name="矩形 104485"/>
              <p:cNvSpPr/>
              <p:nvPr/>
            </p:nvSpPr>
            <p:spPr>
              <a:xfrm>
                <a:off x="0" y="32"/>
                <a:ext cx="65" cy="202"/>
              </a:xfrm>
              <a:prstGeom prst="rect">
                <a:avLst/>
              </a:prstGeom>
              <a:noFill/>
              <a:ln w="9525">
                <a:noFill/>
              </a:ln>
            </p:spPr>
            <p:txBody>
              <a:bodyPr wrap="none" lIns="0" tIns="0" rIns="0" bIns="0">
                <a:spAutoFit/>
              </a:bodyPr>
              <a:p>
                <a:pPr>
                  <a:spcBef>
                    <a:spcPct val="50000"/>
                  </a:spcBef>
                </a:pPr>
                <a:r>
                  <a:rPr lang="en-US" altLang="zh-CN" sz="2900" b="0" i="1" dirty="0">
                    <a:solidFill>
                      <a:srgbClr val="000000"/>
                    </a:solidFill>
                    <a:latin typeface="Times New Roman" panose="02020603050405020304" pitchFamily="18" charset="0"/>
                  </a:rPr>
                  <a:t>I</a:t>
                </a:r>
                <a:endParaRPr lang="en-US" altLang="zh-CN" sz="3200" b="0" dirty="0">
                  <a:latin typeface="Times New Roman" panose="02020603050405020304" pitchFamily="18" charset="0"/>
                </a:endParaRPr>
              </a:p>
            </p:txBody>
          </p:sp>
          <p:sp>
            <p:nvSpPr>
              <p:cNvPr id="91163" name="矩形 104486"/>
              <p:cNvSpPr/>
              <p:nvPr/>
            </p:nvSpPr>
            <p:spPr>
              <a:xfrm>
                <a:off x="18" y="0"/>
                <a:ext cx="56" cy="202"/>
              </a:xfrm>
              <a:prstGeom prst="rect">
                <a:avLst/>
              </a:prstGeom>
              <a:noFill/>
              <a:ln w="9525">
                <a:noFill/>
              </a:ln>
            </p:spPr>
            <p:txBody>
              <a:bodyPr wrap="none" lIns="0" tIns="0" rIns="0" bIns="0">
                <a:spAutoFit/>
              </a:bodyPr>
              <a:p>
                <a:pPr>
                  <a:spcBef>
                    <a:spcPct val="50000"/>
                  </a:spcBef>
                </a:pPr>
                <a:r>
                  <a:rPr lang="en-US" altLang="zh-CN" sz="2900" b="0" dirty="0">
                    <a:solidFill>
                      <a:srgbClr val="000000"/>
                    </a:solidFill>
                    <a:latin typeface="MT Extra" panose="05050102010205020202" pitchFamily="18" charset="2"/>
                  </a:rPr>
                  <a:t>&amp;</a:t>
                </a:r>
                <a:endParaRPr lang="en-US" altLang="zh-CN" sz="3200" b="0" dirty="0">
                  <a:latin typeface="Times New Roman" panose="02020603050405020304" pitchFamily="18" charset="0"/>
                </a:endParaRPr>
              </a:p>
            </p:txBody>
          </p:sp>
        </p:grpSp>
        <p:grpSp>
          <p:nvGrpSpPr>
            <p:cNvPr id="91153" name="组合 104487"/>
            <p:cNvGrpSpPr/>
            <p:nvPr/>
          </p:nvGrpSpPr>
          <p:grpSpPr>
            <a:xfrm>
              <a:off x="972" y="0"/>
              <a:ext cx="207" cy="254"/>
              <a:chOff x="0" y="0"/>
              <a:chExt cx="207" cy="254"/>
            </a:xfrm>
          </p:grpSpPr>
          <p:sp>
            <p:nvSpPr>
              <p:cNvPr id="91158" name="矩形 104488"/>
              <p:cNvSpPr/>
              <p:nvPr/>
            </p:nvSpPr>
            <p:spPr>
              <a:xfrm>
                <a:off x="130" y="135"/>
                <a:ext cx="77" cy="119"/>
              </a:xfrm>
              <a:prstGeom prst="rect">
                <a:avLst/>
              </a:prstGeom>
              <a:noFill/>
              <a:ln w="9525">
                <a:noFill/>
              </a:ln>
            </p:spPr>
            <p:txBody>
              <a:bodyPr wrap="none" lIns="0" tIns="0" rIns="0" bIns="0">
                <a:spAutoFit/>
              </a:bodyPr>
              <a:p>
                <a:pPr>
                  <a:spcBef>
                    <a:spcPct val="50000"/>
                  </a:spcBef>
                </a:pPr>
                <a:r>
                  <a:rPr lang="en-US" altLang="zh-CN" sz="1700" b="0" i="1" dirty="0">
                    <a:solidFill>
                      <a:srgbClr val="000000"/>
                    </a:solidFill>
                    <a:latin typeface="Times New Roman" panose="02020603050405020304" pitchFamily="18" charset="0"/>
                  </a:rPr>
                  <a:t>m</a:t>
                </a:r>
                <a:endParaRPr lang="en-US" altLang="zh-CN" sz="3200" b="0" dirty="0">
                  <a:latin typeface="Times New Roman" panose="02020603050405020304" pitchFamily="18" charset="0"/>
                </a:endParaRPr>
              </a:p>
            </p:txBody>
          </p:sp>
          <p:sp>
            <p:nvSpPr>
              <p:cNvPr id="91159" name="矩形 104489"/>
              <p:cNvSpPr/>
              <p:nvPr/>
            </p:nvSpPr>
            <p:spPr>
              <a:xfrm>
                <a:off x="0" y="33"/>
                <a:ext cx="121" cy="202"/>
              </a:xfrm>
              <a:prstGeom prst="rect">
                <a:avLst/>
              </a:prstGeom>
              <a:noFill/>
              <a:ln w="9525">
                <a:noFill/>
              </a:ln>
            </p:spPr>
            <p:txBody>
              <a:bodyPr wrap="none" lIns="0" tIns="0" rIns="0" bIns="0">
                <a:spAutoFit/>
              </a:bodyPr>
              <a:p>
                <a:pPr>
                  <a:spcBef>
                    <a:spcPct val="50000"/>
                  </a:spcBef>
                </a:pPr>
                <a:r>
                  <a:rPr lang="en-US" altLang="zh-CN" sz="2900" b="0" i="1" dirty="0">
                    <a:solidFill>
                      <a:srgbClr val="000000"/>
                    </a:solidFill>
                    <a:latin typeface="Times New Roman" panose="02020603050405020304" pitchFamily="18" charset="0"/>
                  </a:rPr>
                  <a:t>U</a:t>
                </a:r>
                <a:endParaRPr lang="en-US" altLang="zh-CN" sz="3200" b="0" dirty="0">
                  <a:latin typeface="Times New Roman" panose="02020603050405020304" pitchFamily="18" charset="0"/>
                </a:endParaRPr>
              </a:p>
            </p:txBody>
          </p:sp>
          <p:sp>
            <p:nvSpPr>
              <p:cNvPr id="91160" name="矩形 104490"/>
              <p:cNvSpPr/>
              <p:nvPr/>
            </p:nvSpPr>
            <p:spPr>
              <a:xfrm>
                <a:off x="60" y="0"/>
                <a:ext cx="56" cy="202"/>
              </a:xfrm>
              <a:prstGeom prst="rect">
                <a:avLst/>
              </a:prstGeom>
              <a:noFill/>
              <a:ln w="9525">
                <a:noFill/>
              </a:ln>
            </p:spPr>
            <p:txBody>
              <a:bodyPr wrap="none" lIns="0" tIns="0" rIns="0" bIns="0">
                <a:spAutoFit/>
              </a:bodyPr>
              <a:p>
                <a:pPr>
                  <a:spcBef>
                    <a:spcPct val="50000"/>
                  </a:spcBef>
                </a:pPr>
                <a:r>
                  <a:rPr lang="en-US" altLang="zh-CN" sz="2900" b="0" dirty="0">
                    <a:solidFill>
                      <a:srgbClr val="000000"/>
                    </a:solidFill>
                    <a:latin typeface="MT Extra" panose="05050102010205020202" pitchFamily="18" charset="2"/>
                  </a:rPr>
                  <a:t>&amp;</a:t>
                </a:r>
                <a:endParaRPr lang="en-US" altLang="zh-CN" sz="3200" b="0" dirty="0">
                  <a:latin typeface="Times New Roman" panose="02020603050405020304" pitchFamily="18" charset="0"/>
                </a:endParaRPr>
              </a:p>
            </p:txBody>
          </p:sp>
        </p:grpSp>
        <p:grpSp>
          <p:nvGrpSpPr>
            <p:cNvPr id="91154" name="组合 104491"/>
            <p:cNvGrpSpPr/>
            <p:nvPr/>
          </p:nvGrpSpPr>
          <p:grpSpPr>
            <a:xfrm>
              <a:off x="252" y="183"/>
              <a:ext cx="325" cy="214"/>
              <a:chOff x="0" y="0"/>
              <a:chExt cx="325" cy="214"/>
            </a:xfrm>
          </p:grpSpPr>
          <p:sp>
            <p:nvSpPr>
              <p:cNvPr id="91155" name="矩形 104492"/>
              <p:cNvSpPr/>
              <p:nvPr/>
            </p:nvSpPr>
            <p:spPr>
              <a:xfrm>
                <a:off x="288" y="13"/>
                <a:ext cx="37" cy="111"/>
              </a:xfrm>
              <a:prstGeom prst="rect">
                <a:avLst/>
              </a:prstGeom>
              <a:noFill/>
              <a:ln w="9525">
                <a:noFill/>
              </a:ln>
            </p:spPr>
            <p:txBody>
              <a:bodyPr wrap="none" lIns="0" tIns="0" rIns="0" bIns="0">
                <a:spAutoFit/>
              </a:bodyPr>
              <a:p>
                <a:pPr>
                  <a:spcBef>
                    <a:spcPct val="50000"/>
                  </a:spcBef>
                </a:pPr>
                <a:r>
                  <a:rPr lang="en-US" altLang="zh-CN" sz="1600" b="0" dirty="0">
                    <a:solidFill>
                      <a:srgbClr val="000000"/>
                    </a:solidFill>
                    <a:latin typeface="MT Extra" panose="05050102010205020202" pitchFamily="18" charset="2"/>
                  </a:rPr>
                  <a:t>o</a:t>
                </a:r>
                <a:endParaRPr lang="en-US" altLang="zh-CN" sz="3200" b="0" dirty="0">
                  <a:latin typeface="Times New Roman" panose="02020603050405020304" pitchFamily="18" charset="0"/>
                </a:endParaRPr>
              </a:p>
            </p:txBody>
          </p:sp>
          <p:sp>
            <p:nvSpPr>
              <p:cNvPr id="91156" name="矩形 104493"/>
              <p:cNvSpPr/>
              <p:nvPr/>
            </p:nvSpPr>
            <p:spPr>
              <a:xfrm>
                <a:off x="120" y="19"/>
                <a:ext cx="163" cy="195"/>
              </a:xfrm>
              <a:prstGeom prst="rect">
                <a:avLst/>
              </a:prstGeom>
              <a:noFill/>
              <a:ln w="9525">
                <a:noFill/>
              </a:ln>
            </p:spPr>
            <p:txBody>
              <a:bodyPr wrap="none" lIns="0" tIns="0" rIns="0" bIns="0">
                <a:spAutoFit/>
              </a:bodyPr>
              <a:p>
                <a:pPr>
                  <a:spcBef>
                    <a:spcPct val="50000"/>
                  </a:spcBef>
                </a:pPr>
                <a:r>
                  <a:rPr lang="en-US" altLang="zh-CN" sz="2400" b="0" dirty="0">
                    <a:solidFill>
                      <a:srgbClr val="000000"/>
                    </a:solidFill>
                    <a:latin typeface="Times New Roman" panose="02020603050405020304" pitchFamily="18" charset="0"/>
                  </a:rPr>
                  <a:t>45</a:t>
                </a:r>
                <a:endParaRPr lang="en-US" altLang="zh-CN" sz="3200" b="0" dirty="0">
                  <a:latin typeface="Times New Roman" panose="02020603050405020304" pitchFamily="18" charset="0"/>
                </a:endParaRPr>
              </a:p>
            </p:txBody>
          </p:sp>
          <p:sp>
            <p:nvSpPr>
              <p:cNvPr id="91157" name="矩形 104494"/>
              <p:cNvSpPr/>
              <p:nvPr/>
            </p:nvSpPr>
            <p:spPr>
              <a:xfrm>
                <a:off x="0" y="0"/>
                <a:ext cx="89" cy="195"/>
              </a:xfrm>
              <a:prstGeom prst="rect">
                <a:avLst/>
              </a:prstGeom>
              <a:noFill/>
              <a:ln w="9525">
                <a:noFill/>
              </a:ln>
            </p:spPr>
            <p:txBody>
              <a:bodyPr wrap="none" lIns="0" tIns="0" rIns="0" bIns="0">
                <a:spAutoFit/>
              </a:bodyPr>
              <a:p>
                <a:pPr>
                  <a:spcBef>
                    <a:spcPct val="50000"/>
                  </a:spcBef>
                </a:pPr>
                <a:r>
                  <a:rPr lang="en-US" altLang="zh-CN" sz="2400" b="0" dirty="0">
                    <a:solidFill>
                      <a:srgbClr val="000000"/>
                    </a:solidFill>
                    <a:latin typeface="Symbol" panose="05050102010706020507" pitchFamily="18" charset="2"/>
                  </a:rPr>
                  <a:t>-</a:t>
                </a:r>
                <a:endParaRPr lang="en-US" altLang="zh-CN" sz="3200" b="0" dirty="0">
                  <a:latin typeface="Times New Roman" panose="02020603050405020304" pitchFamily="18" charset="0"/>
                </a:endParaRPr>
              </a:p>
            </p:txBody>
          </p:sp>
        </p:grpSp>
      </p:grpSp>
      <p:pic>
        <p:nvPicPr>
          <p:cNvPr id="91140" name="图片 104495"/>
          <p:cNvPicPr>
            <a:picLocks noChangeAspect="1"/>
          </p:cNvPicPr>
          <p:nvPr/>
        </p:nvPicPr>
        <p:blipFill>
          <a:blip r:embed="rId9">
            <a:clrChange>
              <a:clrFrom>
                <a:srgbClr val="FFFFFF"/>
              </a:clrFrom>
              <a:clrTo>
                <a:srgbClr val="FFFFFF">
                  <a:alpha val="0"/>
                </a:srgbClr>
              </a:clrTo>
            </a:clrChange>
            <a:lum bright="-72000" contrast="42000"/>
          </a:blip>
          <a:stretch>
            <a:fillRect/>
          </a:stretch>
        </p:blipFill>
        <p:spPr>
          <a:xfrm>
            <a:off x="922338" y="3290888"/>
            <a:ext cx="3240087" cy="911225"/>
          </a:xfrm>
          <a:prstGeom prst="rect">
            <a:avLst/>
          </a:prstGeom>
          <a:noFill/>
          <a:ln w="9525">
            <a:noFill/>
          </a:ln>
        </p:spPr>
      </p:pic>
      <p:sp>
        <p:nvSpPr>
          <p:cNvPr id="91141" name="矩形 104496"/>
          <p:cNvSpPr/>
          <p:nvPr/>
        </p:nvSpPr>
        <p:spPr>
          <a:xfrm>
            <a:off x="0" y="3230563"/>
            <a:ext cx="9144000" cy="0"/>
          </a:xfrm>
          <a:prstGeom prst="rect">
            <a:avLst/>
          </a:prstGeom>
          <a:noFill/>
          <a:ln w="9525">
            <a:noFill/>
          </a:ln>
        </p:spPr>
        <p:txBody>
          <a:bodyPr/>
          <a:p>
            <a:endParaRPr lang="zh-CN" altLang="en-US" sz="2400" b="0" dirty="0">
              <a:latin typeface="Arial" panose="020B0604020202020204" pitchFamily="34" charset="0"/>
            </a:endParaRPr>
          </a:p>
        </p:txBody>
      </p:sp>
      <p:sp>
        <p:nvSpPr>
          <p:cNvPr id="91142" name="矩形 104497"/>
          <p:cNvSpPr/>
          <p:nvPr/>
        </p:nvSpPr>
        <p:spPr>
          <a:xfrm>
            <a:off x="0" y="3230563"/>
            <a:ext cx="9144000" cy="0"/>
          </a:xfrm>
          <a:prstGeom prst="rect">
            <a:avLst/>
          </a:prstGeom>
          <a:noFill/>
          <a:ln w="9525">
            <a:noFill/>
          </a:ln>
        </p:spPr>
        <p:txBody>
          <a:bodyPr/>
          <a:p>
            <a:endParaRPr lang="zh-CN" altLang="en-US" sz="2400" b="0" dirty="0">
              <a:latin typeface="Arial" panose="020B0604020202020204" pitchFamily="34" charset="0"/>
            </a:endParaRPr>
          </a:p>
        </p:txBody>
      </p:sp>
      <p:grpSp>
        <p:nvGrpSpPr>
          <p:cNvPr id="91143" name="组合 104498"/>
          <p:cNvGrpSpPr>
            <a:grpSpLocks noChangeAspect="1"/>
          </p:cNvGrpSpPr>
          <p:nvPr/>
        </p:nvGrpSpPr>
        <p:grpSpPr>
          <a:xfrm>
            <a:off x="1446213" y="4291013"/>
            <a:ext cx="3175000" cy="708025"/>
            <a:chOff x="0" y="0"/>
            <a:chExt cx="2000" cy="446"/>
          </a:xfrm>
        </p:grpSpPr>
        <p:graphicFrame>
          <p:nvGraphicFramePr>
            <p:cNvPr id="91145" name="对象 104499"/>
            <p:cNvGraphicFramePr>
              <a:graphicFrameLocks noChangeAspect="1"/>
            </p:cNvGraphicFramePr>
            <p:nvPr/>
          </p:nvGraphicFramePr>
          <p:xfrm>
            <a:off x="0" y="24"/>
            <a:ext cx="1801" cy="422"/>
          </p:xfrm>
          <a:graphic>
            <a:graphicData uri="http://schemas.openxmlformats.org/presentationml/2006/ole">
              <mc:AlternateContent xmlns:mc="http://schemas.openxmlformats.org/markup-compatibility/2006">
                <mc:Choice xmlns:v="urn:schemas-microsoft-com:vml" Requires="v">
                  <p:oleObj spid="_x0000_s3554" name="" r:id="rId10" imgW="980440" imgH="280035" progId="">
                    <p:embed/>
                  </p:oleObj>
                </mc:Choice>
                <mc:Fallback>
                  <p:oleObj name="" r:id="rId10" imgW="980440" imgH="280035" progId="">
                    <p:embed/>
                    <p:pic>
                      <p:nvPicPr>
                        <p:cNvPr id="0" name="图片 3553"/>
                        <p:cNvPicPr/>
                        <p:nvPr/>
                      </p:nvPicPr>
                      <p:blipFill>
                        <a:blip r:embed="rId11"/>
                        <a:stretch>
                          <a:fillRect/>
                        </a:stretch>
                      </p:blipFill>
                      <p:spPr>
                        <a:xfrm>
                          <a:off x="0" y="24"/>
                          <a:ext cx="1801" cy="422"/>
                        </a:xfrm>
                        <a:prstGeom prst="rect">
                          <a:avLst/>
                        </a:prstGeom>
                        <a:noFill/>
                        <a:ln w="38100">
                          <a:noFill/>
                          <a:miter/>
                        </a:ln>
                      </p:spPr>
                    </p:pic>
                  </p:oleObj>
                </mc:Fallback>
              </mc:AlternateContent>
            </a:graphicData>
          </a:graphic>
        </p:graphicFrame>
        <p:graphicFrame>
          <p:nvGraphicFramePr>
            <p:cNvPr id="91146" name="对象 104500"/>
            <p:cNvGraphicFramePr>
              <a:graphicFrameLocks noChangeAspect="1"/>
            </p:cNvGraphicFramePr>
            <p:nvPr/>
          </p:nvGraphicFramePr>
          <p:xfrm>
            <a:off x="1062" y="0"/>
            <a:ext cx="938" cy="446"/>
          </p:xfrm>
          <a:graphic>
            <a:graphicData uri="http://schemas.openxmlformats.org/presentationml/2006/ole">
              <mc:AlternateContent xmlns:mc="http://schemas.openxmlformats.org/markup-compatibility/2006">
                <mc:Choice xmlns:v="urn:schemas-microsoft-com:vml" Requires="v">
                  <p:oleObj spid="_x0000_s3556" name="" r:id="rId12" imgW="431800" imgH="172720" progId="Visio.Drawing.11">
                    <p:embed/>
                  </p:oleObj>
                </mc:Choice>
                <mc:Fallback>
                  <p:oleObj name="" r:id="rId12" imgW="431800" imgH="172720" progId="Visio.Drawing.11">
                    <p:embed/>
                    <p:pic>
                      <p:nvPicPr>
                        <p:cNvPr id="0" name="图片 3555"/>
                        <p:cNvPicPr/>
                        <p:nvPr/>
                      </p:nvPicPr>
                      <p:blipFill>
                        <a:blip r:embed="rId13"/>
                        <a:stretch>
                          <a:fillRect/>
                        </a:stretch>
                      </p:blipFill>
                      <p:spPr>
                        <a:xfrm>
                          <a:off x="1062" y="0"/>
                          <a:ext cx="938" cy="446"/>
                        </a:xfrm>
                        <a:prstGeom prst="rect">
                          <a:avLst/>
                        </a:prstGeom>
                        <a:noFill/>
                        <a:ln w="38100">
                          <a:noFill/>
                          <a:miter/>
                        </a:ln>
                      </p:spPr>
                    </p:pic>
                  </p:oleObj>
                </mc:Fallback>
              </mc:AlternateContent>
            </a:graphicData>
          </a:graphic>
        </p:graphicFrame>
      </p:grpSp>
      <p:sp>
        <p:nvSpPr>
          <p:cNvPr id="91144"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spcBef>
                <a:spcPct val="50000"/>
              </a:spcBef>
            </a:pPr>
            <a:fld id="{9A0DB2DC-4C9A-4742-B13C-FB6460FD3503}" type="slidenum">
              <a:rPr lang="en-US" altLang="en-US" sz="1400" b="0" dirty="0"/>
            </a:fld>
            <a:endParaRPr lang="en-US" altLang="en-US"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7522" name="矩形 107521"/>
          <p:cNvSpPr/>
          <p:nvPr/>
        </p:nvSpPr>
        <p:spPr>
          <a:xfrm>
            <a:off x="93028" y="182245"/>
            <a:ext cx="459740" cy="368935"/>
          </a:xfrm>
          <a:prstGeom prst="rect">
            <a:avLst/>
          </a:prstGeom>
          <a:noFill/>
          <a:ln w="9525">
            <a:noFill/>
          </a:ln>
        </p:spPr>
        <p:txBody>
          <a:bodyPr wrap="none" lIns="0" tIns="0" rIns="0" bIns="0">
            <a:spAutoFit/>
          </a:bodyPr>
          <a:p>
            <a:pPr eaLnBrk="1" hangingPunct="1"/>
            <a:r>
              <a:rPr lang="zh-CN" altLang="en-US" sz="2400" dirty="0">
                <a:solidFill>
                  <a:srgbClr val="3333FF"/>
                </a:solidFill>
                <a:latin typeface="宋体" panose="02010600030101010101" pitchFamily="2" charset="-122"/>
              </a:rPr>
              <a:t>例</a:t>
            </a:r>
            <a:r>
              <a:rPr lang="en-US" altLang="zh-CN" sz="2400" dirty="0">
                <a:solidFill>
                  <a:srgbClr val="000000"/>
                </a:solidFill>
                <a:latin typeface="宋体" panose="02010600030101010101" pitchFamily="2" charset="-122"/>
              </a:rPr>
              <a:t>.</a:t>
            </a:r>
            <a:endParaRPr lang="en-US" altLang="zh-CN" sz="2400" dirty="0">
              <a:latin typeface="Times New Roman" panose="02020603050405020304" pitchFamily="18" charset="0"/>
            </a:endParaRPr>
          </a:p>
        </p:txBody>
      </p:sp>
      <p:graphicFrame>
        <p:nvGraphicFramePr>
          <p:cNvPr id="107523" name="对象 107522"/>
          <p:cNvGraphicFramePr>
            <a:graphicFrameLocks noChangeAspect="1"/>
          </p:cNvGraphicFramePr>
          <p:nvPr/>
        </p:nvGraphicFramePr>
        <p:xfrm>
          <a:off x="608013" y="-44450"/>
          <a:ext cx="4125912" cy="2559050"/>
        </p:xfrm>
        <a:graphic>
          <a:graphicData uri="http://schemas.openxmlformats.org/presentationml/2006/ole">
            <mc:AlternateContent xmlns:mc="http://schemas.openxmlformats.org/markup-compatibility/2006">
              <mc:Choice xmlns:v="urn:schemas-microsoft-com:vml" Requires="v">
                <p:oleObj spid="_x0000_s3468" name="" r:id="rId1" imgW="4304030" imgH="2679065" progId="Visio.Drawing.11">
                  <p:embed/>
                </p:oleObj>
              </mc:Choice>
              <mc:Fallback>
                <p:oleObj name="" r:id="rId1" imgW="4304030" imgH="2679065" progId="Visio.Drawing.11">
                  <p:embed/>
                  <p:pic>
                    <p:nvPicPr>
                      <p:cNvPr id="0" name="图片 3467"/>
                      <p:cNvPicPr/>
                      <p:nvPr/>
                    </p:nvPicPr>
                    <p:blipFill>
                      <a:blip r:embed="rId2"/>
                      <a:stretch>
                        <a:fillRect/>
                      </a:stretch>
                    </p:blipFill>
                    <p:spPr>
                      <a:xfrm>
                        <a:off x="608013" y="-44450"/>
                        <a:ext cx="4125912" cy="2559050"/>
                      </a:xfrm>
                      <a:prstGeom prst="rect">
                        <a:avLst/>
                      </a:prstGeom>
                      <a:noFill/>
                      <a:ln w="38100">
                        <a:noFill/>
                        <a:miter/>
                      </a:ln>
                    </p:spPr>
                  </p:pic>
                </p:oleObj>
              </mc:Fallback>
            </mc:AlternateContent>
          </a:graphicData>
        </a:graphic>
      </p:graphicFrame>
      <p:sp>
        <p:nvSpPr>
          <p:cNvPr id="107524" name="文本框 107523"/>
          <p:cNvSpPr txBox="1"/>
          <p:nvPr/>
        </p:nvSpPr>
        <p:spPr>
          <a:xfrm>
            <a:off x="4703763" y="-41275"/>
            <a:ext cx="4307205" cy="3230245"/>
          </a:xfrm>
          <a:prstGeom prst="rect">
            <a:avLst/>
          </a:prstGeom>
          <a:noFill/>
          <a:ln w="9525">
            <a:noFill/>
          </a:ln>
        </p:spPr>
        <p:txBody>
          <a:bodyPr wrap="none">
            <a:spAutoFit/>
          </a:bodyPr>
          <a:p>
            <a:pPr eaLnBrk="1" hangingPunct="1">
              <a:lnSpc>
                <a:spcPct val="100000"/>
              </a:lnSpc>
            </a:pPr>
            <a:r>
              <a:rPr lang="zh-CN" altLang="en-US" sz="2400" dirty="0">
                <a:latin typeface="Times New Roman" panose="02020603050405020304" pitchFamily="18" charset="0"/>
              </a:rPr>
              <a:t>图示电路中的仪表为交流电流</a:t>
            </a:r>
            <a:endParaRPr lang="zh-CN" altLang="en-US" sz="2400" dirty="0">
              <a:latin typeface="Times New Roman" panose="02020603050405020304" pitchFamily="18" charset="0"/>
            </a:endParaRPr>
          </a:p>
          <a:p>
            <a:pPr eaLnBrk="1" hangingPunct="1">
              <a:lnSpc>
                <a:spcPct val="100000"/>
              </a:lnSpc>
            </a:pPr>
            <a:r>
              <a:rPr lang="zh-CN" altLang="en-US" sz="2400" dirty="0">
                <a:latin typeface="Times New Roman" panose="02020603050405020304" pitchFamily="18" charset="0"/>
              </a:rPr>
              <a:t>表，其仪表所指示的读数为电</a:t>
            </a:r>
            <a:endParaRPr lang="zh-CN" altLang="en-US" sz="2400" dirty="0">
              <a:latin typeface="Times New Roman" panose="02020603050405020304" pitchFamily="18" charset="0"/>
            </a:endParaRPr>
          </a:p>
          <a:p>
            <a:pPr eaLnBrk="1" hangingPunct="1">
              <a:lnSpc>
                <a:spcPct val="100000"/>
              </a:lnSpc>
            </a:pPr>
            <a:r>
              <a:rPr lang="zh-CN" altLang="en-US" sz="2400" dirty="0">
                <a:latin typeface="Times New Roman" panose="02020603050405020304" pitchFamily="18" charset="0"/>
              </a:rPr>
              <a:t>流的有效值。其中电流表</a:t>
            </a:r>
            <a:r>
              <a:rPr lang="en-US" altLang="zh-CN" sz="2400" dirty="0">
                <a:latin typeface="Times New Roman" panose="02020603050405020304" pitchFamily="18" charset="0"/>
              </a:rPr>
              <a:t>A</a:t>
            </a:r>
            <a:r>
              <a:rPr lang="en-US" altLang="zh-CN" sz="2400" baseline="-25000" dirty="0">
                <a:latin typeface="Times New Roman" panose="02020603050405020304" pitchFamily="18" charset="0"/>
              </a:rPr>
              <a:t>1</a:t>
            </a:r>
            <a:r>
              <a:rPr lang="zh-CN" altLang="en-US" sz="2400" dirty="0">
                <a:latin typeface="Times New Roman" panose="02020603050405020304" pitchFamily="18" charset="0"/>
              </a:rPr>
              <a:t>的</a:t>
            </a:r>
            <a:endParaRPr lang="zh-CN" altLang="en-US" sz="2400" dirty="0">
              <a:latin typeface="Times New Roman" panose="02020603050405020304" pitchFamily="18" charset="0"/>
            </a:endParaRPr>
          </a:p>
          <a:p>
            <a:pPr eaLnBrk="1" hangingPunct="1">
              <a:lnSpc>
                <a:spcPct val="100000"/>
              </a:lnSpc>
            </a:pPr>
            <a:r>
              <a:rPr lang="zh-CN" altLang="en-US" sz="2400" dirty="0">
                <a:latin typeface="Times New Roman" panose="02020603050405020304" pitchFamily="18" charset="0"/>
              </a:rPr>
              <a:t>读数为</a:t>
            </a:r>
            <a:r>
              <a:rPr lang="en-US" altLang="zh-CN" sz="2400" dirty="0">
                <a:latin typeface="Times New Roman" panose="02020603050405020304" pitchFamily="18" charset="0"/>
              </a:rPr>
              <a:t>5A</a:t>
            </a:r>
            <a:r>
              <a:rPr lang="zh-CN" altLang="en-US" sz="2400" dirty="0">
                <a:latin typeface="Times New Roman" panose="02020603050405020304" pitchFamily="18" charset="0"/>
              </a:rPr>
              <a:t>，电流表</a:t>
            </a:r>
            <a:r>
              <a:rPr lang="en-US" altLang="zh-CN" sz="2400" dirty="0">
                <a:latin typeface="Times New Roman" panose="02020603050405020304" pitchFamily="18" charset="0"/>
              </a:rPr>
              <a:t>A</a:t>
            </a:r>
            <a:r>
              <a:rPr lang="en-US" altLang="zh-CN" sz="2400" baseline="-25000" dirty="0">
                <a:latin typeface="Times New Roman" panose="02020603050405020304" pitchFamily="18" charset="0"/>
              </a:rPr>
              <a:t>2</a:t>
            </a:r>
            <a:r>
              <a:rPr lang="zh-CN" altLang="en-US" sz="2400" dirty="0">
                <a:latin typeface="Times New Roman" panose="02020603050405020304" pitchFamily="18" charset="0"/>
              </a:rPr>
              <a:t>的读数为</a:t>
            </a:r>
            <a:endParaRPr lang="zh-CN" altLang="en-US" sz="2400" dirty="0">
              <a:latin typeface="Times New Roman" panose="02020603050405020304" pitchFamily="18" charset="0"/>
            </a:endParaRPr>
          </a:p>
          <a:p>
            <a:pPr eaLnBrk="1" hangingPunct="1">
              <a:lnSpc>
                <a:spcPct val="100000"/>
              </a:lnSpc>
            </a:pPr>
            <a:r>
              <a:rPr lang="en-US" altLang="zh-CN" sz="2400" dirty="0">
                <a:latin typeface="Times New Roman" panose="02020603050405020304" pitchFamily="18" charset="0"/>
              </a:rPr>
              <a:t>20A</a:t>
            </a:r>
            <a:r>
              <a:rPr lang="zh-CN" altLang="en-US" sz="2400" dirty="0">
                <a:latin typeface="Times New Roman" panose="02020603050405020304" pitchFamily="18" charset="0"/>
              </a:rPr>
              <a:t>，电流表</a:t>
            </a:r>
            <a:r>
              <a:rPr lang="en-US" altLang="zh-CN" sz="2400" dirty="0">
                <a:latin typeface="Times New Roman" panose="02020603050405020304" pitchFamily="18" charset="0"/>
              </a:rPr>
              <a:t>A</a:t>
            </a:r>
            <a:r>
              <a:rPr lang="en-US" altLang="zh-CN" sz="2400" baseline="-25000" dirty="0">
                <a:latin typeface="Times New Roman" panose="02020603050405020304" pitchFamily="18" charset="0"/>
              </a:rPr>
              <a:t>3</a:t>
            </a:r>
            <a:r>
              <a:rPr lang="zh-CN" altLang="en-US" sz="2400" dirty="0">
                <a:latin typeface="Times New Roman" panose="02020603050405020304" pitchFamily="18" charset="0"/>
              </a:rPr>
              <a:t>的读数为</a:t>
            </a:r>
            <a:r>
              <a:rPr lang="en-US" altLang="zh-CN" sz="2400" dirty="0">
                <a:latin typeface="Times New Roman" panose="02020603050405020304" pitchFamily="18" charset="0"/>
              </a:rPr>
              <a:t>25A</a:t>
            </a:r>
            <a:r>
              <a:rPr lang="zh-CN" altLang="en-US" sz="2400" dirty="0">
                <a:latin typeface="Times New Roman" panose="02020603050405020304" pitchFamily="18" charset="0"/>
              </a:rPr>
              <a:t>，</a:t>
            </a:r>
            <a:endParaRPr lang="zh-CN" altLang="en-US" sz="2400" dirty="0">
              <a:latin typeface="Times New Roman" panose="02020603050405020304" pitchFamily="18" charset="0"/>
            </a:endParaRPr>
          </a:p>
          <a:p>
            <a:pPr eaLnBrk="1" hangingPunct="1">
              <a:lnSpc>
                <a:spcPct val="100000"/>
              </a:lnSpc>
            </a:pPr>
            <a:r>
              <a:rPr lang="zh-CN" altLang="en-US" sz="2400" dirty="0">
                <a:latin typeface="Times New Roman" panose="02020603050405020304" pitchFamily="18" charset="0"/>
              </a:rPr>
              <a:t>求电流表</a:t>
            </a:r>
            <a:r>
              <a:rPr lang="en-US" altLang="zh-CN" sz="2400" dirty="0">
                <a:latin typeface="Times New Roman" panose="02020603050405020304" pitchFamily="18" charset="0"/>
              </a:rPr>
              <a:t>A</a:t>
            </a:r>
            <a:r>
              <a:rPr lang="zh-CN" altLang="en-US" sz="2400" dirty="0">
                <a:latin typeface="Times New Roman" panose="02020603050405020304" pitchFamily="18" charset="0"/>
              </a:rPr>
              <a:t>和</a:t>
            </a:r>
            <a:r>
              <a:rPr lang="en-US" altLang="zh-CN" sz="2400" dirty="0">
                <a:latin typeface="Times New Roman" panose="02020603050405020304" pitchFamily="18" charset="0"/>
              </a:rPr>
              <a:t>A</a:t>
            </a:r>
            <a:r>
              <a:rPr lang="en-US" altLang="zh-CN" sz="2400" baseline="-25000" dirty="0">
                <a:latin typeface="Times New Roman" panose="02020603050405020304" pitchFamily="18" charset="0"/>
              </a:rPr>
              <a:t>4</a:t>
            </a:r>
            <a:r>
              <a:rPr lang="zh-CN" altLang="en-US" sz="2400" dirty="0">
                <a:latin typeface="Times New Roman" panose="02020603050405020304" pitchFamily="18" charset="0"/>
              </a:rPr>
              <a:t>的读数。</a:t>
            </a:r>
            <a:endParaRPr lang="zh-CN" altLang="en-US" sz="2400" dirty="0">
              <a:latin typeface="Times New Roman" panose="02020603050405020304" pitchFamily="18" charset="0"/>
            </a:endParaRPr>
          </a:p>
        </p:txBody>
      </p:sp>
      <p:grpSp>
        <p:nvGrpSpPr>
          <p:cNvPr id="2" name="组合 107524"/>
          <p:cNvGrpSpPr/>
          <p:nvPr/>
        </p:nvGrpSpPr>
        <p:grpSpPr>
          <a:xfrm>
            <a:off x="1509713" y="4648200"/>
            <a:ext cx="1885950" cy="712788"/>
            <a:chOff x="0" y="0"/>
            <a:chExt cx="1188" cy="449"/>
          </a:xfrm>
        </p:grpSpPr>
        <p:graphicFrame>
          <p:nvGraphicFramePr>
            <p:cNvPr id="94241" name="对象 107525"/>
            <p:cNvGraphicFramePr>
              <a:graphicFrameLocks noChangeAspect="1"/>
            </p:cNvGraphicFramePr>
            <p:nvPr/>
          </p:nvGraphicFramePr>
          <p:xfrm>
            <a:off x="0" y="0"/>
            <a:ext cx="1128" cy="449"/>
          </p:xfrm>
          <a:graphic>
            <a:graphicData uri="http://schemas.openxmlformats.org/presentationml/2006/ole">
              <mc:AlternateContent xmlns:mc="http://schemas.openxmlformats.org/markup-compatibility/2006">
                <mc:Choice xmlns:v="urn:schemas-microsoft-com:vml" Requires="v">
                  <p:oleObj spid="_x0000_s3472" name="" r:id="rId3" imgW="898525" imgH="359410" progId="">
                    <p:embed/>
                  </p:oleObj>
                </mc:Choice>
                <mc:Fallback>
                  <p:oleObj name="" r:id="rId3" imgW="898525" imgH="359410" progId="">
                    <p:embed/>
                    <p:pic>
                      <p:nvPicPr>
                        <p:cNvPr id="0" name="图片 3471"/>
                        <p:cNvPicPr/>
                        <p:nvPr/>
                      </p:nvPicPr>
                      <p:blipFill>
                        <a:blip r:embed="rId4"/>
                        <a:stretch>
                          <a:fillRect/>
                        </a:stretch>
                      </p:blipFill>
                      <p:spPr>
                        <a:xfrm>
                          <a:off x="0" y="0"/>
                          <a:ext cx="1128" cy="449"/>
                        </a:xfrm>
                        <a:prstGeom prst="rect">
                          <a:avLst/>
                        </a:prstGeom>
                        <a:noFill/>
                        <a:ln w="38100">
                          <a:noFill/>
                          <a:miter/>
                        </a:ln>
                      </p:spPr>
                    </p:pic>
                  </p:oleObj>
                </mc:Fallback>
              </mc:AlternateContent>
            </a:graphicData>
          </a:graphic>
        </p:graphicFrame>
        <p:grpSp>
          <p:nvGrpSpPr>
            <p:cNvPr id="94242" name="组合 107526"/>
            <p:cNvGrpSpPr/>
            <p:nvPr/>
          </p:nvGrpSpPr>
          <p:grpSpPr>
            <a:xfrm>
              <a:off x="795" y="107"/>
              <a:ext cx="393" cy="321"/>
              <a:chOff x="0" y="0"/>
              <a:chExt cx="471" cy="244"/>
            </a:xfrm>
          </p:grpSpPr>
          <p:sp>
            <p:nvSpPr>
              <p:cNvPr id="94243" name="直接连接符 107527"/>
              <p:cNvSpPr/>
              <p:nvPr/>
            </p:nvSpPr>
            <p:spPr>
              <a:xfrm flipH="1">
                <a:off x="0" y="0"/>
                <a:ext cx="110" cy="244"/>
              </a:xfrm>
              <a:prstGeom prst="line">
                <a:avLst/>
              </a:prstGeom>
              <a:ln w="25400" cap="flat" cmpd="sng">
                <a:solidFill>
                  <a:schemeClr val="tx1"/>
                </a:solidFill>
                <a:prstDash val="solid"/>
                <a:headEnd type="none" w="med" len="med"/>
                <a:tailEnd type="none" w="med" len="med"/>
              </a:ln>
            </p:spPr>
          </p:sp>
          <p:sp>
            <p:nvSpPr>
              <p:cNvPr id="94244" name="直接连接符 107528"/>
              <p:cNvSpPr/>
              <p:nvPr/>
            </p:nvSpPr>
            <p:spPr>
              <a:xfrm>
                <a:off x="0" y="238"/>
                <a:ext cx="471" cy="0"/>
              </a:xfrm>
              <a:prstGeom prst="line">
                <a:avLst/>
              </a:prstGeom>
              <a:ln w="25400" cap="flat" cmpd="sng">
                <a:solidFill>
                  <a:schemeClr val="tx1"/>
                </a:solidFill>
                <a:prstDash val="solid"/>
                <a:headEnd type="none" w="med" len="med"/>
                <a:tailEnd type="none" w="med" len="med"/>
              </a:ln>
            </p:spPr>
          </p:sp>
        </p:grpSp>
      </p:grpSp>
      <p:sp>
        <p:nvSpPr>
          <p:cNvPr id="107530" name="文本框 107529"/>
          <p:cNvSpPr txBox="1"/>
          <p:nvPr/>
        </p:nvSpPr>
        <p:spPr>
          <a:xfrm>
            <a:off x="638175" y="4827588"/>
            <a:ext cx="796925" cy="457200"/>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令：</a:t>
            </a:r>
            <a:endParaRPr lang="zh-CN" altLang="en-US" sz="2400" dirty="0">
              <a:latin typeface="Times New Roman" panose="02020603050405020304" pitchFamily="18" charset="0"/>
            </a:endParaRPr>
          </a:p>
        </p:txBody>
      </p:sp>
      <p:sp>
        <p:nvSpPr>
          <p:cNvPr id="107531" name="文本框 107530"/>
          <p:cNvSpPr txBox="1"/>
          <p:nvPr/>
        </p:nvSpPr>
        <p:spPr>
          <a:xfrm>
            <a:off x="260350" y="5572125"/>
            <a:ext cx="796925" cy="457200"/>
          </a:xfrm>
          <a:prstGeom prst="rect">
            <a:avLst/>
          </a:prstGeom>
          <a:noFill/>
          <a:ln w="9525">
            <a:noFill/>
          </a:ln>
        </p:spPr>
        <p:txBody>
          <a:bodyPr wrap="none">
            <a:spAutoFit/>
          </a:bodyPr>
          <a:p>
            <a:pPr eaLnBrk="1" hangingPunct="1"/>
            <a:r>
              <a:rPr lang="zh-CN" altLang="en-US" sz="2400" dirty="0">
                <a:latin typeface="Times New Roman" panose="02020603050405020304" pitchFamily="18" charset="0"/>
              </a:rPr>
              <a:t>则：</a:t>
            </a:r>
            <a:endParaRPr lang="zh-CN" altLang="en-US" sz="2400" dirty="0">
              <a:latin typeface="Times New Roman" panose="02020603050405020304" pitchFamily="18" charset="0"/>
            </a:endParaRPr>
          </a:p>
        </p:txBody>
      </p:sp>
      <p:grpSp>
        <p:nvGrpSpPr>
          <p:cNvPr id="4" name="组合 107531"/>
          <p:cNvGrpSpPr/>
          <p:nvPr/>
        </p:nvGrpSpPr>
        <p:grpSpPr>
          <a:xfrm>
            <a:off x="1020763" y="5437188"/>
            <a:ext cx="1841500" cy="712787"/>
            <a:chOff x="0" y="0"/>
            <a:chExt cx="1160" cy="449"/>
          </a:xfrm>
        </p:grpSpPr>
        <p:graphicFrame>
          <p:nvGraphicFramePr>
            <p:cNvPr id="94237" name="对象 107532"/>
            <p:cNvGraphicFramePr>
              <a:graphicFrameLocks noChangeAspect="1"/>
            </p:cNvGraphicFramePr>
            <p:nvPr/>
          </p:nvGraphicFramePr>
          <p:xfrm>
            <a:off x="0" y="0"/>
            <a:ext cx="1160" cy="449"/>
          </p:xfrm>
          <a:graphic>
            <a:graphicData uri="http://schemas.openxmlformats.org/presentationml/2006/ole">
              <mc:AlternateContent xmlns:mc="http://schemas.openxmlformats.org/markup-compatibility/2006">
                <mc:Choice xmlns:v="urn:schemas-microsoft-com:vml" Requires="v">
                  <p:oleObj spid="_x0000_s3469" name="" r:id="rId5" imgW="922020" imgH="358775" progId="">
                    <p:embed/>
                  </p:oleObj>
                </mc:Choice>
                <mc:Fallback>
                  <p:oleObj name="" r:id="rId5" imgW="922020" imgH="358775" progId="">
                    <p:embed/>
                    <p:pic>
                      <p:nvPicPr>
                        <p:cNvPr id="0" name="图片 3468"/>
                        <p:cNvPicPr/>
                        <p:nvPr/>
                      </p:nvPicPr>
                      <p:blipFill>
                        <a:blip r:embed="rId6"/>
                        <a:stretch>
                          <a:fillRect/>
                        </a:stretch>
                      </p:blipFill>
                      <p:spPr>
                        <a:xfrm>
                          <a:off x="0" y="0"/>
                          <a:ext cx="1160" cy="449"/>
                        </a:xfrm>
                        <a:prstGeom prst="rect">
                          <a:avLst/>
                        </a:prstGeom>
                        <a:noFill/>
                        <a:ln w="38100">
                          <a:noFill/>
                          <a:miter/>
                        </a:ln>
                      </p:spPr>
                    </p:pic>
                  </p:oleObj>
                </mc:Fallback>
              </mc:AlternateContent>
            </a:graphicData>
          </a:graphic>
        </p:graphicFrame>
        <p:grpSp>
          <p:nvGrpSpPr>
            <p:cNvPr id="94238" name="组合 107533"/>
            <p:cNvGrpSpPr/>
            <p:nvPr/>
          </p:nvGrpSpPr>
          <p:grpSpPr>
            <a:xfrm>
              <a:off x="635" y="128"/>
              <a:ext cx="301" cy="321"/>
              <a:chOff x="0" y="0"/>
              <a:chExt cx="471" cy="244"/>
            </a:xfrm>
          </p:grpSpPr>
          <p:sp>
            <p:nvSpPr>
              <p:cNvPr id="94239" name="直接连接符 107534"/>
              <p:cNvSpPr/>
              <p:nvPr/>
            </p:nvSpPr>
            <p:spPr>
              <a:xfrm flipH="1">
                <a:off x="0" y="0"/>
                <a:ext cx="110" cy="244"/>
              </a:xfrm>
              <a:prstGeom prst="line">
                <a:avLst/>
              </a:prstGeom>
              <a:ln w="25400" cap="flat" cmpd="sng">
                <a:solidFill>
                  <a:schemeClr val="tx1"/>
                </a:solidFill>
                <a:prstDash val="solid"/>
                <a:headEnd type="none" w="med" len="med"/>
                <a:tailEnd type="none" w="med" len="med"/>
              </a:ln>
            </p:spPr>
          </p:sp>
          <p:sp>
            <p:nvSpPr>
              <p:cNvPr id="94240" name="直接连接符 107535"/>
              <p:cNvSpPr/>
              <p:nvPr/>
            </p:nvSpPr>
            <p:spPr>
              <a:xfrm>
                <a:off x="0" y="238"/>
                <a:ext cx="471" cy="0"/>
              </a:xfrm>
              <a:prstGeom prst="line">
                <a:avLst/>
              </a:prstGeom>
              <a:ln w="25400" cap="flat" cmpd="sng">
                <a:solidFill>
                  <a:schemeClr val="tx1"/>
                </a:solidFill>
                <a:prstDash val="solid"/>
                <a:headEnd type="none" w="med" len="med"/>
                <a:tailEnd type="none" w="med" len="med"/>
              </a:ln>
            </p:spPr>
          </p:sp>
        </p:grpSp>
      </p:grpSp>
      <p:grpSp>
        <p:nvGrpSpPr>
          <p:cNvPr id="6" name="组合 107536"/>
          <p:cNvGrpSpPr/>
          <p:nvPr/>
        </p:nvGrpSpPr>
        <p:grpSpPr>
          <a:xfrm>
            <a:off x="3328988" y="5516563"/>
            <a:ext cx="2659062" cy="712787"/>
            <a:chOff x="0" y="0"/>
            <a:chExt cx="1675" cy="449"/>
          </a:xfrm>
        </p:grpSpPr>
        <p:graphicFrame>
          <p:nvGraphicFramePr>
            <p:cNvPr id="94233" name="对象 107537"/>
            <p:cNvGraphicFramePr>
              <a:graphicFrameLocks noChangeAspect="1"/>
            </p:cNvGraphicFramePr>
            <p:nvPr/>
          </p:nvGraphicFramePr>
          <p:xfrm>
            <a:off x="0" y="0"/>
            <a:ext cx="1675" cy="449"/>
          </p:xfrm>
          <a:graphic>
            <a:graphicData uri="http://schemas.openxmlformats.org/presentationml/2006/ole">
              <mc:AlternateContent xmlns:mc="http://schemas.openxmlformats.org/markup-compatibility/2006">
                <mc:Choice xmlns:v="urn:schemas-microsoft-com:vml" Requires="v">
                  <p:oleObj spid="_x0000_s3473" name="" r:id="rId7" imgW="1331595" imgH="358775" progId="">
                    <p:embed/>
                  </p:oleObj>
                </mc:Choice>
                <mc:Fallback>
                  <p:oleObj name="" r:id="rId7" imgW="1331595" imgH="358775" progId="">
                    <p:embed/>
                    <p:pic>
                      <p:nvPicPr>
                        <p:cNvPr id="0" name="图片 3472"/>
                        <p:cNvPicPr/>
                        <p:nvPr/>
                      </p:nvPicPr>
                      <p:blipFill>
                        <a:blip r:embed="rId8"/>
                        <a:stretch>
                          <a:fillRect/>
                        </a:stretch>
                      </p:blipFill>
                      <p:spPr>
                        <a:xfrm>
                          <a:off x="0" y="0"/>
                          <a:ext cx="1675" cy="449"/>
                        </a:xfrm>
                        <a:prstGeom prst="rect">
                          <a:avLst/>
                        </a:prstGeom>
                        <a:noFill/>
                        <a:ln w="38100">
                          <a:noFill/>
                          <a:miter/>
                        </a:ln>
                      </p:spPr>
                    </p:pic>
                  </p:oleObj>
                </mc:Fallback>
              </mc:AlternateContent>
            </a:graphicData>
          </a:graphic>
        </p:graphicFrame>
        <p:grpSp>
          <p:nvGrpSpPr>
            <p:cNvPr id="94234" name="组合 107538"/>
            <p:cNvGrpSpPr/>
            <p:nvPr/>
          </p:nvGrpSpPr>
          <p:grpSpPr>
            <a:xfrm>
              <a:off x="824" y="128"/>
              <a:ext cx="557" cy="321"/>
              <a:chOff x="0" y="0"/>
              <a:chExt cx="471" cy="244"/>
            </a:xfrm>
          </p:grpSpPr>
          <p:sp>
            <p:nvSpPr>
              <p:cNvPr id="94235" name="直接连接符 107539"/>
              <p:cNvSpPr/>
              <p:nvPr/>
            </p:nvSpPr>
            <p:spPr>
              <a:xfrm flipH="1">
                <a:off x="0" y="0"/>
                <a:ext cx="110" cy="244"/>
              </a:xfrm>
              <a:prstGeom prst="line">
                <a:avLst/>
              </a:prstGeom>
              <a:ln w="25400" cap="flat" cmpd="sng">
                <a:solidFill>
                  <a:schemeClr val="tx1"/>
                </a:solidFill>
                <a:prstDash val="solid"/>
                <a:headEnd type="none" w="med" len="med"/>
                <a:tailEnd type="none" w="med" len="med"/>
              </a:ln>
            </p:spPr>
          </p:sp>
          <p:sp>
            <p:nvSpPr>
              <p:cNvPr id="94236" name="直接连接符 107540"/>
              <p:cNvSpPr/>
              <p:nvPr/>
            </p:nvSpPr>
            <p:spPr>
              <a:xfrm>
                <a:off x="0" y="238"/>
                <a:ext cx="471" cy="0"/>
              </a:xfrm>
              <a:prstGeom prst="line">
                <a:avLst/>
              </a:prstGeom>
              <a:ln w="25400" cap="flat" cmpd="sng">
                <a:solidFill>
                  <a:schemeClr val="tx1"/>
                </a:solidFill>
                <a:prstDash val="solid"/>
                <a:headEnd type="none" w="med" len="med"/>
                <a:tailEnd type="none" w="med" len="med"/>
              </a:ln>
            </p:spPr>
          </p:sp>
        </p:grpSp>
      </p:grpSp>
      <p:grpSp>
        <p:nvGrpSpPr>
          <p:cNvPr id="8" name="组合 107541"/>
          <p:cNvGrpSpPr/>
          <p:nvPr/>
        </p:nvGrpSpPr>
        <p:grpSpPr>
          <a:xfrm>
            <a:off x="6665913" y="5561013"/>
            <a:ext cx="2352675" cy="712787"/>
            <a:chOff x="0" y="0"/>
            <a:chExt cx="1482" cy="449"/>
          </a:xfrm>
        </p:grpSpPr>
        <p:graphicFrame>
          <p:nvGraphicFramePr>
            <p:cNvPr id="94229" name="对象 107542"/>
            <p:cNvGraphicFramePr>
              <a:graphicFrameLocks noChangeAspect="1"/>
            </p:cNvGraphicFramePr>
            <p:nvPr/>
          </p:nvGraphicFramePr>
          <p:xfrm>
            <a:off x="0" y="0"/>
            <a:ext cx="1482" cy="449"/>
          </p:xfrm>
          <a:graphic>
            <a:graphicData uri="http://schemas.openxmlformats.org/presentationml/2006/ole">
              <mc:AlternateContent xmlns:mc="http://schemas.openxmlformats.org/markup-compatibility/2006">
                <mc:Choice xmlns:v="urn:schemas-microsoft-com:vml" Requires="v">
                  <p:oleObj spid="_x0000_s3474" name="" r:id="rId9" imgW="1177925" imgH="358775" progId="">
                    <p:embed/>
                  </p:oleObj>
                </mc:Choice>
                <mc:Fallback>
                  <p:oleObj name="" r:id="rId9" imgW="1177925" imgH="358775" progId="">
                    <p:embed/>
                    <p:pic>
                      <p:nvPicPr>
                        <p:cNvPr id="0" name="图片 3473"/>
                        <p:cNvPicPr/>
                        <p:nvPr/>
                      </p:nvPicPr>
                      <p:blipFill>
                        <a:blip r:embed="rId10"/>
                        <a:stretch>
                          <a:fillRect/>
                        </a:stretch>
                      </p:blipFill>
                      <p:spPr>
                        <a:xfrm>
                          <a:off x="0" y="0"/>
                          <a:ext cx="1482" cy="449"/>
                        </a:xfrm>
                        <a:prstGeom prst="rect">
                          <a:avLst/>
                        </a:prstGeom>
                        <a:noFill/>
                        <a:ln w="38100">
                          <a:noFill/>
                          <a:miter/>
                        </a:ln>
                      </p:spPr>
                    </p:pic>
                  </p:oleObj>
                </mc:Fallback>
              </mc:AlternateContent>
            </a:graphicData>
          </a:graphic>
        </p:graphicFrame>
        <p:grpSp>
          <p:nvGrpSpPr>
            <p:cNvPr id="94230" name="组合 107543"/>
            <p:cNvGrpSpPr/>
            <p:nvPr/>
          </p:nvGrpSpPr>
          <p:grpSpPr>
            <a:xfrm>
              <a:off x="728" y="120"/>
              <a:ext cx="495" cy="321"/>
              <a:chOff x="0" y="0"/>
              <a:chExt cx="471" cy="244"/>
            </a:xfrm>
          </p:grpSpPr>
          <p:sp>
            <p:nvSpPr>
              <p:cNvPr id="94231" name="直接连接符 107544"/>
              <p:cNvSpPr/>
              <p:nvPr/>
            </p:nvSpPr>
            <p:spPr>
              <a:xfrm flipH="1">
                <a:off x="0" y="0"/>
                <a:ext cx="110" cy="244"/>
              </a:xfrm>
              <a:prstGeom prst="line">
                <a:avLst/>
              </a:prstGeom>
              <a:ln w="25400" cap="flat" cmpd="sng">
                <a:solidFill>
                  <a:schemeClr val="tx1"/>
                </a:solidFill>
                <a:prstDash val="solid"/>
                <a:headEnd type="none" w="med" len="med"/>
                <a:tailEnd type="none" w="med" len="med"/>
              </a:ln>
            </p:spPr>
          </p:sp>
          <p:sp>
            <p:nvSpPr>
              <p:cNvPr id="94232" name="直接连接符 107545"/>
              <p:cNvSpPr/>
              <p:nvPr/>
            </p:nvSpPr>
            <p:spPr>
              <a:xfrm>
                <a:off x="0" y="238"/>
                <a:ext cx="471" cy="0"/>
              </a:xfrm>
              <a:prstGeom prst="line">
                <a:avLst/>
              </a:prstGeom>
              <a:ln w="25400" cap="flat" cmpd="sng">
                <a:solidFill>
                  <a:schemeClr val="tx1"/>
                </a:solidFill>
                <a:prstDash val="solid"/>
                <a:headEnd type="none" w="med" len="med"/>
                <a:tailEnd type="none" w="med" len="med"/>
              </a:ln>
            </p:spPr>
          </p:sp>
        </p:grpSp>
      </p:grpSp>
      <p:sp>
        <p:nvSpPr>
          <p:cNvPr id="107547" name="直接连接符 107546"/>
          <p:cNvSpPr/>
          <p:nvPr/>
        </p:nvSpPr>
        <p:spPr>
          <a:xfrm>
            <a:off x="7500938" y="1549400"/>
            <a:ext cx="1295400" cy="0"/>
          </a:xfrm>
          <a:prstGeom prst="line">
            <a:avLst/>
          </a:prstGeom>
          <a:ln w="50800" cap="flat" cmpd="sng">
            <a:solidFill>
              <a:srgbClr val="FF0000"/>
            </a:solidFill>
            <a:prstDash val="solid"/>
            <a:headEnd type="none" w="med" len="med"/>
            <a:tailEnd type="none" w="med" len="med"/>
          </a:ln>
        </p:spPr>
      </p:sp>
      <p:sp>
        <p:nvSpPr>
          <p:cNvPr id="107548" name="直接连接符 107547"/>
          <p:cNvSpPr/>
          <p:nvPr/>
        </p:nvSpPr>
        <p:spPr>
          <a:xfrm>
            <a:off x="4837113" y="2032000"/>
            <a:ext cx="1295400" cy="0"/>
          </a:xfrm>
          <a:prstGeom prst="line">
            <a:avLst/>
          </a:prstGeom>
          <a:ln w="50800" cap="flat" cmpd="sng">
            <a:solidFill>
              <a:srgbClr val="FF0000"/>
            </a:solidFill>
            <a:prstDash val="solid"/>
            <a:headEnd type="none" w="med" len="med"/>
            <a:tailEnd type="none" w="med" len="med"/>
          </a:ln>
        </p:spPr>
      </p:sp>
      <p:sp>
        <p:nvSpPr>
          <p:cNvPr id="107549" name="直接连接符 107548"/>
          <p:cNvSpPr/>
          <p:nvPr/>
        </p:nvSpPr>
        <p:spPr>
          <a:xfrm>
            <a:off x="6429375" y="2017713"/>
            <a:ext cx="2276475" cy="0"/>
          </a:xfrm>
          <a:prstGeom prst="line">
            <a:avLst/>
          </a:prstGeom>
          <a:ln w="50800" cap="flat" cmpd="sng">
            <a:solidFill>
              <a:srgbClr val="FF0000"/>
            </a:solidFill>
            <a:prstDash val="solid"/>
            <a:headEnd type="none" w="med" len="med"/>
            <a:tailEnd type="none" w="med" len="med"/>
          </a:ln>
        </p:spPr>
      </p:sp>
      <p:sp>
        <p:nvSpPr>
          <p:cNvPr id="107550" name="直接连接符 107549"/>
          <p:cNvSpPr/>
          <p:nvPr/>
        </p:nvSpPr>
        <p:spPr>
          <a:xfrm>
            <a:off x="5638800" y="2587625"/>
            <a:ext cx="3086100" cy="0"/>
          </a:xfrm>
          <a:prstGeom prst="line">
            <a:avLst/>
          </a:prstGeom>
          <a:ln w="50800" cap="flat" cmpd="sng">
            <a:solidFill>
              <a:srgbClr val="FF0000"/>
            </a:solidFill>
            <a:prstDash val="solid"/>
            <a:headEnd type="none" w="med" len="med"/>
            <a:tailEnd type="none" w="med" len="med"/>
          </a:ln>
        </p:spPr>
      </p:sp>
      <p:sp>
        <p:nvSpPr>
          <p:cNvPr id="107551" name="直接连接符 107550"/>
          <p:cNvSpPr/>
          <p:nvPr/>
        </p:nvSpPr>
        <p:spPr>
          <a:xfrm>
            <a:off x="4837113" y="2540000"/>
            <a:ext cx="574675" cy="0"/>
          </a:xfrm>
          <a:prstGeom prst="line">
            <a:avLst/>
          </a:prstGeom>
          <a:ln w="50800" cap="flat" cmpd="sng">
            <a:solidFill>
              <a:srgbClr val="FF0000"/>
            </a:solidFill>
            <a:prstDash val="solid"/>
            <a:headEnd type="none" w="med" len="med"/>
            <a:tailEnd type="none" w="med" len="med"/>
          </a:ln>
        </p:spPr>
      </p:sp>
      <p:sp>
        <p:nvSpPr>
          <p:cNvPr id="107552" name="文本框 107551"/>
          <p:cNvSpPr txBox="1"/>
          <p:nvPr/>
        </p:nvSpPr>
        <p:spPr>
          <a:xfrm>
            <a:off x="3278188" y="3119438"/>
            <a:ext cx="3906838" cy="519113"/>
          </a:xfrm>
          <a:prstGeom prst="rect">
            <a:avLst/>
          </a:prstGeom>
          <a:noFill/>
          <a:ln w="9525">
            <a:noFill/>
            <a:miter/>
          </a:ln>
        </p:spPr>
        <p:txBody>
          <a:bodyPr anchor="ctr">
            <a:spAutoFit/>
          </a:bodyPr>
          <a:lstStyle/>
          <a:p>
            <a:pPr marR="0" defTabSz="914400" eaLnBrk="1" hangingPunct="1">
              <a:buClrTx/>
              <a:buSzTx/>
              <a:buFont typeface="Arial" panose="020B0604020202020204" pitchFamily="34" charset="0"/>
              <a:buNone/>
              <a:defRPr/>
            </a:pPr>
            <a:r>
              <a:rPr kumimoji="0" lang="en-US" altLang="x-none" kern="1200" cap="none" spc="0" normalizeH="0" baseline="0" noProof="1">
                <a:solidFill>
                  <a:srgbClr val="CC0000"/>
                </a:solidFill>
                <a:effectLst>
                  <a:outerShdw blurRad="38100" dist="38100" dir="2700000">
                    <a:srgbClr val="000000"/>
                  </a:outerShdw>
                </a:effectLst>
                <a:latin typeface="Times New Roman" panose="02020603050405020304" pitchFamily="18" charset="0"/>
                <a:ea typeface="宋体" panose="02010600030101010101" pitchFamily="2" charset="-122"/>
                <a:cs typeface="+mn-ea"/>
              </a:rPr>
              <a:t>(1) </a:t>
            </a:r>
            <a:r>
              <a:rPr kumimoji="0" lang="zh-CN" altLang="en-US" kern="1200" cap="none" spc="0" normalizeH="0" baseline="0" noProof="1">
                <a:solidFill>
                  <a:srgbClr val="CC0000"/>
                </a:solidFill>
                <a:effectLst>
                  <a:outerShdw blurRad="38100" dist="38100" dir="2700000">
                    <a:srgbClr val="000000"/>
                  </a:outerShdw>
                </a:effectLst>
                <a:latin typeface="Times New Roman" panose="02020603050405020304" pitchFamily="18" charset="0"/>
                <a:ea typeface="宋体" panose="02010600030101010101" pitchFamily="2" charset="-122"/>
                <a:cs typeface="+mn-ea"/>
              </a:rPr>
              <a:t>用相量</a:t>
            </a:r>
            <a:r>
              <a:rPr kumimoji="0" lang="en-US" altLang="x-none" kern="1200" cap="none" spc="0" normalizeH="0" baseline="0" noProof="1">
                <a:solidFill>
                  <a:srgbClr val="CC0000"/>
                </a:solidFill>
                <a:effectLst>
                  <a:outerShdw blurRad="38100" dist="38100" dir="2700000">
                    <a:srgbClr val="000000"/>
                  </a:outerShdw>
                </a:effectLst>
                <a:latin typeface="Times New Roman" panose="02020603050405020304" pitchFamily="18" charset="0"/>
                <a:ea typeface="宋体" panose="02010600030101010101" pitchFamily="2" charset="-122"/>
                <a:cs typeface="+mn-ea"/>
              </a:rPr>
              <a:t>(</a:t>
            </a:r>
            <a:r>
              <a:rPr kumimoji="0" lang="zh-CN" altLang="en-US" kern="1200" cap="none" spc="0" normalizeH="0" baseline="0" noProof="1">
                <a:solidFill>
                  <a:srgbClr val="CC0000"/>
                </a:solidFill>
                <a:effectLst>
                  <a:outerShdw blurRad="38100" dist="38100" dir="2700000">
                    <a:srgbClr val="000000"/>
                  </a:outerShdw>
                </a:effectLst>
                <a:latin typeface="Times New Roman" panose="02020603050405020304" pitchFamily="18" charset="0"/>
                <a:ea typeface="宋体" panose="02010600030101010101" pitchFamily="2" charset="-122"/>
                <a:cs typeface="+mn-ea"/>
              </a:rPr>
              <a:t>复数</a:t>
            </a:r>
            <a:r>
              <a:rPr kumimoji="0" lang="en-US" altLang="x-none" kern="1200" cap="none" spc="0" normalizeH="0" baseline="0" noProof="1">
                <a:solidFill>
                  <a:srgbClr val="CC0000"/>
                </a:solidFill>
                <a:effectLst>
                  <a:outerShdw blurRad="38100" dist="38100" dir="2700000">
                    <a:srgbClr val="000000"/>
                  </a:outerShdw>
                </a:effectLst>
                <a:latin typeface="Times New Roman" panose="02020603050405020304" pitchFamily="18" charset="0"/>
                <a:ea typeface="宋体" panose="02010600030101010101" pitchFamily="2" charset="-122"/>
                <a:cs typeface="+mn-ea"/>
              </a:rPr>
              <a:t>)</a:t>
            </a:r>
            <a:r>
              <a:rPr kumimoji="0" lang="zh-CN" altLang="en-US" kern="1200" cap="none" spc="0" normalizeH="0" baseline="0" noProof="1">
                <a:solidFill>
                  <a:srgbClr val="CC0000"/>
                </a:solidFill>
                <a:effectLst>
                  <a:outerShdw blurRad="38100" dist="38100" dir="2700000">
                    <a:srgbClr val="000000"/>
                  </a:outerShdw>
                </a:effectLst>
                <a:latin typeface="Times New Roman" panose="02020603050405020304" pitchFamily="18" charset="0"/>
                <a:ea typeface="宋体" panose="02010600030101010101" pitchFamily="2" charset="-122"/>
                <a:cs typeface="+mn-ea"/>
              </a:rPr>
              <a:t>计算</a:t>
            </a:r>
            <a:endParaRPr kumimoji="0" lang="zh-CN" altLang="en-US" kern="1200" cap="none" spc="0" normalizeH="0" baseline="0" noProof="1">
              <a:solidFill>
                <a:srgbClr val="CC0000"/>
              </a:solidFill>
              <a:effectLst>
                <a:outerShdw blurRad="38100" dist="38100" dir="2700000">
                  <a:srgbClr val="000000"/>
                </a:outerShdw>
              </a:effectLst>
              <a:latin typeface="Times New Roman" panose="02020603050405020304" pitchFamily="18" charset="0"/>
              <a:ea typeface="宋体" panose="02010600030101010101" pitchFamily="2" charset="-122"/>
              <a:cs typeface="+mn-cs"/>
            </a:endParaRPr>
          </a:p>
        </p:txBody>
      </p:sp>
      <p:sp>
        <p:nvSpPr>
          <p:cNvPr id="107553" name="文本框 107552"/>
          <p:cNvSpPr txBox="1"/>
          <p:nvPr/>
        </p:nvSpPr>
        <p:spPr>
          <a:xfrm>
            <a:off x="3259138" y="3698875"/>
            <a:ext cx="4572000" cy="519113"/>
          </a:xfrm>
          <a:prstGeom prst="rect">
            <a:avLst/>
          </a:prstGeom>
          <a:noFill/>
          <a:ln w="9525">
            <a:noFill/>
            <a:miter/>
          </a:ln>
        </p:spPr>
        <p:txBody>
          <a:bodyPr anchor="ctr">
            <a:spAutoFit/>
          </a:bodyPr>
          <a:lstStyle/>
          <a:p>
            <a:pPr marR="0" defTabSz="914400" eaLnBrk="1" hangingPunct="1">
              <a:buClrTx/>
              <a:buSzTx/>
              <a:buFont typeface="Arial" panose="020B0604020202020204" pitchFamily="34" charset="0"/>
              <a:buNone/>
              <a:defRPr/>
            </a:pPr>
            <a:r>
              <a:rPr kumimoji="0" lang="en-US" altLang="x-none" kern="1200" cap="none" spc="0" normalizeH="0" baseline="0" noProof="1">
                <a:solidFill>
                  <a:srgbClr val="CC0000"/>
                </a:solidFill>
                <a:effectLst>
                  <a:outerShdw blurRad="38100" dist="38100" dir="2700000">
                    <a:srgbClr val="000000"/>
                  </a:outerShdw>
                </a:effectLst>
                <a:latin typeface="Times New Roman" panose="02020603050405020304" pitchFamily="18" charset="0"/>
                <a:ea typeface="宋体" panose="02010600030101010101" pitchFamily="2" charset="-122"/>
                <a:cs typeface="+mn-ea"/>
              </a:rPr>
              <a:t>(2) </a:t>
            </a:r>
            <a:r>
              <a:rPr kumimoji="0" lang="zh-CN" altLang="en-US" kern="1200" cap="none" spc="0" normalizeH="0" baseline="0" noProof="1">
                <a:solidFill>
                  <a:srgbClr val="CC0000"/>
                </a:solidFill>
                <a:effectLst>
                  <a:outerShdw blurRad="38100" dist="38100" dir="2700000">
                    <a:srgbClr val="000000"/>
                  </a:outerShdw>
                </a:effectLst>
                <a:latin typeface="Times New Roman" panose="02020603050405020304" pitchFamily="18" charset="0"/>
                <a:ea typeface="宋体" panose="02010600030101010101" pitchFamily="2" charset="-122"/>
                <a:cs typeface="+mn-ea"/>
              </a:rPr>
              <a:t>利用相量图分析求解</a:t>
            </a:r>
            <a:endParaRPr kumimoji="0" lang="zh-CN" altLang="en-US" kern="1200" cap="none" spc="0" normalizeH="0" baseline="0" noProof="1">
              <a:solidFill>
                <a:srgbClr val="CC0000"/>
              </a:solidFill>
              <a:effectLst>
                <a:outerShdw blurRad="38100" dist="38100" dir="2700000">
                  <a:srgbClr val="000000"/>
                </a:outerShdw>
              </a:effectLst>
              <a:latin typeface="Times New Roman" panose="02020603050405020304" pitchFamily="18" charset="0"/>
              <a:ea typeface="宋体" panose="02010600030101010101" pitchFamily="2" charset="-122"/>
              <a:cs typeface="+mn-cs"/>
            </a:endParaRPr>
          </a:p>
        </p:txBody>
      </p:sp>
      <p:sp>
        <p:nvSpPr>
          <p:cNvPr id="107554" name="矩形 107553"/>
          <p:cNvSpPr/>
          <p:nvPr/>
        </p:nvSpPr>
        <p:spPr>
          <a:xfrm>
            <a:off x="104775" y="4270375"/>
            <a:ext cx="3505200" cy="304800"/>
          </a:xfrm>
          <a:prstGeom prst="rect">
            <a:avLst/>
          </a:prstGeom>
          <a:noFill/>
          <a:ln w="9525">
            <a:noFill/>
            <a:miter/>
          </a:ln>
        </p:spPr>
        <p:txBody>
          <a:bodyPr anchor="ctr"/>
          <a:lstStyle>
            <a:lvl1pPr marL="0" lvl="0" indent="0" algn="ctr" defTabSz="914400" eaLnBrk="1" fontAlgn="base" latinLnBrk="0" hangingPunct="1">
              <a:spcBef>
                <a:spcPct val="0"/>
              </a:spcBef>
              <a:spcAft>
                <a:spcPct val="0"/>
              </a:spcAft>
              <a:buClr>
                <a:srgbClr val="000000"/>
              </a:buClr>
              <a:buNone/>
              <a:defRPr sz="4400" b="0" i="0" u="none" kern="1200" baseline="0">
                <a:solidFill>
                  <a:schemeClr val="tx2"/>
                </a:solidFill>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None/>
              <a:defRPr/>
            </a:pPr>
            <a:r>
              <a:rPr kumimoji="0" lang="zh-CN" altLang="en-US" sz="2800" b="1" i="0" u="none" strike="noStrike" kern="1200" cap="none" spc="0" normalizeH="0" baseline="0" noProof="1">
                <a:ln>
                  <a:noFill/>
                </a:ln>
                <a:solidFill>
                  <a:srgbClr val="000099"/>
                </a:solidFill>
                <a:effectLst/>
                <a:uLnTx/>
                <a:uFillTx/>
                <a:latin typeface="Arial" panose="020B0604020202020204" pitchFamily="34" charset="0"/>
                <a:ea typeface="宋体" panose="02010600030101010101" pitchFamily="2" charset="-122"/>
                <a:cs typeface="+mn-ea"/>
              </a:rPr>
              <a:t>解法</a:t>
            </a:r>
            <a:r>
              <a:rPr kumimoji="0" lang="en-US" altLang="x-none" sz="2800" b="1" i="0" u="none" strike="noStrike" kern="1200" cap="none" spc="0" normalizeH="0" baseline="0" noProof="1">
                <a:ln>
                  <a:noFill/>
                </a:ln>
                <a:solidFill>
                  <a:srgbClr val="000099"/>
                </a:solidFill>
                <a:effectLst/>
                <a:uLnTx/>
                <a:uFillTx/>
                <a:latin typeface="Arial" panose="020B0604020202020204" pitchFamily="34" charset="0"/>
                <a:ea typeface="宋体" panose="02010600030101010101" pitchFamily="2" charset="-122"/>
                <a:cs typeface="+mn-ea"/>
              </a:rPr>
              <a:t>1:</a:t>
            </a:r>
            <a:r>
              <a:rPr kumimoji="0" lang="en-US" altLang="x-none" sz="2800" b="1" i="0" u="none" strike="noStrike" kern="1200" cap="none" spc="0" normalizeH="0" baseline="0" noProof="1">
                <a:ln>
                  <a:noFill/>
                </a:ln>
                <a:solidFill>
                  <a:srgbClr val="0000FF"/>
                </a:solidFill>
                <a:effectLst/>
                <a:uLnTx/>
                <a:uFillTx/>
                <a:latin typeface="Arial" panose="020B0604020202020204" pitchFamily="34" charset="0"/>
                <a:ea typeface="宋体" panose="02010600030101010101" pitchFamily="2" charset="-122"/>
                <a:cs typeface="+mn-ea"/>
              </a:rPr>
              <a:t>  </a:t>
            </a:r>
            <a:r>
              <a:rPr kumimoji="0" lang="zh-CN" altLang="en-US" sz="2800" b="1" i="0" u="none" strike="noStrike" kern="1200" cap="none" spc="0" normalizeH="0" baseline="0" noProof="1">
                <a:ln>
                  <a:noFill/>
                </a:ln>
                <a:solidFill>
                  <a:srgbClr val="000099"/>
                </a:solidFill>
                <a:effectLst>
                  <a:outerShdw blurRad="38100" dist="38100" dir="2700000">
                    <a:srgbClr val="000000"/>
                  </a:outerShdw>
                </a:effectLst>
                <a:uLnTx/>
                <a:uFillTx/>
                <a:latin typeface="Arial" panose="020B0604020202020204" pitchFamily="34" charset="0"/>
                <a:ea typeface="宋体" panose="02010600030101010101" pitchFamily="2" charset="-122"/>
                <a:cs typeface="+mn-ea"/>
              </a:rPr>
              <a:t>用相量计算</a:t>
            </a:r>
            <a:endParaRPr kumimoji="0" lang="zh-CN" altLang="en-US" sz="2800" b="1" i="0" u="none" strike="noStrike" kern="1200" cap="none" spc="0" normalizeH="0" baseline="0" noProof="1">
              <a:ln>
                <a:noFill/>
              </a:ln>
              <a:solidFill>
                <a:srgbClr val="000099"/>
              </a:solidFill>
              <a:effectLst>
                <a:outerShdw blurRad="38100" dist="38100" dir="2700000">
                  <a:srgbClr val="000000"/>
                </a:outerShdw>
              </a:effectLst>
              <a:uLnTx/>
              <a:uFillTx/>
              <a:latin typeface="Arial" panose="020B0604020202020204" pitchFamily="34" charset="0"/>
              <a:ea typeface="宋体" panose="02010600030101010101" pitchFamily="2" charset="-122"/>
              <a:cs typeface="+mn-cs"/>
            </a:endParaRPr>
          </a:p>
        </p:txBody>
      </p:sp>
      <p:sp>
        <p:nvSpPr>
          <p:cNvPr id="107555" name="文本框 107554"/>
          <p:cNvSpPr txBox="1"/>
          <p:nvPr/>
        </p:nvSpPr>
        <p:spPr>
          <a:xfrm>
            <a:off x="93663" y="3179763"/>
            <a:ext cx="3025775" cy="519113"/>
          </a:xfrm>
          <a:prstGeom prst="rect">
            <a:avLst/>
          </a:prstGeom>
          <a:noFill/>
          <a:ln w="9525">
            <a:noFill/>
            <a:miter/>
          </a:ln>
        </p:spPr>
        <p:txBody>
          <a:bodyPr wrap="none" anchor="ctr">
            <a:spAutoFit/>
          </a:bodyPr>
          <a:lstStyle/>
          <a:p>
            <a:pPr marR="0" algn="ctr" defTabSz="914400" eaLnBrk="1" hangingPunct="1">
              <a:buClrTx/>
              <a:buSzTx/>
              <a:buFont typeface="Arial" panose="020B0604020202020204" pitchFamily="34" charset="0"/>
              <a:buNone/>
              <a:defRPr/>
            </a:pPr>
            <a:r>
              <a:rPr kumimoji="0" lang="zh-CN" altLang="en-US" kern="1200" cap="none" spc="0" normalizeH="0" baseline="0" noProof="1">
                <a:solidFill>
                  <a:srgbClr val="000099"/>
                </a:solidFill>
                <a:effectLst>
                  <a:outerShdw blurRad="38100" dist="38100" dir="2700000">
                    <a:srgbClr val="000000"/>
                  </a:outerShdw>
                </a:effectLst>
                <a:latin typeface="Times New Roman" panose="02020603050405020304" pitchFamily="18" charset="0"/>
                <a:ea typeface="宋体" panose="02010600030101010101" pitchFamily="2" charset="-122"/>
                <a:cs typeface="+mn-ea"/>
              </a:rPr>
              <a:t>解题方法有两种：</a:t>
            </a:r>
            <a:endParaRPr kumimoji="0" lang="zh-CN" altLang="en-US" kern="1200" cap="none" spc="0" normalizeH="0" baseline="0" noProof="1">
              <a:solidFill>
                <a:srgbClr val="000099"/>
              </a:solidFill>
              <a:effectLst>
                <a:outerShdw blurRad="38100" dist="38100" dir="2700000">
                  <a:srgbClr val="000000"/>
                </a:outerShdw>
              </a:effectLst>
              <a:latin typeface="Times New Roman" panose="02020603050405020304" pitchFamily="18" charset="0"/>
              <a:ea typeface="宋体" panose="02010600030101010101" pitchFamily="2" charset="-122"/>
              <a:cs typeface="+mn-cs"/>
            </a:endParaRPr>
          </a:p>
        </p:txBody>
      </p:sp>
      <p:sp>
        <p:nvSpPr>
          <p:cNvPr id="94228"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7522"/>
                                        </p:tgtEl>
                                        <p:attrNameLst>
                                          <p:attrName>style.visibility</p:attrName>
                                        </p:attrNameLst>
                                      </p:cBhvr>
                                      <p:to>
                                        <p:strVal val="visible"/>
                                      </p:to>
                                    </p:set>
                                    <p:anim calcmode="lin" valueType="num">
                                      <p:cBhvr additive="base">
                                        <p:cTn id="7" dur="500" fill="hold"/>
                                        <p:tgtEl>
                                          <p:spTgt spid="107522"/>
                                        </p:tgtEl>
                                        <p:attrNameLst>
                                          <p:attrName>ppt_x</p:attrName>
                                        </p:attrNameLst>
                                      </p:cBhvr>
                                      <p:tavLst>
                                        <p:tav tm="0">
                                          <p:val>
                                            <p:strVal val="0-#ppt_w/2"/>
                                          </p:val>
                                        </p:tav>
                                        <p:tav tm="100000">
                                          <p:val>
                                            <p:strVal val="#ppt_x"/>
                                          </p:val>
                                        </p:tav>
                                      </p:tavLst>
                                    </p:anim>
                                    <p:anim calcmode="lin" valueType="num">
                                      <p:cBhvr additive="base">
                                        <p:cTn id="8" dur="500" fill="hold"/>
                                        <p:tgtEl>
                                          <p:spTgt spid="10752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07523"/>
                                        </p:tgtEl>
                                        <p:attrNameLst>
                                          <p:attrName>style.visibility</p:attrName>
                                        </p:attrNameLst>
                                      </p:cBhvr>
                                      <p:to>
                                        <p:strVal val="visible"/>
                                      </p:to>
                                    </p:set>
                                    <p:anim calcmode="lin" valueType="num">
                                      <p:cBhvr additive="base">
                                        <p:cTn id="12" dur="500" fill="hold"/>
                                        <p:tgtEl>
                                          <p:spTgt spid="107523"/>
                                        </p:tgtEl>
                                        <p:attrNameLst>
                                          <p:attrName>ppt_x</p:attrName>
                                        </p:attrNameLst>
                                      </p:cBhvr>
                                      <p:tavLst>
                                        <p:tav tm="0">
                                          <p:val>
                                            <p:strVal val="0-#ppt_w/2"/>
                                          </p:val>
                                        </p:tav>
                                        <p:tav tm="100000">
                                          <p:val>
                                            <p:strVal val="#ppt_x"/>
                                          </p:val>
                                        </p:tav>
                                      </p:tavLst>
                                    </p:anim>
                                    <p:anim calcmode="lin" valueType="num">
                                      <p:cBhvr additive="base">
                                        <p:cTn id="13" dur="500" fill="hold"/>
                                        <p:tgtEl>
                                          <p:spTgt spid="10752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07524"/>
                                        </p:tgtEl>
                                        <p:attrNameLst>
                                          <p:attrName>style.visibility</p:attrName>
                                        </p:attrNameLst>
                                      </p:cBhvr>
                                      <p:to>
                                        <p:strVal val="visible"/>
                                      </p:to>
                                    </p:set>
                                    <p:anim calcmode="lin" valueType="num">
                                      <p:cBhvr additive="base">
                                        <p:cTn id="17" dur="500" fill="hold"/>
                                        <p:tgtEl>
                                          <p:spTgt spid="107524"/>
                                        </p:tgtEl>
                                        <p:attrNameLst>
                                          <p:attrName>ppt_x</p:attrName>
                                        </p:attrNameLst>
                                      </p:cBhvr>
                                      <p:tavLst>
                                        <p:tav tm="0">
                                          <p:val>
                                            <p:strVal val="0-#ppt_w/2"/>
                                          </p:val>
                                        </p:tav>
                                        <p:tav tm="100000">
                                          <p:val>
                                            <p:strVal val="#ppt_x"/>
                                          </p:val>
                                        </p:tav>
                                      </p:tavLst>
                                    </p:anim>
                                    <p:anim calcmode="lin" valueType="num">
                                      <p:cBhvr additive="base">
                                        <p:cTn id="18" dur="500" fill="hold"/>
                                        <p:tgtEl>
                                          <p:spTgt spid="10752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107547"/>
                                        </p:tgtEl>
                                        <p:attrNameLst>
                                          <p:attrName>style.visibility</p:attrName>
                                        </p:attrNameLst>
                                      </p:cBhvr>
                                      <p:to>
                                        <p:strVal val="visible"/>
                                      </p:to>
                                    </p:set>
                                    <p:anim calcmode="lin" valueType="num">
                                      <p:cBhvr additive="base">
                                        <p:cTn id="22" dur="500" fill="hold"/>
                                        <p:tgtEl>
                                          <p:spTgt spid="107547"/>
                                        </p:tgtEl>
                                        <p:attrNameLst>
                                          <p:attrName>ppt_x</p:attrName>
                                        </p:attrNameLst>
                                      </p:cBhvr>
                                      <p:tavLst>
                                        <p:tav tm="0">
                                          <p:val>
                                            <p:strVal val="0-#ppt_w/2"/>
                                          </p:val>
                                        </p:tav>
                                        <p:tav tm="100000">
                                          <p:val>
                                            <p:strVal val="#ppt_x"/>
                                          </p:val>
                                        </p:tav>
                                      </p:tavLst>
                                    </p:anim>
                                    <p:anim calcmode="lin" valueType="num">
                                      <p:cBhvr additive="base">
                                        <p:cTn id="23" dur="500" fill="hold"/>
                                        <p:tgtEl>
                                          <p:spTgt spid="10754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107548"/>
                                        </p:tgtEl>
                                        <p:attrNameLst>
                                          <p:attrName>style.visibility</p:attrName>
                                        </p:attrNameLst>
                                      </p:cBhvr>
                                      <p:to>
                                        <p:strVal val="visible"/>
                                      </p:to>
                                    </p:set>
                                    <p:anim calcmode="lin" valueType="num">
                                      <p:cBhvr additive="base">
                                        <p:cTn id="27" dur="500" fill="hold"/>
                                        <p:tgtEl>
                                          <p:spTgt spid="107548"/>
                                        </p:tgtEl>
                                        <p:attrNameLst>
                                          <p:attrName>ppt_x</p:attrName>
                                        </p:attrNameLst>
                                      </p:cBhvr>
                                      <p:tavLst>
                                        <p:tav tm="0">
                                          <p:val>
                                            <p:strVal val="0-#ppt_w/2"/>
                                          </p:val>
                                        </p:tav>
                                        <p:tav tm="100000">
                                          <p:val>
                                            <p:strVal val="#ppt_x"/>
                                          </p:val>
                                        </p:tav>
                                      </p:tavLst>
                                    </p:anim>
                                    <p:anim calcmode="lin" valueType="num">
                                      <p:cBhvr additive="base">
                                        <p:cTn id="28" dur="500" fill="hold"/>
                                        <p:tgtEl>
                                          <p:spTgt spid="107548"/>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107549"/>
                                        </p:tgtEl>
                                        <p:attrNameLst>
                                          <p:attrName>style.visibility</p:attrName>
                                        </p:attrNameLst>
                                      </p:cBhvr>
                                      <p:to>
                                        <p:strVal val="visible"/>
                                      </p:to>
                                    </p:set>
                                    <p:anim calcmode="lin" valueType="num">
                                      <p:cBhvr additive="base">
                                        <p:cTn id="32" dur="500" fill="hold"/>
                                        <p:tgtEl>
                                          <p:spTgt spid="107549"/>
                                        </p:tgtEl>
                                        <p:attrNameLst>
                                          <p:attrName>ppt_x</p:attrName>
                                        </p:attrNameLst>
                                      </p:cBhvr>
                                      <p:tavLst>
                                        <p:tav tm="0">
                                          <p:val>
                                            <p:strVal val="0-#ppt_w/2"/>
                                          </p:val>
                                        </p:tav>
                                        <p:tav tm="100000">
                                          <p:val>
                                            <p:strVal val="#ppt_x"/>
                                          </p:val>
                                        </p:tav>
                                      </p:tavLst>
                                    </p:anim>
                                    <p:anim calcmode="lin" valueType="num">
                                      <p:cBhvr additive="base">
                                        <p:cTn id="33" dur="500" fill="hold"/>
                                        <p:tgtEl>
                                          <p:spTgt spid="107549"/>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nodeType="afterEffect">
                                  <p:stCondLst>
                                    <p:cond delay="0"/>
                                  </p:stCondLst>
                                  <p:childTnLst>
                                    <p:set>
                                      <p:cBhvr>
                                        <p:cTn id="36" dur="1" fill="hold">
                                          <p:stCondLst>
                                            <p:cond delay="0"/>
                                          </p:stCondLst>
                                        </p:cTn>
                                        <p:tgtEl>
                                          <p:spTgt spid="107551"/>
                                        </p:tgtEl>
                                        <p:attrNameLst>
                                          <p:attrName>style.visibility</p:attrName>
                                        </p:attrNameLst>
                                      </p:cBhvr>
                                      <p:to>
                                        <p:strVal val="visible"/>
                                      </p:to>
                                    </p:set>
                                    <p:anim calcmode="lin" valueType="num">
                                      <p:cBhvr additive="base">
                                        <p:cTn id="37" dur="500" fill="hold"/>
                                        <p:tgtEl>
                                          <p:spTgt spid="107551"/>
                                        </p:tgtEl>
                                        <p:attrNameLst>
                                          <p:attrName>ppt_x</p:attrName>
                                        </p:attrNameLst>
                                      </p:cBhvr>
                                      <p:tavLst>
                                        <p:tav tm="0">
                                          <p:val>
                                            <p:strVal val="0-#ppt_w/2"/>
                                          </p:val>
                                        </p:tav>
                                        <p:tav tm="100000">
                                          <p:val>
                                            <p:strVal val="#ppt_x"/>
                                          </p:val>
                                        </p:tav>
                                      </p:tavLst>
                                    </p:anim>
                                    <p:anim calcmode="lin" valueType="num">
                                      <p:cBhvr additive="base">
                                        <p:cTn id="38" dur="500" fill="hold"/>
                                        <p:tgtEl>
                                          <p:spTgt spid="107551"/>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nodeType="afterEffect">
                                  <p:stCondLst>
                                    <p:cond delay="0"/>
                                  </p:stCondLst>
                                  <p:childTnLst>
                                    <p:set>
                                      <p:cBhvr>
                                        <p:cTn id="41" dur="1" fill="hold">
                                          <p:stCondLst>
                                            <p:cond delay="0"/>
                                          </p:stCondLst>
                                        </p:cTn>
                                        <p:tgtEl>
                                          <p:spTgt spid="107550"/>
                                        </p:tgtEl>
                                        <p:attrNameLst>
                                          <p:attrName>style.visibility</p:attrName>
                                        </p:attrNameLst>
                                      </p:cBhvr>
                                      <p:to>
                                        <p:strVal val="visible"/>
                                      </p:to>
                                    </p:set>
                                    <p:anim calcmode="lin" valueType="num">
                                      <p:cBhvr additive="base">
                                        <p:cTn id="42" dur="500" fill="hold"/>
                                        <p:tgtEl>
                                          <p:spTgt spid="107550"/>
                                        </p:tgtEl>
                                        <p:attrNameLst>
                                          <p:attrName>ppt_x</p:attrName>
                                        </p:attrNameLst>
                                      </p:cBhvr>
                                      <p:tavLst>
                                        <p:tav tm="0">
                                          <p:val>
                                            <p:strVal val="0-#ppt_w/2"/>
                                          </p:val>
                                        </p:tav>
                                        <p:tav tm="100000">
                                          <p:val>
                                            <p:strVal val="#ppt_x"/>
                                          </p:val>
                                        </p:tav>
                                      </p:tavLst>
                                    </p:anim>
                                    <p:anim calcmode="lin" valueType="num">
                                      <p:cBhvr additive="base">
                                        <p:cTn id="43" dur="500" fill="hold"/>
                                        <p:tgtEl>
                                          <p:spTgt spid="107550"/>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107555"/>
                                        </p:tgtEl>
                                        <p:attrNameLst>
                                          <p:attrName>style.visibility</p:attrName>
                                        </p:attrNameLst>
                                      </p:cBhvr>
                                      <p:to>
                                        <p:strVal val="visible"/>
                                      </p:to>
                                    </p:set>
                                    <p:animEffect transition="in" filter="wipe(left)">
                                      <p:cBhvr>
                                        <p:cTn id="48" dur="500"/>
                                        <p:tgtEl>
                                          <p:spTgt spid="107555"/>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107552"/>
                                        </p:tgtEl>
                                        <p:attrNameLst>
                                          <p:attrName>style.visibility</p:attrName>
                                        </p:attrNameLst>
                                      </p:cBhvr>
                                      <p:to>
                                        <p:strVal val="visible"/>
                                      </p:to>
                                    </p:set>
                                    <p:animEffect transition="in" filter="wipe(left)">
                                      <p:cBhvr>
                                        <p:cTn id="53" dur="500"/>
                                        <p:tgtEl>
                                          <p:spTgt spid="107552"/>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107553"/>
                                        </p:tgtEl>
                                        <p:attrNameLst>
                                          <p:attrName>style.visibility</p:attrName>
                                        </p:attrNameLst>
                                      </p:cBhvr>
                                      <p:to>
                                        <p:strVal val="visible"/>
                                      </p:to>
                                    </p:set>
                                    <p:animEffect transition="in" filter="wipe(left)">
                                      <p:cBhvr>
                                        <p:cTn id="58" dur="500"/>
                                        <p:tgtEl>
                                          <p:spTgt spid="107553"/>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07554"/>
                                        </p:tgtEl>
                                        <p:attrNameLst>
                                          <p:attrName>style.visibility</p:attrName>
                                        </p:attrNameLst>
                                      </p:cBhvr>
                                      <p:to>
                                        <p:strVal val="visible"/>
                                      </p:to>
                                    </p:set>
                                    <p:animEffect transition="in" filter="wipe(left)">
                                      <p:cBhvr>
                                        <p:cTn id="63" dur="500"/>
                                        <p:tgtEl>
                                          <p:spTgt spid="107554"/>
                                        </p:tgtEl>
                                      </p:cBhvr>
                                    </p:animEffect>
                                  </p:childTnLst>
                                </p:cTn>
                              </p:par>
                            </p:childTnLst>
                          </p:cTn>
                        </p:par>
                      </p:childTnLst>
                    </p:cTn>
                  </p:par>
                  <p:par>
                    <p:cTn id="64" fill="hold">
                      <p:stCondLst>
                        <p:cond delay="indefinite"/>
                      </p:stCondLst>
                      <p:childTnLst>
                        <p:par>
                          <p:cTn id="65" fill="hold">
                            <p:stCondLst>
                              <p:cond delay="0"/>
                            </p:stCondLst>
                            <p:childTnLst>
                              <p:par>
                                <p:cTn id="66" presetID="2" presetClass="entr" presetSubtype="8" fill="hold" grpId="0" nodeType="clickEffect">
                                  <p:stCondLst>
                                    <p:cond delay="0"/>
                                  </p:stCondLst>
                                  <p:childTnLst>
                                    <p:set>
                                      <p:cBhvr>
                                        <p:cTn id="67" dur="1" fill="hold">
                                          <p:stCondLst>
                                            <p:cond delay="0"/>
                                          </p:stCondLst>
                                        </p:cTn>
                                        <p:tgtEl>
                                          <p:spTgt spid="107530"/>
                                        </p:tgtEl>
                                        <p:attrNameLst>
                                          <p:attrName>style.visibility</p:attrName>
                                        </p:attrNameLst>
                                      </p:cBhvr>
                                      <p:to>
                                        <p:strVal val="visible"/>
                                      </p:to>
                                    </p:set>
                                    <p:anim calcmode="lin" valueType="num">
                                      <p:cBhvr additive="base">
                                        <p:cTn id="68" dur="500" fill="hold"/>
                                        <p:tgtEl>
                                          <p:spTgt spid="107530"/>
                                        </p:tgtEl>
                                        <p:attrNameLst>
                                          <p:attrName>ppt_x</p:attrName>
                                        </p:attrNameLst>
                                      </p:cBhvr>
                                      <p:tavLst>
                                        <p:tav tm="0">
                                          <p:val>
                                            <p:strVal val="0-#ppt_w/2"/>
                                          </p:val>
                                        </p:tav>
                                        <p:tav tm="100000">
                                          <p:val>
                                            <p:strVal val="#ppt_x"/>
                                          </p:val>
                                        </p:tav>
                                      </p:tavLst>
                                    </p:anim>
                                    <p:anim calcmode="lin" valueType="num">
                                      <p:cBhvr additive="base">
                                        <p:cTn id="69" dur="500" fill="hold"/>
                                        <p:tgtEl>
                                          <p:spTgt spid="107530"/>
                                        </p:tgtEl>
                                        <p:attrNameLst>
                                          <p:attrName>ppt_y</p:attrName>
                                        </p:attrNameLst>
                                      </p:cBhvr>
                                      <p:tavLst>
                                        <p:tav tm="0">
                                          <p:val>
                                            <p:strVal val="#ppt_y"/>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8" fill="hold" nodeType="clickEffect">
                                  <p:stCondLst>
                                    <p:cond delay="0"/>
                                  </p:stCondLst>
                                  <p:childTnLst>
                                    <p:set>
                                      <p:cBhvr>
                                        <p:cTn id="73" dur="1" fill="hold">
                                          <p:stCondLst>
                                            <p:cond delay="0"/>
                                          </p:stCondLst>
                                        </p:cTn>
                                        <p:tgtEl>
                                          <p:spTgt spid="2"/>
                                        </p:tgtEl>
                                        <p:attrNameLst>
                                          <p:attrName>style.visibility</p:attrName>
                                        </p:attrNameLst>
                                      </p:cBhvr>
                                      <p:to>
                                        <p:strVal val="visible"/>
                                      </p:to>
                                    </p:set>
                                    <p:anim calcmode="lin" valueType="num">
                                      <p:cBhvr additive="base">
                                        <p:cTn id="74" dur="500" fill="hold"/>
                                        <p:tgtEl>
                                          <p:spTgt spid="2"/>
                                        </p:tgtEl>
                                        <p:attrNameLst>
                                          <p:attrName>ppt_x</p:attrName>
                                        </p:attrNameLst>
                                      </p:cBhvr>
                                      <p:tavLst>
                                        <p:tav tm="0">
                                          <p:val>
                                            <p:strVal val="0-#ppt_w/2"/>
                                          </p:val>
                                        </p:tav>
                                        <p:tav tm="100000">
                                          <p:val>
                                            <p:strVal val="#ppt_x"/>
                                          </p:val>
                                        </p:tav>
                                      </p:tavLst>
                                    </p:anim>
                                    <p:anim calcmode="lin" valueType="num">
                                      <p:cBhvr additive="base">
                                        <p:cTn id="7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8" fill="hold" grpId="0" nodeType="clickEffect">
                                  <p:stCondLst>
                                    <p:cond delay="0"/>
                                  </p:stCondLst>
                                  <p:childTnLst>
                                    <p:set>
                                      <p:cBhvr>
                                        <p:cTn id="79" dur="1" fill="hold">
                                          <p:stCondLst>
                                            <p:cond delay="0"/>
                                          </p:stCondLst>
                                        </p:cTn>
                                        <p:tgtEl>
                                          <p:spTgt spid="107531"/>
                                        </p:tgtEl>
                                        <p:attrNameLst>
                                          <p:attrName>style.visibility</p:attrName>
                                        </p:attrNameLst>
                                      </p:cBhvr>
                                      <p:to>
                                        <p:strVal val="visible"/>
                                      </p:to>
                                    </p:set>
                                    <p:anim calcmode="lin" valueType="num">
                                      <p:cBhvr additive="base">
                                        <p:cTn id="80" dur="500" fill="hold"/>
                                        <p:tgtEl>
                                          <p:spTgt spid="107531"/>
                                        </p:tgtEl>
                                        <p:attrNameLst>
                                          <p:attrName>ppt_x</p:attrName>
                                        </p:attrNameLst>
                                      </p:cBhvr>
                                      <p:tavLst>
                                        <p:tav tm="0">
                                          <p:val>
                                            <p:strVal val="0-#ppt_w/2"/>
                                          </p:val>
                                        </p:tav>
                                        <p:tav tm="100000">
                                          <p:val>
                                            <p:strVal val="#ppt_x"/>
                                          </p:val>
                                        </p:tav>
                                      </p:tavLst>
                                    </p:anim>
                                    <p:anim calcmode="lin" valueType="num">
                                      <p:cBhvr additive="base">
                                        <p:cTn id="81" dur="500" fill="hold"/>
                                        <p:tgtEl>
                                          <p:spTgt spid="107531"/>
                                        </p:tgtEl>
                                        <p:attrNameLst>
                                          <p:attrName>ppt_y</p:attrName>
                                        </p:attrNameLst>
                                      </p:cBhvr>
                                      <p:tavLst>
                                        <p:tav tm="0">
                                          <p:val>
                                            <p:strVal val="#ppt_y"/>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2" presetClass="entr" presetSubtype="8" fill="hold" nodeType="clickEffect">
                                  <p:stCondLst>
                                    <p:cond delay="0"/>
                                  </p:stCondLst>
                                  <p:childTnLst>
                                    <p:set>
                                      <p:cBhvr>
                                        <p:cTn id="85" dur="1" fill="hold">
                                          <p:stCondLst>
                                            <p:cond delay="0"/>
                                          </p:stCondLst>
                                        </p:cTn>
                                        <p:tgtEl>
                                          <p:spTgt spid="4"/>
                                        </p:tgtEl>
                                        <p:attrNameLst>
                                          <p:attrName>style.visibility</p:attrName>
                                        </p:attrNameLst>
                                      </p:cBhvr>
                                      <p:to>
                                        <p:strVal val="visible"/>
                                      </p:to>
                                    </p:set>
                                    <p:anim calcmode="lin" valueType="num">
                                      <p:cBhvr additive="base">
                                        <p:cTn id="86" dur="500" fill="hold"/>
                                        <p:tgtEl>
                                          <p:spTgt spid="4"/>
                                        </p:tgtEl>
                                        <p:attrNameLst>
                                          <p:attrName>ppt_x</p:attrName>
                                        </p:attrNameLst>
                                      </p:cBhvr>
                                      <p:tavLst>
                                        <p:tav tm="0">
                                          <p:val>
                                            <p:strVal val="0-#ppt_w/2"/>
                                          </p:val>
                                        </p:tav>
                                        <p:tav tm="100000">
                                          <p:val>
                                            <p:strVal val="#ppt_x"/>
                                          </p:val>
                                        </p:tav>
                                      </p:tavLst>
                                    </p:anim>
                                    <p:anim calcmode="lin" valueType="num">
                                      <p:cBhvr additive="base">
                                        <p:cTn id="87"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2" presetClass="entr" presetSubtype="8" fill="hold" nodeType="clickEffect">
                                  <p:stCondLst>
                                    <p:cond delay="0"/>
                                  </p:stCondLst>
                                  <p:childTnLst>
                                    <p:set>
                                      <p:cBhvr>
                                        <p:cTn id="91" dur="1" fill="hold">
                                          <p:stCondLst>
                                            <p:cond delay="0"/>
                                          </p:stCondLst>
                                        </p:cTn>
                                        <p:tgtEl>
                                          <p:spTgt spid="6"/>
                                        </p:tgtEl>
                                        <p:attrNameLst>
                                          <p:attrName>style.visibility</p:attrName>
                                        </p:attrNameLst>
                                      </p:cBhvr>
                                      <p:to>
                                        <p:strVal val="visible"/>
                                      </p:to>
                                    </p:set>
                                    <p:anim calcmode="lin" valueType="num">
                                      <p:cBhvr additive="base">
                                        <p:cTn id="92" dur="500" fill="hold"/>
                                        <p:tgtEl>
                                          <p:spTgt spid="6"/>
                                        </p:tgtEl>
                                        <p:attrNameLst>
                                          <p:attrName>ppt_x</p:attrName>
                                        </p:attrNameLst>
                                      </p:cBhvr>
                                      <p:tavLst>
                                        <p:tav tm="0">
                                          <p:val>
                                            <p:strVal val="0-#ppt_w/2"/>
                                          </p:val>
                                        </p:tav>
                                        <p:tav tm="100000">
                                          <p:val>
                                            <p:strVal val="#ppt_x"/>
                                          </p:val>
                                        </p:tav>
                                      </p:tavLst>
                                    </p:anim>
                                    <p:anim calcmode="lin" valueType="num">
                                      <p:cBhvr additive="base">
                                        <p:cTn id="93"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2" presetClass="entr" presetSubtype="8" fill="hold" nodeType="clickEffect">
                                  <p:stCondLst>
                                    <p:cond delay="0"/>
                                  </p:stCondLst>
                                  <p:childTnLst>
                                    <p:set>
                                      <p:cBhvr>
                                        <p:cTn id="97" dur="1" fill="hold">
                                          <p:stCondLst>
                                            <p:cond delay="0"/>
                                          </p:stCondLst>
                                        </p:cTn>
                                        <p:tgtEl>
                                          <p:spTgt spid="8"/>
                                        </p:tgtEl>
                                        <p:attrNameLst>
                                          <p:attrName>style.visibility</p:attrName>
                                        </p:attrNameLst>
                                      </p:cBhvr>
                                      <p:to>
                                        <p:strVal val="visible"/>
                                      </p:to>
                                    </p:set>
                                    <p:anim calcmode="lin" valueType="num">
                                      <p:cBhvr additive="base">
                                        <p:cTn id="98" dur="500" fill="hold"/>
                                        <p:tgtEl>
                                          <p:spTgt spid="8"/>
                                        </p:tgtEl>
                                        <p:attrNameLst>
                                          <p:attrName>ppt_x</p:attrName>
                                        </p:attrNameLst>
                                      </p:cBhvr>
                                      <p:tavLst>
                                        <p:tav tm="0">
                                          <p:val>
                                            <p:strVal val="0-#ppt_w/2"/>
                                          </p:val>
                                        </p:tav>
                                        <p:tav tm="100000">
                                          <p:val>
                                            <p:strVal val="#ppt_x"/>
                                          </p:val>
                                        </p:tav>
                                      </p:tavLst>
                                    </p:anim>
                                    <p:anim calcmode="lin" valueType="num">
                                      <p:cBhvr additive="base">
                                        <p:cTn id="99"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2" grpId="0"/>
      <p:bldP spid="107524" grpId="0"/>
      <p:bldP spid="107530" grpId="0"/>
      <p:bldP spid="107531" grpId="0"/>
      <p:bldP spid="107552" grpId="0"/>
      <p:bldP spid="107553" grpId="0"/>
      <p:bldP spid="107554" grpId="0"/>
      <p:bldP spid="107555"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08546" name="对象 108545"/>
          <p:cNvGraphicFramePr>
            <a:graphicFrameLocks noChangeAspect="1"/>
          </p:cNvGraphicFramePr>
          <p:nvPr/>
        </p:nvGraphicFramePr>
        <p:xfrm>
          <a:off x="1112838" y="776288"/>
          <a:ext cx="2328862" cy="636587"/>
        </p:xfrm>
        <a:graphic>
          <a:graphicData uri="http://schemas.openxmlformats.org/presentationml/2006/ole">
            <mc:AlternateContent xmlns:mc="http://schemas.openxmlformats.org/markup-compatibility/2006">
              <mc:Choice xmlns:v="urn:schemas-microsoft-com:vml" Requires="v">
                <p:oleObj spid="_x0000_s3476" name="" r:id="rId1" imgW="1165225" imgH="320040" progId="">
                  <p:embed/>
                </p:oleObj>
              </mc:Choice>
              <mc:Fallback>
                <p:oleObj name="" r:id="rId1" imgW="1165225" imgH="320040" progId="">
                  <p:embed/>
                  <p:pic>
                    <p:nvPicPr>
                      <p:cNvPr id="0" name="图片 3475"/>
                      <p:cNvPicPr/>
                      <p:nvPr/>
                    </p:nvPicPr>
                    <p:blipFill>
                      <a:blip r:embed="rId2"/>
                      <a:stretch>
                        <a:fillRect/>
                      </a:stretch>
                    </p:blipFill>
                    <p:spPr>
                      <a:xfrm>
                        <a:off x="1112838" y="776288"/>
                        <a:ext cx="2328862" cy="636587"/>
                      </a:xfrm>
                      <a:prstGeom prst="rect">
                        <a:avLst/>
                      </a:prstGeom>
                      <a:noFill/>
                      <a:ln w="38100">
                        <a:noFill/>
                        <a:miter/>
                      </a:ln>
                    </p:spPr>
                  </p:pic>
                </p:oleObj>
              </mc:Fallback>
            </mc:AlternateContent>
          </a:graphicData>
        </a:graphic>
      </p:graphicFrame>
      <p:grpSp>
        <p:nvGrpSpPr>
          <p:cNvPr id="2" name="组合 108546"/>
          <p:cNvGrpSpPr/>
          <p:nvPr/>
        </p:nvGrpSpPr>
        <p:grpSpPr>
          <a:xfrm>
            <a:off x="3465513" y="1017588"/>
            <a:ext cx="1114425" cy="509587"/>
            <a:chOff x="0" y="0"/>
            <a:chExt cx="702" cy="321"/>
          </a:xfrm>
        </p:grpSpPr>
        <p:graphicFrame>
          <p:nvGraphicFramePr>
            <p:cNvPr id="95275" name="对象 108547"/>
            <p:cNvGraphicFramePr>
              <a:graphicFrameLocks noChangeAspect="1"/>
            </p:cNvGraphicFramePr>
            <p:nvPr/>
          </p:nvGraphicFramePr>
          <p:xfrm>
            <a:off x="0" y="0"/>
            <a:ext cx="691" cy="320"/>
          </p:xfrm>
          <a:graphic>
            <a:graphicData uri="http://schemas.openxmlformats.org/presentationml/2006/ole">
              <mc:AlternateContent xmlns:mc="http://schemas.openxmlformats.org/markup-compatibility/2006">
                <mc:Choice xmlns:v="urn:schemas-microsoft-com:vml" Requires="v">
                  <p:oleObj spid="_x0000_s3475" name="" r:id="rId3" imgW="551180" imgH="256540" progId="">
                    <p:embed/>
                  </p:oleObj>
                </mc:Choice>
                <mc:Fallback>
                  <p:oleObj name="" r:id="rId3" imgW="551180" imgH="256540" progId="">
                    <p:embed/>
                    <p:pic>
                      <p:nvPicPr>
                        <p:cNvPr id="0" name="图片 3474"/>
                        <p:cNvPicPr/>
                        <p:nvPr/>
                      </p:nvPicPr>
                      <p:blipFill>
                        <a:blip r:embed="rId4"/>
                        <a:stretch>
                          <a:fillRect/>
                        </a:stretch>
                      </p:blipFill>
                      <p:spPr>
                        <a:xfrm>
                          <a:off x="0" y="0"/>
                          <a:ext cx="691" cy="320"/>
                        </a:xfrm>
                        <a:prstGeom prst="rect">
                          <a:avLst/>
                        </a:prstGeom>
                        <a:noFill/>
                        <a:ln w="38100">
                          <a:noFill/>
                          <a:miter/>
                        </a:ln>
                      </p:spPr>
                    </p:pic>
                  </p:oleObj>
                </mc:Fallback>
              </mc:AlternateContent>
            </a:graphicData>
          </a:graphic>
        </p:graphicFrame>
        <p:grpSp>
          <p:nvGrpSpPr>
            <p:cNvPr id="95276" name="组合 108548"/>
            <p:cNvGrpSpPr/>
            <p:nvPr/>
          </p:nvGrpSpPr>
          <p:grpSpPr>
            <a:xfrm>
              <a:off x="401" y="0"/>
              <a:ext cx="301" cy="321"/>
              <a:chOff x="0" y="0"/>
              <a:chExt cx="471" cy="244"/>
            </a:xfrm>
          </p:grpSpPr>
          <p:sp>
            <p:nvSpPr>
              <p:cNvPr id="95277" name="直接连接符 108549"/>
              <p:cNvSpPr/>
              <p:nvPr/>
            </p:nvSpPr>
            <p:spPr>
              <a:xfrm flipH="1">
                <a:off x="0" y="0"/>
                <a:ext cx="110" cy="244"/>
              </a:xfrm>
              <a:prstGeom prst="line">
                <a:avLst/>
              </a:prstGeom>
              <a:ln w="25400" cap="flat" cmpd="sng">
                <a:solidFill>
                  <a:schemeClr val="tx1"/>
                </a:solidFill>
                <a:prstDash val="solid"/>
                <a:headEnd type="none" w="med" len="med"/>
                <a:tailEnd type="none" w="med" len="med"/>
              </a:ln>
            </p:spPr>
          </p:sp>
          <p:sp>
            <p:nvSpPr>
              <p:cNvPr id="95278" name="直接连接符 108550"/>
              <p:cNvSpPr/>
              <p:nvPr/>
            </p:nvSpPr>
            <p:spPr>
              <a:xfrm>
                <a:off x="0" y="238"/>
                <a:ext cx="471" cy="0"/>
              </a:xfrm>
              <a:prstGeom prst="line">
                <a:avLst/>
              </a:prstGeom>
              <a:ln w="25400" cap="flat" cmpd="sng">
                <a:solidFill>
                  <a:schemeClr val="tx1"/>
                </a:solidFill>
                <a:prstDash val="solid"/>
                <a:headEnd type="none" w="med" len="med"/>
                <a:tailEnd type="none" w="med" len="med"/>
              </a:ln>
            </p:spPr>
          </p:sp>
        </p:grpSp>
      </p:grpSp>
      <p:grpSp>
        <p:nvGrpSpPr>
          <p:cNvPr id="4" name="组合 108551"/>
          <p:cNvGrpSpPr/>
          <p:nvPr/>
        </p:nvGrpSpPr>
        <p:grpSpPr>
          <a:xfrm>
            <a:off x="4708525" y="903288"/>
            <a:ext cx="1866900" cy="649287"/>
            <a:chOff x="0" y="0"/>
            <a:chExt cx="1176" cy="409"/>
          </a:xfrm>
        </p:grpSpPr>
        <p:graphicFrame>
          <p:nvGraphicFramePr>
            <p:cNvPr id="95271" name="对象 108552"/>
            <p:cNvGraphicFramePr>
              <a:graphicFrameLocks noChangeAspect="1"/>
            </p:cNvGraphicFramePr>
            <p:nvPr/>
          </p:nvGraphicFramePr>
          <p:xfrm>
            <a:off x="0" y="0"/>
            <a:ext cx="1176" cy="369"/>
          </p:xfrm>
          <a:graphic>
            <a:graphicData uri="http://schemas.openxmlformats.org/presentationml/2006/ole">
              <mc:AlternateContent xmlns:mc="http://schemas.openxmlformats.org/markup-compatibility/2006">
                <mc:Choice xmlns:v="urn:schemas-microsoft-com:vml" Requires="v">
                  <p:oleObj spid="_x0000_s3477" name="" r:id="rId5" imgW="935355" imgH="294640" progId="">
                    <p:embed/>
                  </p:oleObj>
                </mc:Choice>
                <mc:Fallback>
                  <p:oleObj name="" r:id="rId5" imgW="935355" imgH="294640" progId="">
                    <p:embed/>
                    <p:pic>
                      <p:nvPicPr>
                        <p:cNvPr id="0" name="图片 3476"/>
                        <p:cNvPicPr/>
                        <p:nvPr/>
                      </p:nvPicPr>
                      <p:blipFill>
                        <a:blip r:embed="rId6"/>
                        <a:stretch>
                          <a:fillRect/>
                        </a:stretch>
                      </p:blipFill>
                      <p:spPr>
                        <a:xfrm>
                          <a:off x="0" y="0"/>
                          <a:ext cx="1176" cy="369"/>
                        </a:xfrm>
                        <a:prstGeom prst="rect">
                          <a:avLst/>
                        </a:prstGeom>
                        <a:noFill/>
                        <a:ln w="38100">
                          <a:noFill/>
                          <a:miter/>
                        </a:ln>
                      </p:spPr>
                    </p:pic>
                  </p:oleObj>
                </mc:Fallback>
              </mc:AlternateContent>
            </a:graphicData>
          </a:graphic>
        </p:graphicFrame>
        <p:grpSp>
          <p:nvGrpSpPr>
            <p:cNvPr id="95272" name="组合 108553"/>
            <p:cNvGrpSpPr/>
            <p:nvPr/>
          </p:nvGrpSpPr>
          <p:grpSpPr>
            <a:xfrm>
              <a:off x="451" y="88"/>
              <a:ext cx="557" cy="321"/>
              <a:chOff x="0" y="0"/>
              <a:chExt cx="471" cy="244"/>
            </a:xfrm>
          </p:grpSpPr>
          <p:sp>
            <p:nvSpPr>
              <p:cNvPr id="95273" name="直接连接符 108554"/>
              <p:cNvSpPr/>
              <p:nvPr/>
            </p:nvSpPr>
            <p:spPr>
              <a:xfrm flipH="1">
                <a:off x="0" y="0"/>
                <a:ext cx="110" cy="244"/>
              </a:xfrm>
              <a:prstGeom prst="line">
                <a:avLst/>
              </a:prstGeom>
              <a:ln w="25400" cap="flat" cmpd="sng">
                <a:solidFill>
                  <a:schemeClr val="tx1"/>
                </a:solidFill>
                <a:prstDash val="solid"/>
                <a:headEnd type="none" w="med" len="med"/>
                <a:tailEnd type="none" w="med" len="med"/>
              </a:ln>
            </p:spPr>
          </p:sp>
          <p:sp>
            <p:nvSpPr>
              <p:cNvPr id="95274" name="直接连接符 108555"/>
              <p:cNvSpPr/>
              <p:nvPr/>
            </p:nvSpPr>
            <p:spPr>
              <a:xfrm>
                <a:off x="0" y="238"/>
                <a:ext cx="471" cy="0"/>
              </a:xfrm>
              <a:prstGeom prst="line">
                <a:avLst/>
              </a:prstGeom>
              <a:ln w="25400" cap="flat" cmpd="sng">
                <a:solidFill>
                  <a:schemeClr val="tx1"/>
                </a:solidFill>
                <a:prstDash val="solid"/>
                <a:headEnd type="none" w="med" len="med"/>
                <a:tailEnd type="none" w="med" len="med"/>
              </a:ln>
            </p:spPr>
          </p:sp>
        </p:grpSp>
      </p:grpSp>
      <p:grpSp>
        <p:nvGrpSpPr>
          <p:cNvPr id="6" name="组合 108556"/>
          <p:cNvGrpSpPr/>
          <p:nvPr/>
        </p:nvGrpSpPr>
        <p:grpSpPr>
          <a:xfrm>
            <a:off x="6575425" y="903288"/>
            <a:ext cx="1584325" cy="636587"/>
            <a:chOff x="0" y="0"/>
            <a:chExt cx="998" cy="401"/>
          </a:xfrm>
        </p:grpSpPr>
        <p:graphicFrame>
          <p:nvGraphicFramePr>
            <p:cNvPr id="95267" name="对象 108557"/>
            <p:cNvGraphicFramePr>
              <a:graphicFrameLocks noChangeAspect="1"/>
            </p:cNvGraphicFramePr>
            <p:nvPr/>
          </p:nvGraphicFramePr>
          <p:xfrm>
            <a:off x="0" y="0"/>
            <a:ext cx="998" cy="368"/>
          </p:xfrm>
          <a:graphic>
            <a:graphicData uri="http://schemas.openxmlformats.org/presentationml/2006/ole">
              <mc:AlternateContent xmlns:mc="http://schemas.openxmlformats.org/markup-compatibility/2006">
                <mc:Choice xmlns:v="urn:schemas-microsoft-com:vml" Requires="v">
                  <p:oleObj spid="_x0000_s3478" name="" r:id="rId7" imgW="794385" imgH="294640" progId="">
                    <p:embed/>
                  </p:oleObj>
                </mc:Choice>
                <mc:Fallback>
                  <p:oleObj name="" r:id="rId7" imgW="794385" imgH="294640" progId="">
                    <p:embed/>
                    <p:pic>
                      <p:nvPicPr>
                        <p:cNvPr id="0" name="图片 3477"/>
                        <p:cNvPicPr/>
                        <p:nvPr/>
                      </p:nvPicPr>
                      <p:blipFill>
                        <a:blip r:embed="rId8"/>
                        <a:stretch>
                          <a:fillRect/>
                        </a:stretch>
                      </p:blipFill>
                      <p:spPr>
                        <a:xfrm>
                          <a:off x="0" y="0"/>
                          <a:ext cx="998" cy="368"/>
                        </a:xfrm>
                        <a:prstGeom prst="rect">
                          <a:avLst/>
                        </a:prstGeom>
                        <a:noFill/>
                        <a:ln w="38100">
                          <a:noFill/>
                          <a:miter/>
                        </a:ln>
                      </p:spPr>
                    </p:pic>
                  </p:oleObj>
                </mc:Fallback>
              </mc:AlternateContent>
            </a:graphicData>
          </a:graphic>
        </p:graphicFrame>
        <p:grpSp>
          <p:nvGrpSpPr>
            <p:cNvPr id="95268" name="组合 108558"/>
            <p:cNvGrpSpPr/>
            <p:nvPr/>
          </p:nvGrpSpPr>
          <p:grpSpPr>
            <a:xfrm>
              <a:off x="486" y="80"/>
              <a:ext cx="495" cy="321"/>
              <a:chOff x="0" y="0"/>
              <a:chExt cx="471" cy="244"/>
            </a:xfrm>
          </p:grpSpPr>
          <p:sp>
            <p:nvSpPr>
              <p:cNvPr id="95269" name="直接连接符 108559"/>
              <p:cNvSpPr/>
              <p:nvPr/>
            </p:nvSpPr>
            <p:spPr>
              <a:xfrm flipH="1">
                <a:off x="0" y="0"/>
                <a:ext cx="110" cy="244"/>
              </a:xfrm>
              <a:prstGeom prst="line">
                <a:avLst/>
              </a:prstGeom>
              <a:ln w="25400" cap="flat" cmpd="sng">
                <a:solidFill>
                  <a:schemeClr val="tx1"/>
                </a:solidFill>
                <a:prstDash val="solid"/>
                <a:headEnd type="none" w="med" len="med"/>
                <a:tailEnd type="none" w="med" len="med"/>
              </a:ln>
            </p:spPr>
          </p:sp>
          <p:sp>
            <p:nvSpPr>
              <p:cNvPr id="95270" name="直接连接符 108560"/>
              <p:cNvSpPr/>
              <p:nvPr/>
            </p:nvSpPr>
            <p:spPr>
              <a:xfrm>
                <a:off x="0" y="238"/>
                <a:ext cx="471" cy="0"/>
              </a:xfrm>
              <a:prstGeom prst="line">
                <a:avLst/>
              </a:prstGeom>
              <a:ln w="25400" cap="flat" cmpd="sng">
                <a:solidFill>
                  <a:schemeClr val="tx1"/>
                </a:solidFill>
                <a:prstDash val="solid"/>
                <a:headEnd type="none" w="med" len="med"/>
                <a:tailEnd type="none" w="med" len="med"/>
              </a:ln>
            </p:spPr>
          </p:sp>
        </p:grpSp>
      </p:grpSp>
      <p:graphicFrame>
        <p:nvGraphicFramePr>
          <p:cNvPr id="108562" name="对象 108561"/>
          <p:cNvGraphicFramePr>
            <a:graphicFrameLocks noChangeAspect="1"/>
          </p:cNvGraphicFramePr>
          <p:nvPr/>
        </p:nvGraphicFramePr>
        <p:xfrm>
          <a:off x="1158875" y="1631950"/>
          <a:ext cx="2892425" cy="484188"/>
        </p:xfrm>
        <a:graphic>
          <a:graphicData uri="http://schemas.openxmlformats.org/presentationml/2006/ole">
            <mc:AlternateContent xmlns:mc="http://schemas.openxmlformats.org/markup-compatibility/2006">
              <mc:Choice xmlns:v="urn:schemas-microsoft-com:vml" Requires="v">
                <p:oleObj spid="_x0000_s3487" name="" r:id="rId9" imgW="1447800" imgH="243205" progId="">
                  <p:embed/>
                </p:oleObj>
              </mc:Choice>
              <mc:Fallback>
                <p:oleObj name="" r:id="rId9" imgW="1447800" imgH="243205" progId="">
                  <p:embed/>
                  <p:pic>
                    <p:nvPicPr>
                      <p:cNvPr id="0" name="图片 3486"/>
                      <p:cNvPicPr/>
                      <p:nvPr/>
                    </p:nvPicPr>
                    <p:blipFill>
                      <a:blip r:embed="rId10"/>
                      <a:stretch>
                        <a:fillRect/>
                      </a:stretch>
                    </p:blipFill>
                    <p:spPr>
                      <a:xfrm>
                        <a:off x="1158875" y="1631950"/>
                        <a:ext cx="2892425" cy="484188"/>
                      </a:xfrm>
                      <a:prstGeom prst="rect">
                        <a:avLst/>
                      </a:prstGeom>
                      <a:noFill/>
                      <a:ln w="38100">
                        <a:noFill/>
                        <a:miter/>
                      </a:ln>
                    </p:spPr>
                  </p:pic>
                </p:oleObj>
              </mc:Fallback>
            </mc:AlternateContent>
          </a:graphicData>
        </a:graphic>
      </p:graphicFrame>
      <p:graphicFrame>
        <p:nvGraphicFramePr>
          <p:cNvPr id="108563" name="对象 108562"/>
          <p:cNvGraphicFramePr>
            <a:graphicFrameLocks noChangeAspect="1"/>
          </p:cNvGraphicFramePr>
          <p:nvPr/>
        </p:nvGraphicFramePr>
        <p:xfrm>
          <a:off x="1166813" y="2239963"/>
          <a:ext cx="1276350" cy="484187"/>
        </p:xfrm>
        <a:graphic>
          <a:graphicData uri="http://schemas.openxmlformats.org/presentationml/2006/ole">
            <mc:AlternateContent xmlns:mc="http://schemas.openxmlformats.org/markup-compatibility/2006">
              <mc:Choice xmlns:v="urn:schemas-microsoft-com:vml" Requires="v">
                <p:oleObj spid="_x0000_s3479" name="" r:id="rId11" imgW="640715" imgH="243205" progId="">
                  <p:embed/>
                </p:oleObj>
              </mc:Choice>
              <mc:Fallback>
                <p:oleObj name="" r:id="rId11" imgW="640715" imgH="243205" progId="">
                  <p:embed/>
                  <p:pic>
                    <p:nvPicPr>
                      <p:cNvPr id="0" name="图片 3478"/>
                      <p:cNvPicPr/>
                      <p:nvPr/>
                    </p:nvPicPr>
                    <p:blipFill>
                      <a:blip r:embed="rId12"/>
                      <a:stretch>
                        <a:fillRect/>
                      </a:stretch>
                    </p:blipFill>
                    <p:spPr>
                      <a:xfrm>
                        <a:off x="1166813" y="2239963"/>
                        <a:ext cx="1276350" cy="484187"/>
                      </a:xfrm>
                      <a:prstGeom prst="rect">
                        <a:avLst/>
                      </a:prstGeom>
                      <a:noFill/>
                      <a:ln w="38100">
                        <a:noFill/>
                        <a:miter/>
                      </a:ln>
                    </p:spPr>
                  </p:pic>
                </p:oleObj>
              </mc:Fallback>
            </mc:AlternateContent>
          </a:graphicData>
        </a:graphic>
      </p:graphicFrame>
      <p:grpSp>
        <p:nvGrpSpPr>
          <p:cNvPr id="8" name="组合 108563"/>
          <p:cNvGrpSpPr/>
          <p:nvPr/>
        </p:nvGrpSpPr>
        <p:grpSpPr>
          <a:xfrm>
            <a:off x="1108075" y="2724150"/>
            <a:ext cx="2201863" cy="584200"/>
            <a:chOff x="0" y="0"/>
            <a:chExt cx="1387" cy="368"/>
          </a:xfrm>
        </p:grpSpPr>
        <p:graphicFrame>
          <p:nvGraphicFramePr>
            <p:cNvPr id="95263" name="对象 108564"/>
            <p:cNvGraphicFramePr>
              <a:graphicFrameLocks noChangeAspect="1"/>
            </p:cNvGraphicFramePr>
            <p:nvPr/>
          </p:nvGraphicFramePr>
          <p:xfrm>
            <a:off x="0" y="0"/>
            <a:ext cx="1387" cy="368"/>
          </p:xfrm>
          <a:graphic>
            <a:graphicData uri="http://schemas.openxmlformats.org/presentationml/2006/ole">
              <mc:AlternateContent xmlns:mc="http://schemas.openxmlformats.org/markup-compatibility/2006">
                <mc:Choice xmlns:v="urn:schemas-microsoft-com:vml" Requires="v">
                  <p:oleObj spid="_x0000_s3484" name="" r:id="rId13" imgW="1101725" imgH="294640" progId="">
                    <p:embed/>
                  </p:oleObj>
                </mc:Choice>
                <mc:Fallback>
                  <p:oleObj name="" r:id="rId13" imgW="1101725" imgH="294640" progId="">
                    <p:embed/>
                    <p:pic>
                      <p:nvPicPr>
                        <p:cNvPr id="0" name="图片 3483"/>
                        <p:cNvPicPr/>
                        <p:nvPr/>
                      </p:nvPicPr>
                      <p:blipFill>
                        <a:blip r:embed="rId14"/>
                        <a:stretch>
                          <a:fillRect/>
                        </a:stretch>
                      </p:blipFill>
                      <p:spPr>
                        <a:xfrm>
                          <a:off x="0" y="0"/>
                          <a:ext cx="1387" cy="368"/>
                        </a:xfrm>
                        <a:prstGeom prst="rect">
                          <a:avLst/>
                        </a:prstGeom>
                        <a:noFill/>
                        <a:ln w="38100">
                          <a:noFill/>
                          <a:miter/>
                        </a:ln>
                      </p:spPr>
                    </p:pic>
                  </p:oleObj>
                </mc:Fallback>
              </mc:AlternateContent>
            </a:graphicData>
          </a:graphic>
        </p:graphicFrame>
        <p:grpSp>
          <p:nvGrpSpPr>
            <p:cNvPr id="95264" name="组合 108565"/>
            <p:cNvGrpSpPr/>
            <p:nvPr/>
          </p:nvGrpSpPr>
          <p:grpSpPr>
            <a:xfrm>
              <a:off x="687" y="47"/>
              <a:ext cx="438" cy="321"/>
              <a:chOff x="0" y="0"/>
              <a:chExt cx="471" cy="244"/>
            </a:xfrm>
          </p:grpSpPr>
          <p:sp>
            <p:nvSpPr>
              <p:cNvPr id="95265" name="直接连接符 108566"/>
              <p:cNvSpPr/>
              <p:nvPr/>
            </p:nvSpPr>
            <p:spPr>
              <a:xfrm flipH="1">
                <a:off x="0" y="0"/>
                <a:ext cx="110" cy="244"/>
              </a:xfrm>
              <a:prstGeom prst="line">
                <a:avLst/>
              </a:prstGeom>
              <a:ln w="25400" cap="flat" cmpd="sng">
                <a:solidFill>
                  <a:schemeClr val="tx1"/>
                </a:solidFill>
                <a:prstDash val="solid"/>
                <a:headEnd type="none" w="med" len="med"/>
                <a:tailEnd type="none" w="med" len="med"/>
              </a:ln>
            </p:spPr>
          </p:sp>
          <p:sp>
            <p:nvSpPr>
              <p:cNvPr id="95266" name="直接连接符 108567"/>
              <p:cNvSpPr/>
              <p:nvPr/>
            </p:nvSpPr>
            <p:spPr>
              <a:xfrm>
                <a:off x="0" y="238"/>
                <a:ext cx="471" cy="0"/>
              </a:xfrm>
              <a:prstGeom prst="line">
                <a:avLst/>
              </a:prstGeom>
              <a:ln w="25400" cap="flat" cmpd="sng">
                <a:solidFill>
                  <a:schemeClr val="tx1"/>
                </a:solidFill>
                <a:prstDash val="solid"/>
                <a:headEnd type="none" w="med" len="med"/>
                <a:tailEnd type="none" w="med" len="med"/>
              </a:ln>
            </p:spPr>
          </p:sp>
        </p:grpSp>
      </p:grpSp>
      <p:sp>
        <p:nvSpPr>
          <p:cNvPr id="108569" name="矩形 108568"/>
          <p:cNvSpPr/>
          <p:nvPr/>
        </p:nvSpPr>
        <p:spPr>
          <a:xfrm>
            <a:off x="603250" y="3368675"/>
            <a:ext cx="3609975" cy="457200"/>
          </a:xfrm>
          <a:prstGeom prst="rect">
            <a:avLst/>
          </a:prstGeom>
          <a:noFill/>
          <a:ln w="9525">
            <a:noFill/>
          </a:ln>
        </p:spPr>
        <p:txBody>
          <a:bodyPr wrap="none">
            <a:spAutoFit/>
          </a:bodyPr>
          <a:p>
            <a:pPr algn="ctr">
              <a:spcBef>
                <a:spcPct val="50000"/>
              </a:spcBef>
            </a:pPr>
            <a:r>
              <a:rPr lang="zh-CN" altLang="en-US" sz="2400" dirty="0">
                <a:latin typeface="Times New Roman" panose="02020603050405020304" pitchFamily="18" charset="0"/>
              </a:rPr>
              <a:t>电流表</a:t>
            </a:r>
            <a:r>
              <a:rPr lang="en-US" altLang="zh-CN" sz="2400" dirty="0">
                <a:latin typeface="Times New Roman" panose="02020603050405020304" pitchFamily="18" charset="0"/>
              </a:rPr>
              <a:t>A</a:t>
            </a:r>
            <a:r>
              <a:rPr lang="zh-CN" altLang="en-US" sz="2400" dirty="0">
                <a:latin typeface="Times New Roman" panose="02020603050405020304" pitchFamily="18" charset="0"/>
              </a:rPr>
              <a:t>的读数为</a:t>
            </a:r>
            <a:r>
              <a:rPr lang="en-US" altLang="zh-CN" sz="2400" dirty="0">
                <a:latin typeface="Times New Roman" panose="02020603050405020304" pitchFamily="18" charset="0"/>
              </a:rPr>
              <a:t>7.07A</a:t>
            </a:r>
            <a:r>
              <a:rPr lang="zh-CN" altLang="en-US" sz="2400" dirty="0">
                <a:latin typeface="Times New Roman" panose="02020603050405020304" pitchFamily="18" charset="0"/>
              </a:rPr>
              <a:t>。</a:t>
            </a:r>
            <a:endParaRPr lang="zh-CN" altLang="en-US" sz="2400" dirty="0">
              <a:latin typeface="Times New Roman" panose="02020603050405020304" pitchFamily="18" charset="0"/>
            </a:endParaRPr>
          </a:p>
        </p:txBody>
      </p:sp>
      <p:graphicFrame>
        <p:nvGraphicFramePr>
          <p:cNvPr id="108570" name="对象 108569"/>
          <p:cNvGraphicFramePr>
            <a:graphicFrameLocks noChangeAspect="1"/>
          </p:cNvGraphicFramePr>
          <p:nvPr/>
        </p:nvGraphicFramePr>
        <p:xfrm>
          <a:off x="655638" y="4235450"/>
          <a:ext cx="1816100" cy="636588"/>
        </p:xfrm>
        <a:graphic>
          <a:graphicData uri="http://schemas.openxmlformats.org/presentationml/2006/ole">
            <mc:AlternateContent xmlns:mc="http://schemas.openxmlformats.org/markup-compatibility/2006">
              <mc:Choice xmlns:v="urn:schemas-microsoft-com:vml" Requires="v">
                <p:oleObj spid="_x0000_s3480" name="" r:id="rId15" imgW="909320" imgH="320040" progId="">
                  <p:embed/>
                </p:oleObj>
              </mc:Choice>
              <mc:Fallback>
                <p:oleObj name="" r:id="rId15" imgW="909320" imgH="320040" progId="">
                  <p:embed/>
                  <p:pic>
                    <p:nvPicPr>
                      <p:cNvPr id="0" name="图片 3479"/>
                      <p:cNvPicPr/>
                      <p:nvPr/>
                    </p:nvPicPr>
                    <p:blipFill>
                      <a:blip r:embed="rId16"/>
                      <a:stretch>
                        <a:fillRect/>
                      </a:stretch>
                    </p:blipFill>
                    <p:spPr>
                      <a:xfrm>
                        <a:off x="655638" y="4235450"/>
                        <a:ext cx="1816100" cy="636588"/>
                      </a:xfrm>
                      <a:prstGeom prst="rect">
                        <a:avLst/>
                      </a:prstGeom>
                      <a:noFill/>
                      <a:ln w="38100">
                        <a:noFill/>
                        <a:miter/>
                      </a:ln>
                    </p:spPr>
                  </p:pic>
                </p:oleObj>
              </mc:Fallback>
            </mc:AlternateContent>
          </a:graphicData>
        </a:graphic>
      </p:graphicFrame>
      <p:grpSp>
        <p:nvGrpSpPr>
          <p:cNvPr id="10" name="组合 108570"/>
          <p:cNvGrpSpPr/>
          <p:nvPr/>
        </p:nvGrpSpPr>
        <p:grpSpPr>
          <a:xfrm>
            <a:off x="1139825" y="5024438"/>
            <a:ext cx="1892300" cy="649287"/>
            <a:chOff x="0" y="0"/>
            <a:chExt cx="1192" cy="409"/>
          </a:xfrm>
        </p:grpSpPr>
        <p:graphicFrame>
          <p:nvGraphicFramePr>
            <p:cNvPr id="95259" name="对象 108571"/>
            <p:cNvGraphicFramePr>
              <a:graphicFrameLocks noChangeAspect="1"/>
            </p:cNvGraphicFramePr>
            <p:nvPr/>
          </p:nvGraphicFramePr>
          <p:xfrm>
            <a:off x="0" y="0"/>
            <a:ext cx="1192" cy="369"/>
          </p:xfrm>
          <a:graphic>
            <a:graphicData uri="http://schemas.openxmlformats.org/presentationml/2006/ole">
              <mc:AlternateContent xmlns:mc="http://schemas.openxmlformats.org/markup-compatibility/2006">
                <mc:Choice xmlns:v="urn:schemas-microsoft-com:vml" Requires="v">
                  <p:oleObj spid="_x0000_s3481" name="" r:id="rId17" imgW="948055" imgH="294640" progId="">
                    <p:embed/>
                  </p:oleObj>
                </mc:Choice>
                <mc:Fallback>
                  <p:oleObj name="" r:id="rId17" imgW="948055" imgH="294640" progId="">
                    <p:embed/>
                    <p:pic>
                      <p:nvPicPr>
                        <p:cNvPr id="0" name="图片 3480"/>
                        <p:cNvPicPr/>
                        <p:nvPr/>
                      </p:nvPicPr>
                      <p:blipFill>
                        <a:blip r:embed="rId18"/>
                        <a:stretch>
                          <a:fillRect/>
                        </a:stretch>
                      </p:blipFill>
                      <p:spPr>
                        <a:xfrm>
                          <a:off x="0" y="0"/>
                          <a:ext cx="1192" cy="369"/>
                        </a:xfrm>
                        <a:prstGeom prst="rect">
                          <a:avLst/>
                        </a:prstGeom>
                        <a:noFill/>
                        <a:ln w="38100">
                          <a:noFill/>
                          <a:miter/>
                        </a:ln>
                      </p:spPr>
                    </p:pic>
                  </p:oleObj>
                </mc:Fallback>
              </mc:AlternateContent>
            </a:graphicData>
          </a:graphic>
        </p:graphicFrame>
        <p:grpSp>
          <p:nvGrpSpPr>
            <p:cNvPr id="95260" name="组合 108572"/>
            <p:cNvGrpSpPr/>
            <p:nvPr/>
          </p:nvGrpSpPr>
          <p:grpSpPr>
            <a:xfrm>
              <a:off x="459" y="88"/>
              <a:ext cx="557" cy="321"/>
              <a:chOff x="0" y="0"/>
              <a:chExt cx="471" cy="244"/>
            </a:xfrm>
          </p:grpSpPr>
          <p:sp>
            <p:nvSpPr>
              <p:cNvPr id="95261" name="直接连接符 108573"/>
              <p:cNvSpPr/>
              <p:nvPr/>
            </p:nvSpPr>
            <p:spPr>
              <a:xfrm flipH="1">
                <a:off x="0" y="0"/>
                <a:ext cx="110" cy="244"/>
              </a:xfrm>
              <a:prstGeom prst="line">
                <a:avLst/>
              </a:prstGeom>
              <a:ln w="25400" cap="flat" cmpd="sng">
                <a:solidFill>
                  <a:schemeClr val="tx1"/>
                </a:solidFill>
                <a:prstDash val="solid"/>
                <a:headEnd type="none" w="med" len="med"/>
                <a:tailEnd type="none" w="med" len="med"/>
              </a:ln>
            </p:spPr>
          </p:sp>
          <p:sp>
            <p:nvSpPr>
              <p:cNvPr id="95262" name="直接连接符 108574"/>
              <p:cNvSpPr/>
              <p:nvPr/>
            </p:nvSpPr>
            <p:spPr>
              <a:xfrm>
                <a:off x="0" y="238"/>
                <a:ext cx="471" cy="0"/>
              </a:xfrm>
              <a:prstGeom prst="line">
                <a:avLst/>
              </a:prstGeom>
              <a:ln w="25400" cap="flat" cmpd="sng">
                <a:solidFill>
                  <a:schemeClr val="tx1"/>
                </a:solidFill>
                <a:prstDash val="solid"/>
                <a:headEnd type="none" w="med" len="med"/>
                <a:tailEnd type="none" w="med" len="med"/>
              </a:ln>
            </p:spPr>
          </p:sp>
        </p:grpSp>
      </p:grpSp>
      <p:grpSp>
        <p:nvGrpSpPr>
          <p:cNvPr id="12" name="组合 108575"/>
          <p:cNvGrpSpPr/>
          <p:nvPr/>
        </p:nvGrpSpPr>
        <p:grpSpPr>
          <a:xfrm>
            <a:off x="3111500" y="5011738"/>
            <a:ext cx="1584325" cy="636587"/>
            <a:chOff x="0" y="0"/>
            <a:chExt cx="998" cy="401"/>
          </a:xfrm>
        </p:grpSpPr>
        <p:graphicFrame>
          <p:nvGraphicFramePr>
            <p:cNvPr id="95255" name="对象 108576"/>
            <p:cNvGraphicFramePr>
              <a:graphicFrameLocks noChangeAspect="1"/>
            </p:cNvGraphicFramePr>
            <p:nvPr/>
          </p:nvGraphicFramePr>
          <p:xfrm>
            <a:off x="0" y="0"/>
            <a:ext cx="998" cy="368"/>
          </p:xfrm>
          <a:graphic>
            <a:graphicData uri="http://schemas.openxmlformats.org/presentationml/2006/ole">
              <mc:AlternateContent xmlns:mc="http://schemas.openxmlformats.org/markup-compatibility/2006">
                <mc:Choice xmlns:v="urn:schemas-microsoft-com:vml" Requires="v">
                  <p:oleObj spid="_x0000_s3483" name="" r:id="rId19" imgW="794385" imgH="294640" progId="">
                    <p:embed/>
                  </p:oleObj>
                </mc:Choice>
                <mc:Fallback>
                  <p:oleObj name="" r:id="rId19" imgW="794385" imgH="294640" progId="">
                    <p:embed/>
                    <p:pic>
                      <p:nvPicPr>
                        <p:cNvPr id="0" name="图片 3482"/>
                        <p:cNvPicPr/>
                        <p:nvPr/>
                      </p:nvPicPr>
                      <p:blipFill>
                        <a:blip r:embed="rId8"/>
                        <a:stretch>
                          <a:fillRect/>
                        </a:stretch>
                      </p:blipFill>
                      <p:spPr>
                        <a:xfrm>
                          <a:off x="0" y="0"/>
                          <a:ext cx="998" cy="368"/>
                        </a:xfrm>
                        <a:prstGeom prst="rect">
                          <a:avLst/>
                        </a:prstGeom>
                        <a:noFill/>
                        <a:ln w="38100">
                          <a:noFill/>
                          <a:miter/>
                        </a:ln>
                      </p:spPr>
                    </p:pic>
                  </p:oleObj>
                </mc:Fallback>
              </mc:AlternateContent>
            </a:graphicData>
          </a:graphic>
        </p:graphicFrame>
        <p:grpSp>
          <p:nvGrpSpPr>
            <p:cNvPr id="95256" name="组合 108577"/>
            <p:cNvGrpSpPr/>
            <p:nvPr/>
          </p:nvGrpSpPr>
          <p:grpSpPr>
            <a:xfrm>
              <a:off x="486" y="80"/>
              <a:ext cx="495" cy="321"/>
              <a:chOff x="0" y="0"/>
              <a:chExt cx="471" cy="244"/>
            </a:xfrm>
          </p:grpSpPr>
          <p:sp>
            <p:nvSpPr>
              <p:cNvPr id="95257" name="直接连接符 108578"/>
              <p:cNvSpPr/>
              <p:nvPr/>
            </p:nvSpPr>
            <p:spPr>
              <a:xfrm flipH="1">
                <a:off x="0" y="0"/>
                <a:ext cx="110" cy="244"/>
              </a:xfrm>
              <a:prstGeom prst="line">
                <a:avLst/>
              </a:prstGeom>
              <a:ln w="25400" cap="flat" cmpd="sng">
                <a:solidFill>
                  <a:schemeClr val="tx1"/>
                </a:solidFill>
                <a:prstDash val="solid"/>
                <a:headEnd type="none" w="med" len="med"/>
                <a:tailEnd type="none" w="med" len="med"/>
              </a:ln>
            </p:spPr>
          </p:sp>
          <p:sp>
            <p:nvSpPr>
              <p:cNvPr id="95258" name="直接连接符 108579"/>
              <p:cNvSpPr/>
              <p:nvPr/>
            </p:nvSpPr>
            <p:spPr>
              <a:xfrm>
                <a:off x="0" y="238"/>
                <a:ext cx="471" cy="0"/>
              </a:xfrm>
              <a:prstGeom prst="line">
                <a:avLst/>
              </a:prstGeom>
              <a:ln w="25400" cap="flat" cmpd="sng">
                <a:solidFill>
                  <a:schemeClr val="tx1"/>
                </a:solidFill>
                <a:prstDash val="solid"/>
                <a:headEnd type="none" w="med" len="med"/>
                <a:tailEnd type="none" w="med" len="med"/>
              </a:ln>
            </p:spPr>
          </p:sp>
        </p:grpSp>
      </p:grpSp>
      <p:grpSp>
        <p:nvGrpSpPr>
          <p:cNvPr id="14" name="组合 108580"/>
          <p:cNvGrpSpPr/>
          <p:nvPr/>
        </p:nvGrpSpPr>
        <p:grpSpPr>
          <a:xfrm>
            <a:off x="4862513" y="5089525"/>
            <a:ext cx="1712912" cy="584200"/>
            <a:chOff x="0" y="0"/>
            <a:chExt cx="1079" cy="368"/>
          </a:xfrm>
        </p:grpSpPr>
        <p:graphicFrame>
          <p:nvGraphicFramePr>
            <p:cNvPr id="95251" name="对象 108581"/>
            <p:cNvGraphicFramePr>
              <a:graphicFrameLocks noChangeAspect="1"/>
            </p:cNvGraphicFramePr>
            <p:nvPr/>
          </p:nvGraphicFramePr>
          <p:xfrm>
            <a:off x="0" y="0"/>
            <a:ext cx="1079" cy="368"/>
          </p:xfrm>
          <a:graphic>
            <a:graphicData uri="http://schemas.openxmlformats.org/presentationml/2006/ole">
              <mc:AlternateContent xmlns:mc="http://schemas.openxmlformats.org/markup-compatibility/2006">
                <mc:Choice xmlns:v="urn:schemas-microsoft-com:vml" Requires="v">
                  <p:oleObj spid="_x0000_s3485" name="" r:id="rId20" imgW="858520" imgH="294640" progId="">
                    <p:embed/>
                  </p:oleObj>
                </mc:Choice>
                <mc:Fallback>
                  <p:oleObj name="" r:id="rId20" imgW="858520" imgH="294640" progId="">
                    <p:embed/>
                    <p:pic>
                      <p:nvPicPr>
                        <p:cNvPr id="0" name="图片 3484"/>
                        <p:cNvPicPr/>
                        <p:nvPr/>
                      </p:nvPicPr>
                      <p:blipFill>
                        <a:blip r:embed="rId21"/>
                        <a:stretch>
                          <a:fillRect/>
                        </a:stretch>
                      </p:blipFill>
                      <p:spPr>
                        <a:xfrm>
                          <a:off x="0" y="0"/>
                          <a:ext cx="1079" cy="368"/>
                        </a:xfrm>
                        <a:prstGeom prst="rect">
                          <a:avLst/>
                        </a:prstGeom>
                        <a:noFill/>
                        <a:ln w="38100">
                          <a:noFill/>
                          <a:miter/>
                        </a:ln>
                      </p:spPr>
                    </p:pic>
                  </p:oleObj>
                </mc:Fallback>
              </mc:AlternateContent>
            </a:graphicData>
          </a:graphic>
        </p:graphicFrame>
        <p:grpSp>
          <p:nvGrpSpPr>
            <p:cNvPr id="95252" name="组合 108582"/>
            <p:cNvGrpSpPr/>
            <p:nvPr/>
          </p:nvGrpSpPr>
          <p:grpSpPr>
            <a:xfrm>
              <a:off x="322" y="41"/>
              <a:ext cx="495" cy="321"/>
              <a:chOff x="0" y="0"/>
              <a:chExt cx="471" cy="244"/>
            </a:xfrm>
          </p:grpSpPr>
          <p:sp>
            <p:nvSpPr>
              <p:cNvPr id="95253" name="直接连接符 108583"/>
              <p:cNvSpPr/>
              <p:nvPr/>
            </p:nvSpPr>
            <p:spPr>
              <a:xfrm flipH="1">
                <a:off x="0" y="0"/>
                <a:ext cx="110" cy="244"/>
              </a:xfrm>
              <a:prstGeom prst="line">
                <a:avLst/>
              </a:prstGeom>
              <a:ln w="25400" cap="flat" cmpd="sng">
                <a:solidFill>
                  <a:schemeClr val="tx1"/>
                </a:solidFill>
                <a:prstDash val="solid"/>
                <a:headEnd type="none" w="med" len="med"/>
                <a:tailEnd type="none" w="med" len="med"/>
              </a:ln>
            </p:spPr>
          </p:sp>
          <p:sp>
            <p:nvSpPr>
              <p:cNvPr id="95254" name="直接连接符 108584"/>
              <p:cNvSpPr/>
              <p:nvPr/>
            </p:nvSpPr>
            <p:spPr>
              <a:xfrm>
                <a:off x="0" y="238"/>
                <a:ext cx="471" cy="0"/>
              </a:xfrm>
              <a:prstGeom prst="line">
                <a:avLst/>
              </a:prstGeom>
              <a:ln w="25400" cap="flat" cmpd="sng">
                <a:solidFill>
                  <a:schemeClr val="tx1"/>
                </a:solidFill>
                <a:prstDash val="solid"/>
                <a:headEnd type="none" w="med" len="med"/>
                <a:tailEnd type="none" w="med" len="med"/>
              </a:ln>
            </p:spPr>
          </p:sp>
        </p:grpSp>
      </p:grpSp>
      <p:sp>
        <p:nvSpPr>
          <p:cNvPr id="108586" name="矩形 108585"/>
          <p:cNvSpPr/>
          <p:nvPr/>
        </p:nvSpPr>
        <p:spPr>
          <a:xfrm>
            <a:off x="1249363" y="5897563"/>
            <a:ext cx="3330575" cy="457200"/>
          </a:xfrm>
          <a:prstGeom prst="rect">
            <a:avLst/>
          </a:prstGeom>
          <a:noFill/>
          <a:ln w="9525">
            <a:noFill/>
          </a:ln>
        </p:spPr>
        <p:txBody>
          <a:bodyPr wrap="none">
            <a:spAutoFit/>
          </a:bodyPr>
          <a:p>
            <a:pPr algn="ctr">
              <a:spcBef>
                <a:spcPct val="50000"/>
              </a:spcBef>
            </a:pPr>
            <a:r>
              <a:rPr lang="zh-CN" altLang="en-US" sz="2400" dirty="0">
                <a:latin typeface="Times New Roman" panose="02020603050405020304" pitchFamily="18" charset="0"/>
              </a:rPr>
              <a:t>电流表</a:t>
            </a:r>
            <a:r>
              <a:rPr lang="en-US" altLang="zh-CN" sz="2400" dirty="0">
                <a:latin typeface="Times New Roman" panose="02020603050405020304" pitchFamily="18" charset="0"/>
              </a:rPr>
              <a:t>A</a:t>
            </a:r>
            <a:r>
              <a:rPr lang="en-US" altLang="zh-CN" sz="2400" baseline="-25000" dirty="0">
                <a:latin typeface="Times New Roman" panose="02020603050405020304" pitchFamily="18" charset="0"/>
              </a:rPr>
              <a:t>4</a:t>
            </a:r>
            <a:r>
              <a:rPr lang="zh-CN" altLang="en-US" sz="2400" dirty="0">
                <a:latin typeface="Times New Roman" panose="02020603050405020304" pitchFamily="18" charset="0"/>
              </a:rPr>
              <a:t>的读数为</a:t>
            </a:r>
            <a:r>
              <a:rPr lang="en-US" altLang="zh-CN" sz="2400" dirty="0">
                <a:latin typeface="Times New Roman" panose="02020603050405020304" pitchFamily="18" charset="0"/>
              </a:rPr>
              <a:t>5A</a:t>
            </a:r>
            <a:r>
              <a:rPr lang="zh-CN" altLang="en-US" sz="2400" dirty="0">
                <a:latin typeface="Times New Roman" panose="02020603050405020304" pitchFamily="18" charset="0"/>
              </a:rPr>
              <a:t>。</a:t>
            </a:r>
            <a:endParaRPr lang="zh-CN" altLang="en-US" sz="2400" dirty="0">
              <a:latin typeface="Times New Roman" panose="02020603050405020304" pitchFamily="18" charset="0"/>
            </a:endParaRPr>
          </a:p>
        </p:txBody>
      </p:sp>
      <p:sp>
        <p:nvSpPr>
          <p:cNvPr id="108587" name="文本框 108586"/>
          <p:cNvSpPr txBox="1"/>
          <p:nvPr/>
        </p:nvSpPr>
        <p:spPr>
          <a:xfrm>
            <a:off x="265113" y="257175"/>
            <a:ext cx="2740025" cy="519113"/>
          </a:xfrm>
          <a:prstGeom prst="rect">
            <a:avLst/>
          </a:prstGeom>
          <a:noFill/>
          <a:ln w="9525">
            <a:noFill/>
          </a:ln>
        </p:spPr>
        <p:txBody>
          <a:bodyPr wrap="none">
            <a:spAutoFit/>
          </a:bodyPr>
          <a:p>
            <a:pPr eaLnBrk="1" hangingPunct="1"/>
            <a:r>
              <a:rPr lang="zh-CN" altLang="en-US" dirty="0">
                <a:latin typeface="Times New Roman" panose="02020603050405020304" pitchFamily="18" charset="0"/>
              </a:rPr>
              <a:t>根据</a:t>
            </a:r>
            <a:r>
              <a:rPr lang="en-US" altLang="zh-CN" dirty="0">
                <a:latin typeface="Times New Roman" panose="02020603050405020304" pitchFamily="18" charset="0"/>
              </a:rPr>
              <a:t>KCL</a:t>
            </a:r>
            <a:r>
              <a:rPr lang="zh-CN" altLang="en-US" dirty="0">
                <a:latin typeface="Times New Roman" panose="02020603050405020304" pitchFamily="18" charset="0"/>
              </a:rPr>
              <a:t>，有：</a:t>
            </a:r>
            <a:endParaRPr lang="zh-CN" altLang="en-US" sz="2400" dirty="0">
              <a:latin typeface="Times New Roman" panose="02020603050405020304" pitchFamily="18" charset="0"/>
            </a:endParaRPr>
          </a:p>
        </p:txBody>
      </p:sp>
      <p:graphicFrame>
        <p:nvGraphicFramePr>
          <p:cNvPr id="108588" name="对象 108587"/>
          <p:cNvGraphicFramePr>
            <a:graphicFrameLocks noChangeAspect="1"/>
          </p:cNvGraphicFramePr>
          <p:nvPr/>
        </p:nvGraphicFramePr>
        <p:xfrm>
          <a:off x="3111500" y="139700"/>
          <a:ext cx="2328863" cy="636588"/>
        </p:xfrm>
        <a:graphic>
          <a:graphicData uri="http://schemas.openxmlformats.org/presentationml/2006/ole">
            <mc:AlternateContent xmlns:mc="http://schemas.openxmlformats.org/markup-compatibility/2006">
              <mc:Choice xmlns:v="urn:schemas-microsoft-com:vml" Requires="v">
                <p:oleObj spid="_x0000_s3486" name="" r:id="rId22" imgW="1165225" imgH="320040" progId="">
                  <p:embed/>
                </p:oleObj>
              </mc:Choice>
              <mc:Fallback>
                <p:oleObj name="" r:id="rId22" imgW="1165225" imgH="320040" progId="">
                  <p:embed/>
                  <p:pic>
                    <p:nvPicPr>
                      <p:cNvPr id="0" name="图片 3485"/>
                      <p:cNvPicPr/>
                      <p:nvPr/>
                    </p:nvPicPr>
                    <p:blipFill>
                      <a:blip r:embed="rId2"/>
                      <a:stretch>
                        <a:fillRect/>
                      </a:stretch>
                    </p:blipFill>
                    <p:spPr>
                      <a:xfrm>
                        <a:off x="3111500" y="139700"/>
                        <a:ext cx="2328863" cy="636588"/>
                      </a:xfrm>
                      <a:prstGeom prst="rect">
                        <a:avLst/>
                      </a:prstGeom>
                      <a:noFill/>
                      <a:ln w="38100">
                        <a:noFill/>
                        <a:miter/>
                      </a:ln>
                    </p:spPr>
                  </p:pic>
                </p:oleObj>
              </mc:Fallback>
            </mc:AlternateContent>
          </a:graphicData>
        </a:graphic>
      </p:graphicFrame>
      <p:graphicFrame>
        <p:nvGraphicFramePr>
          <p:cNvPr id="108589" name="对象 108588"/>
          <p:cNvGraphicFramePr>
            <a:graphicFrameLocks noChangeAspect="1"/>
          </p:cNvGraphicFramePr>
          <p:nvPr/>
        </p:nvGraphicFramePr>
        <p:xfrm>
          <a:off x="4213225" y="1989138"/>
          <a:ext cx="4627563" cy="2882900"/>
        </p:xfrm>
        <a:graphic>
          <a:graphicData uri="http://schemas.openxmlformats.org/presentationml/2006/ole">
            <mc:AlternateContent xmlns:mc="http://schemas.openxmlformats.org/markup-compatibility/2006">
              <mc:Choice xmlns:v="urn:schemas-microsoft-com:vml" Requires="v">
                <p:oleObj spid="_x0000_s3482" name="" r:id="rId23" imgW="4304030" imgH="2679065" progId="Visio.Drawing.11">
                  <p:embed/>
                </p:oleObj>
              </mc:Choice>
              <mc:Fallback>
                <p:oleObj name="" r:id="rId23" imgW="4304030" imgH="2679065" progId="Visio.Drawing.11">
                  <p:embed/>
                  <p:pic>
                    <p:nvPicPr>
                      <p:cNvPr id="0" name="图片 3481"/>
                      <p:cNvPicPr/>
                      <p:nvPr/>
                    </p:nvPicPr>
                    <p:blipFill>
                      <a:blip r:embed="rId24"/>
                      <a:stretch>
                        <a:fillRect/>
                      </a:stretch>
                    </p:blipFill>
                    <p:spPr>
                      <a:xfrm>
                        <a:off x="4213225" y="1989138"/>
                        <a:ext cx="4627563" cy="2882900"/>
                      </a:xfrm>
                      <a:prstGeom prst="rect">
                        <a:avLst/>
                      </a:prstGeom>
                      <a:noFill/>
                      <a:ln w="38100">
                        <a:noFill/>
                        <a:miter/>
                      </a:ln>
                    </p:spPr>
                  </p:pic>
                </p:oleObj>
              </mc:Fallback>
            </mc:AlternateContent>
          </a:graphicData>
        </a:graphic>
      </p:graphicFrame>
      <p:sp>
        <p:nvSpPr>
          <p:cNvPr id="95250"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fld id="{9A0DB2DC-4C9A-4742-B13C-FB6460FD3503}" type="slidenum">
              <a:rPr lang="en-US" altLang="en-US" sz="1400" b="0" dirty="0">
                <a:latin typeface="Times New Roman" panose="02020603050405020304" pitchFamily="18" charset="0"/>
              </a:rPr>
            </a:fld>
            <a:endParaRPr lang="en-US" altLang="en-US" sz="1400" b="0"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08589"/>
                                        </p:tgtEl>
                                        <p:attrNameLst>
                                          <p:attrName>style.visibility</p:attrName>
                                        </p:attrNameLst>
                                      </p:cBhvr>
                                      <p:to>
                                        <p:strVal val="visible"/>
                                      </p:to>
                                    </p:set>
                                    <p:anim calcmode="lin" valueType="num">
                                      <p:cBhvr additive="base">
                                        <p:cTn id="7" dur="3000" fill="hold"/>
                                        <p:tgtEl>
                                          <p:spTgt spid="108589"/>
                                        </p:tgtEl>
                                        <p:attrNameLst>
                                          <p:attrName>ppt_x</p:attrName>
                                        </p:attrNameLst>
                                      </p:cBhvr>
                                      <p:tavLst>
                                        <p:tav tm="0">
                                          <p:val>
                                            <p:strVal val="1+#ppt_w/2"/>
                                          </p:val>
                                        </p:tav>
                                        <p:tav tm="100000">
                                          <p:val>
                                            <p:strVal val="#ppt_x"/>
                                          </p:val>
                                        </p:tav>
                                      </p:tavLst>
                                    </p:anim>
                                    <p:anim calcmode="lin" valueType="num">
                                      <p:cBhvr additive="base">
                                        <p:cTn id="8" dur="3000" fill="hold"/>
                                        <p:tgtEl>
                                          <p:spTgt spid="10858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08587"/>
                                        </p:tgtEl>
                                        <p:attrNameLst>
                                          <p:attrName>style.visibility</p:attrName>
                                        </p:attrNameLst>
                                      </p:cBhvr>
                                      <p:to>
                                        <p:strVal val="visible"/>
                                      </p:to>
                                    </p:set>
                                  </p:childTnLst>
                                </p:cTn>
                              </p:par>
                            </p:childTnLst>
                          </p:cTn>
                        </p:par>
                        <p:par>
                          <p:cTn id="13" fill="hold">
                            <p:stCondLst>
                              <p:cond delay="500"/>
                            </p:stCondLst>
                            <p:childTnLst>
                              <p:par>
                                <p:cTn id="14" presetID="12" presetClass="entr" presetSubtype="2" fill="hold" nodeType="afterEffect">
                                  <p:stCondLst>
                                    <p:cond delay="0"/>
                                  </p:stCondLst>
                                  <p:childTnLst>
                                    <p:set>
                                      <p:cBhvr>
                                        <p:cTn id="15" dur="1" fill="hold">
                                          <p:stCondLst>
                                            <p:cond delay="0"/>
                                          </p:stCondLst>
                                        </p:cTn>
                                        <p:tgtEl>
                                          <p:spTgt spid="108588"/>
                                        </p:tgtEl>
                                        <p:attrNameLst>
                                          <p:attrName>style.visibility</p:attrName>
                                        </p:attrNameLst>
                                      </p:cBhvr>
                                      <p:to>
                                        <p:strVal val="visible"/>
                                      </p:to>
                                    </p:set>
                                    <p:animEffect transition="in" filter="slide(fromRight)">
                                      <p:cBhvr>
                                        <p:cTn id="16" dur="500"/>
                                        <p:tgtEl>
                                          <p:spTgt spid="108588"/>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2" fill="hold" nodeType="clickEffect">
                                  <p:stCondLst>
                                    <p:cond delay="0"/>
                                  </p:stCondLst>
                                  <p:childTnLst>
                                    <p:set>
                                      <p:cBhvr>
                                        <p:cTn id="20" dur="1" fill="hold">
                                          <p:stCondLst>
                                            <p:cond delay="0"/>
                                          </p:stCondLst>
                                        </p:cTn>
                                        <p:tgtEl>
                                          <p:spTgt spid="108546"/>
                                        </p:tgtEl>
                                        <p:attrNameLst>
                                          <p:attrName>style.visibility</p:attrName>
                                        </p:attrNameLst>
                                      </p:cBhvr>
                                      <p:to>
                                        <p:strVal val="visible"/>
                                      </p:to>
                                    </p:set>
                                    <p:animEffect transition="in" filter="slide(fromRight)">
                                      <p:cBhvr>
                                        <p:cTn id="21" dur="500"/>
                                        <p:tgtEl>
                                          <p:spTgt spid="108546"/>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3000" fill="hold"/>
                                        <p:tgtEl>
                                          <p:spTgt spid="2"/>
                                        </p:tgtEl>
                                        <p:attrNameLst>
                                          <p:attrName>ppt_x</p:attrName>
                                        </p:attrNameLst>
                                      </p:cBhvr>
                                      <p:tavLst>
                                        <p:tav tm="0">
                                          <p:val>
                                            <p:strVal val="1+#ppt_w/2"/>
                                          </p:val>
                                        </p:tav>
                                        <p:tav tm="100000">
                                          <p:val>
                                            <p:strVal val="#ppt_x"/>
                                          </p:val>
                                        </p:tav>
                                      </p:tavLst>
                                    </p:anim>
                                    <p:anim calcmode="lin" valueType="num">
                                      <p:cBhvr additive="base">
                                        <p:cTn id="27" dur="3000" fill="hold"/>
                                        <p:tgtEl>
                                          <p:spTgt spid="2"/>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 presetClass="entr" presetSubtype="2"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3000" fill="hold"/>
                                        <p:tgtEl>
                                          <p:spTgt spid="4"/>
                                        </p:tgtEl>
                                        <p:attrNameLst>
                                          <p:attrName>ppt_x</p:attrName>
                                        </p:attrNameLst>
                                      </p:cBhvr>
                                      <p:tavLst>
                                        <p:tav tm="0">
                                          <p:val>
                                            <p:strVal val="1+#ppt_w/2"/>
                                          </p:val>
                                        </p:tav>
                                        <p:tav tm="100000">
                                          <p:val>
                                            <p:strVal val="#ppt_x"/>
                                          </p:val>
                                        </p:tav>
                                      </p:tavLst>
                                    </p:anim>
                                    <p:anim calcmode="lin" valueType="num">
                                      <p:cBhvr additive="base">
                                        <p:cTn id="32" dur="3000" fill="hold"/>
                                        <p:tgtEl>
                                          <p:spTgt spid="4"/>
                                        </p:tgtEl>
                                        <p:attrNameLst>
                                          <p:attrName>ppt_y</p:attrName>
                                        </p:attrNameLst>
                                      </p:cBhvr>
                                      <p:tavLst>
                                        <p:tav tm="0">
                                          <p:val>
                                            <p:strVal val="#ppt_y"/>
                                          </p:val>
                                        </p:tav>
                                        <p:tav tm="100000">
                                          <p:val>
                                            <p:strVal val="#ppt_y"/>
                                          </p:val>
                                        </p:tav>
                                      </p:tavLst>
                                    </p:anim>
                                  </p:childTnLst>
                                </p:cTn>
                              </p:par>
                            </p:childTnLst>
                          </p:cTn>
                        </p:par>
                        <p:par>
                          <p:cTn id="33" fill="hold">
                            <p:stCondLst>
                              <p:cond delay="6000"/>
                            </p:stCondLst>
                            <p:childTnLst>
                              <p:par>
                                <p:cTn id="34" presetID="2" presetClass="entr" presetSubtype="2" fill="hold" nodeType="after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3000" fill="hold"/>
                                        <p:tgtEl>
                                          <p:spTgt spid="6"/>
                                        </p:tgtEl>
                                        <p:attrNameLst>
                                          <p:attrName>ppt_x</p:attrName>
                                        </p:attrNameLst>
                                      </p:cBhvr>
                                      <p:tavLst>
                                        <p:tav tm="0">
                                          <p:val>
                                            <p:strVal val="1+#ppt_w/2"/>
                                          </p:val>
                                        </p:tav>
                                        <p:tav tm="100000">
                                          <p:val>
                                            <p:strVal val="#ppt_x"/>
                                          </p:val>
                                        </p:tav>
                                      </p:tavLst>
                                    </p:anim>
                                    <p:anim calcmode="lin" valueType="num">
                                      <p:cBhvr additive="base">
                                        <p:cTn id="37" dur="3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2" presetClass="entr" presetSubtype="2" fill="hold" nodeType="clickEffect">
                                  <p:stCondLst>
                                    <p:cond delay="0"/>
                                  </p:stCondLst>
                                  <p:childTnLst>
                                    <p:set>
                                      <p:cBhvr>
                                        <p:cTn id="41" dur="1" fill="hold">
                                          <p:stCondLst>
                                            <p:cond delay="0"/>
                                          </p:stCondLst>
                                        </p:cTn>
                                        <p:tgtEl>
                                          <p:spTgt spid="108562"/>
                                        </p:tgtEl>
                                        <p:attrNameLst>
                                          <p:attrName>style.visibility</p:attrName>
                                        </p:attrNameLst>
                                      </p:cBhvr>
                                      <p:to>
                                        <p:strVal val="visible"/>
                                      </p:to>
                                    </p:set>
                                    <p:animEffect transition="in" filter="slide(fromRight)">
                                      <p:cBhvr>
                                        <p:cTn id="42" dur="3000"/>
                                        <p:tgtEl>
                                          <p:spTgt spid="108562"/>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2" fill="hold" nodeType="clickEffect">
                                  <p:stCondLst>
                                    <p:cond delay="0"/>
                                  </p:stCondLst>
                                  <p:childTnLst>
                                    <p:set>
                                      <p:cBhvr>
                                        <p:cTn id="46" dur="1" fill="hold">
                                          <p:stCondLst>
                                            <p:cond delay="0"/>
                                          </p:stCondLst>
                                        </p:cTn>
                                        <p:tgtEl>
                                          <p:spTgt spid="108563"/>
                                        </p:tgtEl>
                                        <p:attrNameLst>
                                          <p:attrName>style.visibility</p:attrName>
                                        </p:attrNameLst>
                                      </p:cBhvr>
                                      <p:to>
                                        <p:strVal val="visible"/>
                                      </p:to>
                                    </p:set>
                                    <p:animEffect transition="in" filter="slide(fromRight)">
                                      <p:cBhvr>
                                        <p:cTn id="47" dur="500"/>
                                        <p:tgtEl>
                                          <p:spTgt spid="108563"/>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2" fill="hold" nodeType="click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additive="base">
                                        <p:cTn id="52" dur="3000" fill="hold"/>
                                        <p:tgtEl>
                                          <p:spTgt spid="8"/>
                                        </p:tgtEl>
                                        <p:attrNameLst>
                                          <p:attrName>ppt_x</p:attrName>
                                        </p:attrNameLst>
                                      </p:cBhvr>
                                      <p:tavLst>
                                        <p:tav tm="0">
                                          <p:val>
                                            <p:strVal val="1+#ppt_w/2"/>
                                          </p:val>
                                        </p:tav>
                                        <p:tav tm="100000">
                                          <p:val>
                                            <p:strVal val="#ppt_x"/>
                                          </p:val>
                                        </p:tav>
                                      </p:tavLst>
                                    </p:anim>
                                    <p:anim calcmode="lin" valueType="num">
                                      <p:cBhvr additive="base">
                                        <p:cTn id="53" dur="30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8" fill="hold" grpId="0" nodeType="clickEffect">
                                  <p:stCondLst>
                                    <p:cond delay="0"/>
                                  </p:stCondLst>
                                  <p:childTnLst>
                                    <p:set>
                                      <p:cBhvr>
                                        <p:cTn id="57" dur="1" fill="hold">
                                          <p:stCondLst>
                                            <p:cond delay="0"/>
                                          </p:stCondLst>
                                        </p:cTn>
                                        <p:tgtEl>
                                          <p:spTgt spid="108569"/>
                                        </p:tgtEl>
                                        <p:attrNameLst>
                                          <p:attrName>style.visibility</p:attrName>
                                        </p:attrNameLst>
                                      </p:cBhvr>
                                      <p:to>
                                        <p:strVal val="visible"/>
                                      </p:to>
                                    </p:set>
                                    <p:anim calcmode="lin" valueType="num">
                                      <p:cBhvr additive="base">
                                        <p:cTn id="58" dur="500" fill="hold"/>
                                        <p:tgtEl>
                                          <p:spTgt spid="108569"/>
                                        </p:tgtEl>
                                        <p:attrNameLst>
                                          <p:attrName>ppt_x</p:attrName>
                                        </p:attrNameLst>
                                      </p:cBhvr>
                                      <p:tavLst>
                                        <p:tav tm="0">
                                          <p:val>
                                            <p:strVal val="0-#ppt_w/2"/>
                                          </p:val>
                                        </p:tav>
                                        <p:tav tm="100000">
                                          <p:val>
                                            <p:strVal val="#ppt_x"/>
                                          </p:val>
                                        </p:tav>
                                      </p:tavLst>
                                    </p:anim>
                                    <p:anim calcmode="lin" valueType="num">
                                      <p:cBhvr additive="base">
                                        <p:cTn id="59" dur="500" fill="hold"/>
                                        <p:tgtEl>
                                          <p:spTgt spid="108569"/>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12" presetClass="entr" presetSubtype="2" fill="hold" nodeType="clickEffect">
                                  <p:stCondLst>
                                    <p:cond delay="0"/>
                                  </p:stCondLst>
                                  <p:childTnLst>
                                    <p:set>
                                      <p:cBhvr>
                                        <p:cTn id="63" dur="1" fill="hold">
                                          <p:stCondLst>
                                            <p:cond delay="0"/>
                                          </p:stCondLst>
                                        </p:cTn>
                                        <p:tgtEl>
                                          <p:spTgt spid="108570"/>
                                        </p:tgtEl>
                                        <p:attrNameLst>
                                          <p:attrName>style.visibility</p:attrName>
                                        </p:attrNameLst>
                                      </p:cBhvr>
                                      <p:to>
                                        <p:strVal val="visible"/>
                                      </p:to>
                                    </p:set>
                                    <p:animEffect transition="in" filter="slide(fromRight)">
                                      <p:cBhvr>
                                        <p:cTn id="64" dur="500"/>
                                        <p:tgtEl>
                                          <p:spTgt spid="108570"/>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2" fill="hold" nodeType="clickEffect">
                                  <p:stCondLst>
                                    <p:cond delay="0"/>
                                  </p:stCondLst>
                                  <p:childTnLst>
                                    <p:set>
                                      <p:cBhvr>
                                        <p:cTn id="68" dur="1" fill="hold">
                                          <p:stCondLst>
                                            <p:cond delay="0"/>
                                          </p:stCondLst>
                                        </p:cTn>
                                        <p:tgtEl>
                                          <p:spTgt spid="10"/>
                                        </p:tgtEl>
                                        <p:attrNameLst>
                                          <p:attrName>style.visibility</p:attrName>
                                        </p:attrNameLst>
                                      </p:cBhvr>
                                      <p:to>
                                        <p:strVal val="visible"/>
                                      </p:to>
                                    </p:set>
                                    <p:anim calcmode="lin" valueType="num">
                                      <p:cBhvr additive="base">
                                        <p:cTn id="69" dur="3000" fill="hold"/>
                                        <p:tgtEl>
                                          <p:spTgt spid="10"/>
                                        </p:tgtEl>
                                        <p:attrNameLst>
                                          <p:attrName>ppt_x</p:attrName>
                                        </p:attrNameLst>
                                      </p:cBhvr>
                                      <p:tavLst>
                                        <p:tav tm="0">
                                          <p:val>
                                            <p:strVal val="1+#ppt_w/2"/>
                                          </p:val>
                                        </p:tav>
                                        <p:tav tm="100000">
                                          <p:val>
                                            <p:strVal val="#ppt_x"/>
                                          </p:val>
                                        </p:tav>
                                      </p:tavLst>
                                    </p:anim>
                                    <p:anim calcmode="lin" valueType="num">
                                      <p:cBhvr additive="base">
                                        <p:cTn id="70" dur="3000" fill="hold"/>
                                        <p:tgtEl>
                                          <p:spTgt spid="10"/>
                                        </p:tgtEl>
                                        <p:attrNameLst>
                                          <p:attrName>ppt_y</p:attrName>
                                        </p:attrNameLst>
                                      </p:cBhvr>
                                      <p:tavLst>
                                        <p:tav tm="0">
                                          <p:val>
                                            <p:strVal val="#ppt_y"/>
                                          </p:val>
                                        </p:tav>
                                        <p:tav tm="100000">
                                          <p:val>
                                            <p:strVal val="#ppt_y"/>
                                          </p:val>
                                        </p:tav>
                                      </p:tavLst>
                                    </p:anim>
                                  </p:childTnLst>
                                </p:cTn>
                              </p:par>
                            </p:childTnLst>
                          </p:cTn>
                        </p:par>
                        <p:par>
                          <p:cTn id="71" fill="hold">
                            <p:stCondLst>
                              <p:cond delay="3000"/>
                            </p:stCondLst>
                            <p:childTnLst>
                              <p:par>
                                <p:cTn id="72" presetID="2" presetClass="entr" presetSubtype="2" fill="hold" nodeType="afterEffect">
                                  <p:stCondLst>
                                    <p:cond delay="0"/>
                                  </p:stCondLst>
                                  <p:childTnLst>
                                    <p:set>
                                      <p:cBhvr>
                                        <p:cTn id="73" dur="1" fill="hold">
                                          <p:stCondLst>
                                            <p:cond delay="0"/>
                                          </p:stCondLst>
                                        </p:cTn>
                                        <p:tgtEl>
                                          <p:spTgt spid="12"/>
                                        </p:tgtEl>
                                        <p:attrNameLst>
                                          <p:attrName>style.visibility</p:attrName>
                                        </p:attrNameLst>
                                      </p:cBhvr>
                                      <p:to>
                                        <p:strVal val="visible"/>
                                      </p:to>
                                    </p:set>
                                    <p:anim calcmode="lin" valueType="num">
                                      <p:cBhvr additive="base">
                                        <p:cTn id="74" dur="3000" fill="hold"/>
                                        <p:tgtEl>
                                          <p:spTgt spid="12"/>
                                        </p:tgtEl>
                                        <p:attrNameLst>
                                          <p:attrName>ppt_x</p:attrName>
                                        </p:attrNameLst>
                                      </p:cBhvr>
                                      <p:tavLst>
                                        <p:tav tm="0">
                                          <p:val>
                                            <p:strVal val="1+#ppt_w/2"/>
                                          </p:val>
                                        </p:tav>
                                        <p:tav tm="100000">
                                          <p:val>
                                            <p:strVal val="#ppt_x"/>
                                          </p:val>
                                        </p:tav>
                                      </p:tavLst>
                                    </p:anim>
                                    <p:anim calcmode="lin" valueType="num">
                                      <p:cBhvr additive="base">
                                        <p:cTn id="75" dur="30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2" fill="hold" nodeType="clickEffect">
                                  <p:stCondLst>
                                    <p:cond delay="0"/>
                                  </p:stCondLst>
                                  <p:childTnLst>
                                    <p:set>
                                      <p:cBhvr>
                                        <p:cTn id="79" dur="1" fill="hold">
                                          <p:stCondLst>
                                            <p:cond delay="0"/>
                                          </p:stCondLst>
                                        </p:cTn>
                                        <p:tgtEl>
                                          <p:spTgt spid="14"/>
                                        </p:tgtEl>
                                        <p:attrNameLst>
                                          <p:attrName>style.visibility</p:attrName>
                                        </p:attrNameLst>
                                      </p:cBhvr>
                                      <p:to>
                                        <p:strVal val="visible"/>
                                      </p:to>
                                    </p:set>
                                    <p:anim calcmode="lin" valueType="num">
                                      <p:cBhvr additive="base">
                                        <p:cTn id="80" dur="3000" fill="hold"/>
                                        <p:tgtEl>
                                          <p:spTgt spid="14"/>
                                        </p:tgtEl>
                                        <p:attrNameLst>
                                          <p:attrName>ppt_x</p:attrName>
                                        </p:attrNameLst>
                                      </p:cBhvr>
                                      <p:tavLst>
                                        <p:tav tm="0">
                                          <p:val>
                                            <p:strVal val="1+#ppt_w/2"/>
                                          </p:val>
                                        </p:tav>
                                        <p:tav tm="100000">
                                          <p:val>
                                            <p:strVal val="#ppt_x"/>
                                          </p:val>
                                        </p:tav>
                                      </p:tavLst>
                                    </p:anim>
                                    <p:anim calcmode="lin" valueType="num">
                                      <p:cBhvr additive="base">
                                        <p:cTn id="81" dur="30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2" presetClass="entr" presetSubtype="4" fill="hold" grpId="0" nodeType="clickEffect">
                                  <p:stCondLst>
                                    <p:cond delay="0"/>
                                  </p:stCondLst>
                                  <p:childTnLst>
                                    <p:set>
                                      <p:cBhvr>
                                        <p:cTn id="85" dur="1" fill="hold">
                                          <p:stCondLst>
                                            <p:cond delay="0"/>
                                          </p:stCondLst>
                                        </p:cTn>
                                        <p:tgtEl>
                                          <p:spTgt spid="108586"/>
                                        </p:tgtEl>
                                        <p:attrNameLst>
                                          <p:attrName>style.visibility</p:attrName>
                                        </p:attrNameLst>
                                      </p:cBhvr>
                                      <p:to>
                                        <p:strVal val="visible"/>
                                      </p:to>
                                    </p:set>
                                    <p:anim calcmode="lin" valueType="num">
                                      <p:cBhvr additive="base">
                                        <p:cTn id="86" dur="500" fill="hold"/>
                                        <p:tgtEl>
                                          <p:spTgt spid="108586"/>
                                        </p:tgtEl>
                                        <p:attrNameLst>
                                          <p:attrName>ppt_x</p:attrName>
                                        </p:attrNameLst>
                                      </p:cBhvr>
                                      <p:tavLst>
                                        <p:tav tm="0">
                                          <p:val>
                                            <p:strVal val="#ppt_x"/>
                                          </p:val>
                                        </p:tav>
                                        <p:tav tm="100000">
                                          <p:val>
                                            <p:strVal val="#ppt_x"/>
                                          </p:val>
                                        </p:tav>
                                      </p:tavLst>
                                    </p:anim>
                                    <p:anim calcmode="lin" valueType="num">
                                      <p:cBhvr additive="base">
                                        <p:cTn id="87" dur="500" fill="hold"/>
                                        <p:tgtEl>
                                          <p:spTgt spid="10858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69" grpId="0"/>
      <p:bldP spid="108586" grpId="0"/>
      <p:bldP spid="108587"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6258" name="矩形 109569"/>
          <p:cNvSpPr/>
          <p:nvPr/>
        </p:nvSpPr>
        <p:spPr>
          <a:xfrm>
            <a:off x="504825" y="3054350"/>
            <a:ext cx="3873500" cy="566738"/>
          </a:xfrm>
          <a:prstGeom prst="rect">
            <a:avLst/>
          </a:prstGeom>
          <a:noFill/>
          <a:ln w="9525">
            <a:noFill/>
          </a:ln>
        </p:spPr>
        <p:txBody>
          <a:bodyPr>
            <a:spAutoFit/>
          </a:bodyPr>
          <a:p>
            <a:pPr eaLnBrk="1" hangingPunct="1">
              <a:lnSpc>
                <a:spcPct val="130000"/>
              </a:lnSpc>
            </a:pPr>
            <a:r>
              <a:rPr lang="en-US" altLang="zh-CN" sz="2400" b="0" dirty="0">
                <a:latin typeface="Times New Roman" panose="02020603050405020304" pitchFamily="18" charset="0"/>
              </a:rPr>
              <a:t>I</a:t>
            </a:r>
            <a:r>
              <a:rPr lang="en-US" altLang="zh-CN" sz="2400" b="0" baseline="-25000" dirty="0">
                <a:latin typeface="Times New Roman" panose="02020603050405020304" pitchFamily="18" charset="0"/>
              </a:rPr>
              <a:t>1</a:t>
            </a:r>
            <a:r>
              <a:rPr lang="zh-CN" altLang="en-US" sz="2400" b="0" dirty="0">
                <a:latin typeface="Times New Roman" panose="02020603050405020304" pitchFamily="18" charset="0"/>
              </a:rPr>
              <a:t>＝</a:t>
            </a:r>
            <a:r>
              <a:rPr lang="en-US" altLang="zh-CN" sz="2400" b="0" dirty="0">
                <a:latin typeface="Times New Roman" panose="02020603050405020304" pitchFamily="18" charset="0"/>
              </a:rPr>
              <a:t>5A</a:t>
            </a:r>
            <a:r>
              <a:rPr lang="zh-CN" altLang="en-US" sz="2400" b="0" dirty="0">
                <a:latin typeface="Times New Roman" panose="02020603050405020304" pitchFamily="18" charset="0"/>
              </a:rPr>
              <a:t>，</a:t>
            </a:r>
            <a:r>
              <a:rPr lang="en-US" altLang="zh-CN" sz="2400" b="0" dirty="0">
                <a:latin typeface="Times New Roman" panose="02020603050405020304" pitchFamily="18" charset="0"/>
              </a:rPr>
              <a:t>I</a:t>
            </a:r>
            <a:r>
              <a:rPr lang="en-US" altLang="zh-CN" sz="2400" b="0" baseline="-25000" dirty="0">
                <a:latin typeface="Times New Roman" panose="02020603050405020304" pitchFamily="18" charset="0"/>
              </a:rPr>
              <a:t>2</a:t>
            </a:r>
            <a:r>
              <a:rPr lang="zh-CN" altLang="en-US" sz="2400" b="0" dirty="0">
                <a:latin typeface="Times New Roman" panose="02020603050405020304" pitchFamily="18" charset="0"/>
              </a:rPr>
              <a:t>＝</a:t>
            </a:r>
            <a:r>
              <a:rPr lang="en-US" altLang="zh-CN" sz="2400" b="0" dirty="0">
                <a:latin typeface="Times New Roman" panose="02020603050405020304" pitchFamily="18" charset="0"/>
              </a:rPr>
              <a:t>20A</a:t>
            </a:r>
            <a:r>
              <a:rPr lang="zh-CN" altLang="en-US" sz="2400" b="0" dirty="0">
                <a:latin typeface="Times New Roman" panose="02020603050405020304" pitchFamily="18" charset="0"/>
              </a:rPr>
              <a:t>，</a:t>
            </a:r>
            <a:r>
              <a:rPr lang="en-US" altLang="zh-CN" sz="2400" b="0" dirty="0">
                <a:latin typeface="Times New Roman" panose="02020603050405020304" pitchFamily="18" charset="0"/>
              </a:rPr>
              <a:t>I</a:t>
            </a:r>
            <a:r>
              <a:rPr lang="en-US" altLang="zh-CN" sz="2400" b="0" baseline="-25000" dirty="0">
                <a:latin typeface="Times New Roman" panose="02020603050405020304" pitchFamily="18" charset="0"/>
              </a:rPr>
              <a:t>3</a:t>
            </a:r>
            <a:r>
              <a:rPr lang="zh-CN" altLang="en-US" sz="2400" b="0" dirty="0">
                <a:latin typeface="Times New Roman" panose="02020603050405020304" pitchFamily="18" charset="0"/>
              </a:rPr>
              <a:t>＝</a:t>
            </a:r>
            <a:r>
              <a:rPr lang="en-US" altLang="zh-CN" sz="2400" b="0" dirty="0">
                <a:latin typeface="Times New Roman" panose="02020603050405020304" pitchFamily="18" charset="0"/>
              </a:rPr>
              <a:t>25A</a:t>
            </a:r>
            <a:endParaRPr lang="en-US" altLang="zh-CN" sz="2400" b="0" dirty="0">
              <a:latin typeface="Times New Roman" panose="02020603050405020304" pitchFamily="18" charset="0"/>
            </a:endParaRPr>
          </a:p>
        </p:txBody>
      </p:sp>
      <p:grpSp>
        <p:nvGrpSpPr>
          <p:cNvPr id="2" name="组合 109570"/>
          <p:cNvGrpSpPr/>
          <p:nvPr/>
        </p:nvGrpSpPr>
        <p:grpSpPr>
          <a:xfrm>
            <a:off x="5832475" y="3038475"/>
            <a:ext cx="2749550" cy="3195638"/>
            <a:chOff x="0" y="0"/>
            <a:chExt cx="1732" cy="2013"/>
          </a:xfrm>
        </p:grpSpPr>
        <p:sp>
          <p:nvSpPr>
            <p:cNvPr id="96302" name="直接连接符 109571"/>
            <p:cNvSpPr/>
            <p:nvPr/>
          </p:nvSpPr>
          <p:spPr>
            <a:xfrm flipV="1">
              <a:off x="195" y="1336"/>
              <a:ext cx="1432" cy="0"/>
            </a:xfrm>
            <a:prstGeom prst="line">
              <a:avLst/>
            </a:prstGeom>
            <a:ln w="34925" cap="flat" cmpd="sng">
              <a:solidFill>
                <a:schemeClr val="tx1"/>
              </a:solidFill>
              <a:prstDash val="solid"/>
              <a:headEnd type="none" w="med" len="med"/>
              <a:tailEnd type="triangle" w="med" len="med"/>
            </a:ln>
          </p:spPr>
        </p:sp>
        <p:cxnSp>
          <p:nvCxnSpPr>
            <p:cNvPr id="96303" name="直接箭头连接符 109572"/>
            <p:cNvCxnSpPr/>
            <p:nvPr/>
          </p:nvCxnSpPr>
          <p:spPr>
            <a:xfrm flipV="1">
              <a:off x="388" y="0"/>
              <a:ext cx="0" cy="2013"/>
            </a:xfrm>
            <a:prstGeom prst="straightConnector1">
              <a:avLst/>
            </a:prstGeom>
            <a:ln w="34925" cap="flat" cmpd="sng">
              <a:solidFill>
                <a:srgbClr val="000000"/>
              </a:solidFill>
              <a:prstDash val="solid"/>
              <a:headEnd type="none" w="med" len="med"/>
              <a:tailEnd type="triangle" w="med" len="med"/>
            </a:ln>
          </p:spPr>
        </p:cxnSp>
        <p:graphicFrame>
          <p:nvGraphicFramePr>
            <p:cNvPr id="96304" name="对象 109573"/>
            <p:cNvGraphicFramePr>
              <a:graphicFrameLocks noChangeAspect="1"/>
            </p:cNvGraphicFramePr>
            <p:nvPr/>
          </p:nvGraphicFramePr>
          <p:xfrm>
            <a:off x="1380" y="1436"/>
            <a:ext cx="352" cy="252"/>
          </p:xfrm>
          <a:graphic>
            <a:graphicData uri="http://schemas.openxmlformats.org/presentationml/2006/ole">
              <mc:AlternateContent xmlns:mc="http://schemas.openxmlformats.org/markup-compatibility/2006">
                <mc:Choice xmlns:v="urn:schemas-microsoft-com:vml" Requires="v">
                  <p:oleObj spid="_x0000_s3497" name="" r:id="rId1" imgW="273685" imgH="195580" progId="">
                    <p:embed/>
                  </p:oleObj>
                </mc:Choice>
                <mc:Fallback>
                  <p:oleObj name="" r:id="rId1" imgW="273685" imgH="195580" progId="">
                    <p:embed/>
                    <p:pic>
                      <p:nvPicPr>
                        <p:cNvPr id="0" name="图片 3496"/>
                        <p:cNvPicPr/>
                        <p:nvPr/>
                      </p:nvPicPr>
                      <p:blipFill>
                        <a:blip r:embed="rId2"/>
                        <a:stretch>
                          <a:fillRect/>
                        </a:stretch>
                      </p:blipFill>
                      <p:spPr>
                        <a:xfrm>
                          <a:off x="1380" y="1436"/>
                          <a:ext cx="352" cy="252"/>
                        </a:xfrm>
                        <a:prstGeom prst="rect">
                          <a:avLst/>
                        </a:prstGeom>
                        <a:noFill/>
                        <a:ln w="38100">
                          <a:noFill/>
                          <a:miter/>
                        </a:ln>
                      </p:spPr>
                    </p:pic>
                  </p:oleObj>
                </mc:Fallback>
              </mc:AlternateContent>
            </a:graphicData>
          </a:graphic>
        </p:graphicFrame>
        <p:graphicFrame>
          <p:nvGraphicFramePr>
            <p:cNvPr id="96305" name="对象 109574"/>
            <p:cNvGraphicFramePr>
              <a:graphicFrameLocks noChangeAspect="1"/>
            </p:cNvGraphicFramePr>
            <p:nvPr/>
          </p:nvGraphicFramePr>
          <p:xfrm>
            <a:off x="0" y="0"/>
            <a:ext cx="336" cy="317"/>
          </p:xfrm>
          <a:graphic>
            <a:graphicData uri="http://schemas.openxmlformats.org/presentationml/2006/ole">
              <mc:AlternateContent xmlns:mc="http://schemas.openxmlformats.org/markup-compatibility/2006">
                <mc:Choice xmlns:v="urn:schemas-microsoft-com:vml" Requires="v">
                  <p:oleObj spid="_x0000_s3499" name="" r:id="rId3" imgW="260985" imgH="247650" progId="">
                    <p:embed/>
                  </p:oleObj>
                </mc:Choice>
                <mc:Fallback>
                  <p:oleObj name="" r:id="rId3" imgW="260985" imgH="247650" progId="">
                    <p:embed/>
                    <p:pic>
                      <p:nvPicPr>
                        <p:cNvPr id="0" name="图片 3498"/>
                        <p:cNvPicPr/>
                        <p:nvPr/>
                      </p:nvPicPr>
                      <p:blipFill>
                        <a:blip r:embed="rId4"/>
                        <a:stretch>
                          <a:fillRect/>
                        </a:stretch>
                      </p:blipFill>
                      <p:spPr>
                        <a:xfrm>
                          <a:off x="0" y="0"/>
                          <a:ext cx="336" cy="317"/>
                        </a:xfrm>
                        <a:prstGeom prst="rect">
                          <a:avLst/>
                        </a:prstGeom>
                        <a:noFill/>
                        <a:ln w="38100">
                          <a:noFill/>
                          <a:miter/>
                        </a:ln>
                      </p:spPr>
                    </p:pic>
                  </p:oleObj>
                </mc:Fallback>
              </mc:AlternateContent>
            </a:graphicData>
          </a:graphic>
        </p:graphicFrame>
      </p:grpSp>
      <p:sp>
        <p:nvSpPr>
          <p:cNvPr id="109576" name="直接连接符 109575"/>
          <p:cNvSpPr/>
          <p:nvPr/>
        </p:nvSpPr>
        <p:spPr>
          <a:xfrm>
            <a:off x="6448425" y="5159375"/>
            <a:ext cx="1728788" cy="0"/>
          </a:xfrm>
          <a:prstGeom prst="line">
            <a:avLst/>
          </a:prstGeom>
          <a:ln w="44450" cap="flat" cmpd="sng">
            <a:solidFill>
              <a:srgbClr val="FF0000"/>
            </a:solidFill>
            <a:prstDash val="solid"/>
            <a:headEnd type="none" w="med" len="med"/>
            <a:tailEnd type="triangle" w="med" len="med"/>
          </a:ln>
        </p:spPr>
      </p:sp>
      <p:graphicFrame>
        <p:nvGraphicFramePr>
          <p:cNvPr id="109577" name="对象 109576"/>
          <p:cNvGraphicFramePr>
            <a:graphicFrameLocks noChangeAspect="1"/>
          </p:cNvGraphicFramePr>
          <p:nvPr/>
        </p:nvGraphicFramePr>
        <p:xfrm>
          <a:off x="7759700" y="4381500"/>
          <a:ext cx="655638" cy="727075"/>
        </p:xfrm>
        <a:graphic>
          <a:graphicData uri="http://schemas.openxmlformats.org/presentationml/2006/ole">
            <mc:AlternateContent xmlns:mc="http://schemas.openxmlformats.org/markup-compatibility/2006">
              <mc:Choice xmlns:v="urn:schemas-microsoft-com:vml" Requires="v">
                <p:oleObj spid="_x0000_s3498" name="" r:id="rId5" imgW="245745" imgH="323215" progId="">
                  <p:embed/>
                </p:oleObj>
              </mc:Choice>
              <mc:Fallback>
                <p:oleObj name="" r:id="rId5" imgW="245745" imgH="323215" progId="">
                  <p:embed/>
                  <p:pic>
                    <p:nvPicPr>
                      <p:cNvPr id="0" name="图片 3497"/>
                      <p:cNvPicPr/>
                      <p:nvPr/>
                    </p:nvPicPr>
                    <p:blipFill>
                      <a:blip r:embed="rId6"/>
                      <a:stretch>
                        <a:fillRect/>
                      </a:stretch>
                    </p:blipFill>
                    <p:spPr>
                      <a:xfrm>
                        <a:off x="7759700" y="4381500"/>
                        <a:ext cx="655638" cy="727075"/>
                      </a:xfrm>
                      <a:prstGeom prst="rect">
                        <a:avLst/>
                      </a:prstGeom>
                      <a:noFill/>
                      <a:ln w="38100">
                        <a:noFill/>
                        <a:miter/>
                      </a:ln>
                    </p:spPr>
                  </p:pic>
                </p:oleObj>
              </mc:Fallback>
            </mc:AlternateContent>
          </a:graphicData>
        </a:graphic>
      </p:graphicFrame>
      <p:sp>
        <p:nvSpPr>
          <p:cNvPr id="109578" name="直接连接符 109577"/>
          <p:cNvSpPr/>
          <p:nvPr/>
        </p:nvSpPr>
        <p:spPr>
          <a:xfrm>
            <a:off x="6448425" y="5159375"/>
            <a:ext cx="409575" cy="0"/>
          </a:xfrm>
          <a:prstGeom prst="line">
            <a:avLst/>
          </a:prstGeom>
          <a:ln w="41275" cap="flat" cmpd="sng">
            <a:solidFill>
              <a:srgbClr val="2520F2"/>
            </a:solidFill>
            <a:prstDash val="solid"/>
            <a:headEnd type="none" w="med" len="med"/>
            <a:tailEnd type="triangle" w="med" len="med"/>
          </a:ln>
        </p:spPr>
      </p:sp>
      <p:graphicFrame>
        <p:nvGraphicFramePr>
          <p:cNvPr id="109579" name="对象 109578"/>
          <p:cNvGraphicFramePr>
            <a:graphicFrameLocks noChangeAspect="1"/>
          </p:cNvGraphicFramePr>
          <p:nvPr/>
        </p:nvGraphicFramePr>
        <p:xfrm>
          <a:off x="7059613" y="5108575"/>
          <a:ext cx="550862" cy="727075"/>
        </p:xfrm>
        <a:graphic>
          <a:graphicData uri="http://schemas.openxmlformats.org/presentationml/2006/ole">
            <mc:AlternateContent xmlns:mc="http://schemas.openxmlformats.org/markup-compatibility/2006">
              <mc:Choice xmlns:v="urn:schemas-microsoft-com:vml" Requires="v">
                <p:oleObj spid="_x0000_s3493" name="" r:id="rId7" imgW="207010" imgH="323215" progId="">
                  <p:embed/>
                </p:oleObj>
              </mc:Choice>
              <mc:Fallback>
                <p:oleObj name="" r:id="rId7" imgW="207010" imgH="323215" progId="">
                  <p:embed/>
                  <p:pic>
                    <p:nvPicPr>
                      <p:cNvPr id="0" name="图片 3492"/>
                      <p:cNvPicPr/>
                      <p:nvPr/>
                    </p:nvPicPr>
                    <p:blipFill>
                      <a:blip r:embed="rId8"/>
                      <a:stretch>
                        <a:fillRect/>
                      </a:stretch>
                    </p:blipFill>
                    <p:spPr>
                      <a:xfrm>
                        <a:off x="7059613" y="5108575"/>
                        <a:ext cx="550862" cy="727075"/>
                      </a:xfrm>
                      <a:prstGeom prst="rect">
                        <a:avLst/>
                      </a:prstGeom>
                      <a:noFill/>
                      <a:ln w="38100">
                        <a:noFill/>
                        <a:miter/>
                      </a:ln>
                    </p:spPr>
                  </p:pic>
                </p:oleObj>
              </mc:Fallback>
            </mc:AlternateContent>
          </a:graphicData>
        </a:graphic>
      </p:graphicFrame>
      <p:sp>
        <p:nvSpPr>
          <p:cNvPr id="109580" name="直接连接符 109579"/>
          <p:cNvSpPr/>
          <p:nvPr/>
        </p:nvSpPr>
        <p:spPr>
          <a:xfrm flipV="1">
            <a:off x="6448425" y="3378200"/>
            <a:ext cx="0" cy="1781175"/>
          </a:xfrm>
          <a:prstGeom prst="line">
            <a:avLst/>
          </a:prstGeom>
          <a:ln w="41275" cap="flat" cmpd="sng">
            <a:solidFill>
              <a:srgbClr val="FF33CC"/>
            </a:solidFill>
            <a:prstDash val="solid"/>
            <a:headEnd type="none" w="med" len="med"/>
            <a:tailEnd type="triangle" w="med" len="med"/>
          </a:ln>
        </p:spPr>
      </p:sp>
      <p:graphicFrame>
        <p:nvGraphicFramePr>
          <p:cNvPr id="109581" name="对象 109580"/>
          <p:cNvGraphicFramePr>
            <a:graphicFrameLocks noChangeAspect="1"/>
          </p:cNvGraphicFramePr>
          <p:nvPr/>
        </p:nvGraphicFramePr>
        <p:xfrm>
          <a:off x="6611938" y="3021013"/>
          <a:ext cx="550862" cy="727075"/>
        </p:xfrm>
        <a:graphic>
          <a:graphicData uri="http://schemas.openxmlformats.org/presentationml/2006/ole">
            <mc:AlternateContent xmlns:mc="http://schemas.openxmlformats.org/markup-compatibility/2006">
              <mc:Choice xmlns:v="urn:schemas-microsoft-com:vml" Requires="v">
                <p:oleObj spid="_x0000_s3500" name="" r:id="rId9" imgW="207010" imgH="323215" progId="">
                  <p:embed/>
                </p:oleObj>
              </mc:Choice>
              <mc:Fallback>
                <p:oleObj name="" r:id="rId9" imgW="207010" imgH="323215" progId="">
                  <p:embed/>
                  <p:pic>
                    <p:nvPicPr>
                      <p:cNvPr id="0" name="图片 3499"/>
                      <p:cNvPicPr/>
                      <p:nvPr/>
                    </p:nvPicPr>
                    <p:blipFill>
                      <a:blip r:embed="rId10"/>
                      <a:stretch>
                        <a:fillRect/>
                      </a:stretch>
                    </p:blipFill>
                    <p:spPr>
                      <a:xfrm>
                        <a:off x="6611938" y="3021013"/>
                        <a:ext cx="550862" cy="727075"/>
                      </a:xfrm>
                      <a:prstGeom prst="rect">
                        <a:avLst/>
                      </a:prstGeom>
                      <a:noFill/>
                      <a:ln w="38100">
                        <a:noFill/>
                        <a:miter/>
                      </a:ln>
                    </p:spPr>
                  </p:pic>
                </p:oleObj>
              </mc:Fallback>
            </mc:AlternateContent>
          </a:graphicData>
        </a:graphic>
      </p:graphicFrame>
      <p:sp>
        <p:nvSpPr>
          <p:cNvPr id="109582" name="直接连接符 109581"/>
          <p:cNvSpPr/>
          <p:nvPr/>
        </p:nvSpPr>
        <p:spPr>
          <a:xfrm>
            <a:off x="6448425" y="5159375"/>
            <a:ext cx="0" cy="1316038"/>
          </a:xfrm>
          <a:prstGeom prst="line">
            <a:avLst/>
          </a:prstGeom>
          <a:ln w="41275" cap="flat" cmpd="sng">
            <a:solidFill>
              <a:schemeClr val="accent1"/>
            </a:solidFill>
            <a:prstDash val="solid"/>
            <a:headEnd type="none" w="med" len="med"/>
            <a:tailEnd type="triangle" w="med" len="med"/>
          </a:ln>
        </p:spPr>
      </p:sp>
      <p:graphicFrame>
        <p:nvGraphicFramePr>
          <p:cNvPr id="109583" name="对象 109582"/>
          <p:cNvGraphicFramePr>
            <a:graphicFrameLocks noChangeAspect="1"/>
          </p:cNvGraphicFramePr>
          <p:nvPr/>
        </p:nvGraphicFramePr>
        <p:xfrm>
          <a:off x="5792788" y="5835650"/>
          <a:ext cx="550862" cy="727075"/>
        </p:xfrm>
        <a:graphic>
          <a:graphicData uri="http://schemas.openxmlformats.org/presentationml/2006/ole">
            <mc:AlternateContent xmlns:mc="http://schemas.openxmlformats.org/markup-compatibility/2006">
              <mc:Choice xmlns:v="urn:schemas-microsoft-com:vml" Requires="v">
                <p:oleObj spid="_x0000_s3494" name="" r:id="rId11" imgW="207010" imgH="323215" progId="">
                  <p:embed/>
                </p:oleObj>
              </mc:Choice>
              <mc:Fallback>
                <p:oleObj name="" r:id="rId11" imgW="207010" imgH="323215" progId="">
                  <p:embed/>
                  <p:pic>
                    <p:nvPicPr>
                      <p:cNvPr id="0" name="图片 3493"/>
                      <p:cNvPicPr/>
                      <p:nvPr/>
                    </p:nvPicPr>
                    <p:blipFill>
                      <a:blip r:embed="rId12"/>
                      <a:stretch>
                        <a:fillRect/>
                      </a:stretch>
                    </p:blipFill>
                    <p:spPr>
                      <a:xfrm>
                        <a:off x="5792788" y="5835650"/>
                        <a:ext cx="550862" cy="727075"/>
                      </a:xfrm>
                      <a:prstGeom prst="rect">
                        <a:avLst/>
                      </a:prstGeom>
                      <a:noFill/>
                      <a:ln w="38100">
                        <a:noFill/>
                        <a:miter/>
                      </a:ln>
                    </p:spPr>
                  </p:pic>
                </p:oleObj>
              </mc:Fallback>
            </mc:AlternateContent>
          </a:graphicData>
        </a:graphic>
      </p:graphicFrame>
      <p:sp>
        <p:nvSpPr>
          <p:cNvPr id="109584" name="直接连接符 109583"/>
          <p:cNvSpPr/>
          <p:nvPr/>
        </p:nvSpPr>
        <p:spPr>
          <a:xfrm flipV="1">
            <a:off x="6448425" y="4700588"/>
            <a:ext cx="0" cy="458787"/>
          </a:xfrm>
          <a:prstGeom prst="line">
            <a:avLst/>
          </a:prstGeom>
          <a:ln w="57150" cap="flat" cmpd="sng">
            <a:solidFill>
              <a:srgbClr val="0000FF"/>
            </a:solidFill>
            <a:prstDash val="solid"/>
            <a:headEnd type="none" w="med" len="med"/>
            <a:tailEnd type="triangle" w="med" len="med"/>
          </a:ln>
        </p:spPr>
      </p:sp>
      <p:sp>
        <p:nvSpPr>
          <p:cNvPr id="109585" name="直接连接符 109584"/>
          <p:cNvSpPr/>
          <p:nvPr/>
        </p:nvSpPr>
        <p:spPr>
          <a:xfrm>
            <a:off x="6405563" y="4700588"/>
            <a:ext cx="439737" cy="0"/>
          </a:xfrm>
          <a:prstGeom prst="line">
            <a:avLst/>
          </a:prstGeom>
          <a:ln w="38100" cap="flat" cmpd="sng">
            <a:solidFill>
              <a:srgbClr val="000000"/>
            </a:solidFill>
            <a:prstDash val="sysDot"/>
            <a:headEnd type="none" w="med" len="med"/>
            <a:tailEnd type="none" w="med" len="med"/>
          </a:ln>
        </p:spPr>
      </p:sp>
      <p:sp>
        <p:nvSpPr>
          <p:cNvPr id="109586" name="直接连接符 109585"/>
          <p:cNvSpPr/>
          <p:nvPr/>
        </p:nvSpPr>
        <p:spPr>
          <a:xfrm>
            <a:off x="6845300" y="4700588"/>
            <a:ext cx="0" cy="468312"/>
          </a:xfrm>
          <a:prstGeom prst="line">
            <a:avLst/>
          </a:prstGeom>
          <a:ln w="38100" cap="flat" cmpd="sng">
            <a:solidFill>
              <a:srgbClr val="000000"/>
            </a:solidFill>
            <a:prstDash val="sysDot"/>
            <a:headEnd type="none" w="med" len="med"/>
            <a:tailEnd type="none" w="med" len="med"/>
          </a:ln>
        </p:spPr>
      </p:sp>
      <p:sp>
        <p:nvSpPr>
          <p:cNvPr id="109587" name="直接连接符 109586"/>
          <p:cNvSpPr/>
          <p:nvPr/>
        </p:nvSpPr>
        <p:spPr>
          <a:xfrm flipV="1">
            <a:off x="6448425" y="4700588"/>
            <a:ext cx="396875" cy="458787"/>
          </a:xfrm>
          <a:prstGeom prst="line">
            <a:avLst/>
          </a:prstGeom>
          <a:ln w="50800" cap="flat" cmpd="sng">
            <a:solidFill>
              <a:srgbClr val="000000"/>
            </a:solidFill>
            <a:prstDash val="solid"/>
            <a:headEnd type="none" w="med" len="med"/>
            <a:tailEnd type="triangle" w="med" len="med"/>
          </a:ln>
        </p:spPr>
      </p:sp>
      <p:graphicFrame>
        <p:nvGraphicFramePr>
          <p:cNvPr id="109588" name="对象 109587"/>
          <p:cNvGraphicFramePr>
            <a:graphicFrameLocks noChangeAspect="1"/>
          </p:cNvGraphicFramePr>
          <p:nvPr/>
        </p:nvGraphicFramePr>
        <p:xfrm>
          <a:off x="7197725" y="3871913"/>
          <a:ext cx="412750" cy="696912"/>
        </p:xfrm>
        <a:graphic>
          <a:graphicData uri="http://schemas.openxmlformats.org/presentationml/2006/ole">
            <mc:AlternateContent xmlns:mc="http://schemas.openxmlformats.org/markup-compatibility/2006">
              <mc:Choice xmlns:v="urn:schemas-microsoft-com:vml" Requires="v">
                <p:oleObj spid="_x0000_s3490" name="" r:id="rId13" imgW="154940" imgH="310515" progId="">
                  <p:embed/>
                </p:oleObj>
              </mc:Choice>
              <mc:Fallback>
                <p:oleObj name="" r:id="rId13" imgW="154940" imgH="310515" progId="">
                  <p:embed/>
                  <p:pic>
                    <p:nvPicPr>
                      <p:cNvPr id="0" name="图片 3489"/>
                      <p:cNvPicPr/>
                      <p:nvPr/>
                    </p:nvPicPr>
                    <p:blipFill>
                      <a:blip r:embed="rId14"/>
                      <a:stretch>
                        <a:fillRect/>
                      </a:stretch>
                    </p:blipFill>
                    <p:spPr>
                      <a:xfrm>
                        <a:off x="7197725" y="3871913"/>
                        <a:ext cx="412750" cy="696912"/>
                      </a:xfrm>
                      <a:prstGeom prst="rect">
                        <a:avLst/>
                      </a:prstGeom>
                      <a:noFill/>
                      <a:ln w="38100">
                        <a:noFill/>
                        <a:miter/>
                      </a:ln>
                    </p:spPr>
                  </p:pic>
                </p:oleObj>
              </mc:Fallback>
            </mc:AlternateContent>
          </a:graphicData>
        </a:graphic>
      </p:graphicFrame>
      <p:graphicFrame>
        <p:nvGraphicFramePr>
          <p:cNvPr id="109589" name="对象 109588"/>
          <p:cNvGraphicFramePr>
            <a:graphicFrameLocks noChangeAspect="1"/>
          </p:cNvGraphicFramePr>
          <p:nvPr/>
        </p:nvGraphicFramePr>
        <p:xfrm>
          <a:off x="5854700" y="3841750"/>
          <a:ext cx="550863" cy="727075"/>
        </p:xfrm>
        <a:graphic>
          <a:graphicData uri="http://schemas.openxmlformats.org/presentationml/2006/ole">
            <mc:AlternateContent xmlns:mc="http://schemas.openxmlformats.org/markup-compatibility/2006">
              <mc:Choice xmlns:v="urn:schemas-microsoft-com:vml" Requires="v">
                <p:oleObj spid="_x0000_s3495" name="" r:id="rId15" imgW="207010" imgH="323215" progId="">
                  <p:embed/>
                </p:oleObj>
              </mc:Choice>
              <mc:Fallback>
                <p:oleObj name="" r:id="rId15" imgW="207010" imgH="323215" progId="">
                  <p:embed/>
                  <p:pic>
                    <p:nvPicPr>
                      <p:cNvPr id="0" name="图片 3494"/>
                      <p:cNvPicPr/>
                      <p:nvPr/>
                    </p:nvPicPr>
                    <p:blipFill>
                      <a:blip r:embed="rId16"/>
                      <a:stretch>
                        <a:fillRect/>
                      </a:stretch>
                    </p:blipFill>
                    <p:spPr>
                      <a:xfrm>
                        <a:off x="5854700" y="3841750"/>
                        <a:ext cx="550863" cy="727075"/>
                      </a:xfrm>
                      <a:prstGeom prst="rect">
                        <a:avLst/>
                      </a:prstGeom>
                      <a:noFill/>
                      <a:ln w="38100">
                        <a:noFill/>
                        <a:miter/>
                      </a:ln>
                    </p:spPr>
                  </p:pic>
                </p:oleObj>
              </mc:Fallback>
            </mc:AlternateContent>
          </a:graphicData>
        </a:graphic>
      </p:graphicFrame>
      <p:grpSp>
        <p:nvGrpSpPr>
          <p:cNvPr id="3" name="组合 109589"/>
          <p:cNvGrpSpPr/>
          <p:nvPr/>
        </p:nvGrpSpPr>
        <p:grpSpPr>
          <a:xfrm>
            <a:off x="904875" y="4256088"/>
            <a:ext cx="4632325" cy="687387"/>
            <a:chOff x="0" y="0"/>
            <a:chExt cx="2918" cy="433"/>
          </a:xfrm>
        </p:grpSpPr>
        <p:graphicFrame>
          <p:nvGraphicFramePr>
            <p:cNvPr id="96298" name="对象 109590"/>
            <p:cNvGraphicFramePr>
              <a:graphicFrameLocks noChangeAspect="1"/>
            </p:cNvGraphicFramePr>
            <p:nvPr/>
          </p:nvGraphicFramePr>
          <p:xfrm>
            <a:off x="0" y="0"/>
            <a:ext cx="2918" cy="433"/>
          </p:xfrm>
          <a:graphic>
            <a:graphicData uri="http://schemas.openxmlformats.org/presentationml/2006/ole">
              <mc:AlternateContent xmlns:mc="http://schemas.openxmlformats.org/markup-compatibility/2006">
                <mc:Choice xmlns:v="urn:schemas-microsoft-com:vml" Requires="v">
                  <p:oleObj spid="_x0000_s3496" name="" r:id="rId17" imgW="2298700" imgH="342900" progId="">
                    <p:embed/>
                  </p:oleObj>
                </mc:Choice>
                <mc:Fallback>
                  <p:oleObj name="" r:id="rId17" imgW="2298700" imgH="342900" progId="">
                    <p:embed/>
                    <p:pic>
                      <p:nvPicPr>
                        <p:cNvPr id="0" name="图片 3495"/>
                        <p:cNvPicPr/>
                        <p:nvPr/>
                      </p:nvPicPr>
                      <p:blipFill>
                        <a:blip r:embed="rId18"/>
                        <a:stretch>
                          <a:fillRect/>
                        </a:stretch>
                      </p:blipFill>
                      <p:spPr>
                        <a:xfrm>
                          <a:off x="0" y="0"/>
                          <a:ext cx="2918" cy="433"/>
                        </a:xfrm>
                        <a:prstGeom prst="rect">
                          <a:avLst/>
                        </a:prstGeom>
                        <a:noFill/>
                        <a:ln w="38100">
                          <a:noFill/>
                          <a:miter/>
                        </a:ln>
                      </p:spPr>
                    </p:pic>
                  </p:oleObj>
                </mc:Fallback>
              </mc:AlternateContent>
            </a:graphicData>
          </a:graphic>
        </p:graphicFrame>
        <p:grpSp>
          <p:nvGrpSpPr>
            <p:cNvPr id="96299" name="组合 109591"/>
            <p:cNvGrpSpPr/>
            <p:nvPr/>
          </p:nvGrpSpPr>
          <p:grpSpPr>
            <a:xfrm>
              <a:off x="794" y="99"/>
              <a:ext cx="393" cy="321"/>
              <a:chOff x="0" y="0"/>
              <a:chExt cx="471" cy="244"/>
            </a:xfrm>
          </p:grpSpPr>
          <p:sp>
            <p:nvSpPr>
              <p:cNvPr id="96300" name="直接连接符 109592"/>
              <p:cNvSpPr/>
              <p:nvPr/>
            </p:nvSpPr>
            <p:spPr>
              <a:xfrm flipH="1">
                <a:off x="0" y="0"/>
                <a:ext cx="110" cy="244"/>
              </a:xfrm>
              <a:prstGeom prst="line">
                <a:avLst/>
              </a:prstGeom>
              <a:ln w="25400" cap="flat" cmpd="sng">
                <a:solidFill>
                  <a:schemeClr val="tx1"/>
                </a:solidFill>
                <a:prstDash val="solid"/>
                <a:headEnd type="none" w="med" len="med"/>
                <a:tailEnd type="none" w="med" len="med"/>
              </a:ln>
            </p:spPr>
          </p:sp>
          <p:sp>
            <p:nvSpPr>
              <p:cNvPr id="96301" name="直接连接符 109593"/>
              <p:cNvSpPr/>
              <p:nvPr/>
            </p:nvSpPr>
            <p:spPr>
              <a:xfrm>
                <a:off x="0" y="238"/>
                <a:ext cx="471" cy="0"/>
              </a:xfrm>
              <a:prstGeom prst="line">
                <a:avLst/>
              </a:prstGeom>
              <a:ln w="25400" cap="flat" cmpd="sng">
                <a:solidFill>
                  <a:schemeClr val="tx1"/>
                </a:solidFill>
                <a:prstDash val="solid"/>
                <a:headEnd type="none" w="med" len="med"/>
                <a:tailEnd type="none" w="med" len="med"/>
              </a:ln>
            </p:spPr>
          </p:sp>
        </p:grpSp>
      </p:grpSp>
      <p:sp>
        <p:nvSpPr>
          <p:cNvPr id="109595" name="文本框 109594"/>
          <p:cNvSpPr txBox="1"/>
          <p:nvPr/>
        </p:nvSpPr>
        <p:spPr>
          <a:xfrm>
            <a:off x="106363" y="4367213"/>
            <a:ext cx="796925" cy="457200"/>
          </a:xfrm>
          <a:prstGeom prst="rect">
            <a:avLst/>
          </a:prstGeom>
          <a:noFill/>
          <a:ln w="9525">
            <a:noFill/>
          </a:ln>
        </p:spPr>
        <p:txBody>
          <a:bodyPr wrap="none">
            <a:spAutoFit/>
          </a:bodyPr>
          <a:p>
            <a:pPr eaLnBrk="1" hangingPunct="1"/>
            <a:r>
              <a:rPr lang="zh-CN" altLang="en-US" sz="2400" b="0" dirty="0">
                <a:latin typeface="Times New Roman" panose="02020603050405020304" pitchFamily="18" charset="0"/>
              </a:rPr>
              <a:t>令：</a:t>
            </a:r>
            <a:endParaRPr lang="zh-CN" altLang="en-US" sz="2400" b="0" dirty="0">
              <a:latin typeface="Times New Roman" panose="02020603050405020304" pitchFamily="18" charset="0"/>
            </a:endParaRPr>
          </a:p>
        </p:txBody>
      </p:sp>
      <p:sp>
        <p:nvSpPr>
          <p:cNvPr id="109596" name="文本框 109595"/>
          <p:cNvSpPr txBox="1"/>
          <p:nvPr/>
        </p:nvSpPr>
        <p:spPr>
          <a:xfrm>
            <a:off x="5235575" y="196850"/>
            <a:ext cx="2941638" cy="457200"/>
          </a:xfrm>
          <a:prstGeom prst="rect">
            <a:avLst/>
          </a:prstGeom>
          <a:noFill/>
          <a:ln w="9525">
            <a:noFill/>
          </a:ln>
        </p:spPr>
        <p:txBody>
          <a:bodyPr wrap="none">
            <a:spAutoFit/>
          </a:bodyPr>
          <a:p>
            <a:pPr>
              <a:spcBef>
                <a:spcPct val="50000"/>
              </a:spcBef>
            </a:pPr>
            <a:r>
              <a:rPr lang="zh-CN" altLang="en-US" sz="2400" b="0" dirty="0">
                <a:latin typeface="Times New Roman" panose="02020603050405020304" pitchFamily="18" charset="0"/>
              </a:rPr>
              <a:t>由直角三角形可知：</a:t>
            </a:r>
            <a:endParaRPr lang="zh-CN" altLang="en-US" sz="2400" b="0" dirty="0">
              <a:latin typeface="Times New Roman" panose="02020603050405020304" pitchFamily="18" charset="0"/>
            </a:endParaRPr>
          </a:p>
        </p:txBody>
      </p:sp>
      <p:graphicFrame>
        <p:nvGraphicFramePr>
          <p:cNvPr id="109597" name="对象 109596"/>
          <p:cNvGraphicFramePr>
            <a:graphicFrameLocks noChangeAspect="1"/>
          </p:cNvGraphicFramePr>
          <p:nvPr/>
        </p:nvGraphicFramePr>
        <p:xfrm>
          <a:off x="5260975" y="730250"/>
          <a:ext cx="3167063" cy="1066800"/>
        </p:xfrm>
        <a:graphic>
          <a:graphicData uri="http://schemas.openxmlformats.org/presentationml/2006/ole">
            <mc:AlternateContent xmlns:mc="http://schemas.openxmlformats.org/markup-compatibility/2006">
              <mc:Choice xmlns:v="urn:schemas-microsoft-com:vml" Requires="v">
                <p:oleObj spid="_x0000_s3488" name="" r:id="rId19" imgW="1587500" imgH="533400" progId="">
                  <p:embed/>
                </p:oleObj>
              </mc:Choice>
              <mc:Fallback>
                <p:oleObj name="" r:id="rId19" imgW="1587500" imgH="533400" progId="">
                  <p:embed/>
                  <p:pic>
                    <p:nvPicPr>
                      <p:cNvPr id="0" name="图片 3487"/>
                      <p:cNvPicPr/>
                      <p:nvPr/>
                    </p:nvPicPr>
                    <p:blipFill>
                      <a:blip r:embed="rId20"/>
                      <a:stretch>
                        <a:fillRect/>
                      </a:stretch>
                    </p:blipFill>
                    <p:spPr>
                      <a:xfrm>
                        <a:off x="5260975" y="730250"/>
                        <a:ext cx="3167063" cy="1066800"/>
                      </a:xfrm>
                      <a:prstGeom prst="rect">
                        <a:avLst/>
                      </a:prstGeom>
                      <a:noFill/>
                      <a:ln w="38100">
                        <a:noFill/>
                        <a:miter/>
                      </a:ln>
                    </p:spPr>
                  </p:pic>
                </p:oleObj>
              </mc:Fallback>
            </mc:AlternateContent>
          </a:graphicData>
        </a:graphic>
      </p:graphicFrame>
      <p:graphicFrame>
        <p:nvGraphicFramePr>
          <p:cNvPr id="109598" name="对象 109597"/>
          <p:cNvGraphicFramePr>
            <a:graphicFrameLocks noChangeAspect="1"/>
          </p:cNvGraphicFramePr>
          <p:nvPr/>
        </p:nvGraphicFramePr>
        <p:xfrm>
          <a:off x="5340350" y="2076450"/>
          <a:ext cx="2760663" cy="508000"/>
        </p:xfrm>
        <a:graphic>
          <a:graphicData uri="http://schemas.openxmlformats.org/presentationml/2006/ole">
            <mc:AlternateContent xmlns:mc="http://schemas.openxmlformats.org/markup-compatibility/2006">
              <mc:Choice xmlns:v="urn:schemas-microsoft-com:vml" Requires="v">
                <p:oleObj spid="_x0000_s3491" name="" r:id="rId21" imgW="1395095" imgH="255905" progId="">
                  <p:embed/>
                </p:oleObj>
              </mc:Choice>
              <mc:Fallback>
                <p:oleObj name="" r:id="rId21" imgW="1395095" imgH="255905" progId="">
                  <p:embed/>
                  <p:pic>
                    <p:nvPicPr>
                      <p:cNvPr id="0" name="图片 3490"/>
                      <p:cNvPicPr/>
                      <p:nvPr/>
                    </p:nvPicPr>
                    <p:blipFill>
                      <a:blip r:embed="rId22"/>
                      <a:stretch>
                        <a:fillRect/>
                      </a:stretch>
                    </p:blipFill>
                    <p:spPr>
                      <a:xfrm>
                        <a:off x="5340350" y="2076450"/>
                        <a:ext cx="2760663" cy="508000"/>
                      </a:xfrm>
                      <a:prstGeom prst="rect">
                        <a:avLst/>
                      </a:prstGeom>
                      <a:noFill/>
                      <a:ln w="38100">
                        <a:noFill/>
                        <a:miter/>
                      </a:ln>
                    </p:spPr>
                  </p:pic>
                </p:oleObj>
              </mc:Fallback>
            </mc:AlternateContent>
          </a:graphicData>
        </a:graphic>
      </p:graphicFrame>
      <p:graphicFrame>
        <p:nvGraphicFramePr>
          <p:cNvPr id="96279" name="对象 109598"/>
          <p:cNvGraphicFramePr>
            <a:graphicFrameLocks noChangeAspect="1"/>
          </p:cNvGraphicFramePr>
          <p:nvPr/>
        </p:nvGraphicFramePr>
        <p:xfrm>
          <a:off x="274638" y="0"/>
          <a:ext cx="4311650" cy="2922588"/>
        </p:xfrm>
        <a:graphic>
          <a:graphicData uri="http://schemas.openxmlformats.org/presentationml/2006/ole">
            <mc:AlternateContent xmlns:mc="http://schemas.openxmlformats.org/markup-compatibility/2006">
              <mc:Choice xmlns:v="urn:schemas-microsoft-com:vml" Requires="v">
                <p:oleObj spid="_x0000_s3492" name="" r:id="rId23" imgW="4321175" imgH="2707640" progId="Visio.Drawing.11">
                  <p:embed/>
                </p:oleObj>
              </mc:Choice>
              <mc:Fallback>
                <p:oleObj name="" r:id="rId23" imgW="4321175" imgH="2707640" progId="Visio.Drawing.11">
                  <p:embed/>
                  <p:pic>
                    <p:nvPicPr>
                      <p:cNvPr id="0" name="图片 3491"/>
                      <p:cNvPicPr/>
                      <p:nvPr/>
                    </p:nvPicPr>
                    <p:blipFill>
                      <a:blip r:embed="rId24"/>
                      <a:srcRect t="-8582"/>
                      <a:stretch>
                        <a:fillRect/>
                      </a:stretch>
                    </p:blipFill>
                    <p:spPr>
                      <a:xfrm>
                        <a:off x="274638" y="0"/>
                        <a:ext cx="4311650" cy="2922588"/>
                      </a:xfrm>
                      <a:prstGeom prst="rect">
                        <a:avLst/>
                      </a:prstGeom>
                      <a:noFill/>
                      <a:ln w="38100">
                        <a:noFill/>
                        <a:miter/>
                      </a:ln>
                    </p:spPr>
                  </p:pic>
                </p:oleObj>
              </mc:Fallback>
            </mc:AlternateContent>
          </a:graphicData>
        </a:graphic>
      </p:graphicFrame>
      <p:grpSp>
        <p:nvGrpSpPr>
          <p:cNvPr id="5" name="组合 109599"/>
          <p:cNvGrpSpPr/>
          <p:nvPr/>
        </p:nvGrpSpPr>
        <p:grpSpPr>
          <a:xfrm>
            <a:off x="658813" y="4897438"/>
            <a:ext cx="1841500" cy="712787"/>
            <a:chOff x="0" y="0"/>
            <a:chExt cx="1160" cy="449"/>
          </a:xfrm>
        </p:grpSpPr>
        <p:graphicFrame>
          <p:nvGraphicFramePr>
            <p:cNvPr id="96294" name="对象 109600"/>
            <p:cNvGraphicFramePr>
              <a:graphicFrameLocks noChangeAspect="1"/>
            </p:cNvGraphicFramePr>
            <p:nvPr/>
          </p:nvGraphicFramePr>
          <p:xfrm>
            <a:off x="0" y="0"/>
            <a:ext cx="1160" cy="449"/>
          </p:xfrm>
          <a:graphic>
            <a:graphicData uri="http://schemas.openxmlformats.org/presentationml/2006/ole">
              <mc:AlternateContent xmlns:mc="http://schemas.openxmlformats.org/markup-compatibility/2006">
                <mc:Choice xmlns:v="urn:schemas-microsoft-com:vml" Requires="v">
                  <p:oleObj spid="_x0000_s3489" name="" r:id="rId25" imgW="922020" imgH="358775" progId="">
                    <p:embed/>
                  </p:oleObj>
                </mc:Choice>
                <mc:Fallback>
                  <p:oleObj name="" r:id="rId25" imgW="922020" imgH="358775" progId="">
                    <p:embed/>
                    <p:pic>
                      <p:nvPicPr>
                        <p:cNvPr id="0" name="图片 3488"/>
                        <p:cNvPicPr/>
                        <p:nvPr/>
                      </p:nvPicPr>
                      <p:blipFill>
                        <a:blip r:embed="rId26"/>
                        <a:stretch>
                          <a:fillRect/>
                        </a:stretch>
                      </p:blipFill>
                      <p:spPr>
                        <a:xfrm>
                          <a:off x="0" y="0"/>
                          <a:ext cx="1160" cy="449"/>
                        </a:xfrm>
                        <a:prstGeom prst="rect">
                          <a:avLst/>
                        </a:prstGeom>
                        <a:noFill/>
                        <a:ln w="38100">
                          <a:noFill/>
                          <a:miter/>
                        </a:ln>
                      </p:spPr>
                    </p:pic>
                  </p:oleObj>
                </mc:Fallback>
              </mc:AlternateContent>
            </a:graphicData>
          </a:graphic>
        </p:graphicFrame>
        <p:grpSp>
          <p:nvGrpSpPr>
            <p:cNvPr id="96295" name="组合 109601"/>
            <p:cNvGrpSpPr/>
            <p:nvPr/>
          </p:nvGrpSpPr>
          <p:grpSpPr>
            <a:xfrm>
              <a:off x="635" y="128"/>
              <a:ext cx="301" cy="321"/>
              <a:chOff x="0" y="0"/>
              <a:chExt cx="471" cy="244"/>
            </a:xfrm>
          </p:grpSpPr>
          <p:sp>
            <p:nvSpPr>
              <p:cNvPr id="96296" name="直接连接符 109602"/>
              <p:cNvSpPr/>
              <p:nvPr/>
            </p:nvSpPr>
            <p:spPr>
              <a:xfrm flipH="1">
                <a:off x="0" y="0"/>
                <a:ext cx="110" cy="244"/>
              </a:xfrm>
              <a:prstGeom prst="line">
                <a:avLst/>
              </a:prstGeom>
              <a:ln w="25400" cap="flat" cmpd="sng">
                <a:solidFill>
                  <a:schemeClr val="tx1"/>
                </a:solidFill>
                <a:prstDash val="solid"/>
                <a:headEnd type="none" w="med" len="med"/>
                <a:tailEnd type="none" w="med" len="med"/>
              </a:ln>
            </p:spPr>
          </p:sp>
          <p:sp>
            <p:nvSpPr>
              <p:cNvPr id="96297" name="直接连接符 109603"/>
              <p:cNvSpPr/>
              <p:nvPr/>
            </p:nvSpPr>
            <p:spPr>
              <a:xfrm>
                <a:off x="0" y="238"/>
                <a:ext cx="471" cy="0"/>
              </a:xfrm>
              <a:prstGeom prst="line">
                <a:avLst/>
              </a:prstGeom>
              <a:ln w="25400" cap="flat" cmpd="sng">
                <a:solidFill>
                  <a:schemeClr val="tx1"/>
                </a:solidFill>
                <a:prstDash val="solid"/>
                <a:headEnd type="none" w="med" len="med"/>
                <a:tailEnd type="none" w="med" len="med"/>
              </a:ln>
            </p:spPr>
          </p:sp>
        </p:grpSp>
      </p:grpSp>
      <p:grpSp>
        <p:nvGrpSpPr>
          <p:cNvPr id="7" name="组合 109604"/>
          <p:cNvGrpSpPr/>
          <p:nvPr/>
        </p:nvGrpSpPr>
        <p:grpSpPr>
          <a:xfrm>
            <a:off x="2928938" y="4930775"/>
            <a:ext cx="2659062" cy="712788"/>
            <a:chOff x="0" y="0"/>
            <a:chExt cx="1675" cy="449"/>
          </a:xfrm>
        </p:grpSpPr>
        <p:graphicFrame>
          <p:nvGraphicFramePr>
            <p:cNvPr id="96290" name="对象 109605"/>
            <p:cNvGraphicFramePr>
              <a:graphicFrameLocks noChangeAspect="1"/>
            </p:cNvGraphicFramePr>
            <p:nvPr/>
          </p:nvGraphicFramePr>
          <p:xfrm>
            <a:off x="0" y="0"/>
            <a:ext cx="1675" cy="449"/>
          </p:xfrm>
          <a:graphic>
            <a:graphicData uri="http://schemas.openxmlformats.org/presentationml/2006/ole">
              <mc:AlternateContent xmlns:mc="http://schemas.openxmlformats.org/markup-compatibility/2006">
                <mc:Choice xmlns:v="urn:schemas-microsoft-com:vml" Requires="v">
                  <p:oleObj spid="_x0000_s3506" name="" r:id="rId27" imgW="1331595" imgH="358775" progId="">
                    <p:embed/>
                  </p:oleObj>
                </mc:Choice>
                <mc:Fallback>
                  <p:oleObj name="" r:id="rId27" imgW="1331595" imgH="358775" progId="">
                    <p:embed/>
                    <p:pic>
                      <p:nvPicPr>
                        <p:cNvPr id="0" name="图片 3505"/>
                        <p:cNvPicPr/>
                        <p:nvPr/>
                      </p:nvPicPr>
                      <p:blipFill>
                        <a:blip r:embed="rId28"/>
                        <a:stretch>
                          <a:fillRect/>
                        </a:stretch>
                      </p:blipFill>
                      <p:spPr>
                        <a:xfrm>
                          <a:off x="0" y="0"/>
                          <a:ext cx="1675" cy="449"/>
                        </a:xfrm>
                        <a:prstGeom prst="rect">
                          <a:avLst/>
                        </a:prstGeom>
                        <a:noFill/>
                        <a:ln w="38100">
                          <a:noFill/>
                          <a:miter/>
                        </a:ln>
                      </p:spPr>
                    </p:pic>
                  </p:oleObj>
                </mc:Fallback>
              </mc:AlternateContent>
            </a:graphicData>
          </a:graphic>
        </p:graphicFrame>
        <p:grpSp>
          <p:nvGrpSpPr>
            <p:cNvPr id="96291" name="组合 109606"/>
            <p:cNvGrpSpPr/>
            <p:nvPr/>
          </p:nvGrpSpPr>
          <p:grpSpPr>
            <a:xfrm>
              <a:off x="824" y="128"/>
              <a:ext cx="557" cy="321"/>
              <a:chOff x="0" y="0"/>
              <a:chExt cx="471" cy="244"/>
            </a:xfrm>
          </p:grpSpPr>
          <p:sp>
            <p:nvSpPr>
              <p:cNvPr id="96292" name="直接连接符 109607"/>
              <p:cNvSpPr/>
              <p:nvPr/>
            </p:nvSpPr>
            <p:spPr>
              <a:xfrm flipH="1">
                <a:off x="0" y="0"/>
                <a:ext cx="110" cy="244"/>
              </a:xfrm>
              <a:prstGeom prst="line">
                <a:avLst/>
              </a:prstGeom>
              <a:ln w="25400" cap="flat" cmpd="sng">
                <a:solidFill>
                  <a:schemeClr val="tx1"/>
                </a:solidFill>
                <a:prstDash val="solid"/>
                <a:headEnd type="none" w="med" len="med"/>
                <a:tailEnd type="none" w="med" len="med"/>
              </a:ln>
            </p:spPr>
          </p:sp>
          <p:sp>
            <p:nvSpPr>
              <p:cNvPr id="96293" name="直接连接符 109608"/>
              <p:cNvSpPr/>
              <p:nvPr/>
            </p:nvSpPr>
            <p:spPr>
              <a:xfrm>
                <a:off x="0" y="238"/>
                <a:ext cx="471" cy="0"/>
              </a:xfrm>
              <a:prstGeom prst="line">
                <a:avLst/>
              </a:prstGeom>
              <a:ln w="25400" cap="flat" cmpd="sng">
                <a:solidFill>
                  <a:schemeClr val="tx1"/>
                </a:solidFill>
                <a:prstDash val="solid"/>
                <a:headEnd type="none" w="med" len="med"/>
                <a:tailEnd type="none" w="med" len="med"/>
              </a:ln>
            </p:spPr>
          </p:sp>
        </p:grpSp>
      </p:grpSp>
      <p:grpSp>
        <p:nvGrpSpPr>
          <p:cNvPr id="9" name="组合 109609"/>
          <p:cNvGrpSpPr/>
          <p:nvPr/>
        </p:nvGrpSpPr>
        <p:grpSpPr>
          <a:xfrm>
            <a:off x="642938" y="5722938"/>
            <a:ext cx="2352675" cy="712787"/>
            <a:chOff x="0" y="0"/>
            <a:chExt cx="1482" cy="449"/>
          </a:xfrm>
        </p:grpSpPr>
        <p:graphicFrame>
          <p:nvGraphicFramePr>
            <p:cNvPr id="96286" name="对象 109610"/>
            <p:cNvGraphicFramePr>
              <a:graphicFrameLocks noChangeAspect="1"/>
            </p:cNvGraphicFramePr>
            <p:nvPr/>
          </p:nvGraphicFramePr>
          <p:xfrm>
            <a:off x="0" y="0"/>
            <a:ext cx="1482" cy="449"/>
          </p:xfrm>
          <a:graphic>
            <a:graphicData uri="http://schemas.openxmlformats.org/presentationml/2006/ole">
              <mc:AlternateContent xmlns:mc="http://schemas.openxmlformats.org/markup-compatibility/2006">
                <mc:Choice xmlns:v="urn:schemas-microsoft-com:vml" Requires="v">
                  <p:oleObj spid="_x0000_s3505" name="" r:id="rId29" imgW="1177925" imgH="358775" progId="">
                    <p:embed/>
                  </p:oleObj>
                </mc:Choice>
                <mc:Fallback>
                  <p:oleObj name="" r:id="rId29" imgW="1177925" imgH="358775" progId="">
                    <p:embed/>
                    <p:pic>
                      <p:nvPicPr>
                        <p:cNvPr id="0" name="图片 3504"/>
                        <p:cNvPicPr/>
                        <p:nvPr/>
                      </p:nvPicPr>
                      <p:blipFill>
                        <a:blip r:embed="rId30"/>
                        <a:stretch>
                          <a:fillRect/>
                        </a:stretch>
                      </p:blipFill>
                      <p:spPr>
                        <a:xfrm>
                          <a:off x="0" y="0"/>
                          <a:ext cx="1482" cy="449"/>
                        </a:xfrm>
                        <a:prstGeom prst="rect">
                          <a:avLst/>
                        </a:prstGeom>
                        <a:noFill/>
                        <a:ln w="38100">
                          <a:noFill/>
                          <a:miter/>
                        </a:ln>
                      </p:spPr>
                    </p:pic>
                  </p:oleObj>
                </mc:Fallback>
              </mc:AlternateContent>
            </a:graphicData>
          </a:graphic>
        </p:graphicFrame>
        <p:grpSp>
          <p:nvGrpSpPr>
            <p:cNvPr id="96287" name="组合 109611"/>
            <p:cNvGrpSpPr/>
            <p:nvPr/>
          </p:nvGrpSpPr>
          <p:grpSpPr>
            <a:xfrm>
              <a:off x="728" y="120"/>
              <a:ext cx="495" cy="321"/>
              <a:chOff x="0" y="0"/>
              <a:chExt cx="471" cy="244"/>
            </a:xfrm>
          </p:grpSpPr>
          <p:sp>
            <p:nvSpPr>
              <p:cNvPr id="96288" name="直接连接符 109612"/>
              <p:cNvSpPr/>
              <p:nvPr/>
            </p:nvSpPr>
            <p:spPr>
              <a:xfrm flipH="1">
                <a:off x="0" y="0"/>
                <a:ext cx="110" cy="244"/>
              </a:xfrm>
              <a:prstGeom prst="line">
                <a:avLst/>
              </a:prstGeom>
              <a:ln w="25400" cap="flat" cmpd="sng">
                <a:solidFill>
                  <a:schemeClr val="tx1"/>
                </a:solidFill>
                <a:prstDash val="solid"/>
                <a:headEnd type="none" w="med" len="med"/>
                <a:tailEnd type="none" w="med" len="med"/>
              </a:ln>
            </p:spPr>
          </p:sp>
          <p:sp>
            <p:nvSpPr>
              <p:cNvPr id="96289" name="直接连接符 109613"/>
              <p:cNvSpPr/>
              <p:nvPr/>
            </p:nvSpPr>
            <p:spPr>
              <a:xfrm>
                <a:off x="0" y="238"/>
                <a:ext cx="471" cy="0"/>
              </a:xfrm>
              <a:prstGeom prst="line">
                <a:avLst/>
              </a:prstGeom>
              <a:ln w="25400" cap="flat" cmpd="sng">
                <a:solidFill>
                  <a:schemeClr val="tx1"/>
                </a:solidFill>
                <a:prstDash val="solid"/>
                <a:headEnd type="none" w="med" len="med"/>
                <a:tailEnd type="none" w="med" len="med"/>
              </a:ln>
            </p:spPr>
          </p:sp>
        </p:grpSp>
      </p:grpSp>
      <p:sp>
        <p:nvSpPr>
          <p:cNvPr id="109615" name="文本框 109614"/>
          <p:cNvSpPr txBox="1"/>
          <p:nvPr/>
        </p:nvSpPr>
        <p:spPr>
          <a:xfrm>
            <a:off x="74613" y="5068888"/>
            <a:ext cx="430212" cy="519112"/>
          </a:xfrm>
          <a:prstGeom prst="rect">
            <a:avLst/>
          </a:prstGeom>
          <a:noFill/>
          <a:ln w="9525">
            <a:noFill/>
          </a:ln>
        </p:spPr>
        <p:txBody>
          <a:bodyPr>
            <a:spAutoFit/>
          </a:bodyPr>
          <a:p>
            <a:r>
              <a:rPr lang="zh-CN" altLang="en-US" sz="2400" b="0" dirty="0">
                <a:latin typeface="Times New Roman" panose="02020603050405020304" pitchFamily="18" charset="0"/>
              </a:rPr>
              <a:t>则</a:t>
            </a:r>
            <a:endParaRPr lang="zh-CN" altLang="en-US" sz="2400" b="0" dirty="0">
              <a:latin typeface="Times New Roman" panose="02020603050405020304" pitchFamily="18" charset="0"/>
            </a:endParaRPr>
          </a:p>
        </p:txBody>
      </p:sp>
      <p:sp>
        <p:nvSpPr>
          <p:cNvPr id="109616" name="矩形 109615"/>
          <p:cNvSpPr/>
          <p:nvPr/>
        </p:nvSpPr>
        <p:spPr>
          <a:xfrm>
            <a:off x="247650" y="3787775"/>
            <a:ext cx="4800600" cy="381000"/>
          </a:xfrm>
          <a:prstGeom prst="rect">
            <a:avLst/>
          </a:prstGeom>
          <a:noFill/>
          <a:ln w="9525">
            <a:noFill/>
          </a:ln>
        </p:spPr>
        <p:txBody>
          <a:bodyPr anchor="ctr" anchorCtr="0"/>
          <a:p>
            <a:pPr eaLnBrk="1" hangingPunct="1"/>
            <a:r>
              <a:rPr lang="zh-CN" altLang="en-US" sz="2400" b="0" dirty="0">
                <a:solidFill>
                  <a:srgbClr val="000099"/>
                </a:solidFill>
                <a:latin typeface="Times New Roman" panose="02020603050405020304" pitchFamily="18" charset="0"/>
              </a:rPr>
              <a:t>解法</a:t>
            </a:r>
            <a:r>
              <a:rPr lang="en-US" altLang="zh-CN" sz="2400" b="0" dirty="0">
                <a:solidFill>
                  <a:srgbClr val="000099"/>
                </a:solidFill>
                <a:latin typeface="Times New Roman" panose="02020603050405020304" pitchFamily="18" charset="0"/>
              </a:rPr>
              <a:t>2:  </a:t>
            </a:r>
            <a:r>
              <a:rPr lang="zh-CN" altLang="en-US" sz="2400" b="0" dirty="0">
                <a:solidFill>
                  <a:srgbClr val="000099"/>
                </a:solidFill>
                <a:latin typeface="Times New Roman" panose="02020603050405020304" pitchFamily="18" charset="0"/>
              </a:rPr>
              <a:t>利用相量图分析求解</a:t>
            </a:r>
            <a:endParaRPr lang="zh-CN" altLang="en-US" sz="2400" b="0" dirty="0">
              <a:solidFill>
                <a:srgbClr val="000099"/>
              </a:solidFill>
              <a:latin typeface="Times New Roman" panose="02020603050405020304" pitchFamily="18" charset="0"/>
            </a:endParaRPr>
          </a:p>
        </p:txBody>
      </p:sp>
      <p:sp>
        <p:nvSpPr>
          <p:cNvPr id="96285"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spcBef>
                <a:spcPct val="50000"/>
              </a:spcBef>
            </a:pPr>
            <a:fld id="{9A0DB2DC-4C9A-4742-B13C-FB6460FD3503}" type="slidenum">
              <a:rPr lang="en-US" altLang="en-US" sz="1400" b="0" dirty="0"/>
            </a:fld>
            <a:endParaRPr lang="en-US" altLang="en-US"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9616"/>
                                        </p:tgtEl>
                                        <p:attrNameLst>
                                          <p:attrName>style.visibility</p:attrName>
                                        </p:attrNameLst>
                                      </p:cBhvr>
                                      <p:to>
                                        <p:strVal val="visible"/>
                                      </p:to>
                                    </p:set>
                                    <p:animEffect transition="in" filter="wipe(left)">
                                      <p:cBhvr>
                                        <p:cTn id="7" dur="500"/>
                                        <p:tgtEl>
                                          <p:spTgt spid="10961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9595"/>
                                        </p:tgtEl>
                                        <p:attrNameLst>
                                          <p:attrName>style.visibility</p:attrName>
                                        </p:attrNameLst>
                                      </p:cBhvr>
                                      <p:to>
                                        <p:strVal val="visible"/>
                                      </p:to>
                                    </p:set>
                                    <p:anim calcmode="lin" valueType="num">
                                      <p:cBhvr additive="base">
                                        <p:cTn id="12" dur="500" fill="hold"/>
                                        <p:tgtEl>
                                          <p:spTgt spid="109595"/>
                                        </p:tgtEl>
                                        <p:attrNameLst>
                                          <p:attrName>ppt_x</p:attrName>
                                        </p:attrNameLst>
                                      </p:cBhvr>
                                      <p:tavLst>
                                        <p:tav tm="0">
                                          <p:val>
                                            <p:strVal val="#ppt_x"/>
                                          </p:val>
                                        </p:tav>
                                        <p:tav tm="100000">
                                          <p:val>
                                            <p:strVal val="#ppt_x"/>
                                          </p:val>
                                        </p:tav>
                                      </p:tavLst>
                                    </p:anim>
                                    <p:anim calcmode="lin" valueType="num">
                                      <p:cBhvr additive="base">
                                        <p:cTn id="13" dur="500" fill="hold"/>
                                        <p:tgtEl>
                                          <p:spTgt spid="109595"/>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0961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0-#ppt_w/2"/>
                                          </p:val>
                                        </p:tav>
                                        <p:tav tm="100000">
                                          <p:val>
                                            <p:strVal val="#ppt_x"/>
                                          </p:val>
                                        </p:tav>
                                      </p:tavLst>
                                    </p:anim>
                                    <p:anim calcmode="lin" valueType="num">
                                      <p:cBhvr additive="base">
                                        <p:cTn id="27"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0-#ppt_w/2"/>
                                          </p:val>
                                        </p:tav>
                                        <p:tav tm="100000">
                                          <p:val>
                                            <p:strVal val="#ppt_x"/>
                                          </p:val>
                                        </p:tav>
                                      </p:tavLst>
                                    </p:anim>
                                    <p:anim calcmode="lin" valueType="num">
                                      <p:cBhvr additive="base">
                                        <p:cTn id="33"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0-#ppt_w/2"/>
                                          </p:val>
                                        </p:tav>
                                        <p:tav tm="100000">
                                          <p:val>
                                            <p:strVal val="#ppt_x"/>
                                          </p:val>
                                        </p:tav>
                                      </p:tavLst>
                                    </p:anim>
                                    <p:anim calcmode="lin" valueType="num">
                                      <p:cBhvr additive="base">
                                        <p:cTn id="39"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8" fill="hold" nodeType="clickEffect">
                                  <p:stCondLst>
                                    <p:cond delay="0"/>
                                  </p:stCondLst>
                                  <p:childTnLst>
                                    <p:set>
                                      <p:cBhvr>
                                        <p:cTn id="43" dur="1" fill="hold">
                                          <p:stCondLst>
                                            <p:cond delay="0"/>
                                          </p:stCondLst>
                                        </p:cTn>
                                        <p:tgtEl>
                                          <p:spTgt spid="2"/>
                                        </p:tgtEl>
                                        <p:attrNameLst>
                                          <p:attrName>style.visibility</p:attrName>
                                        </p:attrNameLst>
                                      </p:cBhvr>
                                      <p:to>
                                        <p:strVal val="visible"/>
                                      </p:to>
                                    </p:set>
                                    <p:anim calcmode="lin" valueType="num">
                                      <p:cBhvr additive="base">
                                        <p:cTn id="44" dur="500" fill="hold"/>
                                        <p:tgtEl>
                                          <p:spTgt spid="2"/>
                                        </p:tgtEl>
                                        <p:attrNameLst>
                                          <p:attrName>ppt_x</p:attrName>
                                        </p:attrNameLst>
                                      </p:cBhvr>
                                      <p:tavLst>
                                        <p:tav tm="0">
                                          <p:val>
                                            <p:strVal val="0-#ppt_w/2"/>
                                          </p:val>
                                        </p:tav>
                                        <p:tav tm="100000">
                                          <p:val>
                                            <p:strVal val="#ppt_x"/>
                                          </p:val>
                                        </p:tav>
                                      </p:tavLst>
                                    </p:anim>
                                    <p:anim calcmode="lin" valueType="num">
                                      <p:cBhvr additive="base">
                                        <p:cTn id="4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8" fill="hold" nodeType="clickEffect">
                                  <p:stCondLst>
                                    <p:cond delay="0"/>
                                  </p:stCondLst>
                                  <p:childTnLst>
                                    <p:set>
                                      <p:cBhvr>
                                        <p:cTn id="49" dur="1" fill="hold">
                                          <p:stCondLst>
                                            <p:cond delay="0"/>
                                          </p:stCondLst>
                                        </p:cTn>
                                        <p:tgtEl>
                                          <p:spTgt spid="109576"/>
                                        </p:tgtEl>
                                        <p:attrNameLst>
                                          <p:attrName>style.visibility</p:attrName>
                                        </p:attrNameLst>
                                      </p:cBhvr>
                                      <p:to>
                                        <p:strVal val="visible"/>
                                      </p:to>
                                    </p:set>
                                    <p:anim calcmode="lin" valueType="num">
                                      <p:cBhvr additive="base">
                                        <p:cTn id="50" dur="500" fill="hold"/>
                                        <p:tgtEl>
                                          <p:spTgt spid="109576"/>
                                        </p:tgtEl>
                                        <p:attrNameLst>
                                          <p:attrName>ppt_x</p:attrName>
                                        </p:attrNameLst>
                                      </p:cBhvr>
                                      <p:tavLst>
                                        <p:tav tm="0">
                                          <p:val>
                                            <p:strVal val="0-#ppt_w/2"/>
                                          </p:val>
                                        </p:tav>
                                        <p:tav tm="100000">
                                          <p:val>
                                            <p:strVal val="#ppt_x"/>
                                          </p:val>
                                        </p:tav>
                                      </p:tavLst>
                                    </p:anim>
                                    <p:anim calcmode="lin" valueType="num">
                                      <p:cBhvr additive="base">
                                        <p:cTn id="51" dur="500" fill="hold"/>
                                        <p:tgtEl>
                                          <p:spTgt spid="109576"/>
                                        </p:tgtEl>
                                        <p:attrNameLst>
                                          <p:attrName>ppt_y</p:attrName>
                                        </p:attrNameLst>
                                      </p:cBhvr>
                                      <p:tavLst>
                                        <p:tav tm="0">
                                          <p:val>
                                            <p:strVal val="#ppt_y"/>
                                          </p:val>
                                        </p:tav>
                                        <p:tav tm="100000">
                                          <p:val>
                                            <p:strVal val="#ppt_y"/>
                                          </p:val>
                                        </p:tav>
                                      </p:tavLst>
                                    </p:anim>
                                  </p:childTnLst>
                                </p:cTn>
                              </p:par>
                            </p:childTnLst>
                          </p:cTn>
                        </p:par>
                        <p:par>
                          <p:cTn id="52" fill="hold">
                            <p:stCondLst>
                              <p:cond delay="500"/>
                            </p:stCondLst>
                            <p:childTnLst>
                              <p:par>
                                <p:cTn id="53" presetID="2" presetClass="entr" presetSubtype="8" fill="hold" nodeType="afterEffect">
                                  <p:stCondLst>
                                    <p:cond delay="0"/>
                                  </p:stCondLst>
                                  <p:childTnLst>
                                    <p:set>
                                      <p:cBhvr>
                                        <p:cTn id="54" dur="1" fill="hold">
                                          <p:stCondLst>
                                            <p:cond delay="0"/>
                                          </p:stCondLst>
                                        </p:cTn>
                                        <p:tgtEl>
                                          <p:spTgt spid="109577"/>
                                        </p:tgtEl>
                                        <p:attrNameLst>
                                          <p:attrName>style.visibility</p:attrName>
                                        </p:attrNameLst>
                                      </p:cBhvr>
                                      <p:to>
                                        <p:strVal val="visible"/>
                                      </p:to>
                                    </p:set>
                                    <p:anim calcmode="lin" valueType="num">
                                      <p:cBhvr additive="base">
                                        <p:cTn id="55" dur="500" fill="hold"/>
                                        <p:tgtEl>
                                          <p:spTgt spid="109577"/>
                                        </p:tgtEl>
                                        <p:attrNameLst>
                                          <p:attrName>ppt_x</p:attrName>
                                        </p:attrNameLst>
                                      </p:cBhvr>
                                      <p:tavLst>
                                        <p:tav tm="0">
                                          <p:val>
                                            <p:strVal val="0-#ppt_w/2"/>
                                          </p:val>
                                        </p:tav>
                                        <p:tav tm="100000">
                                          <p:val>
                                            <p:strVal val="#ppt_x"/>
                                          </p:val>
                                        </p:tav>
                                      </p:tavLst>
                                    </p:anim>
                                    <p:anim calcmode="lin" valueType="num">
                                      <p:cBhvr additive="base">
                                        <p:cTn id="56" dur="500" fill="hold"/>
                                        <p:tgtEl>
                                          <p:spTgt spid="109577"/>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nodeType="clickEffect">
                                  <p:stCondLst>
                                    <p:cond delay="0"/>
                                  </p:stCondLst>
                                  <p:childTnLst>
                                    <p:set>
                                      <p:cBhvr>
                                        <p:cTn id="60" dur="1" fill="hold">
                                          <p:stCondLst>
                                            <p:cond delay="0"/>
                                          </p:stCondLst>
                                        </p:cTn>
                                        <p:tgtEl>
                                          <p:spTgt spid="109578"/>
                                        </p:tgtEl>
                                        <p:attrNameLst>
                                          <p:attrName>style.visibility</p:attrName>
                                        </p:attrNameLst>
                                      </p:cBhvr>
                                      <p:to>
                                        <p:strVal val="visible"/>
                                      </p:to>
                                    </p:set>
                                    <p:anim calcmode="lin" valueType="num">
                                      <p:cBhvr additive="base">
                                        <p:cTn id="61" dur="500" fill="hold"/>
                                        <p:tgtEl>
                                          <p:spTgt spid="109578"/>
                                        </p:tgtEl>
                                        <p:attrNameLst>
                                          <p:attrName>ppt_x</p:attrName>
                                        </p:attrNameLst>
                                      </p:cBhvr>
                                      <p:tavLst>
                                        <p:tav tm="0">
                                          <p:val>
                                            <p:strVal val="0-#ppt_w/2"/>
                                          </p:val>
                                        </p:tav>
                                        <p:tav tm="100000">
                                          <p:val>
                                            <p:strVal val="#ppt_x"/>
                                          </p:val>
                                        </p:tav>
                                      </p:tavLst>
                                    </p:anim>
                                    <p:anim calcmode="lin" valueType="num">
                                      <p:cBhvr additive="base">
                                        <p:cTn id="62" dur="500" fill="hold"/>
                                        <p:tgtEl>
                                          <p:spTgt spid="109578"/>
                                        </p:tgtEl>
                                        <p:attrNameLst>
                                          <p:attrName>ppt_y</p:attrName>
                                        </p:attrNameLst>
                                      </p:cBhvr>
                                      <p:tavLst>
                                        <p:tav tm="0">
                                          <p:val>
                                            <p:strVal val="#ppt_y"/>
                                          </p:val>
                                        </p:tav>
                                        <p:tav tm="100000">
                                          <p:val>
                                            <p:strVal val="#ppt_y"/>
                                          </p:val>
                                        </p:tav>
                                      </p:tavLst>
                                    </p:anim>
                                  </p:childTnLst>
                                </p:cTn>
                              </p:par>
                            </p:childTnLst>
                          </p:cTn>
                        </p:par>
                        <p:par>
                          <p:cTn id="63" fill="hold">
                            <p:stCondLst>
                              <p:cond delay="500"/>
                            </p:stCondLst>
                            <p:childTnLst>
                              <p:par>
                                <p:cTn id="64" presetID="2" presetClass="entr" presetSubtype="8" fill="hold" nodeType="afterEffect">
                                  <p:stCondLst>
                                    <p:cond delay="0"/>
                                  </p:stCondLst>
                                  <p:childTnLst>
                                    <p:set>
                                      <p:cBhvr>
                                        <p:cTn id="65" dur="1" fill="hold">
                                          <p:stCondLst>
                                            <p:cond delay="0"/>
                                          </p:stCondLst>
                                        </p:cTn>
                                        <p:tgtEl>
                                          <p:spTgt spid="109579"/>
                                        </p:tgtEl>
                                        <p:attrNameLst>
                                          <p:attrName>style.visibility</p:attrName>
                                        </p:attrNameLst>
                                      </p:cBhvr>
                                      <p:to>
                                        <p:strVal val="visible"/>
                                      </p:to>
                                    </p:set>
                                    <p:anim calcmode="lin" valueType="num">
                                      <p:cBhvr additive="base">
                                        <p:cTn id="66" dur="500" fill="hold"/>
                                        <p:tgtEl>
                                          <p:spTgt spid="109579"/>
                                        </p:tgtEl>
                                        <p:attrNameLst>
                                          <p:attrName>ppt_x</p:attrName>
                                        </p:attrNameLst>
                                      </p:cBhvr>
                                      <p:tavLst>
                                        <p:tav tm="0">
                                          <p:val>
                                            <p:strVal val="0-#ppt_w/2"/>
                                          </p:val>
                                        </p:tav>
                                        <p:tav tm="100000">
                                          <p:val>
                                            <p:strVal val="#ppt_x"/>
                                          </p:val>
                                        </p:tav>
                                      </p:tavLst>
                                    </p:anim>
                                    <p:anim calcmode="lin" valueType="num">
                                      <p:cBhvr additive="base">
                                        <p:cTn id="67" dur="500" fill="hold"/>
                                        <p:tgtEl>
                                          <p:spTgt spid="109579"/>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8" fill="hold" nodeType="clickEffect">
                                  <p:stCondLst>
                                    <p:cond delay="0"/>
                                  </p:stCondLst>
                                  <p:childTnLst>
                                    <p:set>
                                      <p:cBhvr>
                                        <p:cTn id="71" dur="1" fill="hold">
                                          <p:stCondLst>
                                            <p:cond delay="0"/>
                                          </p:stCondLst>
                                        </p:cTn>
                                        <p:tgtEl>
                                          <p:spTgt spid="109582"/>
                                        </p:tgtEl>
                                        <p:attrNameLst>
                                          <p:attrName>style.visibility</p:attrName>
                                        </p:attrNameLst>
                                      </p:cBhvr>
                                      <p:to>
                                        <p:strVal val="visible"/>
                                      </p:to>
                                    </p:set>
                                    <p:anim calcmode="lin" valueType="num">
                                      <p:cBhvr additive="base">
                                        <p:cTn id="72" dur="500" fill="hold"/>
                                        <p:tgtEl>
                                          <p:spTgt spid="109582"/>
                                        </p:tgtEl>
                                        <p:attrNameLst>
                                          <p:attrName>ppt_x</p:attrName>
                                        </p:attrNameLst>
                                      </p:cBhvr>
                                      <p:tavLst>
                                        <p:tav tm="0">
                                          <p:val>
                                            <p:strVal val="0-#ppt_w/2"/>
                                          </p:val>
                                        </p:tav>
                                        <p:tav tm="100000">
                                          <p:val>
                                            <p:strVal val="#ppt_x"/>
                                          </p:val>
                                        </p:tav>
                                      </p:tavLst>
                                    </p:anim>
                                    <p:anim calcmode="lin" valueType="num">
                                      <p:cBhvr additive="base">
                                        <p:cTn id="73" dur="500" fill="hold"/>
                                        <p:tgtEl>
                                          <p:spTgt spid="109582"/>
                                        </p:tgtEl>
                                        <p:attrNameLst>
                                          <p:attrName>ppt_y</p:attrName>
                                        </p:attrNameLst>
                                      </p:cBhvr>
                                      <p:tavLst>
                                        <p:tav tm="0">
                                          <p:val>
                                            <p:strVal val="#ppt_y"/>
                                          </p:val>
                                        </p:tav>
                                        <p:tav tm="100000">
                                          <p:val>
                                            <p:strVal val="#ppt_y"/>
                                          </p:val>
                                        </p:tav>
                                      </p:tavLst>
                                    </p:anim>
                                  </p:childTnLst>
                                </p:cTn>
                              </p:par>
                            </p:childTnLst>
                          </p:cTn>
                        </p:par>
                        <p:par>
                          <p:cTn id="74" fill="hold">
                            <p:stCondLst>
                              <p:cond delay="500"/>
                            </p:stCondLst>
                            <p:childTnLst>
                              <p:par>
                                <p:cTn id="75" presetID="2" presetClass="entr" presetSubtype="8" fill="hold" nodeType="afterEffect">
                                  <p:stCondLst>
                                    <p:cond delay="0"/>
                                  </p:stCondLst>
                                  <p:childTnLst>
                                    <p:set>
                                      <p:cBhvr>
                                        <p:cTn id="76" dur="1" fill="hold">
                                          <p:stCondLst>
                                            <p:cond delay="0"/>
                                          </p:stCondLst>
                                        </p:cTn>
                                        <p:tgtEl>
                                          <p:spTgt spid="109583"/>
                                        </p:tgtEl>
                                        <p:attrNameLst>
                                          <p:attrName>style.visibility</p:attrName>
                                        </p:attrNameLst>
                                      </p:cBhvr>
                                      <p:to>
                                        <p:strVal val="visible"/>
                                      </p:to>
                                    </p:set>
                                    <p:anim calcmode="lin" valueType="num">
                                      <p:cBhvr additive="base">
                                        <p:cTn id="77" dur="500" fill="hold"/>
                                        <p:tgtEl>
                                          <p:spTgt spid="109583"/>
                                        </p:tgtEl>
                                        <p:attrNameLst>
                                          <p:attrName>ppt_x</p:attrName>
                                        </p:attrNameLst>
                                      </p:cBhvr>
                                      <p:tavLst>
                                        <p:tav tm="0">
                                          <p:val>
                                            <p:strVal val="0-#ppt_w/2"/>
                                          </p:val>
                                        </p:tav>
                                        <p:tav tm="100000">
                                          <p:val>
                                            <p:strVal val="#ppt_x"/>
                                          </p:val>
                                        </p:tav>
                                      </p:tavLst>
                                    </p:anim>
                                    <p:anim calcmode="lin" valueType="num">
                                      <p:cBhvr additive="base">
                                        <p:cTn id="78" dur="500" fill="hold"/>
                                        <p:tgtEl>
                                          <p:spTgt spid="109583"/>
                                        </p:tgtEl>
                                        <p:attrNameLst>
                                          <p:attrName>ppt_y</p:attrName>
                                        </p:attrNameLst>
                                      </p:cBhvr>
                                      <p:tavLst>
                                        <p:tav tm="0">
                                          <p:val>
                                            <p:strVal val="#ppt_y"/>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8" fill="hold" nodeType="clickEffect">
                                  <p:stCondLst>
                                    <p:cond delay="0"/>
                                  </p:stCondLst>
                                  <p:childTnLst>
                                    <p:set>
                                      <p:cBhvr>
                                        <p:cTn id="82" dur="1" fill="hold">
                                          <p:stCondLst>
                                            <p:cond delay="0"/>
                                          </p:stCondLst>
                                        </p:cTn>
                                        <p:tgtEl>
                                          <p:spTgt spid="109580"/>
                                        </p:tgtEl>
                                        <p:attrNameLst>
                                          <p:attrName>style.visibility</p:attrName>
                                        </p:attrNameLst>
                                      </p:cBhvr>
                                      <p:to>
                                        <p:strVal val="visible"/>
                                      </p:to>
                                    </p:set>
                                    <p:anim calcmode="lin" valueType="num">
                                      <p:cBhvr additive="base">
                                        <p:cTn id="83" dur="500" fill="hold"/>
                                        <p:tgtEl>
                                          <p:spTgt spid="109580"/>
                                        </p:tgtEl>
                                        <p:attrNameLst>
                                          <p:attrName>ppt_x</p:attrName>
                                        </p:attrNameLst>
                                      </p:cBhvr>
                                      <p:tavLst>
                                        <p:tav tm="0">
                                          <p:val>
                                            <p:strVal val="0-#ppt_w/2"/>
                                          </p:val>
                                        </p:tav>
                                        <p:tav tm="100000">
                                          <p:val>
                                            <p:strVal val="#ppt_x"/>
                                          </p:val>
                                        </p:tav>
                                      </p:tavLst>
                                    </p:anim>
                                    <p:anim calcmode="lin" valueType="num">
                                      <p:cBhvr additive="base">
                                        <p:cTn id="84" dur="500" fill="hold"/>
                                        <p:tgtEl>
                                          <p:spTgt spid="109580"/>
                                        </p:tgtEl>
                                        <p:attrNameLst>
                                          <p:attrName>ppt_y</p:attrName>
                                        </p:attrNameLst>
                                      </p:cBhvr>
                                      <p:tavLst>
                                        <p:tav tm="0">
                                          <p:val>
                                            <p:strVal val="#ppt_y"/>
                                          </p:val>
                                        </p:tav>
                                        <p:tav tm="100000">
                                          <p:val>
                                            <p:strVal val="#ppt_y"/>
                                          </p:val>
                                        </p:tav>
                                      </p:tavLst>
                                    </p:anim>
                                  </p:childTnLst>
                                </p:cTn>
                              </p:par>
                            </p:childTnLst>
                          </p:cTn>
                        </p:par>
                        <p:par>
                          <p:cTn id="85" fill="hold">
                            <p:stCondLst>
                              <p:cond delay="500"/>
                            </p:stCondLst>
                            <p:childTnLst>
                              <p:par>
                                <p:cTn id="86" presetID="2" presetClass="entr" presetSubtype="8" fill="hold" nodeType="afterEffect">
                                  <p:stCondLst>
                                    <p:cond delay="0"/>
                                  </p:stCondLst>
                                  <p:childTnLst>
                                    <p:set>
                                      <p:cBhvr>
                                        <p:cTn id="87" dur="1" fill="hold">
                                          <p:stCondLst>
                                            <p:cond delay="0"/>
                                          </p:stCondLst>
                                        </p:cTn>
                                        <p:tgtEl>
                                          <p:spTgt spid="109581"/>
                                        </p:tgtEl>
                                        <p:attrNameLst>
                                          <p:attrName>style.visibility</p:attrName>
                                        </p:attrNameLst>
                                      </p:cBhvr>
                                      <p:to>
                                        <p:strVal val="visible"/>
                                      </p:to>
                                    </p:set>
                                    <p:anim calcmode="lin" valueType="num">
                                      <p:cBhvr additive="base">
                                        <p:cTn id="88" dur="500" fill="hold"/>
                                        <p:tgtEl>
                                          <p:spTgt spid="109581"/>
                                        </p:tgtEl>
                                        <p:attrNameLst>
                                          <p:attrName>ppt_x</p:attrName>
                                        </p:attrNameLst>
                                      </p:cBhvr>
                                      <p:tavLst>
                                        <p:tav tm="0">
                                          <p:val>
                                            <p:strVal val="0-#ppt_w/2"/>
                                          </p:val>
                                        </p:tav>
                                        <p:tav tm="100000">
                                          <p:val>
                                            <p:strVal val="#ppt_x"/>
                                          </p:val>
                                        </p:tav>
                                      </p:tavLst>
                                    </p:anim>
                                    <p:anim calcmode="lin" valueType="num">
                                      <p:cBhvr additive="base">
                                        <p:cTn id="89" dur="500" fill="hold"/>
                                        <p:tgtEl>
                                          <p:spTgt spid="109581"/>
                                        </p:tgtEl>
                                        <p:attrNameLst>
                                          <p:attrName>ppt_y</p:attrName>
                                        </p:attrNameLst>
                                      </p:cBhvr>
                                      <p:tavLst>
                                        <p:tav tm="0">
                                          <p:val>
                                            <p:strVal val="#ppt_y"/>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2" presetClass="entr" presetSubtype="8" fill="hold" nodeType="clickEffect">
                                  <p:stCondLst>
                                    <p:cond delay="0"/>
                                  </p:stCondLst>
                                  <p:childTnLst>
                                    <p:set>
                                      <p:cBhvr>
                                        <p:cTn id="93" dur="1" fill="hold">
                                          <p:stCondLst>
                                            <p:cond delay="0"/>
                                          </p:stCondLst>
                                        </p:cTn>
                                        <p:tgtEl>
                                          <p:spTgt spid="109584"/>
                                        </p:tgtEl>
                                        <p:attrNameLst>
                                          <p:attrName>style.visibility</p:attrName>
                                        </p:attrNameLst>
                                      </p:cBhvr>
                                      <p:to>
                                        <p:strVal val="visible"/>
                                      </p:to>
                                    </p:set>
                                    <p:anim calcmode="lin" valueType="num">
                                      <p:cBhvr additive="base">
                                        <p:cTn id="94" dur="500" fill="hold"/>
                                        <p:tgtEl>
                                          <p:spTgt spid="109584"/>
                                        </p:tgtEl>
                                        <p:attrNameLst>
                                          <p:attrName>ppt_x</p:attrName>
                                        </p:attrNameLst>
                                      </p:cBhvr>
                                      <p:tavLst>
                                        <p:tav tm="0">
                                          <p:val>
                                            <p:strVal val="0-#ppt_w/2"/>
                                          </p:val>
                                        </p:tav>
                                        <p:tav tm="100000">
                                          <p:val>
                                            <p:strVal val="#ppt_x"/>
                                          </p:val>
                                        </p:tav>
                                      </p:tavLst>
                                    </p:anim>
                                    <p:anim calcmode="lin" valueType="num">
                                      <p:cBhvr additive="base">
                                        <p:cTn id="95" dur="500" fill="hold"/>
                                        <p:tgtEl>
                                          <p:spTgt spid="109584"/>
                                        </p:tgtEl>
                                        <p:attrNameLst>
                                          <p:attrName>ppt_y</p:attrName>
                                        </p:attrNameLst>
                                      </p:cBhvr>
                                      <p:tavLst>
                                        <p:tav tm="0">
                                          <p:val>
                                            <p:strVal val="#ppt_y"/>
                                          </p:val>
                                        </p:tav>
                                        <p:tav tm="100000">
                                          <p:val>
                                            <p:strVal val="#ppt_y"/>
                                          </p:val>
                                        </p:tav>
                                      </p:tavLst>
                                    </p:anim>
                                  </p:childTnLst>
                                </p:cTn>
                              </p:par>
                            </p:childTnLst>
                          </p:cTn>
                        </p:par>
                        <p:par>
                          <p:cTn id="96" fill="hold">
                            <p:stCondLst>
                              <p:cond delay="500"/>
                            </p:stCondLst>
                            <p:childTnLst>
                              <p:par>
                                <p:cTn id="97" presetID="2" presetClass="entr" presetSubtype="8" fill="hold" nodeType="afterEffect">
                                  <p:stCondLst>
                                    <p:cond delay="0"/>
                                  </p:stCondLst>
                                  <p:childTnLst>
                                    <p:set>
                                      <p:cBhvr>
                                        <p:cTn id="98" dur="1" fill="hold">
                                          <p:stCondLst>
                                            <p:cond delay="0"/>
                                          </p:stCondLst>
                                        </p:cTn>
                                        <p:tgtEl>
                                          <p:spTgt spid="109589"/>
                                        </p:tgtEl>
                                        <p:attrNameLst>
                                          <p:attrName>style.visibility</p:attrName>
                                        </p:attrNameLst>
                                      </p:cBhvr>
                                      <p:to>
                                        <p:strVal val="visible"/>
                                      </p:to>
                                    </p:set>
                                    <p:anim calcmode="lin" valueType="num">
                                      <p:cBhvr additive="base">
                                        <p:cTn id="99" dur="500" fill="hold"/>
                                        <p:tgtEl>
                                          <p:spTgt spid="109589"/>
                                        </p:tgtEl>
                                        <p:attrNameLst>
                                          <p:attrName>ppt_x</p:attrName>
                                        </p:attrNameLst>
                                      </p:cBhvr>
                                      <p:tavLst>
                                        <p:tav tm="0">
                                          <p:val>
                                            <p:strVal val="0-#ppt_w/2"/>
                                          </p:val>
                                        </p:tav>
                                        <p:tav tm="100000">
                                          <p:val>
                                            <p:strVal val="#ppt_x"/>
                                          </p:val>
                                        </p:tav>
                                      </p:tavLst>
                                    </p:anim>
                                    <p:anim calcmode="lin" valueType="num">
                                      <p:cBhvr additive="base">
                                        <p:cTn id="100" dur="500" fill="hold"/>
                                        <p:tgtEl>
                                          <p:spTgt spid="109589"/>
                                        </p:tgtEl>
                                        <p:attrNameLst>
                                          <p:attrName>ppt_y</p:attrName>
                                        </p:attrNameLst>
                                      </p:cBhvr>
                                      <p:tavLst>
                                        <p:tav tm="0">
                                          <p:val>
                                            <p:strVal val="#ppt_y"/>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8" fill="hold" nodeType="clickEffect">
                                  <p:stCondLst>
                                    <p:cond delay="0"/>
                                  </p:stCondLst>
                                  <p:childTnLst>
                                    <p:set>
                                      <p:cBhvr>
                                        <p:cTn id="104" dur="1" fill="hold">
                                          <p:stCondLst>
                                            <p:cond delay="0"/>
                                          </p:stCondLst>
                                        </p:cTn>
                                        <p:tgtEl>
                                          <p:spTgt spid="109585"/>
                                        </p:tgtEl>
                                        <p:attrNameLst>
                                          <p:attrName>style.visibility</p:attrName>
                                        </p:attrNameLst>
                                      </p:cBhvr>
                                      <p:to>
                                        <p:strVal val="visible"/>
                                      </p:to>
                                    </p:set>
                                    <p:anim calcmode="lin" valueType="num">
                                      <p:cBhvr additive="base">
                                        <p:cTn id="105" dur="500" fill="hold"/>
                                        <p:tgtEl>
                                          <p:spTgt spid="109585"/>
                                        </p:tgtEl>
                                        <p:attrNameLst>
                                          <p:attrName>ppt_x</p:attrName>
                                        </p:attrNameLst>
                                      </p:cBhvr>
                                      <p:tavLst>
                                        <p:tav tm="0">
                                          <p:val>
                                            <p:strVal val="0-#ppt_w/2"/>
                                          </p:val>
                                        </p:tav>
                                        <p:tav tm="100000">
                                          <p:val>
                                            <p:strVal val="#ppt_x"/>
                                          </p:val>
                                        </p:tav>
                                      </p:tavLst>
                                    </p:anim>
                                    <p:anim calcmode="lin" valueType="num">
                                      <p:cBhvr additive="base">
                                        <p:cTn id="106" dur="500" fill="hold"/>
                                        <p:tgtEl>
                                          <p:spTgt spid="109585"/>
                                        </p:tgtEl>
                                        <p:attrNameLst>
                                          <p:attrName>ppt_y</p:attrName>
                                        </p:attrNameLst>
                                      </p:cBhvr>
                                      <p:tavLst>
                                        <p:tav tm="0">
                                          <p:val>
                                            <p:strVal val="#ppt_y"/>
                                          </p:val>
                                        </p:tav>
                                        <p:tav tm="100000">
                                          <p:val>
                                            <p:strVal val="#ppt_y"/>
                                          </p:val>
                                        </p:tav>
                                      </p:tavLst>
                                    </p:anim>
                                  </p:childTnLst>
                                </p:cTn>
                              </p:par>
                            </p:childTnLst>
                          </p:cTn>
                        </p:par>
                        <p:par>
                          <p:cTn id="107" fill="hold">
                            <p:stCondLst>
                              <p:cond delay="500"/>
                            </p:stCondLst>
                            <p:childTnLst>
                              <p:par>
                                <p:cTn id="108" presetID="2" presetClass="entr" presetSubtype="8" fill="hold" nodeType="afterEffect">
                                  <p:stCondLst>
                                    <p:cond delay="0"/>
                                  </p:stCondLst>
                                  <p:childTnLst>
                                    <p:set>
                                      <p:cBhvr>
                                        <p:cTn id="109" dur="1" fill="hold">
                                          <p:stCondLst>
                                            <p:cond delay="0"/>
                                          </p:stCondLst>
                                        </p:cTn>
                                        <p:tgtEl>
                                          <p:spTgt spid="109586"/>
                                        </p:tgtEl>
                                        <p:attrNameLst>
                                          <p:attrName>style.visibility</p:attrName>
                                        </p:attrNameLst>
                                      </p:cBhvr>
                                      <p:to>
                                        <p:strVal val="visible"/>
                                      </p:to>
                                    </p:set>
                                    <p:anim calcmode="lin" valueType="num">
                                      <p:cBhvr additive="base">
                                        <p:cTn id="110" dur="500" fill="hold"/>
                                        <p:tgtEl>
                                          <p:spTgt spid="109586"/>
                                        </p:tgtEl>
                                        <p:attrNameLst>
                                          <p:attrName>ppt_x</p:attrName>
                                        </p:attrNameLst>
                                      </p:cBhvr>
                                      <p:tavLst>
                                        <p:tav tm="0">
                                          <p:val>
                                            <p:strVal val="0-#ppt_w/2"/>
                                          </p:val>
                                        </p:tav>
                                        <p:tav tm="100000">
                                          <p:val>
                                            <p:strVal val="#ppt_x"/>
                                          </p:val>
                                        </p:tav>
                                      </p:tavLst>
                                    </p:anim>
                                    <p:anim calcmode="lin" valueType="num">
                                      <p:cBhvr additive="base">
                                        <p:cTn id="111" dur="500" fill="hold"/>
                                        <p:tgtEl>
                                          <p:spTgt spid="109586"/>
                                        </p:tgtEl>
                                        <p:attrNameLst>
                                          <p:attrName>ppt_y</p:attrName>
                                        </p:attrNameLst>
                                      </p:cBhvr>
                                      <p:tavLst>
                                        <p:tav tm="0">
                                          <p:val>
                                            <p:strVal val="#ppt_y"/>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2" presetClass="entr" presetSubtype="8" fill="hold" nodeType="clickEffect">
                                  <p:stCondLst>
                                    <p:cond delay="0"/>
                                  </p:stCondLst>
                                  <p:childTnLst>
                                    <p:set>
                                      <p:cBhvr>
                                        <p:cTn id="115" dur="1" fill="hold">
                                          <p:stCondLst>
                                            <p:cond delay="0"/>
                                          </p:stCondLst>
                                        </p:cTn>
                                        <p:tgtEl>
                                          <p:spTgt spid="109587"/>
                                        </p:tgtEl>
                                        <p:attrNameLst>
                                          <p:attrName>style.visibility</p:attrName>
                                        </p:attrNameLst>
                                      </p:cBhvr>
                                      <p:to>
                                        <p:strVal val="visible"/>
                                      </p:to>
                                    </p:set>
                                    <p:anim calcmode="lin" valueType="num">
                                      <p:cBhvr additive="base">
                                        <p:cTn id="116" dur="500" fill="hold"/>
                                        <p:tgtEl>
                                          <p:spTgt spid="109587"/>
                                        </p:tgtEl>
                                        <p:attrNameLst>
                                          <p:attrName>ppt_x</p:attrName>
                                        </p:attrNameLst>
                                      </p:cBhvr>
                                      <p:tavLst>
                                        <p:tav tm="0">
                                          <p:val>
                                            <p:strVal val="0-#ppt_w/2"/>
                                          </p:val>
                                        </p:tav>
                                        <p:tav tm="100000">
                                          <p:val>
                                            <p:strVal val="#ppt_x"/>
                                          </p:val>
                                        </p:tav>
                                      </p:tavLst>
                                    </p:anim>
                                    <p:anim calcmode="lin" valueType="num">
                                      <p:cBhvr additive="base">
                                        <p:cTn id="117" dur="500" fill="hold"/>
                                        <p:tgtEl>
                                          <p:spTgt spid="109587"/>
                                        </p:tgtEl>
                                        <p:attrNameLst>
                                          <p:attrName>ppt_y</p:attrName>
                                        </p:attrNameLst>
                                      </p:cBhvr>
                                      <p:tavLst>
                                        <p:tav tm="0">
                                          <p:val>
                                            <p:strVal val="#ppt_y"/>
                                          </p:val>
                                        </p:tav>
                                        <p:tav tm="100000">
                                          <p:val>
                                            <p:strVal val="#ppt_y"/>
                                          </p:val>
                                        </p:tav>
                                      </p:tavLst>
                                    </p:anim>
                                  </p:childTnLst>
                                </p:cTn>
                              </p:par>
                            </p:childTnLst>
                          </p:cTn>
                        </p:par>
                        <p:par>
                          <p:cTn id="118" fill="hold">
                            <p:stCondLst>
                              <p:cond delay="500"/>
                            </p:stCondLst>
                            <p:childTnLst>
                              <p:par>
                                <p:cTn id="119" presetID="2" presetClass="entr" presetSubtype="8" fill="hold" nodeType="afterEffect">
                                  <p:stCondLst>
                                    <p:cond delay="0"/>
                                  </p:stCondLst>
                                  <p:childTnLst>
                                    <p:set>
                                      <p:cBhvr>
                                        <p:cTn id="120" dur="1" fill="hold">
                                          <p:stCondLst>
                                            <p:cond delay="0"/>
                                          </p:stCondLst>
                                        </p:cTn>
                                        <p:tgtEl>
                                          <p:spTgt spid="109588"/>
                                        </p:tgtEl>
                                        <p:attrNameLst>
                                          <p:attrName>style.visibility</p:attrName>
                                        </p:attrNameLst>
                                      </p:cBhvr>
                                      <p:to>
                                        <p:strVal val="visible"/>
                                      </p:to>
                                    </p:set>
                                    <p:anim calcmode="lin" valueType="num">
                                      <p:cBhvr additive="base">
                                        <p:cTn id="121" dur="500" fill="hold"/>
                                        <p:tgtEl>
                                          <p:spTgt spid="109588"/>
                                        </p:tgtEl>
                                        <p:attrNameLst>
                                          <p:attrName>ppt_x</p:attrName>
                                        </p:attrNameLst>
                                      </p:cBhvr>
                                      <p:tavLst>
                                        <p:tav tm="0">
                                          <p:val>
                                            <p:strVal val="0-#ppt_w/2"/>
                                          </p:val>
                                        </p:tav>
                                        <p:tav tm="100000">
                                          <p:val>
                                            <p:strVal val="#ppt_x"/>
                                          </p:val>
                                        </p:tav>
                                      </p:tavLst>
                                    </p:anim>
                                    <p:anim calcmode="lin" valueType="num">
                                      <p:cBhvr additive="base">
                                        <p:cTn id="122" dur="500" fill="hold"/>
                                        <p:tgtEl>
                                          <p:spTgt spid="109588"/>
                                        </p:tgtEl>
                                        <p:attrNameLst>
                                          <p:attrName>ppt_y</p:attrName>
                                        </p:attrNameLst>
                                      </p:cBhvr>
                                      <p:tavLst>
                                        <p:tav tm="0">
                                          <p:val>
                                            <p:strVal val="#ppt_y"/>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2" fill="hold" grpId="0" nodeType="clickEffect">
                                  <p:stCondLst>
                                    <p:cond delay="0"/>
                                  </p:stCondLst>
                                  <p:childTnLst>
                                    <p:set>
                                      <p:cBhvr>
                                        <p:cTn id="126" dur="1" fill="hold">
                                          <p:stCondLst>
                                            <p:cond delay="0"/>
                                          </p:stCondLst>
                                        </p:cTn>
                                        <p:tgtEl>
                                          <p:spTgt spid="109596"/>
                                        </p:tgtEl>
                                        <p:attrNameLst>
                                          <p:attrName>style.visibility</p:attrName>
                                        </p:attrNameLst>
                                      </p:cBhvr>
                                      <p:to>
                                        <p:strVal val="visible"/>
                                      </p:to>
                                    </p:set>
                                    <p:anim calcmode="lin" valueType="num">
                                      <p:cBhvr additive="base">
                                        <p:cTn id="127" dur="500" fill="hold"/>
                                        <p:tgtEl>
                                          <p:spTgt spid="109596"/>
                                        </p:tgtEl>
                                        <p:attrNameLst>
                                          <p:attrName>ppt_x</p:attrName>
                                        </p:attrNameLst>
                                      </p:cBhvr>
                                      <p:tavLst>
                                        <p:tav tm="0">
                                          <p:val>
                                            <p:strVal val="1+#ppt_w/2"/>
                                          </p:val>
                                        </p:tav>
                                        <p:tav tm="100000">
                                          <p:val>
                                            <p:strVal val="#ppt_x"/>
                                          </p:val>
                                        </p:tav>
                                      </p:tavLst>
                                    </p:anim>
                                    <p:anim calcmode="lin" valueType="num">
                                      <p:cBhvr additive="base">
                                        <p:cTn id="128" dur="500" fill="hold"/>
                                        <p:tgtEl>
                                          <p:spTgt spid="109596"/>
                                        </p:tgtEl>
                                        <p:attrNameLst>
                                          <p:attrName>ppt_y</p:attrName>
                                        </p:attrNameLst>
                                      </p:cBhvr>
                                      <p:tavLst>
                                        <p:tav tm="0">
                                          <p:val>
                                            <p:strVal val="#ppt_y"/>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4" presetClass="entr" presetSubtype="16" fill="hold" nodeType="clickEffect">
                                  <p:stCondLst>
                                    <p:cond delay="0"/>
                                  </p:stCondLst>
                                  <p:childTnLst>
                                    <p:set>
                                      <p:cBhvr>
                                        <p:cTn id="132" dur="1" fill="hold">
                                          <p:stCondLst>
                                            <p:cond delay="0"/>
                                          </p:stCondLst>
                                        </p:cTn>
                                        <p:tgtEl>
                                          <p:spTgt spid="109597"/>
                                        </p:tgtEl>
                                        <p:attrNameLst>
                                          <p:attrName>style.visibility</p:attrName>
                                        </p:attrNameLst>
                                      </p:cBhvr>
                                      <p:to>
                                        <p:strVal val="visible"/>
                                      </p:to>
                                    </p:set>
                                    <p:animEffect transition="in" filter="box(in)">
                                      <p:cBhvr>
                                        <p:cTn id="133" dur="500"/>
                                        <p:tgtEl>
                                          <p:spTgt spid="109597"/>
                                        </p:tgtEl>
                                      </p:cBhvr>
                                    </p:animEffect>
                                  </p:childTnLst>
                                </p:cTn>
                              </p:par>
                            </p:childTnLst>
                          </p:cTn>
                        </p:par>
                      </p:childTnLst>
                    </p:cTn>
                  </p:par>
                  <p:par>
                    <p:cTn id="134" fill="hold">
                      <p:stCondLst>
                        <p:cond delay="indefinite"/>
                      </p:stCondLst>
                      <p:childTnLst>
                        <p:par>
                          <p:cTn id="135" fill="hold">
                            <p:stCondLst>
                              <p:cond delay="0"/>
                            </p:stCondLst>
                            <p:childTnLst>
                              <p:par>
                                <p:cTn id="136" presetID="4" presetClass="entr" presetSubtype="16" fill="hold" nodeType="clickEffect">
                                  <p:stCondLst>
                                    <p:cond delay="0"/>
                                  </p:stCondLst>
                                  <p:childTnLst>
                                    <p:set>
                                      <p:cBhvr>
                                        <p:cTn id="137" dur="1" fill="hold">
                                          <p:stCondLst>
                                            <p:cond delay="0"/>
                                          </p:stCondLst>
                                        </p:cTn>
                                        <p:tgtEl>
                                          <p:spTgt spid="109598"/>
                                        </p:tgtEl>
                                        <p:attrNameLst>
                                          <p:attrName>style.visibility</p:attrName>
                                        </p:attrNameLst>
                                      </p:cBhvr>
                                      <p:to>
                                        <p:strVal val="visible"/>
                                      </p:to>
                                    </p:set>
                                    <p:animEffect transition="in" filter="box(in)">
                                      <p:cBhvr>
                                        <p:cTn id="138" dur="500"/>
                                        <p:tgtEl>
                                          <p:spTgt spid="1095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95" grpId="0"/>
      <p:bldP spid="109596" grpId="0"/>
      <p:bldP spid="109615" grpId="0" bldLvl="0"/>
      <p:bldP spid="109616"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8849" name="文本框 36866"/>
          <p:cNvSpPr txBox="1"/>
          <p:nvPr/>
        </p:nvSpPr>
        <p:spPr>
          <a:xfrm>
            <a:off x="762000" y="533400"/>
            <a:ext cx="1255395" cy="521970"/>
          </a:xfrm>
          <a:prstGeom prst="rect">
            <a:avLst/>
          </a:prstGeom>
          <a:solidFill>
            <a:schemeClr val="accent1"/>
          </a:solidFill>
          <a:ln w="9525">
            <a:noFill/>
          </a:ln>
        </p:spPr>
        <p:txBody>
          <a:bodyPr wrap="none" anchor="t" anchorCtr="0">
            <a:spAutoFit/>
          </a:bodyPr>
          <a:p>
            <a:pPr>
              <a:spcBef>
                <a:spcPct val="0"/>
              </a:spcBef>
            </a:pPr>
            <a:r>
              <a:rPr lang="zh-CN" altLang="en-US" dirty="0">
                <a:latin typeface="Times New Roman" panose="02020603050405020304" pitchFamily="18" charset="0"/>
                <a:ea typeface="宋体" panose="02010600030101010101" pitchFamily="2" charset="-122"/>
              </a:rPr>
              <a:t>结论：</a:t>
            </a:r>
            <a:endParaRPr lang="zh-CN" altLang="en-US">
              <a:latin typeface="Times New Roman" panose="02020603050405020304" pitchFamily="18" charset="0"/>
              <a:ea typeface="宋体" panose="02010600030101010101" pitchFamily="2" charset="-122"/>
            </a:endParaRPr>
          </a:p>
        </p:txBody>
      </p:sp>
      <p:sp>
        <p:nvSpPr>
          <p:cNvPr id="78851" name="文本框 36868"/>
          <p:cNvSpPr txBox="1"/>
          <p:nvPr/>
        </p:nvSpPr>
        <p:spPr>
          <a:xfrm>
            <a:off x="762000" y="1553210"/>
            <a:ext cx="8030845" cy="1383665"/>
          </a:xfrm>
          <a:prstGeom prst="rect">
            <a:avLst/>
          </a:prstGeom>
          <a:noFill/>
          <a:ln w="9525">
            <a:noFill/>
          </a:ln>
        </p:spPr>
        <p:txBody>
          <a:bodyPr wrap="square" anchor="t" anchorCtr="0">
            <a:spAutoFit/>
          </a:bodyPr>
          <a:p>
            <a:pPr marL="381000" indent="-381000" algn="just">
              <a:lnSpc>
                <a:spcPct val="150000"/>
              </a:lnSpc>
              <a:spcBef>
                <a:spcPct val="0"/>
              </a:spcBef>
            </a:pPr>
            <a:r>
              <a:rPr lang="en-US" altLang="zh-CN" dirty="0">
                <a:latin typeface="Times New Roman" panose="02020603050405020304" pitchFamily="18" charset="0"/>
                <a:ea typeface="宋体" panose="02010600030101010101" pitchFamily="2" charset="-122"/>
              </a:rPr>
              <a:t>           </a:t>
            </a:r>
            <a:r>
              <a:rPr lang="zh-CN" altLang="en-US" dirty="0">
                <a:latin typeface="Times New Roman" panose="02020603050405020304" pitchFamily="18" charset="0"/>
                <a:ea typeface="宋体" panose="02010600030101010101" pitchFamily="2" charset="-122"/>
              </a:rPr>
              <a:t>引入相量运算电路，不必列写时域微分方程，而直接列写代数方程。</a:t>
            </a:r>
            <a:endParaRPr lang="zh-CN" altLang="en-US">
              <a:latin typeface="Times New Roman" panose="02020603050405020304" pitchFamily="18" charset="0"/>
              <a:ea typeface="宋体" panose="02010600030101010101" pitchFamily="2" charset="-122"/>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79873" name="对象 155720"/>
          <p:cNvGraphicFramePr/>
          <p:nvPr/>
        </p:nvGraphicFramePr>
        <p:xfrm>
          <a:off x="4800600" y="750888"/>
          <a:ext cx="3600450" cy="2144712"/>
        </p:xfrm>
        <a:graphic>
          <a:graphicData uri="http://schemas.openxmlformats.org/presentationml/2006/ole">
            <mc:AlternateContent xmlns:mc="http://schemas.openxmlformats.org/markup-compatibility/2006">
              <mc:Choice xmlns:v="urn:schemas-microsoft-com:vml" Requires="v">
                <p:oleObj spid="_x0000_s3374" name="" r:id="rId1" imgW="3605530" imgH="2145665" progId="Visio.Drawing.5">
                  <p:embed/>
                </p:oleObj>
              </mc:Choice>
              <mc:Fallback>
                <p:oleObj name="" r:id="rId1" imgW="3605530" imgH="2145665" progId="Visio.Drawing.5">
                  <p:embed/>
                  <p:pic>
                    <p:nvPicPr>
                      <p:cNvPr id="0" name="图片 3373"/>
                      <p:cNvPicPr/>
                      <p:nvPr/>
                    </p:nvPicPr>
                    <p:blipFill>
                      <a:blip r:embed="rId2"/>
                      <a:stretch>
                        <a:fillRect/>
                      </a:stretch>
                    </p:blipFill>
                    <p:spPr>
                      <a:xfrm>
                        <a:off x="4800600" y="750888"/>
                        <a:ext cx="3600450" cy="2144712"/>
                      </a:xfrm>
                      <a:prstGeom prst="rect">
                        <a:avLst/>
                      </a:prstGeom>
                      <a:noFill/>
                      <a:ln w="38100">
                        <a:noFill/>
                        <a:miter/>
                      </a:ln>
                    </p:spPr>
                  </p:pic>
                </p:oleObj>
              </mc:Fallback>
            </mc:AlternateContent>
          </a:graphicData>
        </a:graphic>
      </p:graphicFrame>
      <p:graphicFrame>
        <p:nvGraphicFramePr>
          <p:cNvPr id="79874" name="对象 155719"/>
          <p:cNvGraphicFramePr/>
          <p:nvPr/>
        </p:nvGraphicFramePr>
        <p:xfrm>
          <a:off x="457200" y="688975"/>
          <a:ext cx="3563938" cy="2130425"/>
        </p:xfrm>
        <a:graphic>
          <a:graphicData uri="http://schemas.openxmlformats.org/presentationml/2006/ole">
            <mc:AlternateContent xmlns:mc="http://schemas.openxmlformats.org/markup-compatibility/2006">
              <mc:Choice xmlns:v="urn:schemas-microsoft-com:vml" Requires="v">
                <p:oleObj spid="_x0000_s3375" name="" r:id="rId3" imgW="3569335" imgH="2130425" progId="Visio.Drawing.5">
                  <p:embed/>
                </p:oleObj>
              </mc:Choice>
              <mc:Fallback>
                <p:oleObj name="" r:id="rId3" imgW="3569335" imgH="2130425" progId="Visio.Drawing.5">
                  <p:embed/>
                  <p:pic>
                    <p:nvPicPr>
                      <p:cNvPr id="0" name="图片 3374"/>
                      <p:cNvPicPr/>
                      <p:nvPr/>
                    </p:nvPicPr>
                    <p:blipFill>
                      <a:blip r:embed="rId4"/>
                      <a:stretch>
                        <a:fillRect/>
                      </a:stretch>
                    </p:blipFill>
                    <p:spPr>
                      <a:xfrm>
                        <a:off x="457200" y="688975"/>
                        <a:ext cx="3563938" cy="2130425"/>
                      </a:xfrm>
                      <a:prstGeom prst="rect">
                        <a:avLst/>
                      </a:prstGeom>
                      <a:noFill/>
                      <a:ln w="38100">
                        <a:noFill/>
                        <a:miter/>
                      </a:ln>
                    </p:spPr>
                  </p:pic>
                </p:oleObj>
              </mc:Fallback>
            </mc:AlternateContent>
          </a:graphicData>
        </a:graphic>
      </p:graphicFrame>
      <p:sp>
        <p:nvSpPr>
          <p:cNvPr id="79875" name="文本框 155649"/>
          <p:cNvSpPr txBox="1"/>
          <p:nvPr/>
        </p:nvSpPr>
        <p:spPr>
          <a:xfrm>
            <a:off x="457200" y="284163"/>
            <a:ext cx="796925" cy="457200"/>
          </a:xfrm>
          <a:prstGeom prst="rect">
            <a:avLst/>
          </a:prstGeom>
          <a:noFill/>
          <a:ln w="9525">
            <a:noFill/>
          </a:ln>
        </p:spPr>
        <p:txBody>
          <a:bodyPr wrap="none" anchor="t" anchorCtr="0">
            <a:spAutoFit/>
          </a:bodyPr>
          <a:p>
            <a:pPr>
              <a:spcBef>
                <a:spcPct val="0"/>
              </a:spcBef>
            </a:pPr>
            <a:r>
              <a:rPr lang="zh-CN" altLang="en-US" sz="2400" dirty="0">
                <a:latin typeface="Times New Roman" panose="02020603050405020304" pitchFamily="18" charset="0"/>
                <a:ea typeface="宋体" panose="02010600030101010101" pitchFamily="2" charset="-122"/>
              </a:rPr>
              <a:t>如：</a:t>
            </a:r>
            <a:endParaRPr lang="zh-CN" altLang="en-US" sz="2400">
              <a:latin typeface="Times New Roman" panose="02020603050405020304" pitchFamily="18" charset="0"/>
              <a:ea typeface="宋体" panose="02010600030101010101" pitchFamily="2" charset="-122"/>
            </a:endParaRPr>
          </a:p>
        </p:txBody>
      </p:sp>
      <p:sp>
        <p:nvSpPr>
          <p:cNvPr id="79876" name="文本框 155650"/>
          <p:cNvSpPr txBox="1"/>
          <p:nvPr/>
        </p:nvSpPr>
        <p:spPr>
          <a:xfrm>
            <a:off x="958850" y="5715000"/>
            <a:ext cx="2635250" cy="822325"/>
          </a:xfrm>
          <a:prstGeom prst="rect">
            <a:avLst/>
          </a:prstGeom>
          <a:noFill/>
          <a:ln w="9525">
            <a:noFill/>
          </a:ln>
        </p:spPr>
        <p:txBody>
          <a:bodyPr wrap="none" anchor="t" anchorCtr="0">
            <a:spAutoFit/>
          </a:bodyPr>
          <a:p>
            <a:pPr>
              <a:spcBef>
                <a:spcPct val="0"/>
              </a:spcBef>
            </a:pPr>
            <a:r>
              <a:rPr lang="zh-CN" altLang="en-US" sz="2400" dirty="0">
                <a:latin typeface="Times New Roman" panose="02020603050405020304" pitchFamily="18" charset="0"/>
                <a:ea typeface="宋体" panose="02010600030101010101" pitchFamily="2" charset="-122"/>
              </a:rPr>
              <a:t>时域列解微分方程</a:t>
            </a:r>
            <a:endParaRPr lang="zh-CN" altLang="en-US" sz="2400" dirty="0">
              <a:latin typeface="Times New Roman" panose="02020603050405020304" pitchFamily="18" charset="0"/>
              <a:ea typeface="宋体" panose="02010600030101010101" pitchFamily="2" charset="-122"/>
            </a:endParaRPr>
          </a:p>
          <a:p>
            <a:pPr>
              <a:spcBef>
                <a:spcPct val="0"/>
              </a:spcBef>
            </a:pPr>
            <a:r>
              <a:rPr lang="zh-CN" altLang="en-US" sz="2400" dirty="0">
                <a:latin typeface="Times New Roman" panose="02020603050405020304" pitchFamily="18" charset="0"/>
                <a:ea typeface="宋体" panose="02010600030101010101" pitchFamily="2" charset="-122"/>
              </a:rPr>
              <a:t>求非齐次方程特解</a:t>
            </a:r>
            <a:endParaRPr lang="zh-CN" altLang="en-US" sz="2400">
              <a:latin typeface="Times New Roman" panose="02020603050405020304" pitchFamily="18" charset="0"/>
              <a:ea typeface="宋体" panose="02010600030101010101" pitchFamily="2" charset="-122"/>
            </a:endParaRPr>
          </a:p>
        </p:txBody>
      </p:sp>
      <p:sp>
        <p:nvSpPr>
          <p:cNvPr id="79877" name="文本框 155651"/>
          <p:cNvSpPr txBox="1"/>
          <p:nvPr/>
        </p:nvSpPr>
        <p:spPr>
          <a:xfrm>
            <a:off x="4800600" y="6019800"/>
            <a:ext cx="2635250" cy="457200"/>
          </a:xfrm>
          <a:prstGeom prst="rect">
            <a:avLst/>
          </a:prstGeom>
          <a:noFill/>
          <a:ln w="9525">
            <a:noFill/>
          </a:ln>
        </p:spPr>
        <p:txBody>
          <a:bodyPr wrap="none" anchor="t" anchorCtr="0">
            <a:spAutoFit/>
          </a:bodyPr>
          <a:p>
            <a:pPr>
              <a:spcBef>
                <a:spcPct val="0"/>
              </a:spcBef>
            </a:pPr>
            <a:r>
              <a:rPr lang="zh-CN" altLang="en-US" sz="2400" dirty="0">
                <a:latin typeface="Times New Roman" panose="02020603050405020304" pitchFamily="18" charset="0"/>
                <a:ea typeface="宋体" panose="02010600030101010101" pitchFamily="2" charset="-122"/>
              </a:rPr>
              <a:t>频域列解代数方程</a:t>
            </a:r>
            <a:endParaRPr lang="zh-CN" altLang="en-US" sz="2400">
              <a:latin typeface="Times New Roman" panose="02020603050405020304" pitchFamily="18" charset="0"/>
              <a:ea typeface="宋体" panose="02010600030101010101" pitchFamily="2" charset="-122"/>
            </a:endParaRPr>
          </a:p>
        </p:txBody>
      </p:sp>
      <p:sp>
        <p:nvSpPr>
          <p:cNvPr id="79878" name="文本框 155710"/>
          <p:cNvSpPr txBox="1"/>
          <p:nvPr/>
        </p:nvSpPr>
        <p:spPr>
          <a:xfrm>
            <a:off x="1416050" y="2895600"/>
            <a:ext cx="1390650" cy="457200"/>
          </a:xfrm>
          <a:prstGeom prst="rect">
            <a:avLst/>
          </a:prstGeom>
          <a:noFill/>
          <a:ln w="9525">
            <a:noFill/>
          </a:ln>
        </p:spPr>
        <p:txBody>
          <a:bodyPr wrap="none" anchor="t" anchorCtr="0">
            <a:spAutoFit/>
          </a:bodyPr>
          <a:p>
            <a:r>
              <a:rPr lang="zh-CN" altLang="en-US" sz="2400" dirty="0">
                <a:latin typeface="Times New Roman" panose="02020603050405020304" pitchFamily="18" charset="0"/>
                <a:ea typeface="宋体" panose="02010600030101010101" pitchFamily="2" charset="-122"/>
              </a:rPr>
              <a:t>时域电路</a:t>
            </a:r>
            <a:endParaRPr lang="zh-CN" altLang="en-US" sz="2400">
              <a:latin typeface="Times New Roman" panose="02020603050405020304" pitchFamily="18" charset="0"/>
              <a:ea typeface="宋体" panose="02010600030101010101" pitchFamily="2" charset="-122"/>
            </a:endParaRPr>
          </a:p>
        </p:txBody>
      </p:sp>
      <p:sp>
        <p:nvSpPr>
          <p:cNvPr id="79879" name="文本框 155711"/>
          <p:cNvSpPr txBox="1"/>
          <p:nvPr/>
        </p:nvSpPr>
        <p:spPr>
          <a:xfrm>
            <a:off x="5410200" y="2819400"/>
            <a:ext cx="1390650" cy="457200"/>
          </a:xfrm>
          <a:prstGeom prst="rect">
            <a:avLst/>
          </a:prstGeom>
          <a:noFill/>
          <a:ln w="9525">
            <a:noFill/>
          </a:ln>
        </p:spPr>
        <p:txBody>
          <a:bodyPr wrap="none" anchor="t" anchorCtr="0">
            <a:spAutoFit/>
          </a:bodyPr>
          <a:p>
            <a:r>
              <a:rPr lang="zh-CN" altLang="en-US" sz="2400" dirty="0">
                <a:latin typeface="Times New Roman" panose="02020603050405020304" pitchFamily="18" charset="0"/>
                <a:ea typeface="宋体" panose="02010600030101010101" pitchFamily="2" charset="-122"/>
              </a:rPr>
              <a:t>频域电路</a:t>
            </a:r>
            <a:endParaRPr lang="zh-CN" altLang="en-US" sz="2400">
              <a:latin typeface="Times New Roman" panose="02020603050405020304" pitchFamily="18" charset="0"/>
              <a:ea typeface="宋体" panose="02010600030101010101" pitchFamily="2" charset="-122"/>
            </a:endParaRPr>
          </a:p>
        </p:txBody>
      </p:sp>
      <p:graphicFrame>
        <p:nvGraphicFramePr>
          <p:cNvPr id="79880" name="对象 155713"/>
          <p:cNvGraphicFramePr/>
          <p:nvPr/>
        </p:nvGraphicFramePr>
        <p:xfrm>
          <a:off x="958850" y="3883025"/>
          <a:ext cx="2898775" cy="922338"/>
        </p:xfrm>
        <a:graphic>
          <a:graphicData uri="http://schemas.openxmlformats.org/presentationml/2006/ole">
            <mc:AlternateContent xmlns:mc="http://schemas.openxmlformats.org/markup-compatibility/2006">
              <mc:Choice xmlns:v="urn:schemas-microsoft-com:vml" Requires="v">
                <p:oleObj spid="_x0000_s3376" name="" r:id="rId5" imgW="1510665" imgH="482600" progId="Equation.3">
                  <p:embed/>
                </p:oleObj>
              </mc:Choice>
              <mc:Fallback>
                <p:oleObj name="" r:id="rId5" imgW="1510665" imgH="482600" progId="Equation.3">
                  <p:embed/>
                  <p:pic>
                    <p:nvPicPr>
                      <p:cNvPr id="0" name="图片 3375"/>
                      <p:cNvPicPr/>
                      <p:nvPr/>
                    </p:nvPicPr>
                    <p:blipFill>
                      <a:blip r:embed="rId6"/>
                      <a:stretch>
                        <a:fillRect/>
                      </a:stretch>
                    </p:blipFill>
                    <p:spPr>
                      <a:xfrm>
                        <a:off x="958850" y="3883025"/>
                        <a:ext cx="2898775" cy="922338"/>
                      </a:xfrm>
                      <a:prstGeom prst="rect">
                        <a:avLst/>
                      </a:prstGeom>
                      <a:noFill/>
                      <a:ln w="38100">
                        <a:noFill/>
                        <a:miter/>
                      </a:ln>
                    </p:spPr>
                  </p:pic>
                </p:oleObj>
              </mc:Fallback>
            </mc:AlternateContent>
          </a:graphicData>
        </a:graphic>
      </p:graphicFrame>
      <p:sp>
        <p:nvSpPr>
          <p:cNvPr id="79881" name="左大括号 155714"/>
          <p:cNvSpPr/>
          <p:nvPr/>
        </p:nvSpPr>
        <p:spPr>
          <a:xfrm>
            <a:off x="609600" y="3505200"/>
            <a:ext cx="152400" cy="1676400"/>
          </a:xfrm>
          <a:prstGeom prst="leftBrace">
            <a:avLst>
              <a:gd name="adj1" fmla="val 91615"/>
              <a:gd name="adj2" fmla="val 50000"/>
            </a:avLst>
          </a:prstGeom>
          <a:noFill/>
          <a:ln w="9525" cap="flat" cmpd="sng">
            <a:solidFill>
              <a:srgbClr val="000000"/>
            </a:solidFill>
            <a:prstDash val="solid"/>
            <a:round/>
            <a:headEnd type="none" w="med" len="med"/>
            <a:tailEnd type="none" w="med" len="med"/>
          </a:ln>
        </p:spPr>
        <p:txBody>
          <a:bodyPr anchor="t" anchorCtr="0"/>
          <a:p>
            <a:pPr eaLnBrk="0" hangingPunct="0"/>
            <a:endParaRPr lang="zh-CN" altLang="en-US">
              <a:latin typeface="Times New Roman" panose="02020603050405020304" pitchFamily="18" charset="0"/>
              <a:ea typeface="宋体" panose="02010600030101010101" pitchFamily="2" charset="-122"/>
            </a:endParaRPr>
          </a:p>
        </p:txBody>
      </p:sp>
      <p:graphicFrame>
        <p:nvGraphicFramePr>
          <p:cNvPr id="79882" name="对象 155716"/>
          <p:cNvGraphicFramePr/>
          <p:nvPr/>
        </p:nvGraphicFramePr>
        <p:xfrm>
          <a:off x="5187950" y="3875088"/>
          <a:ext cx="3090863" cy="930275"/>
        </p:xfrm>
        <a:graphic>
          <a:graphicData uri="http://schemas.openxmlformats.org/presentationml/2006/ole">
            <mc:AlternateContent xmlns:mc="http://schemas.openxmlformats.org/markup-compatibility/2006">
              <mc:Choice xmlns:v="urn:schemas-microsoft-com:vml" Requires="v">
                <p:oleObj spid="_x0000_s3373" name="" r:id="rId7" imgW="1726565" imgH="520700" progId="Equation.3">
                  <p:embed/>
                </p:oleObj>
              </mc:Choice>
              <mc:Fallback>
                <p:oleObj name="" r:id="rId7" imgW="1726565" imgH="520700" progId="Equation.3">
                  <p:embed/>
                  <p:pic>
                    <p:nvPicPr>
                      <p:cNvPr id="0" name="图片 3372"/>
                      <p:cNvPicPr/>
                      <p:nvPr/>
                    </p:nvPicPr>
                    <p:blipFill>
                      <a:blip r:embed="rId8"/>
                      <a:stretch>
                        <a:fillRect/>
                      </a:stretch>
                    </p:blipFill>
                    <p:spPr>
                      <a:xfrm>
                        <a:off x="5187950" y="3875088"/>
                        <a:ext cx="3090863" cy="930275"/>
                      </a:xfrm>
                      <a:prstGeom prst="rect">
                        <a:avLst/>
                      </a:prstGeom>
                      <a:noFill/>
                      <a:ln w="38100">
                        <a:noFill/>
                        <a:miter/>
                      </a:ln>
                    </p:spPr>
                  </p:pic>
                </p:oleObj>
              </mc:Fallback>
            </mc:AlternateContent>
          </a:graphicData>
        </a:graphic>
      </p:graphicFrame>
      <p:sp>
        <p:nvSpPr>
          <p:cNvPr id="79883" name="左大括号 155717"/>
          <p:cNvSpPr/>
          <p:nvPr/>
        </p:nvSpPr>
        <p:spPr>
          <a:xfrm>
            <a:off x="4800600" y="3505200"/>
            <a:ext cx="228600" cy="1676400"/>
          </a:xfrm>
          <a:prstGeom prst="leftBrace">
            <a:avLst>
              <a:gd name="adj1" fmla="val 61077"/>
              <a:gd name="adj2" fmla="val 50000"/>
            </a:avLst>
          </a:prstGeom>
          <a:noFill/>
          <a:ln w="9525" cap="flat" cmpd="sng">
            <a:solidFill>
              <a:srgbClr val="000000"/>
            </a:solidFill>
            <a:prstDash val="solid"/>
            <a:round/>
            <a:headEnd type="none" w="med" len="med"/>
            <a:tailEnd type="none" w="med" len="med"/>
          </a:ln>
        </p:spPr>
        <p:txBody>
          <a:bodyPr anchor="t" anchorCtr="0"/>
          <a:p>
            <a:pPr eaLnBrk="0" hangingPunct="0"/>
            <a:endParaRPr lang="zh-CN" altLang="en-US">
              <a:latin typeface="Times New Roman" panose="02020603050405020304" pitchFamily="18" charset="0"/>
              <a:ea typeface="宋体" panose="02010600030101010101" pitchFamily="2" charset="-122"/>
            </a:endParaRPr>
          </a:p>
        </p:txBody>
      </p:sp>
      <p:sp>
        <p:nvSpPr>
          <p:cNvPr id="79884" name="右箭头 155718"/>
          <p:cNvSpPr/>
          <p:nvPr/>
        </p:nvSpPr>
        <p:spPr>
          <a:xfrm>
            <a:off x="4021138" y="1662113"/>
            <a:ext cx="685800" cy="228600"/>
          </a:xfrm>
          <a:prstGeom prst="rightArrow">
            <a:avLst>
              <a:gd name="adj1" fmla="val 50000"/>
              <a:gd name="adj2" fmla="val 75000"/>
            </a:avLst>
          </a:prstGeom>
          <a:solidFill>
            <a:srgbClr val="FF0000"/>
          </a:solidFill>
          <a:ln w="9525" cap="flat" cmpd="sng">
            <a:solidFill>
              <a:srgbClr val="FF0000"/>
            </a:solidFill>
            <a:prstDash val="solid"/>
            <a:miter/>
            <a:headEnd type="none" w="med" len="med"/>
            <a:tailEnd type="none" w="med" len="med"/>
          </a:ln>
        </p:spPr>
        <p:txBody>
          <a:bodyPr anchor="t" anchorCtr="0"/>
          <a:p>
            <a:pPr eaLnBrk="0" hangingPunct="0"/>
            <a:endParaRPr lang="zh-CN" altLang="en-US">
              <a:latin typeface="Times New Roman" panose="02020603050405020304" pitchFamily="18" charset="0"/>
              <a:ea typeface="宋体" panose="02010600030101010101" pitchFamily="2" charset="-122"/>
            </a:endParaRPr>
          </a:p>
        </p:txBody>
      </p:sp>
      <p:graphicFrame>
        <p:nvGraphicFramePr>
          <p:cNvPr id="79885" name="对象 155721"/>
          <p:cNvGraphicFramePr/>
          <p:nvPr/>
        </p:nvGraphicFramePr>
        <p:xfrm>
          <a:off x="1190625" y="3390900"/>
          <a:ext cx="1616075" cy="484188"/>
        </p:xfrm>
        <a:graphic>
          <a:graphicData uri="http://schemas.openxmlformats.org/presentationml/2006/ole">
            <mc:AlternateContent xmlns:mc="http://schemas.openxmlformats.org/markup-compatibility/2006">
              <mc:Choice xmlns:v="urn:schemas-microsoft-com:vml" Requires="v">
                <p:oleObj spid="_x0000_s3377" name="" r:id="rId9" imgW="799465" imgH="241300" progId="Equation.3">
                  <p:embed/>
                </p:oleObj>
              </mc:Choice>
              <mc:Fallback>
                <p:oleObj name="" r:id="rId9" imgW="799465" imgH="241300" progId="Equation.3">
                  <p:embed/>
                  <p:pic>
                    <p:nvPicPr>
                      <p:cNvPr id="0" name="图片 3376"/>
                      <p:cNvPicPr/>
                      <p:nvPr/>
                    </p:nvPicPr>
                    <p:blipFill>
                      <a:blip r:embed="rId10"/>
                      <a:stretch>
                        <a:fillRect/>
                      </a:stretch>
                    </p:blipFill>
                    <p:spPr>
                      <a:xfrm>
                        <a:off x="1190625" y="3390900"/>
                        <a:ext cx="1616075" cy="484188"/>
                      </a:xfrm>
                      <a:prstGeom prst="rect">
                        <a:avLst/>
                      </a:prstGeom>
                      <a:noFill/>
                      <a:ln w="38100">
                        <a:noFill/>
                        <a:miter/>
                      </a:ln>
                    </p:spPr>
                  </p:pic>
                </p:oleObj>
              </mc:Fallback>
            </mc:AlternateContent>
          </a:graphicData>
        </a:graphic>
      </p:graphicFrame>
      <p:graphicFrame>
        <p:nvGraphicFramePr>
          <p:cNvPr id="79886" name="对象 155722"/>
          <p:cNvGraphicFramePr/>
          <p:nvPr/>
        </p:nvGraphicFramePr>
        <p:xfrm>
          <a:off x="958850" y="4759325"/>
          <a:ext cx="2119313" cy="955675"/>
        </p:xfrm>
        <a:graphic>
          <a:graphicData uri="http://schemas.openxmlformats.org/presentationml/2006/ole">
            <mc:AlternateContent xmlns:mc="http://schemas.openxmlformats.org/markup-compatibility/2006">
              <mc:Choice xmlns:v="urn:schemas-microsoft-com:vml" Requires="v">
                <p:oleObj spid="_x0000_s3378" name="" r:id="rId11" imgW="1066165" imgH="482600" progId="Equation.3">
                  <p:embed/>
                </p:oleObj>
              </mc:Choice>
              <mc:Fallback>
                <p:oleObj name="" r:id="rId11" imgW="1066165" imgH="482600" progId="Equation.3">
                  <p:embed/>
                  <p:pic>
                    <p:nvPicPr>
                      <p:cNvPr id="0" name="图片 3377"/>
                      <p:cNvPicPr/>
                      <p:nvPr/>
                    </p:nvPicPr>
                    <p:blipFill>
                      <a:blip r:embed="rId12"/>
                      <a:stretch>
                        <a:fillRect/>
                      </a:stretch>
                    </p:blipFill>
                    <p:spPr>
                      <a:xfrm>
                        <a:off x="958850" y="4759325"/>
                        <a:ext cx="2119313" cy="955675"/>
                      </a:xfrm>
                      <a:prstGeom prst="rect">
                        <a:avLst/>
                      </a:prstGeom>
                      <a:noFill/>
                      <a:ln w="38100">
                        <a:noFill/>
                        <a:miter/>
                      </a:ln>
                    </p:spPr>
                  </p:pic>
                </p:oleObj>
              </mc:Fallback>
            </mc:AlternateContent>
          </a:graphicData>
        </a:graphic>
      </p:graphicFrame>
      <p:graphicFrame>
        <p:nvGraphicFramePr>
          <p:cNvPr id="79887" name="对象 155723"/>
          <p:cNvGraphicFramePr/>
          <p:nvPr/>
        </p:nvGraphicFramePr>
        <p:xfrm>
          <a:off x="5199063" y="3108325"/>
          <a:ext cx="2312987" cy="766763"/>
        </p:xfrm>
        <a:graphic>
          <a:graphicData uri="http://schemas.openxmlformats.org/presentationml/2006/ole">
            <mc:AlternateContent xmlns:mc="http://schemas.openxmlformats.org/markup-compatibility/2006">
              <mc:Choice xmlns:v="urn:schemas-microsoft-com:vml" Requires="v">
                <p:oleObj spid="_x0000_s3372" name="" r:id="rId13" imgW="951865" imgH="317500" progId="Equation.3">
                  <p:embed/>
                </p:oleObj>
              </mc:Choice>
              <mc:Fallback>
                <p:oleObj name="" r:id="rId13" imgW="951865" imgH="317500" progId="Equation.3">
                  <p:embed/>
                  <p:pic>
                    <p:nvPicPr>
                      <p:cNvPr id="0" name="图片 3371"/>
                      <p:cNvPicPr/>
                      <p:nvPr/>
                    </p:nvPicPr>
                    <p:blipFill>
                      <a:blip r:embed="rId14"/>
                      <a:stretch>
                        <a:fillRect/>
                      </a:stretch>
                    </p:blipFill>
                    <p:spPr>
                      <a:xfrm>
                        <a:off x="5199063" y="3108325"/>
                        <a:ext cx="2312987" cy="766763"/>
                      </a:xfrm>
                      <a:prstGeom prst="rect">
                        <a:avLst/>
                      </a:prstGeom>
                      <a:noFill/>
                      <a:ln w="38100">
                        <a:noFill/>
                        <a:miter/>
                      </a:ln>
                    </p:spPr>
                  </p:pic>
                </p:oleObj>
              </mc:Fallback>
            </mc:AlternateContent>
          </a:graphicData>
        </a:graphic>
      </p:graphicFrame>
      <p:graphicFrame>
        <p:nvGraphicFramePr>
          <p:cNvPr id="79888" name="对象 155724"/>
          <p:cNvGraphicFramePr/>
          <p:nvPr/>
        </p:nvGraphicFramePr>
        <p:xfrm>
          <a:off x="5199063" y="4778375"/>
          <a:ext cx="2101850" cy="936625"/>
        </p:xfrm>
        <a:graphic>
          <a:graphicData uri="http://schemas.openxmlformats.org/presentationml/2006/ole">
            <mc:AlternateContent xmlns:mc="http://schemas.openxmlformats.org/markup-compatibility/2006">
              <mc:Choice xmlns:v="urn:schemas-microsoft-com:vml" Requires="v">
                <p:oleObj spid="_x0000_s3379" name="" r:id="rId15" imgW="1167765" imgH="520700" progId="Equation.3">
                  <p:embed/>
                </p:oleObj>
              </mc:Choice>
              <mc:Fallback>
                <p:oleObj name="" r:id="rId15" imgW="1167765" imgH="520700" progId="Equation.3">
                  <p:embed/>
                  <p:pic>
                    <p:nvPicPr>
                      <p:cNvPr id="0" name="图片 3378"/>
                      <p:cNvPicPr/>
                      <p:nvPr/>
                    </p:nvPicPr>
                    <p:blipFill>
                      <a:blip r:embed="rId16"/>
                      <a:stretch>
                        <a:fillRect/>
                      </a:stretch>
                    </p:blipFill>
                    <p:spPr>
                      <a:xfrm>
                        <a:off x="5199063" y="4778375"/>
                        <a:ext cx="2101850" cy="936625"/>
                      </a:xfrm>
                      <a:prstGeom prst="rect">
                        <a:avLst/>
                      </a:prstGeom>
                      <a:noFill/>
                      <a:ln w="38100">
                        <a:noFill/>
                        <a:miter/>
                      </a:ln>
                    </p:spPr>
                  </p:pic>
                </p:oleObj>
              </mc:Fallback>
            </mc:AlternateContent>
          </a:graphicData>
        </a:graphic>
      </p:graphicFrame>
      <p:sp>
        <p:nvSpPr>
          <p:cNvPr id="79889" name="任意多边形 155725"/>
          <p:cNvSpPr/>
          <p:nvPr/>
        </p:nvSpPr>
        <p:spPr>
          <a:xfrm>
            <a:off x="1416050" y="1449388"/>
            <a:ext cx="839788" cy="1187450"/>
          </a:xfrm>
          <a:custGeom>
            <a:avLst/>
            <a:gdLst/>
            <a:ahLst/>
            <a:cxnLst>
              <a:cxn ang="270">
                <a:pos x="21600" y="0"/>
              </a:cxn>
              <a:cxn ang="90">
                <a:pos x="0" y="21600"/>
              </a:cxn>
              <a:cxn ang="90">
                <a:pos x="21600" y="21600"/>
              </a:cxn>
            </a:cxnLst>
            <a:pathLst>
              <a:path w="43200" h="43200" fill="none">
                <a:moveTo>
                  <a:pt x="21600" y="0"/>
                </a:moveTo>
                <a:cubicBezTo>
                  <a:pt x="33529" y="0"/>
                  <a:pt x="43200" y="9671"/>
                  <a:pt x="43200" y="21600"/>
                </a:cubicBezTo>
                <a:cubicBezTo>
                  <a:pt x="43200" y="33529"/>
                  <a:pt x="33529" y="43200"/>
                  <a:pt x="21600" y="43200"/>
                </a:cubicBezTo>
                <a:cubicBezTo>
                  <a:pt x="9671" y="43200"/>
                  <a:pt x="0" y="33529"/>
                  <a:pt x="0" y="21600"/>
                </a:cubicBezTo>
              </a:path>
              <a:path w="43200" h="43200" stroke="0">
                <a:moveTo>
                  <a:pt x="21600" y="0"/>
                </a:moveTo>
                <a:cubicBezTo>
                  <a:pt x="33529" y="0"/>
                  <a:pt x="43200" y="9671"/>
                  <a:pt x="43200" y="21600"/>
                </a:cubicBezTo>
                <a:cubicBezTo>
                  <a:pt x="43200" y="33529"/>
                  <a:pt x="33529" y="43200"/>
                  <a:pt x="21600" y="43200"/>
                </a:cubicBezTo>
                <a:cubicBezTo>
                  <a:pt x="9671" y="43200"/>
                  <a:pt x="0" y="33529"/>
                  <a:pt x="0" y="21600"/>
                </a:cubicBezTo>
                <a:lnTo>
                  <a:pt x="21600" y="21600"/>
                </a:lnTo>
                <a:close/>
              </a:path>
            </a:pathLst>
          </a:custGeom>
          <a:noFill/>
          <a:ln w="38100" cap="flat" cmpd="sng">
            <a:solidFill>
              <a:srgbClr val="FF0000"/>
            </a:solidFill>
            <a:prstDash val="solid"/>
            <a:round/>
            <a:headEnd type="none" w="med" len="med"/>
            <a:tailEnd type="triangle" w="med" len="med"/>
          </a:ln>
        </p:spPr>
        <p:txBody>
          <a:bodyPr/>
          <a:p>
            <a:endParaRPr lang="zh-CN" altLang="en-US"/>
          </a:p>
        </p:txBody>
      </p:sp>
      <p:sp>
        <p:nvSpPr>
          <p:cNvPr id="79890" name="任意多边形 155726"/>
          <p:cNvSpPr/>
          <p:nvPr/>
        </p:nvSpPr>
        <p:spPr>
          <a:xfrm>
            <a:off x="5867400" y="1449388"/>
            <a:ext cx="565150" cy="1187450"/>
          </a:xfrm>
          <a:custGeom>
            <a:avLst/>
            <a:gdLst/>
            <a:ahLst/>
            <a:cxnLst>
              <a:cxn ang="270">
                <a:pos x="21600" y="0"/>
              </a:cxn>
              <a:cxn ang="90">
                <a:pos x="0" y="21600"/>
              </a:cxn>
              <a:cxn ang="90">
                <a:pos x="21600" y="21600"/>
              </a:cxn>
            </a:cxnLst>
            <a:pathLst>
              <a:path w="43200" h="43200" fill="none">
                <a:moveTo>
                  <a:pt x="21600" y="0"/>
                </a:moveTo>
                <a:cubicBezTo>
                  <a:pt x="33529" y="0"/>
                  <a:pt x="43200" y="9671"/>
                  <a:pt x="43200" y="21600"/>
                </a:cubicBezTo>
                <a:cubicBezTo>
                  <a:pt x="43200" y="33529"/>
                  <a:pt x="33529" y="43200"/>
                  <a:pt x="21600" y="43200"/>
                </a:cubicBezTo>
                <a:cubicBezTo>
                  <a:pt x="9671" y="43200"/>
                  <a:pt x="0" y="33529"/>
                  <a:pt x="0" y="21600"/>
                </a:cubicBezTo>
              </a:path>
              <a:path w="43200" h="43200" stroke="0">
                <a:moveTo>
                  <a:pt x="21600" y="0"/>
                </a:moveTo>
                <a:cubicBezTo>
                  <a:pt x="33529" y="0"/>
                  <a:pt x="43200" y="9671"/>
                  <a:pt x="43200" y="21600"/>
                </a:cubicBezTo>
                <a:cubicBezTo>
                  <a:pt x="43200" y="33529"/>
                  <a:pt x="33529" y="43200"/>
                  <a:pt x="21600" y="43200"/>
                </a:cubicBezTo>
                <a:cubicBezTo>
                  <a:pt x="9671" y="43200"/>
                  <a:pt x="0" y="33529"/>
                  <a:pt x="0" y="21600"/>
                </a:cubicBezTo>
                <a:lnTo>
                  <a:pt x="21600" y="21600"/>
                </a:lnTo>
                <a:close/>
              </a:path>
            </a:pathLst>
          </a:custGeom>
          <a:noFill/>
          <a:ln w="38100" cap="flat" cmpd="sng">
            <a:solidFill>
              <a:srgbClr val="FF0000"/>
            </a:solidFill>
            <a:prstDash val="solid"/>
            <a:round/>
            <a:headEnd type="none" w="med" len="med"/>
            <a:tailEnd type="triangle" w="med" len="med"/>
          </a:ln>
        </p:spPr>
        <p:txBody>
          <a:bodyPr/>
          <a:p>
            <a:endParaRPr lang="zh-CN" altLang="en-US"/>
          </a:p>
        </p:txBody>
      </p:sp>
      <p:sp>
        <p:nvSpPr>
          <p:cNvPr id="79891" name="任意多边形 155727"/>
          <p:cNvSpPr/>
          <p:nvPr/>
        </p:nvSpPr>
        <p:spPr>
          <a:xfrm>
            <a:off x="3078163" y="1449388"/>
            <a:ext cx="323850" cy="1187450"/>
          </a:xfrm>
          <a:custGeom>
            <a:avLst/>
            <a:gdLst/>
            <a:ahLst/>
            <a:cxnLst>
              <a:cxn ang="270">
                <a:pos x="21600" y="0"/>
              </a:cxn>
              <a:cxn ang="90">
                <a:pos x="0" y="21600"/>
              </a:cxn>
              <a:cxn ang="90">
                <a:pos x="21600" y="21600"/>
              </a:cxn>
            </a:cxnLst>
            <a:pathLst>
              <a:path w="43200" h="43200" fill="none">
                <a:moveTo>
                  <a:pt x="21600" y="0"/>
                </a:moveTo>
                <a:cubicBezTo>
                  <a:pt x="33529" y="0"/>
                  <a:pt x="43200" y="9671"/>
                  <a:pt x="43200" y="21600"/>
                </a:cubicBezTo>
                <a:cubicBezTo>
                  <a:pt x="43200" y="33529"/>
                  <a:pt x="33529" y="43200"/>
                  <a:pt x="21600" y="43200"/>
                </a:cubicBezTo>
                <a:cubicBezTo>
                  <a:pt x="9671" y="43200"/>
                  <a:pt x="0" y="33529"/>
                  <a:pt x="0" y="21600"/>
                </a:cubicBezTo>
              </a:path>
              <a:path w="43200" h="43200" stroke="0">
                <a:moveTo>
                  <a:pt x="21600" y="0"/>
                </a:moveTo>
                <a:cubicBezTo>
                  <a:pt x="33529" y="0"/>
                  <a:pt x="43200" y="9671"/>
                  <a:pt x="43200" y="21600"/>
                </a:cubicBezTo>
                <a:cubicBezTo>
                  <a:pt x="43200" y="33529"/>
                  <a:pt x="33529" y="43200"/>
                  <a:pt x="21600" y="43200"/>
                </a:cubicBezTo>
                <a:cubicBezTo>
                  <a:pt x="9671" y="43200"/>
                  <a:pt x="0" y="33529"/>
                  <a:pt x="0" y="21600"/>
                </a:cubicBezTo>
                <a:lnTo>
                  <a:pt x="21600" y="21600"/>
                </a:lnTo>
                <a:close/>
              </a:path>
            </a:pathLst>
          </a:custGeom>
          <a:noFill/>
          <a:ln w="38100" cap="flat" cmpd="sng">
            <a:solidFill>
              <a:srgbClr val="FF0000"/>
            </a:solidFill>
            <a:prstDash val="solid"/>
            <a:round/>
            <a:headEnd type="none" w="med" len="med"/>
            <a:tailEnd type="triangle" w="med" len="med"/>
          </a:ln>
        </p:spPr>
        <p:txBody>
          <a:bodyPr/>
          <a:p>
            <a:endParaRPr lang="zh-CN" altLang="en-US"/>
          </a:p>
        </p:txBody>
      </p:sp>
      <p:sp>
        <p:nvSpPr>
          <p:cNvPr id="79892" name="任意多边形 155728"/>
          <p:cNvSpPr/>
          <p:nvPr/>
        </p:nvSpPr>
        <p:spPr>
          <a:xfrm>
            <a:off x="7435850" y="1449388"/>
            <a:ext cx="323850" cy="1187450"/>
          </a:xfrm>
          <a:custGeom>
            <a:avLst/>
            <a:gdLst/>
            <a:ahLst/>
            <a:cxnLst>
              <a:cxn ang="270">
                <a:pos x="21600" y="0"/>
              </a:cxn>
              <a:cxn ang="90">
                <a:pos x="0" y="21600"/>
              </a:cxn>
              <a:cxn ang="90">
                <a:pos x="21600" y="21600"/>
              </a:cxn>
            </a:cxnLst>
            <a:pathLst>
              <a:path w="43200" h="43200" fill="none">
                <a:moveTo>
                  <a:pt x="21600" y="0"/>
                </a:moveTo>
                <a:cubicBezTo>
                  <a:pt x="33529" y="0"/>
                  <a:pt x="43200" y="9671"/>
                  <a:pt x="43200" y="21600"/>
                </a:cubicBezTo>
                <a:cubicBezTo>
                  <a:pt x="43200" y="33529"/>
                  <a:pt x="33529" y="43200"/>
                  <a:pt x="21600" y="43200"/>
                </a:cubicBezTo>
                <a:cubicBezTo>
                  <a:pt x="9671" y="43200"/>
                  <a:pt x="0" y="33529"/>
                  <a:pt x="0" y="21600"/>
                </a:cubicBezTo>
              </a:path>
              <a:path w="43200" h="43200" stroke="0">
                <a:moveTo>
                  <a:pt x="21600" y="0"/>
                </a:moveTo>
                <a:cubicBezTo>
                  <a:pt x="33529" y="0"/>
                  <a:pt x="43200" y="9671"/>
                  <a:pt x="43200" y="21600"/>
                </a:cubicBezTo>
                <a:cubicBezTo>
                  <a:pt x="43200" y="33529"/>
                  <a:pt x="33529" y="43200"/>
                  <a:pt x="21600" y="43200"/>
                </a:cubicBezTo>
                <a:cubicBezTo>
                  <a:pt x="9671" y="43200"/>
                  <a:pt x="0" y="33529"/>
                  <a:pt x="0" y="21600"/>
                </a:cubicBezTo>
                <a:lnTo>
                  <a:pt x="21600" y="21600"/>
                </a:lnTo>
                <a:close/>
              </a:path>
            </a:pathLst>
          </a:custGeom>
          <a:noFill/>
          <a:ln w="38100" cap="flat" cmpd="sng">
            <a:solidFill>
              <a:srgbClr val="FF0000"/>
            </a:solidFill>
            <a:prstDash val="solid"/>
            <a:round/>
            <a:headEnd type="none" w="med" len="med"/>
            <a:tailEnd type="triangle" w="med" len="med"/>
          </a:ln>
        </p:spPr>
        <p:txBody>
          <a:bodyPr/>
          <a:p>
            <a:endParaRPr lang="zh-CN" alt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0897" name="文本框 64513"/>
          <p:cNvSpPr txBox="1"/>
          <p:nvPr/>
        </p:nvSpPr>
        <p:spPr>
          <a:xfrm>
            <a:off x="212725" y="106363"/>
            <a:ext cx="2224088" cy="579437"/>
          </a:xfrm>
          <a:prstGeom prst="rect">
            <a:avLst/>
          </a:prstGeom>
          <a:noFill/>
          <a:ln w="12700">
            <a:noFill/>
          </a:ln>
        </p:spPr>
        <p:txBody>
          <a:bodyPr wrap="none" anchor="ctr" anchorCtr="0">
            <a:spAutoFit/>
          </a:bodyPr>
          <a:p>
            <a:pPr algn="ctr">
              <a:spcBef>
                <a:spcPct val="0"/>
              </a:spcBef>
            </a:pPr>
            <a:r>
              <a:rPr lang="zh-CN" altLang="en-US" sz="3200" dirty="0">
                <a:solidFill>
                  <a:srgbClr val="FF0000"/>
                </a:solidFill>
                <a:latin typeface="Times New Roman" panose="02020603050405020304" pitchFamily="18" charset="0"/>
                <a:ea typeface="宋体" panose="02010600030101010101" pitchFamily="2" charset="-122"/>
              </a:rPr>
              <a:t>本章小结 </a:t>
            </a:r>
            <a:r>
              <a:rPr lang="zh-CN" altLang="en-US" sz="2400" dirty="0">
                <a:latin typeface="Times New Roman" panose="02020603050405020304" pitchFamily="18" charset="0"/>
                <a:ea typeface="宋体" panose="02010600030101010101" pitchFamily="2" charset="-122"/>
              </a:rPr>
              <a:t>：</a:t>
            </a:r>
            <a:endParaRPr lang="zh-CN" altLang="en-US" sz="2400">
              <a:latin typeface="Times New Roman" panose="02020603050405020304" pitchFamily="18" charset="0"/>
              <a:ea typeface="宋体" panose="02010600030101010101" pitchFamily="2" charset="-122"/>
            </a:endParaRPr>
          </a:p>
        </p:txBody>
      </p:sp>
      <p:sp>
        <p:nvSpPr>
          <p:cNvPr id="80898" name="文本框 64514"/>
          <p:cNvSpPr txBox="1"/>
          <p:nvPr/>
        </p:nvSpPr>
        <p:spPr>
          <a:xfrm>
            <a:off x="685800" y="685800"/>
            <a:ext cx="4171950" cy="457200"/>
          </a:xfrm>
          <a:prstGeom prst="rect">
            <a:avLst/>
          </a:prstGeom>
          <a:noFill/>
          <a:ln w="12700">
            <a:noFill/>
          </a:ln>
        </p:spPr>
        <p:txBody>
          <a:bodyPr anchor="ctr" anchorCtr="0">
            <a:spAutoFit/>
          </a:bodyPr>
          <a:p>
            <a:pPr>
              <a:spcBef>
                <a:spcPct val="0"/>
              </a:spcBef>
            </a:pPr>
            <a:r>
              <a:rPr lang="en-US" altLang="zh-CN" sz="2400" dirty="0">
                <a:latin typeface="Times New Roman" panose="02020603050405020304" pitchFamily="18" charset="0"/>
                <a:ea typeface="宋体" panose="02010600030101010101" pitchFamily="2" charset="-122"/>
              </a:rPr>
              <a:t>1.  </a:t>
            </a:r>
            <a:r>
              <a:rPr lang="zh-CN" altLang="en-US" sz="2400" dirty="0">
                <a:latin typeface="Times New Roman" panose="02020603050405020304" pitchFamily="18" charset="0"/>
                <a:ea typeface="宋体" panose="02010600030101010101" pitchFamily="2" charset="-122"/>
              </a:rPr>
              <a:t>正弦量三要素：</a:t>
            </a:r>
            <a:r>
              <a:rPr lang="en-US" altLang="zh-CN" sz="2400" i="1" err="1">
                <a:latin typeface="Times New Roman" panose="02020603050405020304" pitchFamily="18" charset="0"/>
                <a:ea typeface="宋体" panose="02010600030101010101" pitchFamily="2" charset="-122"/>
              </a:rPr>
              <a:t>I</a:t>
            </a:r>
            <a:r>
              <a:rPr lang="en-US" altLang="zh-CN" sz="2400" baseline="-25000" err="1">
                <a:latin typeface="Times New Roman" panose="02020603050405020304" pitchFamily="18" charset="0"/>
                <a:ea typeface="宋体" panose="02010600030101010101" pitchFamily="2" charset="-122"/>
              </a:rPr>
              <a:t>m</a:t>
            </a:r>
            <a:r>
              <a:rPr lang="en-US" altLang="zh-CN" sz="2400" baseline="-25000">
                <a:latin typeface="Times New Roman" panose="02020603050405020304" pitchFamily="18" charset="0"/>
                <a:ea typeface="宋体" panose="02010600030101010101" pitchFamily="2" charset="-122"/>
              </a:rPr>
              <a:t> </a:t>
            </a:r>
            <a:r>
              <a:rPr lang="en-US" altLang="zh-CN" sz="2400">
                <a:latin typeface="Times New Roman" panose="02020603050405020304" pitchFamily="18" charset="0"/>
                <a:ea typeface="宋体" panose="02010600030101010101" pitchFamily="2" charset="-122"/>
              </a:rPr>
              <a:t>, </a:t>
            </a:r>
            <a:r>
              <a:rPr lang="en-US" altLang="zh-CN" sz="2400" i="1">
                <a:latin typeface="Symbol" panose="05050102010706020507" pitchFamily="18" charset="2"/>
                <a:ea typeface="宋体" panose="02010600030101010101" pitchFamily="2" charset="-122"/>
              </a:rPr>
              <a:t>w  </a:t>
            </a:r>
            <a:r>
              <a:rPr lang="en-US" altLang="zh-CN" sz="2400">
                <a:latin typeface="Times New Roman" panose="02020603050405020304" pitchFamily="18" charset="0"/>
                <a:ea typeface="宋体" panose="02010600030101010101" pitchFamily="2" charset="-122"/>
              </a:rPr>
              <a:t>,  </a:t>
            </a:r>
            <a:r>
              <a:rPr lang="en-US" altLang="zh-CN" sz="2400" i="1">
                <a:latin typeface="Symbol" panose="05050102010706020507" pitchFamily="18" charset="2"/>
                <a:ea typeface="宋体" panose="02010600030101010101" pitchFamily="2" charset="-122"/>
                <a:sym typeface="Symbol" panose="05050102010706020507" pitchFamily="18" charset="2"/>
              </a:rPr>
              <a:t></a:t>
            </a:r>
            <a:endParaRPr lang="en-US" altLang="zh-CN" sz="2400">
              <a:latin typeface="Times New Roman" panose="02020603050405020304" pitchFamily="18" charset="0"/>
              <a:ea typeface="宋体" panose="02010600030101010101" pitchFamily="2" charset="-122"/>
            </a:endParaRPr>
          </a:p>
        </p:txBody>
      </p:sp>
      <p:grpSp>
        <p:nvGrpSpPr>
          <p:cNvPr id="80899" name="组合 64569"/>
          <p:cNvGrpSpPr/>
          <p:nvPr/>
        </p:nvGrpSpPr>
        <p:grpSpPr>
          <a:xfrm>
            <a:off x="2962275" y="1295400"/>
            <a:ext cx="5035550" cy="457200"/>
            <a:chOff x="1929" y="912"/>
            <a:chExt cx="3172" cy="288"/>
          </a:xfrm>
        </p:grpSpPr>
        <p:sp>
          <p:nvSpPr>
            <p:cNvPr id="80900" name="矩形 64516"/>
            <p:cNvSpPr/>
            <p:nvPr/>
          </p:nvSpPr>
          <p:spPr>
            <a:xfrm>
              <a:off x="1929" y="912"/>
              <a:ext cx="504" cy="288"/>
            </a:xfrm>
            <a:prstGeom prst="rect">
              <a:avLst/>
            </a:prstGeom>
            <a:noFill/>
            <a:ln w="12700">
              <a:noFill/>
            </a:ln>
          </p:spPr>
          <p:txBody>
            <a:bodyPr wrap="none" anchor="ctr" anchorCtr="0">
              <a:spAutoFit/>
            </a:bodyPr>
            <a:p>
              <a:pPr algn="ctr">
                <a:spcBef>
                  <a:spcPct val="0"/>
                </a:spcBef>
              </a:pPr>
              <a:r>
                <a:rPr lang="zh-CN" altLang="en-US" sz="2400" dirty="0">
                  <a:latin typeface="Times New Roman" panose="02020603050405020304" pitchFamily="18" charset="0"/>
                  <a:ea typeface="宋体" panose="02010600030101010101" pitchFamily="2" charset="-122"/>
                </a:rPr>
                <a:t>电阻</a:t>
              </a:r>
              <a:endParaRPr lang="zh-CN" altLang="en-US" sz="2400" dirty="0">
                <a:latin typeface="Times New Roman" panose="02020603050405020304" pitchFamily="18" charset="0"/>
                <a:ea typeface="宋体" panose="02010600030101010101" pitchFamily="2" charset="-122"/>
              </a:endParaRPr>
            </a:p>
          </p:txBody>
        </p:sp>
        <p:sp>
          <p:nvSpPr>
            <p:cNvPr id="80901" name="矩形 64517"/>
            <p:cNvSpPr/>
            <p:nvPr/>
          </p:nvSpPr>
          <p:spPr>
            <a:xfrm>
              <a:off x="4597" y="912"/>
              <a:ext cx="504" cy="288"/>
            </a:xfrm>
            <a:prstGeom prst="rect">
              <a:avLst/>
            </a:prstGeom>
            <a:noFill/>
            <a:ln w="12700">
              <a:noFill/>
            </a:ln>
          </p:spPr>
          <p:txBody>
            <a:bodyPr wrap="none" anchor="ctr" anchorCtr="0">
              <a:spAutoFit/>
            </a:bodyPr>
            <a:p>
              <a:pPr algn="ctr">
                <a:spcBef>
                  <a:spcPct val="0"/>
                </a:spcBef>
              </a:pPr>
              <a:r>
                <a:rPr lang="zh-CN" altLang="en-US" sz="2400" dirty="0">
                  <a:latin typeface="Times New Roman" panose="02020603050405020304" pitchFamily="18" charset="0"/>
                  <a:ea typeface="宋体" panose="02010600030101010101" pitchFamily="2" charset="-122"/>
                </a:rPr>
                <a:t>电容</a:t>
              </a:r>
              <a:endParaRPr lang="zh-CN" altLang="en-US" sz="2400" dirty="0">
                <a:latin typeface="Times New Roman" panose="02020603050405020304" pitchFamily="18" charset="0"/>
                <a:ea typeface="宋体" panose="02010600030101010101" pitchFamily="2" charset="-122"/>
              </a:endParaRPr>
            </a:p>
          </p:txBody>
        </p:sp>
        <p:sp>
          <p:nvSpPr>
            <p:cNvPr id="80902" name="矩形 64518"/>
            <p:cNvSpPr/>
            <p:nvPr/>
          </p:nvSpPr>
          <p:spPr>
            <a:xfrm>
              <a:off x="3151" y="912"/>
              <a:ext cx="504" cy="288"/>
            </a:xfrm>
            <a:prstGeom prst="rect">
              <a:avLst/>
            </a:prstGeom>
            <a:noFill/>
            <a:ln w="12700">
              <a:noFill/>
            </a:ln>
          </p:spPr>
          <p:txBody>
            <a:bodyPr wrap="none" anchor="ctr" anchorCtr="0">
              <a:spAutoFit/>
            </a:bodyPr>
            <a:p>
              <a:pPr algn="ctr">
                <a:spcBef>
                  <a:spcPct val="0"/>
                </a:spcBef>
              </a:pPr>
              <a:r>
                <a:rPr lang="zh-CN" altLang="en-US" sz="2400" dirty="0">
                  <a:latin typeface="Times New Roman" panose="02020603050405020304" pitchFamily="18" charset="0"/>
                  <a:ea typeface="宋体" panose="02010600030101010101" pitchFamily="2" charset="-122"/>
                </a:rPr>
                <a:t>电感</a:t>
              </a:r>
              <a:endParaRPr lang="zh-CN" altLang="en-US" sz="2400" dirty="0">
                <a:latin typeface="Times New Roman" panose="02020603050405020304" pitchFamily="18" charset="0"/>
                <a:ea typeface="宋体" panose="02010600030101010101" pitchFamily="2" charset="-122"/>
              </a:endParaRPr>
            </a:p>
          </p:txBody>
        </p:sp>
      </p:grpSp>
      <p:sp>
        <p:nvSpPr>
          <p:cNvPr id="80903" name="文本框 64526"/>
          <p:cNvSpPr txBox="1"/>
          <p:nvPr/>
        </p:nvSpPr>
        <p:spPr>
          <a:xfrm>
            <a:off x="681038" y="1295400"/>
            <a:ext cx="1025525" cy="457200"/>
          </a:xfrm>
          <a:prstGeom prst="rect">
            <a:avLst/>
          </a:prstGeom>
          <a:noFill/>
          <a:ln w="12700">
            <a:noFill/>
          </a:ln>
        </p:spPr>
        <p:txBody>
          <a:bodyPr wrap="none" anchor="ctr" anchorCtr="0">
            <a:spAutoFit/>
          </a:bodyPr>
          <a:p>
            <a:pPr algn="ctr">
              <a:spcBef>
                <a:spcPct val="0"/>
              </a:spcBef>
            </a:pPr>
            <a:r>
              <a:rPr lang="en-US" altLang="zh-CN" sz="2400" dirty="0">
                <a:latin typeface="Times New Roman" panose="02020603050405020304" pitchFamily="18" charset="0"/>
                <a:ea typeface="宋体" panose="02010600030101010101" pitchFamily="2" charset="-122"/>
              </a:rPr>
              <a:t>2.</a:t>
            </a:r>
            <a:r>
              <a:rPr lang="zh-CN" altLang="en-US" sz="2400" dirty="0">
                <a:latin typeface="Times New Roman" panose="02020603050405020304" pitchFamily="18" charset="0"/>
                <a:ea typeface="宋体" panose="02010600030101010101" pitchFamily="2" charset="-122"/>
              </a:rPr>
              <a:t>比较</a:t>
            </a:r>
            <a:endParaRPr lang="zh-CN" altLang="en-US" sz="2400">
              <a:latin typeface="Times New Roman" panose="02020603050405020304" pitchFamily="18" charset="0"/>
              <a:ea typeface="宋体" panose="02010600030101010101" pitchFamily="2" charset="-122"/>
            </a:endParaRPr>
          </a:p>
        </p:txBody>
      </p:sp>
      <p:sp>
        <p:nvSpPr>
          <p:cNvPr id="80904" name="矩形 64519"/>
          <p:cNvSpPr/>
          <p:nvPr/>
        </p:nvSpPr>
        <p:spPr>
          <a:xfrm>
            <a:off x="1517650" y="2179638"/>
            <a:ext cx="796925" cy="457200"/>
          </a:xfrm>
          <a:prstGeom prst="rect">
            <a:avLst/>
          </a:prstGeom>
          <a:noFill/>
          <a:ln w="12700">
            <a:noFill/>
          </a:ln>
        </p:spPr>
        <p:txBody>
          <a:bodyPr wrap="none" anchor="ctr" anchorCtr="0">
            <a:spAutoFit/>
          </a:bodyPr>
          <a:p>
            <a:pPr algn="ctr">
              <a:spcBef>
                <a:spcPct val="0"/>
              </a:spcBef>
            </a:pPr>
            <a:r>
              <a:rPr lang="zh-CN" altLang="en-US" sz="2400" dirty="0">
                <a:latin typeface="Times New Roman" panose="02020603050405020304" pitchFamily="18" charset="0"/>
                <a:ea typeface="宋体" panose="02010600030101010101" pitchFamily="2" charset="-122"/>
              </a:rPr>
              <a:t>时域</a:t>
            </a:r>
            <a:endParaRPr lang="zh-CN" altLang="en-US" sz="2400" dirty="0">
              <a:latin typeface="Times New Roman" panose="02020603050405020304" pitchFamily="18" charset="0"/>
              <a:ea typeface="宋体" panose="02010600030101010101" pitchFamily="2" charset="-122"/>
            </a:endParaRPr>
          </a:p>
        </p:txBody>
      </p:sp>
      <p:grpSp>
        <p:nvGrpSpPr>
          <p:cNvPr id="80905" name="组合 64602"/>
          <p:cNvGrpSpPr/>
          <p:nvPr/>
        </p:nvGrpSpPr>
        <p:grpSpPr>
          <a:xfrm>
            <a:off x="2916238" y="1936750"/>
            <a:ext cx="5327650" cy="700088"/>
            <a:chOff x="1837" y="1220"/>
            <a:chExt cx="3356" cy="441"/>
          </a:xfrm>
        </p:grpSpPr>
        <p:sp>
          <p:nvSpPr>
            <p:cNvPr id="80906" name="文本框 64527"/>
            <p:cNvSpPr txBox="1"/>
            <p:nvPr/>
          </p:nvSpPr>
          <p:spPr>
            <a:xfrm>
              <a:off x="1837" y="1373"/>
              <a:ext cx="513" cy="288"/>
            </a:xfrm>
            <a:prstGeom prst="rect">
              <a:avLst/>
            </a:prstGeom>
            <a:noFill/>
            <a:ln w="12700">
              <a:noFill/>
            </a:ln>
          </p:spPr>
          <p:txBody>
            <a:bodyPr wrap="none" anchor="ctr" anchorCtr="0">
              <a:spAutoFit/>
            </a:bodyPr>
            <a:p>
              <a:pPr algn="ctr">
                <a:spcBef>
                  <a:spcPct val="0"/>
                </a:spcBef>
              </a:pPr>
              <a:r>
                <a:rPr lang="en-US" altLang="zh-CN" sz="2400" i="1">
                  <a:latin typeface="Times New Roman" panose="02020603050405020304" pitchFamily="18" charset="0"/>
                  <a:ea typeface="宋体" panose="02010600030101010101" pitchFamily="2" charset="-122"/>
                </a:rPr>
                <a:t>u=</a:t>
              </a:r>
              <a:r>
                <a:rPr lang="en-US" altLang="zh-CN" sz="2400" i="1" err="1">
                  <a:latin typeface="Times New Roman" panose="02020603050405020304" pitchFamily="18" charset="0"/>
                  <a:ea typeface="宋体" panose="02010600030101010101" pitchFamily="2" charset="-122"/>
                </a:rPr>
                <a:t>Ri</a:t>
              </a:r>
              <a:endParaRPr lang="en-US" altLang="zh-CN" sz="2400" i="1" err="1">
                <a:latin typeface="Times New Roman" panose="02020603050405020304" pitchFamily="18" charset="0"/>
                <a:ea typeface="宋体" panose="02010600030101010101" pitchFamily="2" charset="-122"/>
              </a:endParaRPr>
            </a:p>
          </p:txBody>
        </p:sp>
        <p:graphicFrame>
          <p:nvGraphicFramePr>
            <p:cNvPr id="80907" name="对象 64528"/>
            <p:cNvGraphicFramePr/>
            <p:nvPr/>
          </p:nvGraphicFramePr>
          <p:xfrm>
            <a:off x="3060" y="1253"/>
            <a:ext cx="671" cy="408"/>
          </p:xfrm>
          <a:graphic>
            <a:graphicData uri="http://schemas.openxmlformats.org/presentationml/2006/ole">
              <mc:AlternateContent xmlns:mc="http://schemas.openxmlformats.org/markup-compatibility/2006">
                <mc:Choice xmlns:v="urn:schemas-microsoft-com:vml" Requires="v">
                  <p:oleObj spid="_x0000_s3380" name="" r:id="rId1" imgW="583565" imgH="355600" progId="Equation.3">
                    <p:embed/>
                  </p:oleObj>
                </mc:Choice>
                <mc:Fallback>
                  <p:oleObj name="" r:id="rId1" imgW="583565" imgH="355600" progId="Equation.3">
                    <p:embed/>
                    <p:pic>
                      <p:nvPicPr>
                        <p:cNvPr id="0" name="图片 3379"/>
                        <p:cNvPicPr/>
                        <p:nvPr/>
                      </p:nvPicPr>
                      <p:blipFill>
                        <a:blip r:embed="rId2"/>
                        <a:stretch>
                          <a:fillRect/>
                        </a:stretch>
                      </p:blipFill>
                      <p:spPr>
                        <a:xfrm>
                          <a:off x="3060" y="1253"/>
                          <a:ext cx="671" cy="408"/>
                        </a:xfrm>
                        <a:prstGeom prst="rect">
                          <a:avLst/>
                        </a:prstGeom>
                        <a:noFill/>
                        <a:ln w="38100">
                          <a:noFill/>
                          <a:miter/>
                        </a:ln>
                      </p:spPr>
                    </p:pic>
                  </p:oleObj>
                </mc:Fallback>
              </mc:AlternateContent>
            </a:graphicData>
          </a:graphic>
        </p:graphicFrame>
        <p:graphicFrame>
          <p:nvGraphicFramePr>
            <p:cNvPr id="80908" name="对象 64529"/>
            <p:cNvGraphicFramePr/>
            <p:nvPr/>
          </p:nvGraphicFramePr>
          <p:xfrm>
            <a:off x="4467" y="1220"/>
            <a:ext cx="726" cy="441"/>
          </p:xfrm>
          <a:graphic>
            <a:graphicData uri="http://schemas.openxmlformats.org/presentationml/2006/ole">
              <mc:AlternateContent xmlns:mc="http://schemas.openxmlformats.org/markup-compatibility/2006">
                <mc:Choice xmlns:v="urn:schemas-microsoft-com:vml" Requires="v">
                  <p:oleObj spid="_x0000_s3381" name="" r:id="rId3" imgW="583565" imgH="355600" progId="Equation.3">
                    <p:embed/>
                  </p:oleObj>
                </mc:Choice>
                <mc:Fallback>
                  <p:oleObj name="" r:id="rId3" imgW="583565" imgH="355600" progId="Equation.3">
                    <p:embed/>
                    <p:pic>
                      <p:nvPicPr>
                        <p:cNvPr id="0" name="图片 3380"/>
                        <p:cNvPicPr/>
                        <p:nvPr/>
                      </p:nvPicPr>
                      <p:blipFill>
                        <a:blip r:embed="rId4"/>
                        <a:stretch>
                          <a:fillRect/>
                        </a:stretch>
                      </p:blipFill>
                      <p:spPr>
                        <a:xfrm>
                          <a:off x="4467" y="1220"/>
                          <a:ext cx="726" cy="441"/>
                        </a:xfrm>
                        <a:prstGeom prst="rect">
                          <a:avLst/>
                        </a:prstGeom>
                        <a:noFill/>
                        <a:ln w="38100">
                          <a:noFill/>
                          <a:miter/>
                        </a:ln>
                      </p:spPr>
                    </p:pic>
                  </p:oleObj>
                </mc:Fallback>
              </mc:AlternateContent>
            </a:graphicData>
          </a:graphic>
        </p:graphicFrame>
      </p:grpSp>
      <p:sp>
        <p:nvSpPr>
          <p:cNvPr id="80909" name="矩形 64520"/>
          <p:cNvSpPr/>
          <p:nvPr/>
        </p:nvSpPr>
        <p:spPr>
          <a:xfrm>
            <a:off x="823913" y="2971800"/>
            <a:ext cx="1612900" cy="457200"/>
          </a:xfrm>
          <a:prstGeom prst="rect">
            <a:avLst/>
          </a:prstGeom>
          <a:noFill/>
          <a:ln w="12700">
            <a:noFill/>
          </a:ln>
        </p:spPr>
        <p:txBody>
          <a:bodyPr wrap="none" anchor="ctr" anchorCtr="0">
            <a:spAutoFit/>
          </a:bodyPr>
          <a:p>
            <a:pPr algn="ctr">
              <a:spcBef>
                <a:spcPct val="0"/>
              </a:spcBef>
            </a:pPr>
            <a:r>
              <a:rPr lang="zh-CN" altLang="en-US" sz="2400" dirty="0">
                <a:latin typeface="Times New Roman" panose="02020603050405020304" pitchFamily="18" charset="0"/>
                <a:ea typeface="宋体" panose="02010600030101010101" pitchFamily="2" charset="-122"/>
              </a:rPr>
              <a:t>频域</a:t>
            </a:r>
            <a:r>
              <a:rPr lang="en-US" altLang="zh-CN" sz="2400" dirty="0">
                <a:latin typeface="Times New Roman" panose="02020603050405020304" pitchFamily="18" charset="0"/>
                <a:ea typeface="宋体" panose="02010600030101010101" pitchFamily="2" charset="-122"/>
              </a:rPr>
              <a:t>(</a:t>
            </a:r>
            <a:r>
              <a:rPr lang="zh-CN" altLang="en-US" sz="2400" dirty="0">
                <a:latin typeface="Times New Roman" panose="02020603050405020304" pitchFamily="18" charset="0"/>
                <a:ea typeface="宋体" panose="02010600030101010101" pitchFamily="2" charset="-122"/>
              </a:rPr>
              <a:t>相量</a:t>
            </a:r>
            <a:r>
              <a:rPr lang="en-US" altLang="zh-CN" sz="2400" dirty="0">
                <a:latin typeface="Times New Roman" panose="02020603050405020304" pitchFamily="18" charset="0"/>
                <a:ea typeface="宋体" panose="02010600030101010101" pitchFamily="2" charset="-122"/>
              </a:rPr>
              <a:t>)</a:t>
            </a:r>
            <a:endParaRPr lang="en-US" altLang="zh-CN" sz="2400" dirty="0">
              <a:latin typeface="Times New Roman" panose="02020603050405020304" pitchFamily="18" charset="0"/>
              <a:ea typeface="宋体" panose="02010600030101010101" pitchFamily="2" charset="-122"/>
            </a:endParaRPr>
          </a:p>
        </p:txBody>
      </p:sp>
      <p:sp>
        <p:nvSpPr>
          <p:cNvPr id="80910" name="矩形 64522"/>
          <p:cNvSpPr/>
          <p:nvPr/>
        </p:nvSpPr>
        <p:spPr>
          <a:xfrm>
            <a:off x="1084263" y="5565775"/>
            <a:ext cx="1103312" cy="457200"/>
          </a:xfrm>
          <a:prstGeom prst="rect">
            <a:avLst/>
          </a:prstGeom>
          <a:noFill/>
          <a:ln w="12700">
            <a:noFill/>
          </a:ln>
        </p:spPr>
        <p:txBody>
          <a:bodyPr wrap="none" anchor="ctr" anchorCtr="0">
            <a:spAutoFit/>
          </a:bodyPr>
          <a:p>
            <a:pPr algn="ctr">
              <a:spcBef>
                <a:spcPct val="0"/>
              </a:spcBef>
            </a:pPr>
            <a:r>
              <a:rPr lang="zh-CN" altLang="en-US" sz="2400" dirty="0">
                <a:latin typeface="Times New Roman" panose="02020603050405020304" pitchFamily="18" charset="0"/>
                <a:ea typeface="宋体" panose="02010600030101010101" pitchFamily="2" charset="-122"/>
              </a:rPr>
              <a:t>有效值</a:t>
            </a:r>
            <a:endParaRPr lang="zh-CN" altLang="en-US" sz="2400" dirty="0">
              <a:latin typeface="Times New Roman" panose="02020603050405020304" pitchFamily="18" charset="0"/>
              <a:ea typeface="宋体" panose="02010600030101010101" pitchFamily="2" charset="-122"/>
            </a:endParaRPr>
          </a:p>
        </p:txBody>
      </p:sp>
      <p:grpSp>
        <p:nvGrpSpPr>
          <p:cNvPr id="80911" name="组合 64605"/>
          <p:cNvGrpSpPr/>
          <p:nvPr/>
        </p:nvGrpSpPr>
        <p:grpSpPr>
          <a:xfrm>
            <a:off x="2613025" y="5381625"/>
            <a:ext cx="5810250" cy="823913"/>
            <a:chOff x="1646" y="3390"/>
            <a:chExt cx="3660" cy="519"/>
          </a:xfrm>
        </p:grpSpPr>
        <p:sp>
          <p:nvSpPr>
            <p:cNvPr id="80912" name="文本框 64549"/>
            <p:cNvSpPr txBox="1"/>
            <p:nvPr/>
          </p:nvSpPr>
          <p:spPr>
            <a:xfrm>
              <a:off x="1646" y="3506"/>
              <a:ext cx="567" cy="288"/>
            </a:xfrm>
            <a:prstGeom prst="rect">
              <a:avLst/>
            </a:prstGeom>
            <a:noFill/>
            <a:ln w="12700">
              <a:noFill/>
            </a:ln>
          </p:spPr>
          <p:txBody>
            <a:bodyPr wrap="none" anchor="ctr" anchorCtr="0">
              <a:spAutoFit/>
            </a:bodyPr>
            <a:p>
              <a:pPr algn="ctr">
                <a:spcBef>
                  <a:spcPct val="0"/>
                </a:spcBef>
              </a:pPr>
              <a:r>
                <a:rPr lang="en-US" altLang="zh-CN" sz="2400" i="1">
                  <a:latin typeface="Times New Roman" panose="02020603050405020304" pitchFamily="18" charset="0"/>
                  <a:ea typeface="宋体" panose="02010600030101010101" pitchFamily="2" charset="-122"/>
                </a:rPr>
                <a:t>U</a:t>
              </a:r>
              <a:r>
                <a:rPr lang="en-US" altLang="zh-CN" sz="2400">
                  <a:latin typeface="Times New Roman" panose="02020603050405020304" pitchFamily="18" charset="0"/>
                  <a:ea typeface="宋体" panose="02010600030101010101" pitchFamily="2" charset="-122"/>
                </a:rPr>
                <a:t>=</a:t>
              </a:r>
              <a:r>
                <a:rPr lang="en-US" altLang="zh-CN" sz="2400" i="1">
                  <a:latin typeface="Times New Roman" panose="02020603050405020304" pitchFamily="18" charset="0"/>
                  <a:ea typeface="宋体" panose="02010600030101010101" pitchFamily="2" charset="-122"/>
                </a:rPr>
                <a:t>RI</a:t>
              </a:r>
              <a:endParaRPr lang="en-US" altLang="zh-CN" sz="2400" i="1">
                <a:latin typeface="Times New Roman" panose="02020603050405020304" pitchFamily="18" charset="0"/>
                <a:ea typeface="宋体" panose="02010600030101010101" pitchFamily="2" charset="-122"/>
              </a:endParaRPr>
            </a:p>
          </p:txBody>
        </p:sp>
        <p:sp>
          <p:nvSpPr>
            <p:cNvPr id="80913" name="文本框 64550"/>
            <p:cNvSpPr txBox="1"/>
            <p:nvPr/>
          </p:nvSpPr>
          <p:spPr>
            <a:xfrm>
              <a:off x="2809" y="3391"/>
              <a:ext cx="687" cy="518"/>
            </a:xfrm>
            <a:prstGeom prst="rect">
              <a:avLst/>
            </a:prstGeom>
            <a:noFill/>
            <a:ln w="12700">
              <a:noFill/>
            </a:ln>
          </p:spPr>
          <p:txBody>
            <a:bodyPr wrap="none" anchor="ctr" anchorCtr="0">
              <a:spAutoFit/>
            </a:bodyPr>
            <a:p>
              <a:pPr algn="ctr">
                <a:spcBef>
                  <a:spcPct val="0"/>
                </a:spcBef>
              </a:pPr>
              <a:r>
                <a:rPr lang="en-US" altLang="zh-CN" sz="2400" i="1">
                  <a:latin typeface="Times New Roman" panose="02020603050405020304" pitchFamily="18" charset="0"/>
                  <a:ea typeface="宋体" panose="02010600030101010101" pitchFamily="2" charset="-122"/>
                </a:rPr>
                <a:t>U=X</a:t>
              </a:r>
              <a:r>
                <a:rPr lang="en-US" altLang="zh-CN" sz="2400" baseline="-25000">
                  <a:latin typeface="Times New Roman" panose="02020603050405020304" pitchFamily="18" charset="0"/>
                  <a:ea typeface="宋体" panose="02010600030101010101" pitchFamily="2" charset="-122"/>
                </a:rPr>
                <a:t>L</a:t>
              </a:r>
              <a:r>
                <a:rPr lang="en-US" altLang="zh-CN" sz="2400" i="1">
                  <a:latin typeface="Times New Roman" panose="02020603050405020304" pitchFamily="18" charset="0"/>
                  <a:ea typeface="宋体" panose="02010600030101010101" pitchFamily="2" charset="-122"/>
                </a:rPr>
                <a:t>I</a:t>
              </a:r>
              <a:endParaRPr lang="en-US" altLang="zh-CN" sz="2400" i="1">
                <a:latin typeface="Times New Roman" panose="02020603050405020304" pitchFamily="18" charset="0"/>
                <a:ea typeface="宋体" panose="02010600030101010101" pitchFamily="2" charset="-122"/>
              </a:endParaRPr>
            </a:p>
            <a:p>
              <a:pPr algn="ctr">
                <a:spcBef>
                  <a:spcPct val="0"/>
                </a:spcBef>
              </a:pPr>
              <a:r>
                <a:rPr lang="en-US" altLang="zh-CN" sz="2400" i="1">
                  <a:latin typeface="Times New Roman" panose="02020603050405020304" pitchFamily="18" charset="0"/>
                  <a:ea typeface="宋体" panose="02010600030101010101" pitchFamily="2" charset="-122"/>
                </a:rPr>
                <a:t>X</a:t>
              </a:r>
              <a:r>
                <a:rPr lang="en-US" altLang="zh-CN" sz="2400" baseline="-25000">
                  <a:latin typeface="Times New Roman" panose="02020603050405020304" pitchFamily="18" charset="0"/>
                  <a:ea typeface="宋体" panose="02010600030101010101" pitchFamily="2" charset="-122"/>
                </a:rPr>
                <a:t>L</a:t>
              </a:r>
              <a:r>
                <a:rPr lang="en-US" altLang="zh-CN" sz="2400" i="1">
                  <a:latin typeface="Times New Roman" panose="02020603050405020304" pitchFamily="18" charset="0"/>
                  <a:ea typeface="宋体" panose="02010600030101010101" pitchFamily="2" charset="-122"/>
                </a:rPr>
                <a:t>=</a:t>
              </a:r>
              <a:r>
                <a:rPr lang="en-US" altLang="zh-CN" sz="2400" i="1" err="1">
                  <a:latin typeface="Symbol" panose="05050102010706020507" pitchFamily="18" charset="2"/>
                  <a:ea typeface="宋体" panose="02010600030101010101" pitchFamily="2" charset="-122"/>
                </a:rPr>
                <a:t>w</a:t>
              </a:r>
              <a:r>
                <a:rPr lang="en-US" altLang="zh-CN" sz="2400" i="1" err="1">
                  <a:latin typeface="Times New Roman" panose="02020603050405020304" pitchFamily="18" charset="0"/>
                  <a:ea typeface="宋体" panose="02010600030101010101" pitchFamily="2" charset="-122"/>
                </a:rPr>
                <a:t>L</a:t>
              </a:r>
              <a:endParaRPr lang="en-US" altLang="zh-CN" sz="2400" i="1">
                <a:latin typeface="Times New Roman" panose="02020603050405020304" pitchFamily="18" charset="0"/>
                <a:ea typeface="宋体" panose="02010600030101010101" pitchFamily="2" charset="-122"/>
              </a:endParaRPr>
            </a:p>
          </p:txBody>
        </p:sp>
        <p:sp>
          <p:nvSpPr>
            <p:cNvPr id="80914" name="文本框 64551"/>
            <p:cNvSpPr txBox="1"/>
            <p:nvPr/>
          </p:nvSpPr>
          <p:spPr>
            <a:xfrm>
              <a:off x="4179" y="3390"/>
              <a:ext cx="1127" cy="518"/>
            </a:xfrm>
            <a:prstGeom prst="rect">
              <a:avLst/>
            </a:prstGeom>
            <a:noFill/>
            <a:ln w="12700">
              <a:noFill/>
            </a:ln>
          </p:spPr>
          <p:txBody>
            <a:bodyPr wrap="none" anchor="ctr" anchorCtr="0">
              <a:spAutoFit/>
            </a:bodyPr>
            <a:p>
              <a:pPr>
                <a:spcBef>
                  <a:spcPct val="0"/>
                </a:spcBef>
              </a:pPr>
              <a:r>
                <a:rPr lang="en-US" altLang="zh-CN" sz="2400" i="1">
                  <a:latin typeface="Times New Roman" panose="02020603050405020304" pitchFamily="18" charset="0"/>
                  <a:ea typeface="宋体" panose="02010600030101010101" pitchFamily="2" charset="-122"/>
                </a:rPr>
                <a:t>U</a:t>
              </a:r>
              <a:r>
                <a:rPr lang="en-US" altLang="zh-CN" sz="2400">
                  <a:latin typeface="Times New Roman" panose="02020603050405020304" pitchFamily="18" charset="0"/>
                  <a:ea typeface="宋体" panose="02010600030101010101" pitchFamily="2" charset="-122"/>
                </a:rPr>
                <a:t>=</a:t>
              </a:r>
              <a:r>
                <a:rPr lang="en-US" altLang="zh-CN" sz="2400" i="1">
                  <a:latin typeface="Times New Roman" panose="02020603050405020304" pitchFamily="18" charset="0"/>
                  <a:ea typeface="宋体" panose="02010600030101010101" pitchFamily="2" charset="-122"/>
                </a:rPr>
                <a:t> X</a:t>
              </a:r>
              <a:r>
                <a:rPr lang="en-US" altLang="zh-CN" sz="2400" baseline="-25000">
                  <a:latin typeface="Times New Roman" panose="02020603050405020304" pitchFamily="18" charset="0"/>
                  <a:ea typeface="宋体" panose="02010600030101010101" pitchFamily="2" charset="-122"/>
                </a:rPr>
                <a:t>C</a:t>
              </a:r>
              <a:r>
                <a:rPr lang="en-US" altLang="zh-CN" sz="2400" i="1">
                  <a:latin typeface="Times New Roman" panose="02020603050405020304" pitchFamily="18" charset="0"/>
                  <a:ea typeface="宋体" panose="02010600030101010101" pitchFamily="2" charset="-122"/>
                </a:rPr>
                <a:t>I</a:t>
              </a:r>
              <a:endParaRPr lang="en-US" altLang="zh-CN" sz="2400" i="1">
                <a:latin typeface="Times New Roman" panose="02020603050405020304" pitchFamily="18" charset="0"/>
                <a:ea typeface="宋体" panose="02010600030101010101" pitchFamily="2" charset="-122"/>
              </a:endParaRPr>
            </a:p>
            <a:p>
              <a:pPr>
                <a:spcBef>
                  <a:spcPct val="0"/>
                </a:spcBef>
              </a:pPr>
              <a:r>
                <a:rPr lang="en-US" altLang="zh-CN" sz="2400" i="1">
                  <a:latin typeface="Times New Roman" panose="02020603050405020304" pitchFamily="18" charset="0"/>
                  <a:ea typeface="宋体" panose="02010600030101010101" pitchFamily="2" charset="-122"/>
                </a:rPr>
                <a:t>X</a:t>
              </a:r>
              <a:r>
                <a:rPr lang="en-US" altLang="zh-CN" sz="2400" baseline="-25000">
                  <a:latin typeface="Times New Roman" panose="02020603050405020304" pitchFamily="18" charset="0"/>
                  <a:ea typeface="宋体" panose="02010600030101010101" pitchFamily="2" charset="-122"/>
                </a:rPr>
                <a:t>C</a:t>
              </a:r>
              <a:r>
                <a:rPr lang="en-US" altLang="zh-CN" sz="2400">
                  <a:latin typeface="Times New Roman" panose="02020603050405020304" pitchFamily="18" charset="0"/>
                  <a:ea typeface="宋体" panose="02010600030101010101" pitchFamily="2" charset="-122"/>
                </a:rPr>
                <a:t>= </a:t>
              </a:r>
              <a:r>
                <a:rPr lang="en-US" altLang="zh-CN" sz="2400">
                  <a:latin typeface="宋体" panose="02010600030101010101" pitchFamily="2" charset="-122"/>
                  <a:ea typeface="宋体" panose="02010600030101010101" pitchFamily="2" charset="-122"/>
                </a:rPr>
                <a:t>-</a:t>
              </a:r>
              <a:r>
                <a:rPr lang="en-US" altLang="zh-CN" sz="2400">
                  <a:latin typeface="Times New Roman" panose="02020603050405020304" pitchFamily="18" charset="0"/>
                  <a:ea typeface="宋体" panose="02010600030101010101" pitchFamily="2" charset="-122"/>
                </a:rPr>
                <a:t>1</a:t>
              </a:r>
              <a:r>
                <a:rPr lang="en-US" altLang="zh-CN" sz="2400" i="1">
                  <a:latin typeface="Times New Roman" panose="02020603050405020304" pitchFamily="18" charset="0"/>
                  <a:ea typeface="宋体" panose="02010600030101010101" pitchFamily="2" charset="-122"/>
                </a:rPr>
                <a:t>/</a:t>
              </a:r>
              <a:r>
                <a:rPr lang="en-US" altLang="zh-CN" sz="2400">
                  <a:latin typeface="Times New Roman" panose="02020603050405020304" pitchFamily="18" charset="0"/>
                  <a:ea typeface="宋体" panose="02010600030101010101" pitchFamily="2" charset="-122"/>
                </a:rPr>
                <a:t>(</a:t>
              </a:r>
              <a:r>
                <a:rPr lang="en-US" altLang="zh-CN" sz="2400" i="1" err="1">
                  <a:latin typeface="Symbol" panose="05050102010706020507" pitchFamily="18" charset="2"/>
                  <a:ea typeface="宋体" panose="02010600030101010101" pitchFamily="2" charset="-122"/>
                </a:rPr>
                <a:t>w</a:t>
              </a:r>
              <a:r>
                <a:rPr lang="en-US" altLang="zh-CN" sz="2400" i="1" err="1">
                  <a:latin typeface="Times New Roman" panose="02020603050405020304" pitchFamily="18" charset="0"/>
                  <a:ea typeface="宋体" panose="02010600030101010101" pitchFamily="2" charset="-122"/>
                </a:rPr>
                <a:t>C</a:t>
              </a:r>
              <a:r>
                <a:rPr lang="en-US" altLang="zh-CN" sz="2400">
                  <a:latin typeface="Times New Roman" panose="02020603050405020304" pitchFamily="18" charset="0"/>
                  <a:ea typeface="宋体" panose="02010600030101010101" pitchFamily="2" charset="-122"/>
                </a:rPr>
                <a:t>)</a:t>
              </a:r>
              <a:endParaRPr lang="en-US" altLang="zh-CN" sz="2400">
                <a:latin typeface="Times New Roman" panose="02020603050405020304" pitchFamily="18" charset="0"/>
                <a:ea typeface="宋体" panose="02010600030101010101" pitchFamily="2" charset="-122"/>
              </a:endParaRPr>
            </a:p>
          </p:txBody>
        </p:sp>
      </p:grpSp>
      <p:sp>
        <p:nvSpPr>
          <p:cNvPr id="80915" name="矩形 64521"/>
          <p:cNvSpPr/>
          <p:nvPr/>
        </p:nvSpPr>
        <p:spPr>
          <a:xfrm>
            <a:off x="1390650" y="4191000"/>
            <a:ext cx="796925" cy="457200"/>
          </a:xfrm>
          <a:prstGeom prst="rect">
            <a:avLst/>
          </a:prstGeom>
          <a:noFill/>
          <a:ln w="12700">
            <a:noFill/>
          </a:ln>
        </p:spPr>
        <p:txBody>
          <a:bodyPr wrap="none" anchor="ctr" anchorCtr="0">
            <a:spAutoFit/>
          </a:bodyPr>
          <a:p>
            <a:pPr algn="ctr">
              <a:spcBef>
                <a:spcPct val="0"/>
              </a:spcBef>
            </a:pPr>
            <a:r>
              <a:rPr lang="zh-CN" altLang="en-US" sz="2400" dirty="0">
                <a:latin typeface="Times New Roman" panose="02020603050405020304" pitchFamily="18" charset="0"/>
                <a:ea typeface="宋体" panose="02010600030101010101" pitchFamily="2" charset="-122"/>
              </a:rPr>
              <a:t>相位</a:t>
            </a:r>
            <a:endParaRPr lang="zh-CN" altLang="en-US" sz="2400" dirty="0">
              <a:latin typeface="Times New Roman" panose="02020603050405020304" pitchFamily="18" charset="0"/>
              <a:ea typeface="宋体" panose="02010600030101010101" pitchFamily="2" charset="-122"/>
            </a:endParaRPr>
          </a:p>
        </p:txBody>
      </p:sp>
      <p:grpSp>
        <p:nvGrpSpPr>
          <p:cNvPr id="80916" name="组合 64606"/>
          <p:cNvGrpSpPr/>
          <p:nvPr/>
        </p:nvGrpSpPr>
        <p:grpSpPr>
          <a:xfrm>
            <a:off x="2740025" y="2755900"/>
            <a:ext cx="5792788" cy="709613"/>
            <a:chOff x="1726" y="1736"/>
            <a:chExt cx="3649" cy="447"/>
          </a:xfrm>
        </p:grpSpPr>
        <p:graphicFrame>
          <p:nvGraphicFramePr>
            <p:cNvPr id="80917" name="对象 64531"/>
            <p:cNvGraphicFramePr/>
            <p:nvPr/>
          </p:nvGraphicFramePr>
          <p:xfrm>
            <a:off x="1726" y="1782"/>
            <a:ext cx="776" cy="378"/>
          </p:xfrm>
          <a:graphic>
            <a:graphicData uri="http://schemas.openxmlformats.org/presentationml/2006/ole">
              <mc:AlternateContent xmlns:mc="http://schemas.openxmlformats.org/markup-compatibility/2006">
                <mc:Choice xmlns:v="urn:schemas-microsoft-com:vml" Requires="v">
                  <p:oleObj spid="_x0000_s3383" name="" r:id="rId5" imgW="647065" imgH="317500" progId="Equation.3">
                    <p:embed/>
                  </p:oleObj>
                </mc:Choice>
                <mc:Fallback>
                  <p:oleObj name="" r:id="rId5" imgW="647065" imgH="317500" progId="Equation.3">
                    <p:embed/>
                    <p:pic>
                      <p:nvPicPr>
                        <p:cNvPr id="0" name="图片 3382"/>
                        <p:cNvPicPr/>
                        <p:nvPr/>
                      </p:nvPicPr>
                      <p:blipFill>
                        <a:blip r:embed="rId6"/>
                        <a:stretch>
                          <a:fillRect/>
                        </a:stretch>
                      </p:blipFill>
                      <p:spPr>
                        <a:xfrm>
                          <a:off x="1726" y="1782"/>
                          <a:ext cx="776" cy="378"/>
                        </a:xfrm>
                        <a:prstGeom prst="rect">
                          <a:avLst/>
                        </a:prstGeom>
                        <a:noFill/>
                        <a:ln w="38100">
                          <a:noFill/>
                          <a:miter/>
                        </a:ln>
                      </p:spPr>
                    </p:pic>
                  </p:oleObj>
                </mc:Fallback>
              </mc:AlternateContent>
            </a:graphicData>
          </a:graphic>
        </p:graphicFrame>
        <p:graphicFrame>
          <p:nvGraphicFramePr>
            <p:cNvPr id="80918" name="对象 64587"/>
            <p:cNvGraphicFramePr/>
            <p:nvPr/>
          </p:nvGraphicFramePr>
          <p:xfrm>
            <a:off x="2946" y="1736"/>
            <a:ext cx="1004" cy="424"/>
          </p:xfrm>
          <a:graphic>
            <a:graphicData uri="http://schemas.openxmlformats.org/presentationml/2006/ole">
              <mc:AlternateContent xmlns:mc="http://schemas.openxmlformats.org/markup-compatibility/2006">
                <mc:Choice xmlns:v="urn:schemas-microsoft-com:vml" Requires="v">
                  <p:oleObj spid="_x0000_s3392" name="" r:id="rId7" imgW="837565" imgH="355600" progId="Equation.3">
                    <p:embed/>
                  </p:oleObj>
                </mc:Choice>
                <mc:Fallback>
                  <p:oleObj name="" r:id="rId7" imgW="837565" imgH="355600" progId="Equation.3">
                    <p:embed/>
                    <p:pic>
                      <p:nvPicPr>
                        <p:cNvPr id="0" name="图片 3391"/>
                        <p:cNvPicPr/>
                        <p:nvPr/>
                      </p:nvPicPr>
                      <p:blipFill>
                        <a:blip r:embed="rId8"/>
                        <a:stretch>
                          <a:fillRect/>
                        </a:stretch>
                      </p:blipFill>
                      <p:spPr>
                        <a:xfrm>
                          <a:off x="2946" y="1736"/>
                          <a:ext cx="1004" cy="424"/>
                        </a:xfrm>
                        <a:prstGeom prst="rect">
                          <a:avLst/>
                        </a:prstGeom>
                        <a:noFill/>
                        <a:ln w="38100">
                          <a:noFill/>
                          <a:miter/>
                        </a:ln>
                      </p:spPr>
                    </p:pic>
                  </p:oleObj>
                </mc:Fallback>
              </mc:AlternateContent>
            </a:graphicData>
          </a:graphic>
        </p:graphicFrame>
        <p:graphicFrame>
          <p:nvGraphicFramePr>
            <p:cNvPr id="80919" name="对象 64588"/>
            <p:cNvGraphicFramePr/>
            <p:nvPr/>
          </p:nvGraphicFramePr>
          <p:xfrm>
            <a:off x="4343" y="1759"/>
            <a:ext cx="1032" cy="424"/>
          </p:xfrm>
          <a:graphic>
            <a:graphicData uri="http://schemas.openxmlformats.org/presentationml/2006/ole">
              <mc:AlternateContent xmlns:mc="http://schemas.openxmlformats.org/markup-compatibility/2006">
                <mc:Choice xmlns:v="urn:schemas-microsoft-com:vml" Requires="v">
                  <p:oleObj spid="_x0000_s3390" name="" r:id="rId9" imgW="862965" imgH="355600" progId="Equation.3">
                    <p:embed/>
                  </p:oleObj>
                </mc:Choice>
                <mc:Fallback>
                  <p:oleObj name="" r:id="rId9" imgW="862965" imgH="355600" progId="Equation.3">
                    <p:embed/>
                    <p:pic>
                      <p:nvPicPr>
                        <p:cNvPr id="0" name="图片 3389"/>
                        <p:cNvPicPr/>
                        <p:nvPr/>
                      </p:nvPicPr>
                      <p:blipFill>
                        <a:blip r:embed="rId10"/>
                        <a:stretch>
                          <a:fillRect/>
                        </a:stretch>
                      </p:blipFill>
                      <p:spPr>
                        <a:xfrm>
                          <a:off x="4343" y="1759"/>
                          <a:ext cx="1032" cy="424"/>
                        </a:xfrm>
                        <a:prstGeom prst="rect">
                          <a:avLst/>
                        </a:prstGeom>
                        <a:noFill/>
                        <a:ln w="38100">
                          <a:noFill/>
                          <a:miter/>
                        </a:ln>
                      </p:spPr>
                    </p:pic>
                  </p:oleObj>
                </mc:Fallback>
              </mc:AlternateContent>
            </a:graphicData>
          </a:graphic>
        </p:graphicFrame>
      </p:grpSp>
      <p:grpSp>
        <p:nvGrpSpPr>
          <p:cNvPr id="80920" name="组合 64604"/>
          <p:cNvGrpSpPr/>
          <p:nvPr/>
        </p:nvGrpSpPr>
        <p:grpSpPr>
          <a:xfrm>
            <a:off x="2916238" y="3429000"/>
            <a:ext cx="5513387" cy="1392238"/>
            <a:chOff x="1837" y="2160"/>
            <a:chExt cx="3473" cy="877"/>
          </a:xfrm>
        </p:grpSpPr>
        <p:sp>
          <p:nvSpPr>
            <p:cNvPr id="80921" name="直接连接符 64534"/>
            <p:cNvSpPr/>
            <p:nvPr/>
          </p:nvSpPr>
          <p:spPr>
            <a:xfrm>
              <a:off x="1837" y="2739"/>
              <a:ext cx="755" cy="0"/>
            </a:xfrm>
            <a:prstGeom prst="line">
              <a:avLst/>
            </a:prstGeom>
            <a:ln w="50800" cap="flat" cmpd="sng">
              <a:solidFill>
                <a:schemeClr val="tx1"/>
              </a:solidFill>
              <a:prstDash val="solid"/>
              <a:round/>
              <a:headEnd type="none" w="med" len="med"/>
              <a:tailEnd type="stealth" w="sm" len="med"/>
            </a:ln>
          </p:spPr>
        </p:sp>
        <p:sp>
          <p:nvSpPr>
            <p:cNvPr id="80922" name="直接连接符 64535"/>
            <p:cNvSpPr/>
            <p:nvPr/>
          </p:nvSpPr>
          <p:spPr>
            <a:xfrm>
              <a:off x="1837" y="2739"/>
              <a:ext cx="406" cy="0"/>
            </a:xfrm>
            <a:prstGeom prst="line">
              <a:avLst/>
            </a:prstGeom>
            <a:ln w="50800" cap="flat" cmpd="sng">
              <a:solidFill>
                <a:srgbClr val="FF0000"/>
              </a:solidFill>
              <a:prstDash val="solid"/>
              <a:round/>
              <a:headEnd type="none" w="med" len="med"/>
              <a:tailEnd type="stealth" w="sm" len="med"/>
            </a:ln>
          </p:spPr>
        </p:sp>
        <p:graphicFrame>
          <p:nvGraphicFramePr>
            <p:cNvPr id="80923" name="对象 64579"/>
            <p:cNvGraphicFramePr/>
            <p:nvPr/>
          </p:nvGraphicFramePr>
          <p:xfrm>
            <a:off x="2502" y="2739"/>
            <a:ext cx="179" cy="298"/>
          </p:xfrm>
          <a:graphic>
            <a:graphicData uri="http://schemas.openxmlformats.org/presentationml/2006/ole">
              <mc:AlternateContent xmlns:mc="http://schemas.openxmlformats.org/markup-compatibility/2006">
                <mc:Choice xmlns:v="urn:schemas-microsoft-com:vml" Requires="v">
                  <p:oleObj spid="_x0000_s3388" name="" r:id="rId11" imgW="190500" imgH="317500" progId="Equation.3">
                    <p:embed/>
                  </p:oleObj>
                </mc:Choice>
                <mc:Fallback>
                  <p:oleObj name="" r:id="rId11" imgW="190500" imgH="317500" progId="Equation.3">
                    <p:embed/>
                    <p:pic>
                      <p:nvPicPr>
                        <p:cNvPr id="0" name="图片 3387"/>
                        <p:cNvPicPr/>
                        <p:nvPr/>
                      </p:nvPicPr>
                      <p:blipFill>
                        <a:blip r:embed="rId12"/>
                        <a:stretch>
                          <a:fillRect/>
                        </a:stretch>
                      </p:blipFill>
                      <p:spPr>
                        <a:xfrm>
                          <a:off x="2502" y="2739"/>
                          <a:ext cx="179" cy="298"/>
                        </a:xfrm>
                        <a:prstGeom prst="rect">
                          <a:avLst/>
                        </a:prstGeom>
                        <a:noFill/>
                        <a:ln w="38100">
                          <a:noFill/>
                          <a:miter/>
                        </a:ln>
                      </p:spPr>
                    </p:pic>
                  </p:oleObj>
                </mc:Fallback>
              </mc:AlternateContent>
            </a:graphicData>
          </a:graphic>
        </p:graphicFrame>
        <p:graphicFrame>
          <p:nvGraphicFramePr>
            <p:cNvPr id="80924" name="对象 64589"/>
            <p:cNvGraphicFramePr/>
            <p:nvPr/>
          </p:nvGraphicFramePr>
          <p:xfrm>
            <a:off x="2101" y="2367"/>
            <a:ext cx="142" cy="286"/>
          </p:xfrm>
          <a:graphic>
            <a:graphicData uri="http://schemas.openxmlformats.org/presentationml/2006/ole">
              <mc:AlternateContent xmlns:mc="http://schemas.openxmlformats.org/markup-compatibility/2006">
                <mc:Choice xmlns:v="urn:schemas-microsoft-com:vml" Requires="v">
                  <p:oleObj spid="_x0000_s3384" name="" r:id="rId13" imgW="152400" imgH="304800" progId="Equation.3">
                    <p:embed/>
                  </p:oleObj>
                </mc:Choice>
                <mc:Fallback>
                  <p:oleObj name="" r:id="rId13" imgW="152400" imgH="304800" progId="Equation.3">
                    <p:embed/>
                    <p:pic>
                      <p:nvPicPr>
                        <p:cNvPr id="0" name="图片 3383"/>
                        <p:cNvPicPr/>
                        <p:nvPr/>
                      </p:nvPicPr>
                      <p:blipFill>
                        <a:blip r:embed="rId14"/>
                        <a:stretch>
                          <a:fillRect/>
                        </a:stretch>
                      </p:blipFill>
                      <p:spPr>
                        <a:xfrm>
                          <a:off x="2101" y="2367"/>
                          <a:ext cx="142" cy="286"/>
                        </a:xfrm>
                        <a:prstGeom prst="rect">
                          <a:avLst/>
                        </a:prstGeom>
                        <a:noFill/>
                        <a:ln w="38100">
                          <a:noFill/>
                          <a:miter/>
                        </a:ln>
                      </p:spPr>
                    </p:pic>
                  </p:oleObj>
                </mc:Fallback>
              </mc:AlternateContent>
            </a:graphicData>
          </a:graphic>
        </p:graphicFrame>
        <p:sp>
          <p:nvSpPr>
            <p:cNvPr id="80925" name="直接连接符 64594"/>
            <p:cNvSpPr/>
            <p:nvPr/>
          </p:nvSpPr>
          <p:spPr>
            <a:xfrm flipV="1">
              <a:off x="3125" y="2183"/>
              <a:ext cx="0" cy="652"/>
            </a:xfrm>
            <a:prstGeom prst="line">
              <a:avLst/>
            </a:prstGeom>
            <a:ln w="50800" cap="flat" cmpd="sng">
              <a:solidFill>
                <a:schemeClr val="tx1"/>
              </a:solidFill>
              <a:prstDash val="solid"/>
              <a:round/>
              <a:headEnd type="none" w="med" len="med"/>
              <a:tailEnd type="stealth" w="sm" len="med"/>
            </a:ln>
          </p:spPr>
        </p:sp>
        <p:sp>
          <p:nvSpPr>
            <p:cNvPr id="80926" name="直接连接符 64595"/>
            <p:cNvSpPr/>
            <p:nvPr/>
          </p:nvSpPr>
          <p:spPr>
            <a:xfrm>
              <a:off x="3125" y="2830"/>
              <a:ext cx="406" cy="0"/>
            </a:xfrm>
            <a:prstGeom prst="line">
              <a:avLst/>
            </a:prstGeom>
            <a:ln w="50800" cap="flat" cmpd="sng">
              <a:solidFill>
                <a:srgbClr val="FF0000"/>
              </a:solidFill>
              <a:prstDash val="solid"/>
              <a:round/>
              <a:headEnd type="none" w="med" len="med"/>
              <a:tailEnd type="stealth" w="sm" len="med"/>
            </a:ln>
          </p:spPr>
        </p:sp>
        <p:graphicFrame>
          <p:nvGraphicFramePr>
            <p:cNvPr id="80927" name="对象 64596"/>
            <p:cNvGraphicFramePr/>
            <p:nvPr/>
          </p:nvGraphicFramePr>
          <p:xfrm>
            <a:off x="2881" y="2160"/>
            <a:ext cx="179" cy="298"/>
          </p:xfrm>
          <a:graphic>
            <a:graphicData uri="http://schemas.openxmlformats.org/presentationml/2006/ole">
              <mc:AlternateContent xmlns:mc="http://schemas.openxmlformats.org/markup-compatibility/2006">
                <mc:Choice xmlns:v="urn:schemas-microsoft-com:vml" Requires="v">
                  <p:oleObj spid="_x0000_s3391" name="" r:id="rId15" imgW="190500" imgH="317500" progId="Equation.3">
                    <p:embed/>
                  </p:oleObj>
                </mc:Choice>
                <mc:Fallback>
                  <p:oleObj name="" r:id="rId15" imgW="190500" imgH="317500" progId="Equation.3">
                    <p:embed/>
                    <p:pic>
                      <p:nvPicPr>
                        <p:cNvPr id="0" name="图片 3390"/>
                        <p:cNvPicPr/>
                        <p:nvPr/>
                      </p:nvPicPr>
                      <p:blipFill>
                        <a:blip r:embed="rId12"/>
                        <a:stretch>
                          <a:fillRect/>
                        </a:stretch>
                      </p:blipFill>
                      <p:spPr>
                        <a:xfrm>
                          <a:off x="2881" y="2160"/>
                          <a:ext cx="179" cy="298"/>
                        </a:xfrm>
                        <a:prstGeom prst="rect">
                          <a:avLst/>
                        </a:prstGeom>
                        <a:noFill/>
                        <a:ln w="38100">
                          <a:noFill/>
                          <a:miter/>
                        </a:ln>
                      </p:spPr>
                    </p:pic>
                  </p:oleObj>
                </mc:Fallback>
              </mc:AlternateContent>
            </a:graphicData>
          </a:graphic>
        </p:graphicFrame>
        <p:graphicFrame>
          <p:nvGraphicFramePr>
            <p:cNvPr id="80928" name="对象 64597"/>
            <p:cNvGraphicFramePr/>
            <p:nvPr/>
          </p:nvGraphicFramePr>
          <p:xfrm>
            <a:off x="3592" y="2617"/>
            <a:ext cx="142" cy="286"/>
          </p:xfrm>
          <a:graphic>
            <a:graphicData uri="http://schemas.openxmlformats.org/presentationml/2006/ole">
              <mc:AlternateContent xmlns:mc="http://schemas.openxmlformats.org/markup-compatibility/2006">
                <mc:Choice xmlns:v="urn:schemas-microsoft-com:vml" Requires="v">
                  <p:oleObj spid="_x0000_s3389" name="" r:id="rId16" imgW="152400" imgH="304800" progId="Equation.3">
                    <p:embed/>
                  </p:oleObj>
                </mc:Choice>
                <mc:Fallback>
                  <p:oleObj name="" r:id="rId16" imgW="152400" imgH="304800" progId="Equation.3">
                    <p:embed/>
                    <p:pic>
                      <p:nvPicPr>
                        <p:cNvPr id="0" name="图片 3388"/>
                        <p:cNvPicPr/>
                        <p:nvPr/>
                      </p:nvPicPr>
                      <p:blipFill>
                        <a:blip r:embed="rId14"/>
                        <a:stretch>
                          <a:fillRect/>
                        </a:stretch>
                      </p:blipFill>
                      <p:spPr>
                        <a:xfrm>
                          <a:off x="3592" y="2617"/>
                          <a:ext cx="142" cy="286"/>
                        </a:xfrm>
                        <a:prstGeom prst="rect">
                          <a:avLst/>
                        </a:prstGeom>
                        <a:noFill/>
                        <a:ln w="38100">
                          <a:noFill/>
                          <a:miter/>
                        </a:ln>
                      </p:spPr>
                    </p:pic>
                  </p:oleObj>
                </mc:Fallback>
              </mc:AlternateContent>
            </a:graphicData>
          </a:graphic>
        </p:graphicFrame>
        <p:sp>
          <p:nvSpPr>
            <p:cNvPr id="80929" name="直接连接符 64598"/>
            <p:cNvSpPr/>
            <p:nvPr/>
          </p:nvSpPr>
          <p:spPr>
            <a:xfrm>
              <a:off x="4376" y="2739"/>
              <a:ext cx="755" cy="0"/>
            </a:xfrm>
            <a:prstGeom prst="line">
              <a:avLst/>
            </a:prstGeom>
            <a:ln w="50800" cap="flat" cmpd="sng">
              <a:solidFill>
                <a:schemeClr val="tx1"/>
              </a:solidFill>
              <a:prstDash val="solid"/>
              <a:round/>
              <a:headEnd type="none" w="med" len="med"/>
              <a:tailEnd type="stealth" w="sm" len="med"/>
            </a:ln>
          </p:spPr>
        </p:sp>
        <p:sp>
          <p:nvSpPr>
            <p:cNvPr id="80930" name="直接连接符 64599"/>
            <p:cNvSpPr/>
            <p:nvPr/>
          </p:nvSpPr>
          <p:spPr>
            <a:xfrm flipV="1">
              <a:off x="4371" y="2367"/>
              <a:ext cx="0" cy="372"/>
            </a:xfrm>
            <a:prstGeom prst="line">
              <a:avLst/>
            </a:prstGeom>
            <a:ln w="50800" cap="flat" cmpd="sng">
              <a:solidFill>
                <a:srgbClr val="FF0000"/>
              </a:solidFill>
              <a:prstDash val="solid"/>
              <a:round/>
              <a:headEnd type="none" w="med" len="med"/>
              <a:tailEnd type="stealth" w="sm" len="med"/>
            </a:ln>
          </p:spPr>
        </p:sp>
        <p:graphicFrame>
          <p:nvGraphicFramePr>
            <p:cNvPr id="80931" name="对象 64600"/>
            <p:cNvGraphicFramePr/>
            <p:nvPr/>
          </p:nvGraphicFramePr>
          <p:xfrm>
            <a:off x="5131" y="2640"/>
            <a:ext cx="179" cy="298"/>
          </p:xfrm>
          <a:graphic>
            <a:graphicData uri="http://schemas.openxmlformats.org/presentationml/2006/ole">
              <mc:AlternateContent xmlns:mc="http://schemas.openxmlformats.org/markup-compatibility/2006">
                <mc:Choice xmlns:v="urn:schemas-microsoft-com:vml" Requires="v">
                  <p:oleObj spid="_x0000_s3382" name="" r:id="rId17" imgW="190500" imgH="317500" progId="Equation.3">
                    <p:embed/>
                  </p:oleObj>
                </mc:Choice>
                <mc:Fallback>
                  <p:oleObj name="" r:id="rId17" imgW="190500" imgH="317500" progId="Equation.3">
                    <p:embed/>
                    <p:pic>
                      <p:nvPicPr>
                        <p:cNvPr id="0" name="图片 3381"/>
                        <p:cNvPicPr/>
                        <p:nvPr/>
                      </p:nvPicPr>
                      <p:blipFill>
                        <a:blip r:embed="rId12"/>
                        <a:stretch>
                          <a:fillRect/>
                        </a:stretch>
                      </p:blipFill>
                      <p:spPr>
                        <a:xfrm>
                          <a:off x="5131" y="2640"/>
                          <a:ext cx="179" cy="298"/>
                        </a:xfrm>
                        <a:prstGeom prst="rect">
                          <a:avLst/>
                        </a:prstGeom>
                        <a:noFill/>
                        <a:ln w="38100">
                          <a:noFill/>
                          <a:miter/>
                        </a:ln>
                      </p:spPr>
                    </p:pic>
                  </p:oleObj>
                </mc:Fallback>
              </mc:AlternateContent>
            </a:graphicData>
          </a:graphic>
        </p:graphicFrame>
        <p:graphicFrame>
          <p:nvGraphicFramePr>
            <p:cNvPr id="80932" name="对象 64601"/>
            <p:cNvGraphicFramePr/>
            <p:nvPr/>
          </p:nvGraphicFramePr>
          <p:xfrm>
            <a:off x="4392" y="2245"/>
            <a:ext cx="142" cy="286"/>
          </p:xfrm>
          <a:graphic>
            <a:graphicData uri="http://schemas.openxmlformats.org/presentationml/2006/ole">
              <mc:AlternateContent xmlns:mc="http://schemas.openxmlformats.org/markup-compatibility/2006">
                <mc:Choice xmlns:v="urn:schemas-microsoft-com:vml" Requires="v">
                  <p:oleObj spid="_x0000_s3385" name="" r:id="rId18" imgW="152400" imgH="304800" progId="Equation.3">
                    <p:embed/>
                  </p:oleObj>
                </mc:Choice>
                <mc:Fallback>
                  <p:oleObj name="" r:id="rId18" imgW="152400" imgH="304800" progId="Equation.3">
                    <p:embed/>
                    <p:pic>
                      <p:nvPicPr>
                        <p:cNvPr id="0" name="图片 3384"/>
                        <p:cNvPicPr/>
                        <p:nvPr/>
                      </p:nvPicPr>
                      <p:blipFill>
                        <a:blip r:embed="rId14"/>
                        <a:stretch>
                          <a:fillRect/>
                        </a:stretch>
                      </p:blipFill>
                      <p:spPr>
                        <a:xfrm>
                          <a:off x="4392" y="2245"/>
                          <a:ext cx="142" cy="286"/>
                        </a:xfrm>
                        <a:prstGeom prst="rect">
                          <a:avLst/>
                        </a:prstGeom>
                        <a:noFill/>
                        <a:ln w="38100">
                          <a:noFill/>
                          <a:miter/>
                        </a:ln>
                      </p:spPr>
                    </p:pic>
                  </p:oleObj>
                </mc:Fallback>
              </mc:AlternateContent>
            </a:graphicData>
          </a:graphic>
        </p:graphicFrame>
      </p:gr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21" name="文本框 65563"/>
          <p:cNvSpPr txBox="1"/>
          <p:nvPr/>
        </p:nvSpPr>
        <p:spPr>
          <a:xfrm>
            <a:off x="617538" y="574675"/>
            <a:ext cx="4089400" cy="457200"/>
          </a:xfrm>
          <a:prstGeom prst="rect">
            <a:avLst/>
          </a:prstGeom>
          <a:noFill/>
          <a:ln w="9525">
            <a:noFill/>
          </a:ln>
        </p:spPr>
        <p:txBody>
          <a:bodyPr wrap="none" anchor="t" anchorCtr="0">
            <a:spAutoFit/>
          </a:bodyPr>
          <a:p>
            <a:pPr>
              <a:spcBef>
                <a:spcPct val="0"/>
              </a:spcBef>
            </a:pPr>
            <a:r>
              <a:rPr lang="en-US" altLang="zh-CN" sz="2400" dirty="0">
                <a:latin typeface="Times New Roman" panose="02020603050405020304" pitchFamily="18" charset="0"/>
                <a:ea typeface="宋体" panose="02010600030101010101" pitchFamily="2" charset="-122"/>
              </a:rPr>
              <a:t>3</a:t>
            </a:r>
            <a:r>
              <a:rPr lang="zh-CN" altLang="en-US" sz="2400" dirty="0">
                <a:latin typeface="Times New Roman" panose="02020603050405020304" pitchFamily="18" charset="0"/>
                <a:ea typeface="宋体" panose="02010600030101010101" pitchFamily="2" charset="-122"/>
              </a:rPr>
              <a:t>、 基尔霍夫定律的相量形式</a:t>
            </a:r>
            <a:endParaRPr lang="zh-CN" altLang="en-US" sz="2400">
              <a:latin typeface="Times New Roman" panose="02020603050405020304" pitchFamily="18" charset="0"/>
              <a:ea typeface="宋体" panose="02010600030101010101" pitchFamily="2" charset="-122"/>
            </a:endParaRPr>
          </a:p>
        </p:txBody>
      </p:sp>
      <p:graphicFrame>
        <p:nvGraphicFramePr>
          <p:cNvPr id="81922" name="对象 65564"/>
          <p:cNvGraphicFramePr/>
          <p:nvPr/>
        </p:nvGraphicFramePr>
        <p:xfrm>
          <a:off x="1989138" y="1031875"/>
          <a:ext cx="1311275" cy="749300"/>
        </p:xfrm>
        <a:graphic>
          <a:graphicData uri="http://schemas.openxmlformats.org/presentationml/2006/ole">
            <mc:AlternateContent xmlns:mc="http://schemas.openxmlformats.org/markup-compatibility/2006">
              <mc:Choice xmlns:v="urn:schemas-microsoft-com:vml" Requires="v">
                <p:oleObj spid="_x0000_s3387" name="" r:id="rId1" imgW="621665" imgH="355600" progId="Equation.3">
                  <p:embed/>
                </p:oleObj>
              </mc:Choice>
              <mc:Fallback>
                <p:oleObj name="" r:id="rId1" imgW="621665" imgH="355600" progId="Equation.3">
                  <p:embed/>
                  <p:pic>
                    <p:nvPicPr>
                      <p:cNvPr id="0" name="图片 3386"/>
                      <p:cNvPicPr/>
                      <p:nvPr/>
                    </p:nvPicPr>
                    <p:blipFill>
                      <a:blip r:embed="rId2"/>
                      <a:stretch>
                        <a:fillRect/>
                      </a:stretch>
                    </p:blipFill>
                    <p:spPr>
                      <a:xfrm>
                        <a:off x="1989138" y="1031875"/>
                        <a:ext cx="1311275" cy="749300"/>
                      </a:xfrm>
                      <a:prstGeom prst="rect">
                        <a:avLst/>
                      </a:prstGeom>
                      <a:noFill/>
                      <a:ln w="38100">
                        <a:noFill/>
                        <a:miter/>
                      </a:ln>
                    </p:spPr>
                  </p:pic>
                </p:oleObj>
              </mc:Fallback>
            </mc:AlternateContent>
          </a:graphicData>
        </a:graphic>
      </p:graphicFrame>
      <p:graphicFrame>
        <p:nvGraphicFramePr>
          <p:cNvPr id="81923" name="对象 65565"/>
          <p:cNvGraphicFramePr/>
          <p:nvPr/>
        </p:nvGraphicFramePr>
        <p:xfrm>
          <a:off x="4706938" y="1031875"/>
          <a:ext cx="1395412" cy="749300"/>
        </p:xfrm>
        <a:graphic>
          <a:graphicData uri="http://schemas.openxmlformats.org/presentationml/2006/ole">
            <mc:AlternateContent xmlns:mc="http://schemas.openxmlformats.org/markup-compatibility/2006">
              <mc:Choice xmlns:v="urn:schemas-microsoft-com:vml" Requires="v">
                <p:oleObj spid="_x0000_s3386" name="" r:id="rId3" imgW="659765" imgH="355600" progId="Equation.3">
                  <p:embed/>
                </p:oleObj>
              </mc:Choice>
              <mc:Fallback>
                <p:oleObj name="" r:id="rId3" imgW="659765" imgH="355600" progId="Equation.3">
                  <p:embed/>
                  <p:pic>
                    <p:nvPicPr>
                      <p:cNvPr id="0" name="图片 3385"/>
                      <p:cNvPicPr/>
                      <p:nvPr/>
                    </p:nvPicPr>
                    <p:blipFill>
                      <a:blip r:embed="rId4"/>
                      <a:stretch>
                        <a:fillRect/>
                      </a:stretch>
                    </p:blipFill>
                    <p:spPr>
                      <a:xfrm>
                        <a:off x="4706938" y="1031875"/>
                        <a:ext cx="1395412" cy="749300"/>
                      </a:xfrm>
                      <a:prstGeom prst="rect">
                        <a:avLst/>
                      </a:prstGeom>
                      <a:noFill/>
                      <a:ln w="38100">
                        <a:noFill/>
                        <a:miter/>
                      </a:ln>
                    </p:spPr>
                  </p:pic>
                </p:oleObj>
              </mc:Fallback>
            </mc:AlternateContent>
          </a:graphicData>
        </a:graphic>
      </p:graphicFrame>
      <p:sp>
        <p:nvSpPr>
          <p:cNvPr id="81924" name="文本框 65566"/>
          <p:cNvSpPr txBox="1"/>
          <p:nvPr/>
        </p:nvSpPr>
        <p:spPr>
          <a:xfrm>
            <a:off x="254000" y="1781175"/>
            <a:ext cx="2019300" cy="641350"/>
          </a:xfrm>
          <a:prstGeom prst="rect">
            <a:avLst/>
          </a:prstGeom>
          <a:noFill/>
          <a:ln w="9525">
            <a:noFill/>
          </a:ln>
        </p:spPr>
        <p:txBody>
          <a:bodyPr wrap="none" anchor="t" anchorCtr="0">
            <a:spAutoFit/>
          </a:bodyPr>
          <a:p>
            <a:pPr>
              <a:spcBef>
                <a:spcPct val="0"/>
              </a:spcBef>
            </a:pPr>
            <a:r>
              <a:rPr lang="zh-CN" altLang="en-US" sz="3600" dirty="0">
                <a:solidFill>
                  <a:srgbClr val="FF0000"/>
                </a:solidFill>
                <a:latin typeface="Times New Roman" panose="02020603050405020304" pitchFamily="18" charset="0"/>
                <a:ea typeface="宋体" panose="02010600030101010101" pitchFamily="2" charset="-122"/>
              </a:rPr>
              <a:t>思考题：</a:t>
            </a:r>
            <a:endParaRPr lang="zh-CN" altLang="en-US" sz="2400">
              <a:latin typeface="Times New Roman" panose="02020603050405020304" pitchFamily="18" charset="0"/>
              <a:ea typeface="宋体" panose="02010600030101010101" pitchFamily="2" charset="-122"/>
            </a:endParaRPr>
          </a:p>
        </p:txBody>
      </p:sp>
      <p:sp>
        <p:nvSpPr>
          <p:cNvPr id="81925" name="文本框 65567"/>
          <p:cNvSpPr txBox="1"/>
          <p:nvPr/>
        </p:nvSpPr>
        <p:spPr>
          <a:xfrm>
            <a:off x="1423988" y="6176963"/>
            <a:ext cx="5392737" cy="457200"/>
          </a:xfrm>
          <a:prstGeom prst="rect">
            <a:avLst/>
          </a:prstGeom>
          <a:noFill/>
          <a:ln w="9525">
            <a:noFill/>
          </a:ln>
        </p:spPr>
        <p:txBody>
          <a:bodyPr wrap="none" anchor="t" anchorCtr="0">
            <a:spAutoFit/>
          </a:bodyPr>
          <a:p>
            <a:pPr>
              <a:spcBef>
                <a:spcPct val="0"/>
              </a:spcBef>
            </a:pPr>
            <a:r>
              <a:rPr lang="zh-CN" altLang="en-US" sz="2400" dirty="0">
                <a:latin typeface="Times New Roman" panose="02020603050405020304" pitchFamily="18" charset="0"/>
                <a:ea typeface="宋体" panose="02010600030101010101" pitchFamily="2" charset="-122"/>
              </a:rPr>
              <a:t>试问以上计算是否正确？有哪些错误？</a:t>
            </a:r>
            <a:endParaRPr lang="zh-CN" altLang="en-US" sz="2400">
              <a:latin typeface="Times New Roman" panose="02020603050405020304" pitchFamily="18" charset="0"/>
              <a:ea typeface="宋体" panose="02010600030101010101" pitchFamily="2" charset="-122"/>
            </a:endParaRPr>
          </a:p>
        </p:txBody>
      </p:sp>
      <p:graphicFrame>
        <p:nvGraphicFramePr>
          <p:cNvPr id="81926" name="对象 65568"/>
          <p:cNvGraphicFramePr/>
          <p:nvPr/>
        </p:nvGraphicFramePr>
        <p:xfrm>
          <a:off x="617538" y="3135313"/>
          <a:ext cx="3814762" cy="873125"/>
        </p:xfrm>
        <a:graphic>
          <a:graphicData uri="http://schemas.openxmlformats.org/presentationml/2006/ole">
            <mc:AlternateContent xmlns:mc="http://schemas.openxmlformats.org/markup-compatibility/2006">
              <mc:Choice xmlns:v="urn:schemas-microsoft-com:vml" Requires="v">
                <p:oleObj spid="_x0000_s3393" name="" r:id="rId5" imgW="2107565" imgH="482600" progId="Equation.3">
                  <p:embed/>
                </p:oleObj>
              </mc:Choice>
              <mc:Fallback>
                <p:oleObj name="" r:id="rId5" imgW="2107565" imgH="482600" progId="Equation.3">
                  <p:embed/>
                  <p:pic>
                    <p:nvPicPr>
                      <p:cNvPr id="0" name="图片 3392"/>
                      <p:cNvPicPr/>
                      <p:nvPr/>
                    </p:nvPicPr>
                    <p:blipFill>
                      <a:blip r:embed="rId6"/>
                      <a:stretch>
                        <a:fillRect/>
                      </a:stretch>
                    </p:blipFill>
                    <p:spPr>
                      <a:xfrm>
                        <a:off x="617538" y="3135313"/>
                        <a:ext cx="3814762" cy="873125"/>
                      </a:xfrm>
                      <a:prstGeom prst="rect">
                        <a:avLst/>
                      </a:prstGeom>
                      <a:noFill/>
                      <a:ln w="38100">
                        <a:noFill/>
                        <a:miter/>
                      </a:ln>
                    </p:spPr>
                  </p:pic>
                </p:oleObj>
              </mc:Fallback>
            </mc:AlternateContent>
          </a:graphicData>
        </a:graphic>
      </p:graphicFrame>
      <p:graphicFrame>
        <p:nvGraphicFramePr>
          <p:cNvPr id="81927" name="对象 65569"/>
          <p:cNvGraphicFramePr/>
          <p:nvPr/>
        </p:nvGraphicFramePr>
        <p:xfrm>
          <a:off x="4916488" y="3322638"/>
          <a:ext cx="3722687" cy="457200"/>
        </p:xfrm>
        <a:graphic>
          <a:graphicData uri="http://schemas.openxmlformats.org/presentationml/2006/ole">
            <mc:AlternateContent xmlns:mc="http://schemas.openxmlformats.org/markup-compatibility/2006">
              <mc:Choice xmlns:v="urn:schemas-microsoft-com:vml" Requires="v">
                <p:oleObj spid="_x0000_s3394" name="" r:id="rId7" imgW="2055495" imgH="254000" progId="Equation.3">
                  <p:embed/>
                </p:oleObj>
              </mc:Choice>
              <mc:Fallback>
                <p:oleObj name="" r:id="rId7" imgW="2055495" imgH="254000" progId="Equation.3">
                  <p:embed/>
                  <p:pic>
                    <p:nvPicPr>
                      <p:cNvPr id="0" name="图片 3393"/>
                      <p:cNvPicPr/>
                      <p:nvPr/>
                    </p:nvPicPr>
                    <p:blipFill>
                      <a:blip r:embed="rId8"/>
                      <a:stretch>
                        <a:fillRect/>
                      </a:stretch>
                    </p:blipFill>
                    <p:spPr>
                      <a:xfrm>
                        <a:off x="4916488" y="3322638"/>
                        <a:ext cx="3722687" cy="457200"/>
                      </a:xfrm>
                      <a:prstGeom prst="rect">
                        <a:avLst/>
                      </a:prstGeom>
                      <a:noFill/>
                      <a:ln w="38100">
                        <a:noFill/>
                        <a:miter/>
                      </a:ln>
                    </p:spPr>
                  </p:pic>
                </p:oleObj>
              </mc:Fallback>
            </mc:AlternateContent>
          </a:graphicData>
        </a:graphic>
      </p:graphicFrame>
      <p:sp>
        <p:nvSpPr>
          <p:cNvPr id="81928" name="矩形 65570"/>
          <p:cNvSpPr/>
          <p:nvPr/>
        </p:nvSpPr>
        <p:spPr>
          <a:xfrm>
            <a:off x="254000" y="2690813"/>
            <a:ext cx="1255713" cy="457200"/>
          </a:xfrm>
          <a:prstGeom prst="rect">
            <a:avLst/>
          </a:prstGeom>
          <a:noFill/>
          <a:ln w="9525">
            <a:noFill/>
          </a:ln>
        </p:spPr>
        <p:txBody>
          <a:bodyPr wrap="none" anchor="t" anchorCtr="0">
            <a:spAutoFit/>
          </a:bodyPr>
          <a:p>
            <a:pPr eaLnBrk="0" hangingPunct="0"/>
            <a:r>
              <a:rPr lang="en-US" altLang="zh-CN" sz="2400" dirty="0">
                <a:latin typeface="Times New Roman" panose="02020603050405020304" pitchFamily="18" charset="0"/>
                <a:ea typeface="宋体" panose="02010600030101010101" pitchFamily="2" charset="-122"/>
              </a:rPr>
              <a:t>1</a:t>
            </a:r>
            <a:r>
              <a:rPr lang="zh-CN" altLang="en-US" sz="2400" dirty="0">
                <a:latin typeface="Times New Roman" panose="02020603050405020304" pitchFamily="18" charset="0"/>
                <a:ea typeface="宋体" panose="02010600030101010101" pitchFamily="2" charset="-122"/>
              </a:rPr>
              <a:t>、由于</a:t>
            </a:r>
            <a:endParaRPr lang="zh-CN" altLang="en-US" sz="2400" dirty="0">
              <a:latin typeface="Times New Roman" panose="02020603050405020304" pitchFamily="18" charset="0"/>
              <a:ea typeface="宋体" panose="02010600030101010101" pitchFamily="2" charset="-122"/>
            </a:endParaRPr>
          </a:p>
        </p:txBody>
      </p:sp>
      <p:sp>
        <p:nvSpPr>
          <p:cNvPr id="81929" name="矩形 65571"/>
          <p:cNvSpPr/>
          <p:nvPr/>
        </p:nvSpPr>
        <p:spPr>
          <a:xfrm>
            <a:off x="406400" y="4229100"/>
            <a:ext cx="796925" cy="457200"/>
          </a:xfrm>
          <a:prstGeom prst="rect">
            <a:avLst/>
          </a:prstGeom>
          <a:noFill/>
          <a:ln w="9525">
            <a:noFill/>
          </a:ln>
        </p:spPr>
        <p:txBody>
          <a:bodyPr wrap="none" anchor="t" anchorCtr="0">
            <a:spAutoFit/>
          </a:bodyPr>
          <a:p>
            <a:pPr eaLnBrk="0" hangingPunct="0"/>
            <a:r>
              <a:rPr lang="zh-CN" altLang="en-US" sz="2400" dirty="0">
                <a:latin typeface="Times New Roman" panose="02020603050405020304" pitchFamily="18" charset="0"/>
                <a:ea typeface="宋体" panose="02010600030101010101" pitchFamily="2" charset="-122"/>
              </a:rPr>
              <a:t>所以</a:t>
            </a:r>
            <a:endParaRPr lang="zh-CN" altLang="en-US" sz="2400" dirty="0">
              <a:latin typeface="Times New Roman" panose="02020603050405020304" pitchFamily="18" charset="0"/>
              <a:ea typeface="宋体" panose="02010600030101010101" pitchFamily="2" charset="-122"/>
            </a:endParaRPr>
          </a:p>
        </p:txBody>
      </p:sp>
      <p:graphicFrame>
        <p:nvGraphicFramePr>
          <p:cNvPr id="81930" name="对象 65572"/>
          <p:cNvGraphicFramePr/>
          <p:nvPr/>
        </p:nvGraphicFramePr>
        <p:xfrm>
          <a:off x="1692275" y="4456113"/>
          <a:ext cx="1782763" cy="614362"/>
        </p:xfrm>
        <a:graphic>
          <a:graphicData uri="http://schemas.openxmlformats.org/presentationml/2006/ole">
            <mc:AlternateContent xmlns:mc="http://schemas.openxmlformats.org/markup-compatibility/2006">
              <mc:Choice xmlns:v="urn:schemas-microsoft-com:vml" Requires="v">
                <p:oleObj spid="_x0000_s3406" name="" r:id="rId9" imgW="698500" imgH="241300" progId="Equation.3">
                  <p:embed/>
                </p:oleObj>
              </mc:Choice>
              <mc:Fallback>
                <p:oleObj name="" r:id="rId9" imgW="698500" imgH="241300" progId="Equation.3">
                  <p:embed/>
                  <p:pic>
                    <p:nvPicPr>
                      <p:cNvPr id="0" name="图片 3405"/>
                      <p:cNvPicPr/>
                      <p:nvPr/>
                    </p:nvPicPr>
                    <p:blipFill>
                      <a:blip r:embed="rId10"/>
                      <a:stretch>
                        <a:fillRect/>
                      </a:stretch>
                    </p:blipFill>
                    <p:spPr>
                      <a:xfrm>
                        <a:off x="1692275" y="4456113"/>
                        <a:ext cx="1782763" cy="614362"/>
                      </a:xfrm>
                      <a:prstGeom prst="rect">
                        <a:avLst/>
                      </a:prstGeom>
                      <a:noFill/>
                      <a:ln w="38100">
                        <a:noFill/>
                        <a:miter/>
                      </a:ln>
                    </p:spPr>
                  </p:pic>
                </p:oleObj>
              </mc:Fallback>
            </mc:AlternateContent>
          </a:graphicData>
        </a:graphic>
      </p:graphicFrame>
      <p:graphicFrame>
        <p:nvGraphicFramePr>
          <p:cNvPr id="81931" name="对象 65574"/>
          <p:cNvGraphicFramePr/>
          <p:nvPr/>
        </p:nvGraphicFramePr>
        <p:xfrm>
          <a:off x="3663950" y="4229100"/>
          <a:ext cx="1616075" cy="746125"/>
        </p:xfrm>
        <a:graphic>
          <a:graphicData uri="http://schemas.openxmlformats.org/presentationml/2006/ole">
            <mc:AlternateContent xmlns:mc="http://schemas.openxmlformats.org/markup-compatibility/2006">
              <mc:Choice xmlns:v="urn:schemas-microsoft-com:vml" Requires="v">
                <p:oleObj spid="_x0000_s3403" name="" r:id="rId11" imgW="685165" imgH="317500" progId="Equation.3">
                  <p:embed/>
                </p:oleObj>
              </mc:Choice>
              <mc:Fallback>
                <p:oleObj name="" r:id="rId11" imgW="685165" imgH="317500" progId="Equation.3">
                  <p:embed/>
                  <p:pic>
                    <p:nvPicPr>
                      <p:cNvPr id="0" name="图片 3402"/>
                      <p:cNvPicPr/>
                      <p:nvPr/>
                    </p:nvPicPr>
                    <p:blipFill>
                      <a:blip r:embed="rId12"/>
                      <a:stretch>
                        <a:fillRect/>
                      </a:stretch>
                    </p:blipFill>
                    <p:spPr>
                      <a:xfrm>
                        <a:off x="3663950" y="4229100"/>
                        <a:ext cx="1616075" cy="746125"/>
                      </a:xfrm>
                      <a:prstGeom prst="rect">
                        <a:avLst/>
                      </a:prstGeom>
                      <a:noFill/>
                      <a:ln w="38100">
                        <a:noFill/>
                        <a:miter/>
                      </a:ln>
                    </p:spPr>
                  </p:pic>
                </p:oleObj>
              </mc:Fallback>
            </mc:AlternateContent>
          </a:graphicData>
        </a:graphic>
      </p:graphicFrame>
      <p:grpSp>
        <p:nvGrpSpPr>
          <p:cNvPr id="81932" name="组合 65588"/>
          <p:cNvGrpSpPr/>
          <p:nvPr/>
        </p:nvGrpSpPr>
        <p:grpSpPr>
          <a:xfrm>
            <a:off x="5397500" y="4229100"/>
            <a:ext cx="2878138" cy="920750"/>
            <a:chOff x="2189" y="2952"/>
            <a:chExt cx="1813" cy="580"/>
          </a:xfrm>
        </p:grpSpPr>
        <p:graphicFrame>
          <p:nvGraphicFramePr>
            <p:cNvPr id="81933" name="对象 65576"/>
            <p:cNvGraphicFramePr/>
            <p:nvPr/>
          </p:nvGraphicFramePr>
          <p:xfrm>
            <a:off x="2189" y="2952"/>
            <a:ext cx="1709" cy="580"/>
          </p:xfrm>
          <a:graphic>
            <a:graphicData uri="http://schemas.openxmlformats.org/presentationml/2006/ole">
              <mc:AlternateContent xmlns:mc="http://schemas.openxmlformats.org/markup-compatibility/2006">
                <mc:Choice xmlns:v="urn:schemas-microsoft-com:vml" Requires="v">
                  <p:oleObj spid="_x0000_s3404" name="" r:id="rId13" imgW="1498600" imgH="508000" progId="Equation.3">
                    <p:embed/>
                  </p:oleObj>
                </mc:Choice>
                <mc:Fallback>
                  <p:oleObj name="" r:id="rId13" imgW="1498600" imgH="508000" progId="Equation.3">
                    <p:embed/>
                    <p:pic>
                      <p:nvPicPr>
                        <p:cNvPr id="0" name="图片 3403"/>
                        <p:cNvPicPr/>
                        <p:nvPr/>
                      </p:nvPicPr>
                      <p:blipFill>
                        <a:blip r:embed="rId14"/>
                        <a:stretch>
                          <a:fillRect/>
                        </a:stretch>
                      </p:blipFill>
                      <p:spPr>
                        <a:xfrm>
                          <a:off x="2189" y="2952"/>
                          <a:ext cx="1709" cy="580"/>
                        </a:xfrm>
                        <a:prstGeom prst="rect">
                          <a:avLst/>
                        </a:prstGeom>
                        <a:noFill/>
                        <a:ln w="38100">
                          <a:noFill/>
                          <a:miter/>
                        </a:ln>
                      </p:spPr>
                    </p:pic>
                  </p:oleObj>
                </mc:Fallback>
              </mc:AlternateContent>
            </a:graphicData>
          </a:graphic>
        </p:graphicFrame>
        <p:grpSp>
          <p:nvGrpSpPr>
            <p:cNvPr id="81934" name="组合 65579"/>
            <p:cNvGrpSpPr/>
            <p:nvPr/>
          </p:nvGrpSpPr>
          <p:grpSpPr>
            <a:xfrm>
              <a:off x="2704" y="3090"/>
              <a:ext cx="393" cy="442"/>
              <a:chOff x="4426" y="432"/>
              <a:chExt cx="471" cy="244"/>
            </a:xfrm>
          </p:grpSpPr>
          <p:sp>
            <p:nvSpPr>
              <p:cNvPr id="81935" name="直接连接符 65580"/>
              <p:cNvSpPr/>
              <p:nvPr/>
            </p:nvSpPr>
            <p:spPr>
              <a:xfrm flipH="1">
                <a:off x="4426" y="432"/>
                <a:ext cx="110" cy="244"/>
              </a:xfrm>
              <a:prstGeom prst="line">
                <a:avLst/>
              </a:prstGeom>
              <a:ln w="25400" cap="flat" cmpd="sng">
                <a:solidFill>
                  <a:schemeClr val="tx1"/>
                </a:solidFill>
                <a:prstDash val="solid"/>
                <a:round/>
                <a:headEnd type="none" w="med" len="med"/>
                <a:tailEnd type="none" w="med" len="med"/>
              </a:ln>
            </p:spPr>
          </p:sp>
          <p:sp>
            <p:nvSpPr>
              <p:cNvPr id="81936" name="直接连接符 65581"/>
              <p:cNvSpPr/>
              <p:nvPr/>
            </p:nvSpPr>
            <p:spPr>
              <a:xfrm>
                <a:off x="4426" y="670"/>
                <a:ext cx="471" cy="0"/>
              </a:xfrm>
              <a:prstGeom prst="line">
                <a:avLst/>
              </a:prstGeom>
              <a:ln w="25400" cap="flat" cmpd="sng">
                <a:solidFill>
                  <a:schemeClr val="tx1"/>
                </a:solidFill>
                <a:prstDash val="solid"/>
                <a:round/>
                <a:headEnd type="none" w="med" len="med"/>
                <a:tailEnd type="none" w="med" len="med"/>
              </a:ln>
            </p:spPr>
          </p:sp>
        </p:grpSp>
        <p:grpSp>
          <p:nvGrpSpPr>
            <p:cNvPr id="81937" name="组合 65582"/>
            <p:cNvGrpSpPr/>
            <p:nvPr/>
          </p:nvGrpSpPr>
          <p:grpSpPr>
            <a:xfrm>
              <a:off x="3609" y="3079"/>
              <a:ext cx="393" cy="442"/>
              <a:chOff x="4426" y="432"/>
              <a:chExt cx="471" cy="244"/>
            </a:xfrm>
          </p:grpSpPr>
          <p:sp>
            <p:nvSpPr>
              <p:cNvPr id="81938" name="直接连接符 65583"/>
              <p:cNvSpPr/>
              <p:nvPr/>
            </p:nvSpPr>
            <p:spPr>
              <a:xfrm flipH="1">
                <a:off x="4426" y="432"/>
                <a:ext cx="110" cy="244"/>
              </a:xfrm>
              <a:prstGeom prst="line">
                <a:avLst/>
              </a:prstGeom>
              <a:ln w="25400" cap="flat" cmpd="sng">
                <a:solidFill>
                  <a:schemeClr val="tx1"/>
                </a:solidFill>
                <a:prstDash val="solid"/>
                <a:round/>
                <a:headEnd type="none" w="med" len="med"/>
                <a:tailEnd type="none" w="med" len="med"/>
              </a:ln>
            </p:spPr>
          </p:sp>
          <p:sp>
            <p:nvSpPr>
              <p:cNvPr id="81939" name="直接连接符 65584"/>
              <p:cNvSpPr/>
              <p:nvPr/>
            </p:nvSpPr>
            <p:spPr>
              <a:xfrm>
                <a:off x="4426" y="670"/>
                <a:ext cx="471" cy="0"/>
              </a:xfrm>
              <a:prstGeom prst="line">
                <a:avLst/>
              </a:prstGeom>
              <a:ln w="25400" cap="flat" cmpd="sng">
                <a:solidFill>
                  <a:schemeClr val="tx1"/>
                </a:solidFill>
                <a:prstDash val="solid"/>
                <a:round/>
                <a:headEnd type="none" w="med" len="med"/>
                <a:tailEnd type="none" w="med" len="med"/>
              </a:ln>
            </p:spPr>
          </p:sp>
        </p:grpSp>
      </p:grpSp>
      <p:graphicFrame>
        <p:nvGraphicFramePr>
          <p:cNvPr id="81940" name="对象 65589"/>
          <p:cNvGraphicFramePr/>
          <p:nvPr/>
        </p:nvGraphicFramePr>
        <p:xfrm>
          <a:off x="1989138" y="5303838"/>
          <a:ext cx="4113212" cy="873125"/>
        </p:xfrm>
        <a:graphic>
          <a:graphicData uri="http://schemas.openxmlformats.org/presentationml/2006/ole">
            <mc:AlternateContent xmlns:mc="http://schemas.openxmlformats.org/markup-compatibility/2006">
              <mc:Choice xmlns:v="urn:schemas-microsoft-com:vml" Requires="v">
                <p:oleObj spid="_x0000_s3397" name="" r:id="rId15" imgW="2272030" imgH="482600" progId="Equation.3">
                  <p:embed/>
                </p:oleObj>
              </mc:Choice>
              <mc:Fallback>
                <p:oleObj name="" r:id="rId15" imgW="2272030" imgH="482600" progId="Equation.3">
                  <p:embed/>
                  <p:pic>
                    <p:nvPicPr>
                      <p:cNvPr id="0" name="图片 3396"/>
                      <p:cNvPicPr/>
                      <p:nvPr/>
                    </p:nvPicPr>
                    <p:blipFill>
                      <a:blip r:embed="rId16"/>
                      <a:stretch>
                        <a:fillRect/>
                      </a:stretch>
                    </p:blipFill>
                    <p:spPr>
                      <a:xfrm>
                        <a:off x="1989138" y="5303838"/>
                        <a:ext cx="4113212" cy="873125"/>
                      </a:xfrm>
                      <a:prstGeom prst="rect">
                        <a:avLst/>
                      </a:prstGeom>
                      <a:noFill/>
                      <a:ln w="38100">
                        <a:noFill/>
                        <a:miter/>
                      </a:ln>
                    </p:spPr>
                  </p:pic>
                </p:oleObj>
              </mc:Fallback>
            </mc:AlternateContent>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2945" name="文本框 160769"/>
          <p:cNvSpPr txBox="1"/>
          <p:nvPr/>
        </p:nvSpPr>
        <p:spPr>
          <a:xfrm>
            <a:off x="528638" y="561975"/>
            <a:ext cx="2019300" cy="641350"/>
          </a:xfrm>
          <a:prstGeom prst="rect">
            <a:avLst/>
          </a:prstGeom>
          <a:noFill/>
          <a:ln w="9525">
            <a:noFill/>
          </a:ln>
        </p:spPr>
        <p:txBody>
          <a:bodyPr wrap="none" anchor="t" anchorCtr="0">
            <a:spAutoFit/>
          </a:bodyPr>
          <a:p>
            <a:pPr>
              <a:spcBef>
                <a:spcPct val="0"/>
              </a:spcBef>
            </a:pPr>
            <a:r>
              <a:rPr lang="zh-CN" altLang="en-US" sz="3600" dirty="0">
                <a:solidFill>
                  <a:srgbClr val="FF0000"/>
                </a:solidFill>
                <a:latin typeface="Times New Roman" panose="02020603050405020304" pitchFamily="18" charset="0"/>
                <a:ea typeface="宋体" panose="02010600030101010101" pitchFamily="2" charset="-122"/>
              </a:rPr>
              <a:t>思考题：</a:t>
            </a:r>
            <a:endParaRPr lang="zh-CN" altLang="en-US" sz="2400">
              <a:latin typeface="Times New Roman" panose="02020603050405020304" pitchFamily="18" charset="0"/>
              <a:ea typeface="宋体" panose="02010600030101010101" pitchFamily="2" charset="-122"/>
            </a:endParaRPr>
          </a:p>
        </p:txBody>
      </p:sp>
      <p:sp>
        <p:nvSpPr>
          <p:cNvPr id="82946" name="文本框 160770"/>
          <p:cNvSpPr txBox="1"/>
          <p:nvPr/>
        </p:nvSpPr>
        <p:spPr>
          <a:xfrm>
            <a:off x="327025" y="1549400"/>
            <a:ext cx="7967663" cy="822325"/>
          </a:xfrm>
          <a:prstGeom prst="rect">
            <a:avLst/>
          </a:prstGeom>
          <a:noFill/>
          <a:ln w="9525">
            <a:noFill/>
          </a:ln>
        </p:spPr>
        <p:txBody>
          <a:bodyPr wrap="none" anchor="t" anchorCtr="0">
            <a:spAutoFit/>
          </a:bodyPr>
          <a:p>
            <a:pPr>
              <a:spcBef>
                <a:spcPct val="0"/>
              </a:spcBef>
            </a:pPr>
            <a:r>
              <a:rPr lang="en-US" altLang="zh-CN" sz="2400" dirty="0">
                <a:latin typeface="Times New Roman" panose="02020603050405020304" pitchFamily="18" charset="0"/>
                <a:ea typeface="宋体" panose="02010600030101010101" pitchFamily="2" charset="-122"/>
              </a:rPr>
              <a:t>2</a:t>
            </a:r>
            <a:r>
              <a:rPr lang="zh-CN" altLang="en-US" sz="2400" dirty="0">
                <a:latin typeface="Times New Roman" panose="02020603050405020304" pitchFamily="18" charset="0"/>
                <a:ea typeface="宋体" panose="02010600030101010101" pitchFamily="2" charset="-122"/>
              </a:rPr>
              <a:t>、若</a:t>
            </a:r>
            <a:r>
              <a:rPr lang="en-US" altLang="zh-CN" sz="2400" i="1">
                <a:latin typeface="Times New Roman" panose="02020603050405020304" pitchFamily="18" charset="0"/>
                <a:ea typeface="宋体" panose="02010600030101010101" pitchFamily="2" charset="-122"/>
              </a:rPr>
              <a:t>I</a:t>
            </a:r>
            <a:r>
              <a:rPr lang="en-US" altLang="zh-CN" sz="2400" baseline="-25000">
                <a:latin typeface="Times New Roman" panose="02020603050405020304" pitchFamily="18" charset="0"/>
                <a:ea typeface="宋体" panose="02010600030101010101" pitchFamily="2" charset="-122"/>
              </a:rPr>
              <a:t>1</a:t>
            </a:r>
            <a:r>
              <a:rPr lang="zh-CN" altLang="en-US" sz="2400">
                <a:latin typeface="Times New Roman" panose="02020603050405020304" pitchFamily="18" charset="0"/>
                <a:ea typeface="宋体" panose="02010600030101010101" pitchFamily="2" charset="-122"/>
              </a:rPr>
              <a:t>、 </a:t>
            </a:r>
            <a:r>
              <a:rPr lang="en-US" altLang="zh-CN" sz="2400" i="1">
                <a:latin typeface="Times New Roman" panose="02020603050405020304" pitchFamily="18" charset="0"/>
                <a:ea typeface="宋体" panose="02010600030101010101" pitchFamily="2" charset="-122"/>
              </a:rPr>
              <a:t>I</a:t>
            </a:r>
            <a:r>
              <a:rPr lang="en-US" altLang="zh-CN" sz="2400" baseline="-25000">
                <a:latin typeface="Times New Roman" panose="02020603050405020304" pitchFamily="18" charset="0"/>
                <a:ea typeface="宋体" panose="02010600030101010101" pitchFamily="2" charset="-122"/>
              </a:rPr>
              <a:t>2</a:t>
            </a:r>
            <a:r>
              <a:rPr lang="en-US" altLang="zh-CN" sz="2400">
                <a:latin typeface="Times New Roman" panose="02020603050405020304" pitchFamily="18" charset="0"/>
                <a:ea typeface="宋体" panose="02010600030101010101" pitchFamily="2" charset="-122"/>
              </a:rPr>
              <a:t> </a:t>
            </a:r>
            <a:r>
              <a:rPr lang="zh-CN" altLang="en-US" sz="2400">
                <a:latin typeface="Times New Roman" panose="02020603050405020304" pitchFamily="18" charset="0"/>
                <a:ea typeface="宋体" panose="02010600030101010101" pitchFamily="2" charset="-122"/>
              </a:rPr>
              <a:t>、 </a:t>
            </a:r>
            <a:r>
              <a:rPr lang="en-US" altLang="zh-CN" sz="2400" i="1">
                <a:latin typeface="Times New Roman" panose="02020603050405020304" pitchFamily="18" charset="0"/>
                <a:ea typeface="宋体" panose="02010600030101010101" pitchFamily="2" charset="-122"/>
              </a:rPr>
              <a:t>I</a:t>
            </a:r>
            <a:r>
              <a:rPr lang="en-US" altLang="zh-CN" sz="2400" baseline="-25000">
                <a:latin typeface="Times New Roman" panose="02020603050405020304" pitchFamily="18" charset="0"/>
                <a:ea typeface="宋体" panose="02010600030101010101" pitchFamily="2" charset="-122"/>
              </a:rPr>
              <a:t>3</a:t>
            </a:r>
            <a:r>
              <a:rPr lang="zh-CN" altLang="en-US" sz="2400" dirty="0">
                <a:latin typeface="Times New Roman" panose="02020603050405020304" pitchFamily="18" charset="0"/>
                <a:ea typeface="宋体" panose="02010600030101010101" pitchFamily="2" charset="-122"/>
              </a:rPr>
              <a:t>分别为汇集于某结点的三个同频率正弦电</a:t>
            </a:r>
            <a:endParaRPr lang="zh-CN" altLang="en-US" sz="2400" dirty="0">
              <a:latin typeface="Times New Roman" panose="02020603050405020304" pitchFamily="18" charset="0"/>
              <a:ea typeface="宋体" panose="02010600030101010101" pitchFamily="2" charset="-122"/>
            </a:endParaRPr>
          </a:p>
          <a:p>
            <a:pPr>
              <a:spcBef>
                <a:spcPct val="0"/>
              </a:spcBef>
            </a:pPr>
            <a:r>
              <a:rPr lang="zh-CN" altLang="en-US" sz="2400" dirty="0">
                <a:latin typeface="Times New Roman" panose="02020603050405020304" pitchFamily="18" charset="0"/>
                <a:ea typeface="宋体" panose="02010600030101010101" pitchFamily="2" charset="-122"/>
              </a:rPr>
              <a:t>流的有效值，则这三个有效值满足</a:t>
            </a:r>
            <a:r>
              <a:rPr lang="en-US" altLang="zh-CN" sz="2400">
                <a:latin typeface="Times New Roman" panose="02020603050405020304" pitchFamily="18" charset="0"/>
                <a:ea typeface="宋体" panose="02010600030101010101" pitchFamily="2" charset="-122"/>
              </a:rPr>
              <a:t>KCL</a:t>
            </a:r>
            <a:r>
              <a:rPr lang="zh-CN" altLang="en-US" sz="2400">
                <a:latin typeface="Times New Roman" panose="02020603050405020304" pitchFamily="18" charset="0"/>
                <a:ea typeface="宋体" panose="02010600030101010101" pitchFamily="2" charset="-122"/>
              </a:rPr>
              <a:t>，</a:t>
            </a:r>
            <a:r>
              <a:rPr lang="zh-CN" altLang="en-US" sz="2400" dirty="0">
                <a:latin typeface="Times New Roman" panose="02020603050405020304" pitchFamily="18" charset="0"/>
                <a:ea typeface="宋体" panose="02010600030101010101" pitchFamily="2" charset="-122"/>
              </a:rPr>
              <a:t>对吗？</a:t>
            </a:r>
            <a:endParaRPr lang="zh-CN" altLang="en-US" sz="2400">
              <a:latin typeface="Times New Roman" panose="02020603050405020304" pitchFamily="18" charset="0"/>
              <a:ea typeface="宋体" panose="02010600030101010101" pitchFamily="2" charset="-122"/>
            </a:endParaRPr>
          </a:p>
        </p:txBody>
      </p:sp>
      <p:sp>
        <p:nvSpPr>
          <p:cNvPr id="82947" name="矩形 160771"/>
          <p:cNvSpPr/>
          <p:nvPr/>
        </p:nvSpPr>
        <p:spPr>
          <a:xfrm>
            <a:off x="2547938" y="2644775"/>
            <a:ext cx="1873250" cy="457200"/>
          </a:xfrm>
          <a:prstGeom prst="rect">
            <a:avLst/>
          </a:prstGeom>
          <a:noFill/>
          <a:ln w="9525">
            <a:noFill/>
          </a:ln>
        </p:spPr>
        <p:txBody>
          <a:bodyPr wrap="none" anchor="t" anchorCtr="0">
            <a:spAutoFit/>
          </a:bodyPr>
          <a:p>
            <a:pPr eaLnBrk="0" hangingPunct="0"/>
            <a:r>
              <a:rPr lang="en-US" altLang="zh-CN" sz="2400" i="1">
                <a:latin typeface="Times New Roman" panose="02020603050405020304" pitchFamily="18" charset="0"/>
                <a:ea typeface="宋体" panose="02010600030101010101" pitchFamily="2" charset="-122"/>
              </a:rPr>
              <a:t>I</a:t>
            </a:r>
            <a:r>
              <a:rPr lang="en-US" altLang="zh-CN" sz="2400" baseline="-25000">
                <a:latin typeface="Times New Roman" panose="02020603050405020304" pitchFamily="18" charset="0"/>
                <a:ea typeface="宋体" panose="02010600030101010101" pitchFamily="2" charset="-122"/>
              </a:rPr>
              <a:t>1</a:t>
            </a:r>
            <a:r>
              <a:rPr lang="en-US" altLang="zh-CN" sz="2400">
                <a:latin typeface="Times New Roman" panose="02020603050405020304" pitchFamily="18" charset="0"/>
                <a:ea typeface="宋体" panose="02010600030101010101" pitchFamily="2" charset="-122"/>
              </a:rPr>
              <a:t>+ </a:t>
            </a:r>
            <a:r>
              <a:rPr lang="en-US" altLang="zh-CN" sz="2400" i="1">
                <a:latin typeface="Times New Roman" panose="02020603050405020304" pitchFamily="18" charset="0"/>
                <a:ea typeface="宋体" panose="02010600030101010101" pitchFamily="2" charset="-122"/>
              </a:rPr>
              <a:t>I</a:t>
            </a:r>
            <a:r>
              <a:rPr lang="en-US" altLang="zh-CN" sz="2400" baseline="-25000">
                <a:latin typeface="Times New Roman" panose="02020603050405020304" pitchFamily="18" charset="0"/>
                <a:ea typeface="宋体" panose="02010600030101010101" pitchFamily="2" charset="-122"/>
              </a:rPr>
              <a:t>2</a:t>
            </a:r>
            <a:r>
              <a:rPr lang="en-US" altLang="zh-CN" sz="2400">
                <a:latin typeface="Times New Roman" panose="02020603050405020304" pitchFamily="18" charset="0"/>
                <a:ea typeface="宋体" panose="02010600030101010101" pitchFamily="2" charset="-122"/>
              </a:rPr>
              <a:t> + </a:t>
            </a:r>
            <a:r>
              <a:rPr lang="en-US" altLang="zh-CN" sz="2400" i="1">
                <a:latin typeface="Times New Roman" panose="02020603050405020304" pitchFamily="18" charset="0"/>
                <a:ea typeface="宋体" panose="02010600030101010101" pitchFamily="2" charset="-122"/>
              </a:rPr>
              <a:t>I</a:t>
            </a:r>
            <a:r>
              <a:rPr lang="en-US" altLang="zh-CN" sz="2400" baseline="-25000">
                <a:latin typeface="Times New Roman" panose="02020603050405020304" pitchFamily="18" charset="0"/>
                <a:ea typeface="宋体" panose="02010600030101010101" pitchFamily="2" charset="-122"/>
              </a:rPr>
              <a:t>3 </a:t>
            </a:r>
            <a:r>
              <a:rPr lang="en-US" altLang="zh-CN" sz="2400">
                <a:latin typeface="Times New Roman" panose="02020603050405020304" pitchFamily="18" charset="0"/>
                <a:ea typeface="宋体" panose="02010600030101010101" pitchFamily="2" charset="-122"/>
              </a:rPr>
              <a:t>= 0</a:t>
            </a:r>
            <a:endParaRPr lang="en-US" altLang="zh-CN" sz="2400">
              <a:latin typeface="Times New Roman" panose="02020603050405020304" pitchFamily="18" charset="0"/>
              <a:ea typeface="宋体" panose="02010600030101010101" pitchFamily="2" charset="-122"/>
            </a:endParaRPr>
          </a:p>
        </p:txBody>
      </p:sp>
      <p:graphicFrame>
        <p:nvGraphicFramePr>
          <p:cNvPr id="82948" name="对象 160772"/>
          <p:cNvGraphicFramePr/>
          <p:nvPr/>
        </p:nvGraphicFramePr>
        <p:xfrm>
          <a:off x="1633538" y="2371725"/>
          <a:ext cx="914400" cy="1966913"/>
        </p:xfrm>
        <a:graphic>
          <a:graphicData uri="http://schemas.openxmlformats.org/presentationml/2006/ole">
            <mc:AlternateContent xmlns:mc="http://schemas.openxmlformats.org/markup-compatibility/2006">
              <mc:Choice xmlns:v="urn:schemas-microsoft-com:vml" Requires="v">
                <p:oleObj spid="_x0000_s3405" name="" r:id="rId1" imgW="1857375" imgH="3996055" progId="MS_ClipArt_Gallery.2">
                  <p:embed/>
                </p:oleObj>
              </mc:Choice>
              <mc:Fallback>
                <p:oleObj name="" r:id="rId1" imgW="1857375" imgH="3996055" progId="MS_ClipArt_Gallery.2">
                  <p:embed/>
                  <p:pic>
                    <p:nvPicPr>
                      <p:cNvPr id="0" name="图片 3404"/>
                      <p:cNvPicPr/>
                      <p:nvPr/>
                    </p:nvPicPr>
                    <p:blipFill>
                      <a:blip r:embed="rId2"/>
                      <a:stretch>
                        <a:fillRect/>
                      </a:stretch>
                    </p:blipFill>
                    <p:spPr>
                      <a:xfrm>
                        <a:off x="1633538" y="2371725"/>
                        <a:ext cx="914400" cy="1966913"/>
                      </a:xfrm>
                      <a:prstGeom prst="rect">
                        <a:avLst/>
                      </a:prstGeom>
                      <a:noFill/>
                      <a:ln w="38100">
                        <a:noFill/>
                        <a:miter/>
                      </a:ln>
                    </p:spPr>
                  </p:pic>
                </p:oleObj>
              </mc:Fallback>
            </mc:AlternateContent>
          </a:graphicData>
        </a:graphic>
      </p:graphicFrame>
      <p:sp>
        <p:nvSpPr>
          <p:cNvPr id="82949" name="文本框 160773"/>
          <p:cNvSpPr txBox="1"/>
          <p:nvPr/>
        </p:nvSpPr>
        <p:spPr>
          <a:xfrm>
            <a:off x="479425" y="4338638"/>
            <a:ext cx="6157913" cy="457200"/>
          </a:xfrm>
          <a:prstGeom prst="rect">
            <a:avLst/>
          </a:prstGeom>
          <a:noFill/>
          <a:ln w="9525">
            <a:noFill/>
          </a:ln>
        </p:spPr>
        <p:txBody>
          <a:bodyPr wrap="none" anchor="t" anchorCtr="0">
            <a:spAutoFit/>
          </a:bodyPr>
          <a:p>
            <a:pPr>
              <a:spcBef>
                <a:spcPct val="0"/>
              </a:spcBef>
            </a:pPr>
            <a:r>
              <a:rPr lang="en-US" altLang="zh-CN" sz="2400" dirty="0">
                <a:latin typeface="Times New Roman" panose="02020603050405020304" pitchFamily="18" charset="0"/>
                <a:ea typeface="宋体" panose="02010600030101010101" pitchFamily="2" charset="-122"/>
              </a:rPr>
              <a:t>3</a:t>
            </a:r>
            <a:r>
              <a:rPr lang="zh-CN" altLang="en-US" sz="2400" dirty="0">
                <a:latin typeface="Times New Roman" panose="02020603050405020304" pitchFamily="18" charset="0"/>
                <a:ea typeface="宋体" panose="02010600030101010101" pitchFamily="2" charset="-122"/>
              </a:rPr>
              <a:t>、指出下列各式哪些是错的？哪些是对的？</a:t>
            </a:r>
            <a:endParaRPr lang="zh-CN" altLang="en-US" sz="2400">
              <a:latin typeface="Times New Roman" panose="02020603050405020304" pitchFamily="18" charset="0"/>
              <a:ea typeface="宋体" panose="02010600030101010101" pitchFamily="2" charset="-122"/>
            </a:endParaRPr>
          </a:p>
        </p:txBody>
      </p:sp>
      <p:graphicFrame>
        <p:nvGraphicFramePr>
          <p:cNvPr id="82950" name="对象 160774"/>
          <p:cNvGraphicFramePr/>
          <p:nvPr/>
        </p:nvGraphicFramePr>
        <p:xfrm>
          <a:off x="536575" y="5110163"/>
          <a:ext cx="1382713" cy="431800"/>
        </p:xfrm>
        <a:graphic>
          <a:graphicData uri="http://schemas.openxmlformats.org/presentationml/2006/ole">
            <mc:AlternateContent xmlns:mc="http://schemas.openxmlformats.org/markup-compatibility/2006">
              <mc:Choice xmlns:v="urn:schemas-microsoft-com:vml" Requires="v">
                <p:oleObj spid="_x0000_s3395" name="" r:id="rId3" imgW="647065" imgH="203200" progId="Equation.3">
                  <p:embed/>
                </p:oleObj>
              </mc:Choice>
              <mc:Fallback>
                <p:oleObj name="" r:id="rId3" imgW="647065" imgH="203200" progId="Equation.3">
                  <p:embed/>
                  <p:pic>
                    <p:nvPicPr>
                      <p:cNvPr id="0" name="图片 3394"/>
                      <p:cNvPicPr/>
                      <p:nvPr/>
                    </p:nvPicPr>
                    <p:blipFill>
                      <a:blip r:embed="rId4"/>
                      <a:stretch>
                        <a:fillRect/>
                      </a:stretch>
                    </p:blipFill>
                    <p:spPr>
                      <a:xfrm>
                        <a:off x="536575" y="5110163"/>
                        <a:ext cx="1382713" cy="431800"/>
                      </a:xfrm>
                      <a:prstGeom prst="rect">
                        <a:avLst/>
                      </a:prstGeom>
                      <a:noFill/>
                      <a:ln w="38100">
                        <a:noFill/>
                        <a:miter/>
                      </a:ln>
                    </p:spPr>
                  </p:pic>
                </p:oleObj>
              </mc:Fallback>
            </mc:AlternateContent>
          </a:graphicData>
        </a:graphic>
      </p:graphicFrame>
      <p:graphicFrame>
        <p:nvGraphicFramePr>
          <p:cNvPr id="82951" name="对象 160775"/>
          <p:cNvGraphicFramePr/>
          <p:nvPr/>
        </p:nvGraphicFramePr>
        <p:xfrm>
          <a:off x="2671763" y="5110163"/>
          <a:ext cx="1135062" cy="431800"/>
        </p:xfrm>
        <a:graphic>
          <a:graphicData uri="http://schemas.openxmlformats.org/presentationml/2006/ole">
            <mc:AlternateContent xmlns:mc="http://schemas.openxmlformats.org/markup-compatibility/2006">
              <mc:Choice xmlns:v="urn:schemas-microsoft-com:vml" Requires="v">
                <p:oleObj spid="_x0000_s3396" name="" r:id="rId5" imgW="532765" imgH="203200" progId="Equation.3">
                  <p:embed/>
                </p:oleObj>
              </mc:Choice>
              <mc:Fallback>
                <p:oleObj name="" r:id="rId5" imgW="532765" imgH="203200" progId="Equation.3">
                  <p:embed/>
                  <p:pic>
                    <p:nvPicPr>
                      <p:cNvPr id="0" name="图片 3395"/>
                      <p:cNvPicPr/>
                      <p:nvPr/>
                    </p:nvPicPr>
                    <p:blipFill>
                      <a:blip r:embed="rId6"/>
                      <a:stretch>
                        <a:fillRect/>
                      </a:stretch>
                    </p:blipFill>
                    <p:spPr>
                      <a:xfrm>
                        <a:off x="2671763" y="5110163"/>
                        <a:ext cx="1135062" cy="431800"/>
                      </a:xfrm>
                      <a:prstGeom prst="rect">
                        <a:avLst/>
                      </a:prstGeom>
                      <a:noFill/>
                      <a:ln w="38100">
                        <a:noFill/>
                        <a:miter/>
                      </a:ln>
                    </p:spPr>
                  </p:pic>
                </p:oleObj>
              </mc:Fallback>
            </mc:AlternateContent>
          </a:graphicData>
        </a:graphic>
      </p:graphicFrame>
      <p:graphicFrame>
        <p:nvGraphicFramePr>
          <p:cNvPr id="82952" name="对象 160776"/>
          <p:cNvGraphicFramePr/>
          <p:nvPr/>
        </p:nvGraphicFramePr>
        <p:xfrm>
          <a:off x="4772025" y="5068888"/>
          <a:ext cx="1571625" cy="514350"/>
        </p:xfrm>
        <a:graphic>
          <a:graphicData uri="http://schemas.openxmlformats.org/presentationml/2006/ole">
            <mc:AlternateContent xmlns:mc="http://schemas.openxmlformats.org/markup-compatibility/2006">
              <mc:Choice xmlns:v="urn:schemas-microsoft-com:vml" Requires="v">
                <p:oleObj spid="_x0000_s3399" name="" r:id="rId7" imgW="735965" imgH="241300" progId="Equation.3">
                  <p:embed/>
                </p:oleObj>
              </mc:Choice>
              <mc:Fallback>
                <p:oleObj name="" r:id="rId7" imgW="735965" imgH="241300" progId="Equation.3">
                  <p:embed/>
                  <p:pic>
                    <p:nvPicPr>
                      <p:cNvPr id="0" name="图片 3398"/>
                      <p:cNvPicPr/>
                      <p:nvPr/>
                    </p:nvPicPr>
                    <p:blipFill>
                      <a:blip r:embed="rId8"/>
                      <a:stretch>
                        <a:fillRect/>
                      </a:stretch>
                    </p:blipFill>
                    <p:spPr>
                      <a:xfrm>
                        <a:off x="4772025" y="5068888"/>
                        <a:ext cx="1571625" cy="514350"/>
                      </a:xfrm>
                      <a:prstGeom prst="rect">
                        <a:avLst/>
                      </a:prstGeom>
                      <a:noFill/>
                      <a:ln w="38100">
                        <a:noFill/>
                        <a:miter/>
                      </a:ln>
                    </p:spPr>
                  </p:pic>
                </p:oleObj>
              </mc:Fallback>
            </mc:AlternateContent>
          </a:graphicData>
        </a:graphic>
      </p:graphicFrame>
      <p:graphicFrame>
        <p:nvGraphicFramePr>
          <p:cNvPr id="82953" name="对象 160777"/>
          <p:cNvGraphicFramePr/>
          <p:nvPr/>
        </p:nvGraphicFramePr>
        <p:xfrm>
          <a:off x="7088188" y="4864100"/>
          <a:ext cx="1539875" cy="677863"/>
        </p:xfrm>
        <a:graphic>
          <a:graphicData uri="http://schemas.openxmlformats.org/presentationml/2006/ole">
            <mc:AlternateContent xmlns:mc="http://schemas.openxmlformats.org/markup-compatibility/2006">
              <mc:Choice xmlns:v="urn:schemas-microsoft-com:vml" Requires="v">
                <p:oleObj spid="_x0000_s3398" name="" r:id="rId9" imgW="723265" imgH="317500" progId="Equation.3">
                  <p:embed/>
                </p:oleObj>
              </mc:Choice>
              <mc:Fallback>
                <p:oleObj name="" r:id="rId9" imgW="723265" imgH="317500" progId="Equation.3">
                  <p:embed/>
                  <p:pic>
                    <p:nvPicPr>
                      <p:cNvPr id="0" name="图片 3397"/>
                      <p:cNvPicPr/>
                      <p:nvPr/>
                    </p:nvPicPr>
                    <p:blipFill>
                      <a:blip r:embed="rId10"/>
                      <a:stretch>
                        <a:fillRect/>
                      </a:stretch>
                    </p:blipFill>
                    <p:spPr>
                      <a:xfrm>
                        <a:off x="7088188" y="4864100"/>
                        <a:ext cx="1539875" cy="677863"/>
                      </a:xfrm>
                      <a:prstGeom prst="rect">
                        <a:avLst/>
                      </a:prstGeom>
                      <a:noFill/>
                      <a:ln w="38100">
                        <a:noFill/>
                        <a:miter/>
                      </a:ln>
                    </p:spPr>
                  </p:pic>
                </p:oleObj>
              </mc:Fallback>
            </mc:AlternateContent>
          </a:graphicData>
        </a:graphic>
      </p:graphicFrame>
      <p:graphicFrame>
        <p:nvGraphicFramePr>
          <p:cNvPr id="82954" name="对象 160778"/>
          <p:cNvGraphicFramePr/>
          <p:nvPr/>
        </p:nvGraphicFramePr>
        <p:xfrm>
          <a:off x="5976938" y="5721350"/>
          <a:ext cx="1949450" cy="733425"/>
        </p:xfrm>
        <a:graphic>
          <a:graphicData uri="http://schemas.openxmlformats.org/presentationml/2006/ole">
            <mc:AlternateContent xmlns:mc="http://schemas.openxmlformats.org/markup-compatibility/2006">
              <mc:Choice xmlns:v="urn:schemas-microsoft-com:vml" Requires="v">
                <p:oleObj spid="_x0000_s3400" name="" r:id="rId11" imgW="913765" imgH="342900" progId="Equation.3">
                  <p:embed/>
                </p:oleObj>
              </mc:Choice>
              <mc:Fallback>
                <p:oleObj name="" r:id="rId11" imgW="913765" imgH="342900" progId="Equation.3">
                  <p:embed/>
                  <p:pic>
                    <p:nvPicPr>
                      <p:cNvPr id="0" name="图片 3399"/>
                      <p:cNvPicPr/>
                      <p:nvPr/>
                    </p:nvPicPr>
                    <p:blipFill>
                      <a:blip r:embed="rId12"/>
                      <a:stretch>
                        <a:fillRect/>
                      </a:stretch>
                    </p:blipFill>
                    <p:spPr>
                      <a:xfrm>
                        <a:off x="5976938" y="5721350"/>
                        <a:ext cx="1949450" cy="733425"/>
                      </a:xfrm>
                      <a:prstGeom prst="rect">
                        <a:avLst/>
                      </a:prstGeom>
                      <a:noFill/>
                      <a:ln w="38100">
                        <a:noFill/>
                        <a:miter/>
                      </a:ln>
                    </p:spPr>
                  </p:pic>
                </p:oleObj>
              </mc:Fallback>
            </mc:AlternateContent>
          </a:graphicData>
        </a:graphic>
      </p:graphicFrame>
      <p:graphicFrame>
        <p:nvGraphicFramePr>
          <p:cNvPr id="82955" name="对象 160779"/>
          <p:cNvGraphicFramePr/>
          <p:nvPr/>
        </p:nvGraphicFramePr>
        <p:xfrm>
          <a:off x="3079750" y="5735638"/>
          <a:ext cx="1787525" cy="760412"/>
        </p:xfrm>
        <a:graphic>
          <a:graphicData uri="http://schemas.openxmlformats.org/presentationml/2006/ole">
            <mc:AlternateContent xmlns:mc="http://schemas.openxmlformats.org/markup-compatibility/2006">
              <mc:Choice xmlns:v="urn:schemas-microsoft-com:vml" Requires="v">
                <p:oleObj spid="_x0000_s3402" name="" r:id="rId13" imgW="837565" imgH="355600" progId="Equation.3">
                  <p:embed/>
                </p:oleObj>
              </mc:Choice>
              <mc:Fallback>
                <p:oleObj name="" r:id="rId13" imgW="837565" imgH="355600" progId="Equation.3">
                  <p:embed/>
                  <p:pic>
                    <p:nvPicPr>
                      <p:cNvPr id="0" name="图片 3401"/>
                      <p:cNvPicPr/>
                      <p:nvPr/>
                    </p:nvPicPr>
                    <p:blipFill>
                      <a:blip r:embed="rId14"/>
                      <a:stretch>
                        <a:fillRect/>
                      </a:stretch>
                    </p:blipFill>
                    <p:spPr>
                      <a:xfrm>
                        <a:off x="3079750" y="5735638"/>
                        <a:ext cx="1787525" cy="760412"/>
                      </a:xfrm>
                      <a:prstGeom prst="rect">
                        <a:avLst/>
                      </a:prstGeom>
                      <a:noFill/>
                      <a:ln w="38100">
                        <a:noFill/>
                        <a:miter/>
                      </a:ln>
                    </p:spPr>
                  </p:pic>
                </p:oleObj>
              </mc:Fallback>
            </mc:AlternateContent>
          </a:graphicData>
        </a:graphic>
      </p:graphicFrame>
      <p:graphicFrame>
        <p:nvGraphicFramePr>
          <p:cNvPr id="82956" name="对象 160780"/>
          <p:cNvGraphicFramePr/>
          <p:nvPr/>
        </p:nvGraphicFramePr>
        <p:xfrm>
          <a:off x="536575" y="5641975"/>
          <a:ext cx="1430338" cy="1035050"/>
        </p:xfrm>
        <a:graphic>
          <a:graphicData uri="http://schemas.openxmlformats.org/presentationml/2006/ole">
            <mc:AlternateContent xmlns:mc="http://schemas.openxmlformats.org/markup-compatibility/2006">
              <mc:Choice xmlns:v="urn:schemas-microsoft-com:vml" Requires="v">
                <p:oleObj spid="_x0000_s3401" name="" r:id="rId15" imgW="673100" imgH="482600" progId="Equation.3">
                  <p:embed/>
                </p:oleObj>
              </mc:Choice>
              <mc:Fallback>
                <p:oleObj name="" r:id="rId15" imgW="673100" imgH="482600" progId="Equation.3">
                  <p:embed/>
                  <p:pic>
                    <p:nvPicPr>
                      <p:cNvPr id="0" name="图片 3400"/>
                      <p:cNvPicPr/>
                      <p:nvPr/>
                    </p:nvPicPr>
                    <p:blipFill>
                      <a:blip r:embed="rId16"/>
                      <a:stretch>
                        <a:fillRect/>
                      </a:stretch>
                    </p:blipFill>
                    <p:spPr>
                      <a:xfrm>
                        <a:off x="536575" y="5641975"/>
                        <a:ext cx="1430338" cy="1035050"/>
                      </a:xfrm>
                      <a:prstGeom prst="rect">
                        <a:avLst/>
                      </a:prstGeom>
                      <a:noFill/>
                      <a:ln w="38100">
                        <a:noFill/>
                        <a:miter/>
                      </a:ln>
                    </p:spPr>
                  </p:pic>
                </p:oleObj>
              </mc:Fallback>
            </mc:AlternateContent>
          </a:graphicData>
        </a:graphic>
      </p:graphicFrame>
      <p:grpSp>
        <p:nvGrpSpPr>
          <p:cNvPr id="82957" name="组合 160783"/>
          <p:cNvGrpSpPr/>
          <p:nvPr/>
        </p:nvGrpSpPr>
        <p:grpSpPr>
          <a:xfrm>
            <a:off x="747713" y="5087938"/>
            <a:ext cx="563562" cy="495300"/>
            <a:chOff x="4618" y="1954"/>
            <a:chExt cx="355" cy="312"/>
          </a:xfrm>
        </p:grpSpPr>
        <p:sp>
          <p:nvSpPr>
            <p:cNvPr id="82958" name="直接连接符 160781"/>
            <p:cNvSpPr/>
            <p:nvPr/>
          </p:nvSpPr>
          <p:spPr>
            <a:xfrm flipH="1">
              <a:off x="4618" y="1954"/>
              <a:ext cx="355" cy="312"/>
            </a:xfrm>
            <a:prstGeom prst="line">
              <a:avLst/>
            </a:prstGeom>
            <a:ln w="50800" cap="flat" cmpd="sng">
              <a:solidFill>
                <a:srgbClr val="FF0000"/>
              </a:solidFill>
              <a:prstDash val="solid"/>
              <a:round/>
              <a:headEnd type="none" w="med" len="med"/>
              <a:tailEnd type="none" w="med" len="med"/>
            </a:ln>
          </p:spPr>
        </p:sp>
        <p:sp>
          <p:nvSpPr>
            <p:cNvPr id="82959" name="直接连接符 160782"/>
            <p:cNvSpPr/>
            <p:nvPr/>
          </p:nvSpPr>
          <p:spPr>
            <a:xfrm>
              <a:off x="4618" y="1954"/>
              <a:ext cx="355" cy="312"/>
            </a:xfrm>
            <a:prstGeom prst="line">
              <a:avLst/>
            </a:prstGeom>
            <a:ln w="50800" cap="flat" cmpd="sng">
              <a:solidFill>
                <a:srgbClr val="FF0000"/>
              </a:solidFill>
              <a:prstDash val="solid"/>
              <a:round/>
              <a:headEnd type="none" w="med" len="med"/>
              <a:tailEnd type="none" w="med" len="med"/>
            </a:ln>
          </p:spPr>
        </p:sp>
      </p:grpSp>
      <p:grpSp>
        <p:nvGrpSpPr>
          <p:cNvPr id="82960" name="组合 160784"/>
          <p:cNvGrpSpPr/>
          <p:nvPr/>
        </p:nvGrpSpPr>
        <p:grpSpPr>
          <a:xfrm>
            <a:off x="2881313" y="5110163"/>
            <a:ext cx="563562" cy="495300"/>
            <a:chOff x="4618" y="1954"/>
            <a:chExt cx="355" cy="312"/>
          </a:xfrm>
        </p:grpSpPr>
        <p:sp>
          <p:nvSpPr>
            <p:cNvPr id="82961" name="直接连接符 160785"/>
            <p:cNvSpPr/>
            <p:nvPr/>
          </p:nvSpPr>
          <p:spPr>
            <a:xfrm flipH="1">
              <a:off x="4618" y="1954"/>
              <a:ext cx="355" cy="312"/>
            </a:xfrm>
            <a:prstGeom prst="line">
              <a:avLst/>
            </a:prstGeom>
            <a:ln w="50800" cap="flat" cmpd="sng">
              <a:solidFill>
                <a:srgbClr val="FF0000"/>
              </a:solidFill>
              <a:prstDash val="solid"/>
              <a:round/>
              <a:headEnd type="none" w="med" len="med"/>
              <a:tailEnd type="none" w="med" len="med"/>
            </a:ln>
          </p:spPr>
        </p:sp>
        <p:sp>
          <p:nvSpPr>
            <p:cNvPr id="82962" name="直接连接符 160786"/>
            <p:cNvSpPr/>
            <p:nvPr/>
          </p:nvSpPr>
          <p:spPr>
            <a:xfrm>
              <a:off x="4618" y="1954"/>
              <a:ext cx="355" cy="312"/>
            </a:xfrm>
            <a:prstGeom prst="line">
              <a:avLst/>
            </a:prstGeom>
            <a:ln w="50800" cap="flat" cmpd="sng">
              <a:solidFill>
                <a:srgbClr val="FF0000"/>
              </a:solidFill>
              <a:prstDash val="solid"/>
              <a:round/>
              <a:headEnd type="none" w="med" len="med"/>
              <a:tailEnd type="none" w="med" len="med"/>
            </a:ln>
          </p:spPr>
        </p:sp>
      </p:grpSp>
      <p:grpSp>
        <p:nvGrpSpPr>
          <p:cNvPr id="82963" name="组合 160787"/>
          <p:cNvGrpSpPr/>
          <p:nvPr/>
        </p:nvGrpSpPr>
        <p:grpSpPr>
          <a:xfrm>
            <a:off x="5014913" y="5046663"/>
            <a:ext cx="563562" cy="495300"/>
            <a:chOff x="4618" y="1954"/>
            <a:chExt cx="355" cy="312"/>
          </a:xfrm>
        </p:grpSpPr>
        <p:sp>
          <p:nvSpPr>
            <p:cNvPr id="82964" name="直接连接符 160788"/>
            <p:cNvSpPr/>
            <p:nvPr/>
          </p:nvSpPr>
          <p:spPr>
            <a:xfrm flipH="1">
              <a:off x="4618" y="1954"/>
              <a:ext cx="355" cy="312"/>
            </a:xfrm>
            <a:prstGeom prst="line">
              <a:avLst/>
            </a:prstGeom>
            <a:ln w="50800" cap="flat" cmpd="sng">
              <a:solidFill>
                <a:srgbClr val="FF0000"/>
              </a:solidFill>
              <a:prstDash val="solid"/>
              <a:round/>
              <a:headEnd type="none" w="med" len="med"/>
              <a:tailEnd type="none" w="med" len="med"/>
            </a:ln>
          </p:spPr>
        </p:sp>
        <p:sp>
          <p:nvSpPr>
            <p:cNvPr id="82965" name="直接连接符 160789"/>
            <p:cNvSpPr/>
            <p:nvPr/>
          </p:nvSpPr>
          <p:spPr>
            <a:xfrm>
              <a:off x="4618" y="1954"/>
              <a:ext cx="355" cy="312"/>
            </a:xfrm>
            <a:prstGeom prst="line">
              <a:avLst/>
            </a:prstGeom>
            <a:ln w="50800" cap="flat" cmpd="sng">
              <a:solidFill>
                <a:srgbClr val="FF0000"/>
              </a:solidFill>
              <a:prstDash val="solid"/>
              <a:round/>
              <a:headEnd type="none" w="med" len="med"/>
              <a:tailEnd type="none" w="med" len="med"/>
            </a:ln>
          </p:spPr>
        </p:sp>
      </p:grpSp>
      <p:grpSp>
        <p:nvGrpSpPr>
          <p:cNvPr id="82966" name="组合 160790"/>
          <p:cNvGrpSpPr/>
          <p:nvPr/>
        </p:nvGrpSpPr>
        <p:grpSpPr>
          <a:xfrm>
            <a:off x="7362825" y="5087938"/>
            <a:ext cx="563563" cy="495300"/>
            <a:chOff x="4618" y="1954"/>
            <a:chExt cx="355" cy="312"/>
          </a:xfrm>
        </p:grpSpPr>
        <p:sp>
          <p:nvSpPr>
            <p:cNvPr id="82967" name="直接连接符 160791"/>
            <p:cNvSpPr/>
            <p:nvPr/>
          </p:nvSpPr>
          <p:spPr>
            <a:xfrm flipH="1">
              <a:off x="4618" y="1954"/>
              <a:ext cx="355" cy="312"/>
            </a:xfrm>
            <a:prstGeom prst="line">
              <a:avLst/>
            </a:prstGeom>
            <a:ln w="50800" cap="flat" cmpd="sng">
              <a:solidFill>
                <a:srgbClr val="FF0000"/>
              </a:solidFill>
              <a:prstDash val="solid"/>
              <a:round/>
              <a:headEnd type="none" w="med" len="med"/>
              <a:tailEnd type="none" w="med" len="med"/>
            </a:ln>
          </p:spPr>
        </p:sp>
        <p:sp>
          <p:nvSpPr>
            <p:cNvPr id="82968" name="直接连接符 160792"/>
            <p:cNvSpPr/>
            <p:nvPr/>
          </p:nvSpPr>
          <p:spPr>
            <a:xfrm>
              <a:off x="4618" y="1954"/>
              <a:ext cx="355" cy="312"/>
            </a:xfrm>
            <a:prstGeom prst="line">
              <a:avLst/>
            </a:prstGeom>
            <a:ln w="50800" cap="flat" cmpd="sng">
              <a:solidFill>
                <a:srgbClr val="FF0000"/>
              </a:solidFill>
              <a:prstDash val="solid"/>
              <a:round/>
              <a:headEnd type="none" w="med" len="med"/>
              <a:tailEnd type="none" w="med" len="med"/>
            </a:ln>
          </p:spPr>
        </p:sp>
      </p:grpSp>
      <p:graphicFrame>
        <p:nvGraphicFramePr>
          <p:cNvPr id="82969" name="对象 160793"/>
          <p:cNvGraphicFramePr/>
          <p:nvPr/>
        </p:nvGraphicFramePr>
        <p:xfrm>
          <a:off x="1966913" y="5775325"/>
          <a:ext cx="542925" cy="798513"/>
        </p:xfrm>
        <a:graphic>
          <a:graphicData uri="http://schemas.openxmlformats.org/presentationml/2006/ole">
            <mc:AlternateContent xmlns:mc="http://schemas.openxmlformats.org/markup-compatibility/2006">
              <mc:Choice xmlns:v="urn:schemas-microsoft-com:vml" Requires="v">
                <p:oleObj spid="_x0000_s3408" name="" r:id="rId17" imgW="2247900" imgH="3307080" progId="MS_ClipArt_Gallery.2">
                  <p:embed/>
                </p:oleObj>
              </mc:Choice>
              <mc:Fallback>
                <p:oleObj name="" r:id="rId17" imgW="2247900" imgH="3307080" progId="MS_ClipArt_Gallery.2">
                  <p:embed/>
                  <p:pic>
                    <p:nvPicPr>
                      <p:cNvPr id="0" name="图片 3407"/>
                      <p:cNvPicPr/>
                      <p:nvPr/>
                    </p:nvPicPr>
                    <p:blipFill>
                      <a:blip r:embed="rId18"/>
                      <a:stretch>
                        <a:fillRect/>
                      </a:stretch>
                    </p:blipFill>
                    <p:spPr>
                      <a:xfrm>
                        <a:off x="1966913" y="5775325"/>
                        <a:ext cx="542925" cy="798513"/>
                      </a:xfrm>
                      <a:prstGeom prst="rect">
                        <a:avLst/>
                      </a:prstGeom>
                      <a:noFill/>
                      <a:ln w="38100">
                        <a:noFill/>
                        <a:miter/>
                      </a:ln>
                    </p:spPr>
                  </p:pic>
                </p:oleObj>
              </mc:Fallback>
            </mc:AlternateContent>
          </a:graphicData>
        </a:graphic>
      </p:graphicFrame>
      <p:graphicFrame>
        <p:nvGraphicFramePr>
          <p:cNvPr id="82970" name="对象 160794"/>
          <p:cNvGraphicFramePr/>
          <p:nvPr/>
        </p:nvGraphicFramePr>
        <p:xfrm>
          <a:off x="4772025" y="5775325"/>
          <a:ext cx="542925" cy="798513"/>
        </p:xfrm>
        <a:graphic>
          <a:graphicData uri="http://schemas.openxmlformats.org/presentationml/2006/ole">
            <mc:AlternateContent xmlns:mc="http://schemas.openxmlformats.org/markup-compatibility/2006">
              <mc:Choice xmlns:v="urn:schemas-microsoft-com:vml" Requires="v">
                <p:oleObj spid="_x0000_s3407" name="" r:id="rId19" imgW="2247900" imgH="3307080" progId="MS_ClipArt_Gallery.2">
                  <p:embed/>
                </p:oleObj>
              </mc:Choice>
              <mc:Fallback>
                <p:oleObj name="" r:id="rId19" imgW="2247900" imgH="3307080" progId="MS_ClipArt_Gallery.2">
                  <p:embed/>
                  <p:pic>
                    <p:nvPicPr>
                      <p:cNvPr id="0" name="图片 3406"/>
                      <p:cNvPicPr/>
                      <p:nvPr/>
                    </p:nvPicPr>
                    <p:blipFill>
                      <a:blip r:embed="rId18"/>
                      <a:stretch>
                        <a:fillRect/>
                      </a:stretch>
                    </p:blipFill>
                    <p:spPr>
                      <a:xfrm>
                        <a:off x="4772025" y="5775325"/>
                        <a:ext cx="542925" cy="798513"/>
                      </a:xfrm>
                      <a:prstGeom prst="rect">
                        <a:avLst/>
                      </a:prstGeom>
                      <a:noFill/>
                      <a:ln w="38100">
                        <a:noFill/>
                        <a:miter/>
                      </a:ln>
                    </p:spPr>
                  </p:pic>
                </p:oleObj>
              </mc:Fallback>
            </mc:AlternateContent>
          </a:graphicData>
        </a:graphic>
      </p:graphicFrame>
      <p:grpSp>
        <p:nvGrpSpPr>
          <p:cNvPr id="82971" name="组合 160800"/>
          <p:cNvGrpSpPr/>
          <p:nvPr/>
        </p:nvGrpSpPr>
        <p:grpSpPr>
          <a:xfrm>
            <a:off x="6524625" y="5959475"/>
            <a:ext cx="563563" cy="495300"/>
            <a:chOff x="4618" y="1954"/>
            <a:chExt cx="355" cy="312"/>
          </a:xfrm>
        </p:grpSpPr>
        <p:sp>
          <p:nvSpPr>
            <p:cNvPr id="82972" name="直接连接符 160801"/>
            <p:cNvSpPr/>
            <p:nvPr/>
          </p:nvSpPr>
          <p:spPr>
            <a:xfrm flipH="1">
              <a:off x="4618" y="1954"/>
              <a:ext cx="355" cy="312"/>
            </a:xfrm>
            <a:prstGeom prst="line">
              <a:avLst/>
            </a:prstGeom>
            <a:ln w="50800" cap="flat" cmpd="sng">
              <a:solidFill>
                <a:srgbClr val="FF0000"/>
              </a:solidFill>
              <a:prstDash val="solid"/>
              <a:round/>
              <a:headEnd type="none" w="med" len="med"/>
              <a:tailEnd type="none" w="med" len="med"/>
            </a:ln>
          </p:spPr>
        </p:sp>
        <p:sp>
          <p:nvSpPr>
            <p:cNvPr id="82973" name="直接连接符 160802"/>
            <p:cNvSpPr/>
            <p:nvPr/>
          </p:nvSpPr>
          <p:spPr>
            <a:xfrm>
              <a:off x="4618" y="1954"/>
              <a:ext cx="355" cy="312"/>
            </a:xfrm>
            <a:prstGeom prst="line">
              <a:avLst/>
            </a:prstGeom>
            <a:ln w="50800" cap="flat" cmpd="sng">
              <a:solidFill>
                <a:srgbClr val="FF0000"/>
              </a:solidFill>
              <a:prstDash val="solid"/>
              <a:round/>
              <a:headEnd type="none" w="med" len="med"/>
              <a:tailEnd type="none" w="med" len="med"/>
            </a:ln>
          </p:spPr>
        </p:sp>
      </p:gr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62" name="矩形 105473"/>
          <p:cNvSpPr/>
          <p:nvPr/>
        </p:nvSpPr>
        <p:spPr>
          <a:xfrm>
            <a:off x="0" y="3000375"/>
            <a:ext cx="9144000" cy="0"/>
          </a:xfrm>
          <a:prstGeom prst="rect">
            <a:avLst/>
          </a:prstGeom>
          <a:noFill/>
          <a:ln w="9525">
            <a:noFill/>
          </a:ln>
        </p:spPr>
        <p:txBody>
          <a:bodyPr/>
          <a:p>
            <a:endParaRPr lang="zh-CN" altLang="en-US" sz="2400" b="0" dirty="0">
              <a:latin typeface="Arial" panose="020B0604020202020204" pitchFamily="34" charset="0"/>
            </a:endParaRPr>
          </a:p>
        </p:txBody>
      </p:sp>
      <p:graphicFrame>
        <p:nvGraphicFramePr>
          <p:cNvPr id="92163" name="对象 105474"/>
          <p:cNvGraphicFramePr>
            <a:graphicFrameLocks noChangeAspect="1"/>
          </p:cNvGraphicFramePr>
          <p:nvPr/>
        </p:nvGraphicFramePr>
        <p:xfrm>
          <a:off x="155575" y="966788"/>
          <a:ext cx="4406900" cy="2101850"/>
        </p:xfrm>
        <a:graphic>
          <a:graphicData uri="http://schemas.openxmlformats.org/presentationml/2006/ole">
            <mc:AlternateContent xmlns:mc="http://schemas.openxmlformats.org/markup-compatibility/2006">
              <mc:Choice xmlns:v="urn:schemas-microsoft-com:vml" Requires="v">
                <p:oleObj spid="_x0000_s3463" name="" r:id="rId1" imgW="4549140" imgH="1038860" progId="Visio.Drawing.11">
                  <p:embed/>
                </p:oleObj>
              </mc:Choice>
              <mc:Fallback>
                <p:oleObj name="" r:id="rId1" imgW="4549140" imgH="1038860" progId="Visio.Drawing.11">
                  <p:embed/>
                  <p:pic>
                    <p:nvPicPr>
                      <p:cNvPr id="0" name="图片 3462"/>
                      <p:cNvPicPr/>
                      <p:nvPr/>
                    </p:nvPicPr>
                    <p:blipFill>
                      <a:blip r:embed="rId2"/>
                      <a:srcRect r="52924"/>
                      <a:stretch>
                        <a:fillRect/>
                      </a:stretch>
                    </p:blipFill>
                    <p:spPr>
                      <a:xfrm>
                        <a:off x="155575" y="966788"/>
                        <a:ext cx="4406900" cy="2101850"/>
                      </a:xfrm>
                      <a:prstGeom prst="rect">
                        <a:avLst/>
                      </a:prstGeom>
                      <a:noFill/>
                      <a:ln w="38100">
                        <a:noFill/>
                        <a:miter/>
                      </a:ln>
                    </p:spPr>
                  </p:pic>
                </p:oleObj>
              </mc:Fallback>
            </mc:AlternateContent>
          </a:graphicData>
        </a:graphic>
      </p:graphicFrame>
      <p:graphicFrame>
        <p:nvGraphicFramePr>
          <p:cNvPr id="105476" name="对象 105475"/>
          <p:cNvGraphicFramePr>
            <a:graphicFrameLocks noChangeAspect="1"/>
          </p:cNvGraphicFramePr>
          <p:nvPr/>
        </p:nvGraphicFramePr>
        <p:xfrm>
          <a:off x="4259263" y="973138"/>
          <a:ext cx="4730750" cy="2008187"/>
        </p:xfrm>
        <a:graphic>
          <a:graphicData uri="http://schemas.openxmlformats.org/presentationml/2006/ole">
            <mc:AlternateContent xmlns:mc="http://schemas.openxmlformats.org/markup-compatibility/2006">
              <mc:Choice xmlns:v="urn:schemas-microsoft-com:vml" Requires="v">
                <p:oleObj spid="_x0000_s3462" name="" r:id="rId3" imgW="5118100" imgH="1168400" progId="Visio.Drawing.11">
                  <p:embed/>
                </p:oleObj>
              </mc:Choice>
              <mc:Fallback>
                <p:oleObj name="" r:id="rId3" imgW="5118100" imgH="1168400" progId="Visio.Drawing.11">
                  <p:embed/>
                  <p:pic>
                    <p:nvPicPr>
                      <p:cNvPr id="0" name="图片 3461"/>
                      <p:cNvPicPr/>
                      <p:nvPr/>
                    </p:nvPicPr>
                    <p:blipFill>
                      <a:blip r:embed="rId4"/>
                      <a:srcRect l="50262" r="-3148"/>
                      <a:stretch>
                        <a:fillRect/>
                      </a:stretch>
                    </p:blipFill>
                    <p:spPr>
                      <a:xfrm>
                        <a:off x="4259263" y="973138"/>
                        <a:ext cx="4730750" cy="2008187"/>
                      </a:xfrm>
                      <a:prstGeom prst="rect">
                        <a:avLst/>
                      </a:prstGeom>
                      <a:noFill/>
                      <a:ln w="38100">
                        <a:noFill/>
                        <a:miter/>
                      </a:ln>
                    </p:spPr>
                  </p:pic>
                </p:oleObj>
              </mc:Fallback>
            </mc:AlternateContent>
          </a:graphicData>
        </a:graphic>
      </p:graphicFrame>
      <p:sp>
        <p:nvSpPr>
          <p:cNvPr id="105477" name="矩形 105476"/>
          <p:cNvSpPr/>
          <p:nvPr/>
        </p:nvSpPr>
        <p:spPr>
          <a:xfrm>
            <a:off x="522288" y="3657600"/>
            <a:ext cx="4205287" cy="457200"/>
          </a:xfrm>
          <a:prstGeom prst="rect">
            <a:avLst/>
          </a:prstGeom>
          <a:noFill/>
          <a:ln w="9525">
            <a:noFill/>
          </a:ln>
        </p:spPr>
        <p:txBody>
          <a:bodyPr wrap="none" anchor="ctr" anchorCtr="0">
            <a:spAutoFit/>
          </a:bodyPr>
          <a:p>
            <a:r>
              <a:rPr lang="zh-CN" altLang="en-US" sz="2400" b="0" dirty="0">
                <a:latin typeface="Times New Roman" panose="02020603050405020304" pitchFamily="18" charset="0"/>
              </a:rPr>
              <a:t>解 电路相量图如右图所示。</a:t>
            </a:r>
            <a:endParaRPr lang="zh-CN" altLang="en-US" sz="2400" b="0" dirty="0">
              <a:latin typeface="Times New Roman" panose="02020603050405020304" pitchFamily="18" charset="0"/>
            </a:endParaRPr>
          </a:p>
        </p:txBody>
      </p:sp>
      <p:sp>
        <p:nvSpPr>
          <p:cNvPr id="105478" name="矩形 105477"/>
          <p:cNvSpPr/>
          <p:nvPr/>
        </p:nvSpPr>
        <p:spPr>
          <a:xfrm>
            <a:off x="944563" y="4356100"/>
            <a:ext cx="3744912" cy="457200"/>
          </a:xfrm>
          <a:prstGeom prst="rect">
            <a:avLst/>
          </a:prstGeom>
          <a:noFill/>
          <a:ln w="9525">
            <a:noFill/>
          </a:ln>
        </p:spPr>
        <p:txBody>
          <a:bodyPr wrap="none" anchor="ctr" anchorCtr="0">
            <a:spAutoFit/>
          </a:bodyPr>
          <a:p>
            <a:r>
              <a:rPr lang="zh-CN" altLang="en-US" sz="2400" b="0" dirty="0">
                <a:latin typeface="Times New Roman" panose="02020603050405020304" pitchFamily="18" charset="0"/>
              </a:rPr>
              <a:t>激励</a:t>
            </a:r>
            <a:r>
              <a:rPr lang="en-US" altLang="zh-CN" sz="2400" b="0" i="1" dirty="0">
                <a:latin typeface="Times New Roman" panose="02020603050405020304" pitchFamily="18" charset="0"/>
              </a:rPr>
              <a:t>u</a:t>
            </a:r>
            <a:r>
              <a:rPr lang="en-US" altLang="zh-CN" sz="2400" b="0" i="1" baseline="-30000" dirty="0">
                <a:latin typeface="Times New Roman" panose="02020603050405020304" pitchFamily="18" charset="0"/>
              </a:rPr>
              <a:t>s</a:t>
            </a:r>
            <a:r>
              <a:rPr lang="en-US" altLang="zh-CN" sz="2400" b="0" dirty="0">
                <a:latin typeface="Times New Roman" panose="02020603050405020304" pitchFamily="18" charset="0"/>
              </a:rPr>
              <a:t>(</a:t>
            </a:r>
            <a:r>
              <a:rPr lang="en-US" altLang="zh-CN" sz="2400" b="0" i="1" dirty="0">
                <a:latin typeface="Times New Roman" panose="02020603050405020304" pitchFamily="18" charset="0"/>
              </a:rPr>
              <a:t>t</a:t>
            </a:r>
            <a:r>
              <a:rPr lang="en-US" altLang="zh-CN" sz="2400" b="0" dirty="0">
                <a:latin typeface="Times New Roman" panose="02020603050405020304" pitchFamily="18" charset="0"/>
              </a:rPr>
              <a:t>)</a:t>
            </a:r>
            <a:r>
              <a:rPr lang="zh-CN" altLang="en-US" sz="2400" b="0" dirty="0">
                <a:latin typeface="Times New Roman" panose="02020603050405020304" pitchFamily="18" charset="0"/>
              </a:rPr>
              <a:t>的有效值相量为</a:t>
            </a:r>
            <a:endParaRPr lang="zh-CN" altLang="en-US" sz="2400" b="0" dirty="0">
              <a:latin typeface="Times New Roman" panose="02020603050405020304" pitchFamily="18" charset="0"/>
            </a:endParaRPr>
          </a:p>
        </p:txBody>
      </p:sp>
      <p:pic>
        <p:nvPicPr>
          <p:cNvPr id="105479" name="图片 105478"/>
          <p:cNvPicPr>
            <a:picLocks noChangeAspect="1"/>
          </p:cNvPicPr>
          <p:nvPr/>
        </p:nvPicPr>
        <p:blipFill>
          <a:blip r:embed="rId5">
            <a:clrChange>
              <a:clrFrom>
                <a:srgbClr val="FFFFFF"/>
              </a:clrFrom>
              <a:clrTo>
                <a:srgbClr val="FFFFFF">
                  <a:alpha val="0"/>
                </a:srgbClr>
              </a:clrTo>
            </a:clrChange>
            <a:lum bright="-100000"/>
          </a:blip>
          <a:stretch>
            <a:fillRect/>
          </a:stretch>
        </p:blipFill>
        <p:spPr>
          <a:xfrm>
            <a:off x="4992688" y="4114800"/>
            <a:ext cx="2447925" cy="736600"/>
          </a:xfrm>
          <a:prstGeom prst="rect">
            <a:avLst/>
          </a:prstGeom>
          <a:noFill/>
          <a:ln w="9525">
            <a:noFill/>
          </a:ln>
        </p:spPr>
      </p:pic>
      <p:sp>
        <p:nvSpPr>
          <p:cNvPr id="105480" name="矩形 105479"/>
          <p:cNvSpPr/>
          <p:nvPr/>
        </p:nvSpPr>
        <p:spPr>
          <a:xfrm>
            <a:off x="1304925" y="5080000"/>
            <a:ext cx="1708150" cy="457200"/>
          </a:xfrm>
          <a:prstGeom prst="rect">
            <a:avLst/>
          </a:prstGeom>
          <a:noFill/>
          <a:ln w="9525">
            <a:noFill/>
          </a:ln>
        </p:spPr>
        <p:txBody>
          <a:bodyPr wrap="none" anchor="ctr" anchorCtr="0">
            <a:spAutoFit/>
          </a:bodyPr>
          <a:p>
            <a:r>
              <a:rPr lang="zh-CN" altLang="en-US" sz="2400" b="0" dirty="0">
                <a:latin typeface="Times New Roman" panose="02020603050405020304" pitchFamily="18" charset="0"/>
              </a:rPr>
              <a:t>由</a:t>
            </a:r>
            <a:r>
              <a:rPr lang="en-US" altLang="zh-CN" sz="2400" b="0" dirty="0">
                <a:latin typeface="Times New Roman" panose="02020603050405020304" pitchFamily="18" charset="0"/>
              </a:rPr>
              <a:t>KCL</a:t>
            </a:r>
            <a:r>
              <a:rPr lang="zh-CN" altLang="en-US" sz="2400" b="0" dirty="0">
                <a:latin typeface="Times New Roman" panose="02020603050405020304" pitchFamily="18" charset="0"/>
              </a:rPr>
              <a:t>，得</a:t>
            </a:r>
            <a:endParaRPr lang="zh-CN" altLang="en-US" sz="2400" b="0" dirty="0">
              <a:latin typeface="Times New Roman" panose="02020603050405020304" pitchFamily="18" charset="0"/>
            </a:endParaRPr>
          </a:p>
        </p:txBody>
      </p:sp>
      <p:sp>
        <p:nvSpPr>
          <p:cNvPr id="92169" name="矩形 105480"/>
          <p:cNvSpPr/>
          <p:nvPr/>
        </p:nvSpPr>
        <p:spPr>
          <a:xfrm>
            <a:off x="0" y="3322638"/>
            <a:ext cx="9144000" cy="0"/>
          </a:xfrm>
          <a:prstGeom prst="rect">
            <a:avLst/>
          </a:prstGeom>
          <a:noFill/>
          <a:ln w="9525">
            <a:noFill/>
          </a:ln>
        </p:spPr>
        <p:txBody>
          <a:bodyPr/>
          <a:p>
            <a:endParaRPr lang="zh-CN" altLang="en-US" sz="2400" b="0" dirty="0">
              <a:latin typeface="Arial" panose="020B0604020202020204" pitchFamily="34" charset="0"/>
            </a:endParaRPr>
          </a:p>
        </p:txBody>
      </p:sp>
      <p:graphicFrame>
        <p:nvGraphicFramePr>
          <p:cNvPr id="105482" name="对象 105481"/>
          <p:cNvGraphicFramePr>
            <a:graphicFrameLocks noChangeAspect="1"/>
          </p:cNvGraphicFramePr>
          <p:nvPr/>
        </p:nvGraphicFramePr>
        <p:xfrm>
          <a:off x="3013075" y="5018088"/>
          <a:ext cx="1574800" cy="611187"/>
        </p:xfrm>
        <a:graphic>
          <a:graphicData uri="http://schemas.openxmlformats.org/presentationml/2006/ole">
            <mc:AlternateContent xmlns:mc="http://schemas.openxmlformats.org/markup-compatibility/2006">
              <mc:Choice xmlns:v="urn:schemas-microsoft-com:vml" Requires="v">
                <p:oleObj spid="_x0000_s3460" name="" r:id="rId6" imgW="713105" imgH="280035" progId="">
                  <p:embed/>
                </p:oleObj>
              </mc:Choice>
              <mc:Fallback>
                <p:oleObj name="" r:id="rId6" imgW="713105" imgH="280035" progId="">
                  <p:embed/>
                  <p:pic>
                    <p:nvPicPr>
                      <p:cNvPr id="0" name="图片 3459"/>
                      <p:cNvPicPr/>
                      <p:nvPr/>
                    </p:nvPicPr>
                    <p:blipFill>
                      <a:blip r:embed="rId7"/>
                      <a:stretch>
                        <a:fillRect/>
                      </a:stretch>
                    </p:blipFill>
                    <p:spPr>
                      <a:xfrm>
                        <a:off x="3013075" y="5018088"/>
                        <a:ext cx="1574800" cy="611187"/>
                      </a:xfrm>
                      <a:prstGeom prst="rect">
                        <a:avLst/>
                      </a:prstGeom>
                      <a:noFill/>
                      <a:ln w="38100">
                        <a:noFill/>
                        <a:miter/>
                      </a:ln>
                    </p:spPr>
                  </p:pic>
                </p:oleObj>
              </mc:Fallback>
            </mc:AlternateContent>
          </a:graphicData>
        </a:graphic>
      </p:graphicFrame>
      <p:pic>
        <p:nvPicPr>
          <p:cNvPr id="105483" name="图片 105482"/>
          <p:cNvPicPr>
            <a:picLocks noChangeAspect="1"/>
          </p:cNvPicPr>
          <p:nvPr/>
        </p:nvPicPr>
        <p:blipFill>
          <a:blip r:embed="rId8">
            <a:clrChange>
              <a:clrFrom>
                <a:srgbClr val="FFFFFF"/>
              </a:clrFrom>
              <a:clrTo>
                <a:srgbClr val="FFFFFF">
                  <a:alpha val="0"/>
                </a:srgbClr>
              </a:clrTo>
            </a:clrChange>
            <a:lum bright="-100000"/>
          </a:blip>
          <a:stretch>
            <a:fillRect/>
          </a:stretch>
        </p:blipFill>
        <p:spPr>
          <a:xfrm>
            <a:off x="2530475" y="5632450"/>
            <a:ext cx="4316413" cy="1009650"/>
          </a:xfrm>
          <a:prstGeom prst="rect">
            <a:avLst/>
          </a:prstGeom>
          <a:noFill/>
          <a:ln w="9525">
            <a:noFill/>
          </a:ln>
        </p:spPr>
      </p:pic>
      <p:sp>
        <p:nvSpPr>
          <p:cNvPr id="92172" name="文本框 105483"/>
          <p:cNvSpPr txBox="1"/>
          <p:nvPr/>
        </p:nvSpPr>
        <p:spPr>
          <a:xfrm>
            <a:off x="633730" y="135255"/>
            <a:ext cx="8510270" cy="515620"/>
          </a:xfrm>
          <a:prstGeom prst="rect">
            <a:avLst/>
          </a:prstGeom>
          <a:noFill/>
          <a:ln w="9525">
            <a:noFill/>
          </a:ln>
        </p:spPr>
        <p:txBody>
          <a:bodyPr wrap="square">
            <a:spAutoFit/>
          </a:bodyPr>
          <a:p>
            <a:pPr>
              <a:lnSpc>
                <a:spcPct val="115000"/>
              </a:lnSpc>
            </a:pPr>
            <a:r>
              <a:rPr lang="zh-CN" altLang="en-US" sz="2400" dirty="0">
                <a:latin typeface="Times New Roman" panose="02020603050405020304" pitchFamily="18" charset="0"/>
              </a:rPr>
              <a:t>习题</a:t>
            </a:r>
            <a:r>
              <a:rPr lang="zh-CN" altLang="en-US" sz="2400" b="0" dirty="0">
                <a:latin typeface="Times New Roman" panose="02020603050405020304" pitchFamily="18" charset="0"/>
              </a:rPr>
              <a:t>：已知</a:t>
            </a:r>
            <a:r>
              <a:rPr lang="zh-CN" altLang="en-US" sz="2400" b="0" i="1" dirty="0">
                <a:latin typeface="Times New Roman" panose="02020603050405020304" pitchFamily="18" charset="0"/>
              </a:rPr>
              <a:t>R=3</a:t>
            </a:r>
            <a:r>
              <a:rPr lang="zh-CN" altLang="en-US" sz="2400" b="0" i="1" dirty="0">
                <a:latin typeface="Times New Roman" panose="02020603050405020304" pitchFamily="18" charset="0"/>
                <a:sym typeface="Arial" panose="020B0604020202020204" pitchFamily="34" charset="0"/>
              </a:rPr>
              <a:t>Ω,C=0.125F，                                </a:t>
            </a:r>
            <a:r>
              <a:rPr lang="zh-CN" altLang="en-US" sz="2400" b="0" dirty="0">
                <a:latin typeface="Times New Roman" panose="02020603050405020304" pitchFamily="18" charset="0"/>
                <a:sym typeface="Arial" panose="020B0604020202020204" pitchFamily="34" charset="0"/>
              </a:rPr>
              <a:t>求电流</a:t>
            </a:r>
            <a:r>
              <a:rPr lang="zh-CN" altLang="en-US" sz="2400" b="0" i="1" dirty="0">
                <a:latin typeface="Times New Roman" panose="02020603050405020304" pitchFamily="18" charset="0"/>
                <a:sym typeface="Arial" panose="020B0604020202020204" pitchFamily="34" charset="0"/>
              </a:rPr>
              <a:t>i(t)</a:t>
            </a:r>
            <a:r>
              <a:rPr lang="zh-CN" altLang="en-US" sz="2400" b="0" dirty="0">
                <a:latin typeface="Times New Roman" panose="02020603050405020304" pitchFamily="18" charset="0"/>
                <a:sym typeface="Arial" panose="020B0604020202020204" pitchFamily="34" charset="0"/>
              </a:rPr>
              <a:t>。</a:t>
            </a:r>
            <a:endParaRPr lang="zh-CN" altLang="en-US" sz="2400" b="0" dirty="0">
              <a:latin typeface="Times New Roman" panose="02020603050405020304" pitchFamily="18" charset="0"/>
              <a:sym typeface="Arial" panose="020B0604020202020204" pitchFamily="34" charset="0"/>
            </a:endParaRPr>
          </a:p>
        </p:txBody>
      </p:sp>
      <p:graphicFrame>
        <p:nvGraphicFramePr>
          <p:cNvPr id="92173" name="对象 105484"/>
          <p:cNvGraphicFramePr>
            <a:graphicFrameLocks noChangeAspect="1"/>
          </p:cNvGraphicFramePr>
          <p:nvPr/>
        </p:nvGraphicFramePr>
        <p:xfrm>
          <a:off x="4587875" y="133350"/>
          <a:ext cx="2527300" cy="404813"/>
        </p:xfrm>
        <a:graphic>
          <a:graphicData uri="http://schemas.openxmlformats.org/presentationml/2006/ole">
            <mc:AlternateContent xmlns:mc="http://schemas.openxmlformats.org/markup-compatibility/2006">
              <mc:Choice xmlns:v="urn:schemas-microsoft-com:vml" Requires="v">
                <p:oleObj spid="_x0000_s3466" name="" r:id="rId9" imgW="2527935" imgH="406400" progId="">
                  <p:embed/>
                </p:oleObj>
              </mc:Choice>
              <mc:Fallback>
                <p:oleObj name="" r:id="rId9" imgW="2527935" imgH="406400" progId="">
                  <p:embed/>
                  <p:pic>
                    <p:nvPicPr>
                      <p:cNvPr id="0" name="图片 3465"/>
                      <p:cNvPicPr/>
                      <p:nvPr/>
                    </p:nvPicPr>
                    <p:blipFill>
                      <a:blip r:embed="rId10"/>
                      <a:stretch>
                        <a:fillRect/>
                      </a:stretch>
                    </p:blipFill>
                    <p:spPr>
                      <a:xfrm>
                        <a:off x="4587875" y="133350"/>
                        <a:ext cx="2527300" cy="404813"/>
                      </a:xfrm>
                      <a:prstGeom prst="rect">
                        <a:avLst/>
                      </a:prstGeom>
                      <a:noFill/>
                      <a:ln w="38100">
                        <a:noFill/>
                        <a:miter/>
                      </a:ln>
                    </p:spPr>
                  </p:pic>
                </p:oleObj>
              </mc:Fallback>
            </mc:AlternateContent>
          </a:graphicData>
        </a:graphic>
      </p:graphicFrame>
      <p:sp>
        <p:nvSpPr>
          <p:cNvPr id="92174"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spcBef>
                <a:spcPct val="50000"/>
              </a:spcBef>
            </a:pPr>
            <a:fld id="{9A0DB2DC-4C9A-4742-B13C-FB6460FD3503}" type="slidenum">
              <a:rPr lang="en-US" altLang="en-US" sz="1400" b="0" dirty="0"/>
            </a:fld>
            <a:endParaRPr lang="en-US" altLang="en-US"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5476"/>
                                        </p:tgtEl>
                                        <p:attrNameLst>
                                          <p:attrName>style.visibility</p:attrName>
                                        </p:attrNameLst>
                                      </p:cBhvr>
                                      <p:to>
                                        <p:strVal val="visible"/>
                                      </p:to>
                                    </p:set>
                                    <p:animEffect transition="in" filter="blinds(horizontal)">
                                      <p:cBhvr>
                                        <p:cTn id="7" dur="500"/>
                                        <p:tgtEl>
                                          <p:spTgt spid="10547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05477"/>
                                        </p:tgtEl>
                                        <p:attrNameLst>
                                          <p:attrName>style.visibility</p:attrName>
                                        </p:attrNameLst>
                                      </p:cBhvr>
                                      <p:to>
                                        <p:strVal val="visible"/>
                                      </p:to>
                                    </p:set>
                                    <p:animEffect transition="in" filter="blinds(horizontal)">
                                      <p:cBhvr>
                                        <p:cTn id="10" dur="500"/>
                                        <p:tgtEl>
                                          <p:spTgt spid="105477"/>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05478"/>
                                        </p:tgtEl>
                                        <p:attrNameLst>
                                          <p:attrName>style.visibility</p:attrName>
                                        </p:attrNameLst>
                                      </p:cBhvr>
                                      <p:to>
                                        <p:strVal val="visible"/>
                                      </p:to>
                                    </p:set>
                                    <p:animEffect transition="in" filter="blinds(horizontal)">
                                      <p:cBhvr>
                                        <p:cTn id="15" dur="500"/>
                                        <p:tgtEl>
                                          <p:spTgt spid="105478"/>
                                        </p:tgtEl>
                                      </p:cBhvr>
                                    </p:animEffect>
                                  </p:childTnLst>
                                </p:cTn>
                              </p:par>
                              <p:par>
                                <p:cTn id="16" presetID="3" presetClass="entr" presetSubtype="10" fill="hold" nodeType="withEffect">
                                  <p:stCondLst>
                                    <p:cond delay="0"/>
                                  </p:stCondLst>
                                  <p:childTnLst>
                                    <p:set>
                                      <p:cBhvr>
                                        <p:cTn id="17" dur="1" fill="hold">
                                          <p:stCondLst>
                                            <p:cond delay="0"/>
                                          </p:stCondLst>
                                        </p:cTn>
                                        <p:tgtEl>
                                          <p:spTgt spid="105479"/>
                                        </p:tgtEl>
                                        <p:attrNameLst>
                                          <p:attrName>style.visibility</p:attrName>
                                        </p:attrNameLst>
                                      </p:cBhvr>
                                      <p:to>
                                        <p:strVal val="visible"/>
                                      </p:to>
                                    </p:set>
                                    <p:animEffect transition="in" filter="blinds(horizontal)">
                                      <p:cBhvr>
                                        <p:cTn id="18" dur="500"/>
                                        <p:tgtEl>
                                          <p:spTgt spid="105479"/>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05480"/>
                                        </p:tgtEl>
                                        <p:attrNameLst>
                                          <p:attrName>style.visibility</p:attrName>
                                        </p:attrNameLst>
                                      </p:cBhvr>
                                      <p:to>
                                        <p:strVal val="visible"/>
                                      </p:to>
                                    </p:set>
                                    <p:anim calcmode="lin" valueType="num">
                                      <p:cBhvr additive="base">
                                        <p:cTn id="23" dur="500" fill="hold"/>
                                        <p:tgtEl>
                                          <p:spTgt spid="105480"/>
                                        </p:tgtEl>
                                        <p:attrNameLst>
                                          <p:attrName>ppt_x</p:attrName>
                                        </p:attrNameLst>
                                      </p:cBhvr>
                                      <p:tavLst>
                                        <p:tav tm="0">
                                          <p:val>
                                            <p:strVal val="#ppt_x"/>
                                          </p:val>
                                        </p:tav>
                                        <p:tav tm="100000">
                                          <p:val>
                                            <p:strVal val="#ppt_x"/>
                                          </p:val>
                                        </p:tav>
                                      </p:tavLst>
                                    </p:anim>
                                    <p:anim calcmode="lin" valueType="num">
                                      <p:cBhvr additive="base">
                                        <p:cTn id="24" dur="500" fill="hold"/>
                                        <p:tgtEl>
                                          <p:spTgt spid="105480"/>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05482"/>
                                        </p:tgtEl>
                                        <p:attrNameLst>
                                          <p:attrName>style.visibility</p:attrName>
                                        </p:attrNameLst>
                                      </p:cBhvr>
                                      <p:to>
                                        <p:strVal val="visible"/>
                                      </p:to>
                                    </p:set>
                                    <p:anim calcmode="lin" valueType="num">
                                      <p:cBhvr additive="base">
                                        <p:cTn id="27" dur="500" fill="hold"/>
                                        <p:tgtEl>
                                          <p:spTgt spid="105482"/>
                                        </p:tgtEl>
                                        <p:attrNameLst>
                                          <p:attrName>ppt_x</p:attrName>
                                        </p:attrNameLst>
                                      </p:cBhvr>
                                      <p:tavLst>
                                        <p:tav tm="0">
                                          <p:val>
                                            <p:strVal val="#ppt_x"/>
                                          </p:val>
                                        </p:tav>
                                        <p:tav tm="100000">
                                          <p:val>
                                            <p:strVal val="#ppt_x"/>
                                          </p:val>
                                        </p:tav>
                                      </p:tavLst>
                                    </p:anim>
                                    <p:anim calcmode="lin" valueType="num">
                                      <p:cBhvr additive="base">
                                        <p:cTn id="28" dur="500" fill="hold"/>
                                        <p:tgtEl>
                                          <p:spTgt spid="105482"/>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2" presetClass="entr" presetSubtype="4" fill="hold" nodeType="clickEffect">
                                  <p:stCondLst>
                                    <p:cond delay="0"/>
                                  </p:stCondLst>
                                  <p:childTnLst>
                                    <p:set>
                                      <p:cBhvr>
                                        <p:cTn id="32" dur="1" fill="hold">
                                          <p:stCondLst>
                                            <p:cond delay="0"/>
                                          </p:stCondLst>
                                        </p:cTn>
                                        <p:tgtEl>
                                          <p:spTgt spid="105483"/>
                                        </p:tgtEl>
                                        <p:attrNameLst>
                                          <p:attrName>style.visibility</p:attrName>
                                        </p:attrNameLst>
                                      </p:cBhvr>
                                      <p:to>
                                        <p:strVal val="visible"/>
                                      </p:to>
                                    </p:set>
                                    <p:animEffect transition="in" filter="slide(fromBottom)">
                                      <p:cBhvr>
                                        <p:cTn id="33" dur="500"/>
                                        <p:tgtEl>
                                          <p:spTgt spid="105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7" grpId="0"/>
      <p:bldP spid="105478" grpId="0"/>
      <p:bldP spid="105480"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6498" name="图片 106497"/>
          <p:cNvPicPr>
            <a:picLocks noChangeAspect="1"/>
          </p:cNvPicPr>
          <p:nvPr/>
        </p:nvPicPr>
        <p:blipFill>
          <a:blip r:embed="rId1">
            <a:clrChange>
              <a:clrFrom>
                <a:srgbClr val="FFFFFF"/>
              </a:clrFrom>
              <a:clrTo>
                <a:srgbClr val="FFFFFF">
                  <a:alpha val="0"/>
                </a:srgbClr>
              </a:clrTo>
            </a:clrChange>
            <a:lum bright="-100000"/>
          </a:blip>
          <a:stretch>
            <a:fillRect/>
          </a:stretch>
        </p:blipFill>
        <p:spPr>
          <a:xfrm>
            <a:off x="2087563" y="4038600"/>
            <a:ext cx="3944937" cy="954088"/>
          </a:xfrm>
          <a:prstGeom prst="rect">
            <a:avLst/>
          </a:prstGeom>
          <a:noFill/>
          <a:ln w="9525">
            <a:noFill/>
          </a:ln>
        </p:spPr>
      </p:pic>
      <p:sp>
        <p:nvSpPr>
          <p:cNvPr id="106499" name="矩形 106498"/>
          <p:cNvSpPr/>
          <p:nvPr/>
        </p:nvSpPr>
        <p:spPr>
          <a:xfrm>
            <a:off x="1352550" y="4953000"/>
            <a:ext cx="1470025" cy="457200"/>
          </a:xfrm>
          <a:prstGeom prst="rect">
            <a:avLst/>
          </a:prstGeom>
          <a:noFill/>
          <a:ln w="9525">
            <a:noFill/>
          </a:ln>
        </p:spPr>
        <p:txBody>
          <a:bodyPr wrap="none" anchor="ctr" anchorCtr="0">
            <a:spAutoFit/>
          </a:bodyPr>
          <a:p>
            <a:r>
              <a:rPr lang="zh-CN" altLang="en-US" sz="2400" b="0" dirty="0">
                <a:latin typeface="Times New Roman" panose="02020603050405020304" pitchFamily="18" charset="0"/>
              </a:rPr>
              <a:t>电流</a:t>
            </a:r>
            <a:r>
              <a:rPr lang="en-US" altLang="zh-CN" sz="2400" b="0" i="1" dirty="0">
                <a:latin typeface="Times New Roman" panose="02020603050405020304" pitchFamily="18" charset="0"/>
              </a:rPr>
              <a:t>i</a:t>
            </a:r>
            <a:r>
              <a:rPr lang="en-US" altLang="zh-CN" sz="2400" b="0" dirty="0">
                <a:latin typeface="Times New Roman" panose="02020603050405020304" pitchFamily="18" charset="0"/>
              </a:rPr>
              <a:t>(t)</a:t>
            </a:r>
            <a:r>
              <a:rPr lang="zh-CN" altLang="en-US" sz="2400" b="0" dirty="0">
                <a:latin typeface="Times New Roman" panose="02020603050405020304" pitchFamily="18" charset="0"/>
              </a:rPr>
              <a:t>为</a:t>
            </a:r>
            <a:endParaRPr lang="zh-CN" altLang="en-US" sz="2400" b="0" dirty="0">
              <a:latin typeface="Times New Roman" panose="02020603050405020304" pitchFamily="18" charset="0"/>
            </a:endParaRPr>
          </a:p>
        </p:txBody>
      </p:sp>
      <p:sp>
        <p:nvSpPr>
          <p:cNvPr id="93188" name="矩形 106499"/>
          <p:cNvSpPr/>
          <p:nvPr/>
        </p:nvSpPr>
        <p:spPr>
          <a:xfrm>
            <a:off x="0" y="3170238"/>
            <a:ext cx="9144000" cy="0"/>
          </a:xfrm>
          <a:prstGeom prst="rect">
            <a:avLst/>
          </a:prstGeom>
          <a:noFill/>
          <a:ln w="9525">
            <a:noFill/>
          </a:ln>
        </p:spPr>
        <p:txBody>
          <a:bodyPr/>
          <a:p>
            <a:endParaRPr lang="zh-CN" altLang="en-US" sz="2400" b="0" dirty="0">
              <a:latin typeface="Arial" panose="020B0604020202020204" pitchFamily="34" charset="0"/>
            </a:endParaRPr>
          </a:p>
        </p:txBody>
      </p:sp>
      <p:graphicFrame>
        <p:nvGraphicFramePr>
          <p:cNvPr id="106501" name="对象 106500"/>
          <p:cNvGraphicFramePr>
            <a:graphicFrameLocks noChangeAspect="1"/>
          </p:cNvGraphicFramePr>
          <p:nvPr/>
        </p:nvGraphicFramePr>
        <p:xfrm>
          <a:off x="2430463" y="2444750"/>
          <a:ext cx="3475037" cy="1462088"/>
        </p:xfrm>
        <a:graphic>
          <a:graphicData uri="http://schemas.openxmlformats.org/presentationml/2006/ole">
            <mc:AlternateContent xmlns:mc="http://schemas.openxmlformats.org/markup-compatibility/2006">
              <mc:Choice xmlns:v="urn:schemas-microsoft-com:vml" Requires="v">
                <p:oleObj spid="_x0000_s3467" name="" r:id="rId2" imgW="1651635" imgH="698500" progId="">
                  <p:embed/>
                </p:oleObj>
              </mc:Choice>
              <mc:Fallback>
                <p:oleObj name="" r:id="rId2" imgW="1651635" imgH="698500" progId="">
                  <p:embed/>
                  <p:pic>
                    <p:nvPicPr>
                      <p:cNvPr id="0" name="图片 3466"/>
                      <p:cNvPicPr/>
                      <p:nvPr/>
                    </p:nvPicPr>
                    <p:blipFill>
                      <a:blip r:embed="rId3"/>
                      <a:stretch>
                        <a:fillRect/>
                      </a:stretch>
                    </p:blipFill>
                    <p:spPr>
                      <a:xfrm>
                        <a:off x="2430463" y="2444750"/>
                        <a:ext cx="3475037" cy="1462088"/>
                      </a:xfrm>
                      <a:prstGeom prst="rect">
                        <a:avLst/>
                      </a:prstGeom>
                      <a:noFill/>
                      <a:ln w="38100">
                        <a:noFill/>
                        <a:miter/>
                      </a:ln>
                    </p:spPr>
                  </p:pic>
                </p:oleObj>
              </mc:Fallback>
            </mc:AlternateContent>
          </a:graphicData>
        </a:graphic>
      </p:graphicFrame>
      <p:sp>
        <p:nvSpPr>
          <p:cNvPr id="93190" name="矩形 106501"/>
          <p:cNvSpPr/>
          <p:nvPr/>
        </p:nvSpPr>
        <p:spPr>
          <a:xfrm>
            <a:off x="0" y="3314700"/>
            <a:ext cx="9144000" cy="0"/>
          </a:xfrm>
          <a:prstGeom prst="rect">
            <a:avLst/>
          </a:prstGeom>
          <a:noFill/>
          <a:ln w="9525">
            <a:noFill/>
          </a:ln>
        </p:spPr>
        <p:txBody>
          <a:bodyPr/>
          <a:p>
            <a:endParaRPr lang="zh-CN" altLang="en-US" sz="2400" b="0" dirty="0">
              <a:latin typeface="Arial" panose="020B0604020202020204" pitchFamily="34" charset="0"/>
            </a:endParaRPr>
          </a:p>
        </p:txBody>
      </p:sp>
      <p:graphicFrame>
        <p:nvGraphicFramePr>
          <p:cNvPr id="106503" name="对象 106502"/>
          <p:cNvGraphicFramePr>
            <a:graphicFrameLocks noChangeAspect="1"/>
          </p:cNvGraphicFramePr>
          <p:nvPr/>
        </p:nvGraphicFramePr>
        <p:xfrm>
          <a:off x="2430463" y="5673725"/>
          <a:ext cx="5138737" cy="676275"/>
        </p:xfrm>
        <a:graphic>
          <a:graphicData uri="http://schemas.openxmlformats.org/presentationml/2006/ole">
            <mc:AlternateContent xmlns:mc="http://schemas.openxmlformats.org/markup-compatibility/2006">
              <mc:Choice xmlns:v="urn:schemas-microsoft-com:vml" Requires="v">
                <p:oleObj spid="_x0000_s3470" name="" r:id="rId4" imgW="2134235" imgH="279400" progId="">
                  <p:embed/>
                </p:oleObj>
              </mc:Choice>
              <mc:Fallback>
                <p:oleObj name="" r:id="rId4" imgW="2134235" imgH="279400" progId="">
                  <p:embed/>
                  <p:pic>
                    <p:nvPicPr>
                      <p:cNvPr id="0" name="图片 3469"/>
                      <p:cNvPicPr/>
                      <p:nvPr/>
                    </p:nvPicPr>
                    <p:blipFill>
                      <a:blip r:embed="rId5"/>
                      <a:stretch>
                        <a:fillRect/>
                      </a:stretch>
                    </p:blipFill>
                    <p:spPr>
                      <a:xfrm>
                        <a:off x="2430463" y="5673725"/>
                        <a:ext cx="5138737" cy="676275"/>
                      </a:xfrm>
                      <a:prstGeom prst="rect">
                        <a:avLst/>
                      </a:prstGeom>
                      <a:noFill/>
                      <a:ln w="38100">
                        <a:noFill/>
                        <a:miter/>
                      </a:ln>
                    </p:spPr>
                  </p:pic>
                </p:oleObj>
              </mc:Fallback>
            </mc:AlternateContent>
          </a:graphicData>
        </a:graphic>
      </p:graphicFrame>
      <p:graphicFrame>
        <p:nvGraphicFramePr>
          <p:cNvPr id="93192" name="对象 106503"/>
          <p:cNvGraphicFramePr>
            <a:graphicFrameLocks noChangeAspect="1"/>
          </p:cNvGraphicFramePr>
          <p:nvPr/>
        </p:nvGraphicFramePr>
        <p:xfrm>
          <a:off x="2168525" y="114300"/>
          <a:ext cx="4730750" cy="2008188"/>
        </p:xfrm>
        <a:graphic>
          <a:graphicData uri="http://schemas.openxmlformats.org/presentationml/2006/ole">
            <mc:AlternateContent xmlns:mc="http://schemas.openxmlformats.org/markup-compatibility/2006">
              <mc:Choice xmlns:v="urn:schemas-microsoft-com:vml" Requires="v">
                <p:oleObj spid="_x0000_s3471" name="" r:id="rId6" imgW="5118100" imgH="1168400" progId="Visio.Drawing.11">
                  <p:embed/>
                </p:oleObj>
              </mc:Choice>
              <mc:Fallback>
                <p:oleObj name="" r:id="rId6" imgW="5118100" imgH="1168400" progId="Visio.Drawing.11">
                  <p:embed/>
                  <p:pic>
                    <p:nvPicPr>
                      <p:cNvPr id="0" name="图片 3470"/>
                      <p:cNvPicPr/>
                      <p:nvPr/>
                    </p:nvPicPr>
                    <p:blipFill>
                      <a:blip r:embed="rId7"/>
                      <a:srcRect l="50262" r="-3148"/>
                      <a:stretch>
                        <a:fillRect/>
                      </a:stretch>
                    </p:blipFill>
                    <p:spPr>
                      <a:xfrm>
                        <a:off x="2168525" y="114300"/>
                        <a:ext cx="4730750" cy="2008188"/>
                      </a:xfrm>
                      <a:prstGeom prst="rect">
                        <a:avLst/>
                      </a:prstGeom>
                      <a:noFill/>
                      <a:ln w="38100">
                        <a:noFill/>
                        <a:miter/>
                      </a:ln>
                    </p:spPr>
                  </p:pic>
                </p:oleObj>
              </mc:Fallback>
            </mc:AlternateContent>
          </a:graphicData>
        </a:graphic>
      </p:graphicFrame>
      <p:sp>
        <p:nvSpPr>
          <p:cNvPr id="93193" name="灯片编号占位符 1"/>
          <p:cNvSpPr txBox="1">
            <a:spLocks noGrp="1"/>
          </p:cNvSpPr>
          <p:nvPr>
            <p:ph type="sldNum" sz="quarter" idx="12"/>
          </p:nvPr>
        </p:nvSpPr>
        <p:spPr/>
        <p:txBody>
          <a:bodyPr/>
          <a:lstStyle>
            <a:lvl1pPr marL="0" lvl="0"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sz="2800" b="1" i="0" u="none" kern="1200" baseline="0">
                <a:solidFill>
                  <a:schemeClr val="tx1"/>
                </a:solidFill>
                <a:latin typeface="Arial" panose="020B0604020202020204" pitchFamily="34" charset="0"/>
                <a:ea typeface="宋体" panose="02010600030101010101" pitchFamily="2" charset="-122"/>
                <a:cs typeface="+mn-cs"/>
              </a:defRPr>
            </a:lvl5pPr>
          </a:lstStyle>
          <a:p>
            <a:pPr lvl="0" algn="r" eaLnBrk="1" hangingPunct="1">
              <a:spcBef>
                <a:spcPct val="50000"/>
              </a:spcBef>
            </a:pPr>
            <a:fld id="{9A0DB2DC-4C9A-4742-B13C-FB6460FD3503}" type="slidenum">
              <a:rPr lang="en-US" altLang="en-US" sz="1400" b="0" dirty="0"/>
            </a:fld>
            <a:endParaRPr lang="en-US" altLang="en-US"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6501"/>
                                        </p:tgtEl>
                                        <p:attrNameLst>
                                          <p:attrName>style.visibility</p:attrName>
                                        </p:attrNameLst>
                                      </p:cBhvr>
                                      <p:to>
                                        <p:strVal val="visible"/>
                                      </p:to>
                                    </p:set>
                                    <p:animEffect transition="in" filter="blinds(horizontal)">
                                      <p:cBhvr>
                                        <p:cTn id="7" dur="500"/>
                                        <p:tgtEl>
                                          <p:spTgt spid="10650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6498"/>
                                        </p:tgtEl>
                                        <p:attrNameLst>
                                          <p:attrName>style.visibility</p:attrName>
                                        </p:attrNameLst>
                                      </p:cBhvr>
                                      <p:to>
                                        <p:strVal val="visible"/>
                                      </p:to>
                                    </p:set>
                                    <p:anim calcmode="lin" valueType="num">
                                      <p:cBhvr additive="base">
                                        <p:cTn id="12" dur="500" fill="hold"/>
                                        <p:tgtEl>
                                          <p:spTgt spid="106498"/>
                                        </p:tgtEl>
                                        <p:attrNameLst>
                                          <p:attrName>ppt_x</p:attrName>
                                        </p:attrNameLst>
                                      </p:cBhvr>
                                      <p:tavLst>
                                        <p:tav tm="0">
                                          <p:val>
                                            <p:strVal val="#ppt_x"/>
                                          </p:val>
                                        </p:tav>
                                        <p:tav tm="100000">
                                          <p:val>
                                            <p:strVal val="#ppt_x"/>
                                          </p:val>
                                        </p:tav>
                                      </p:tavLst>
                                    </p:anim>
                                    <p:anim calcmode="lin" valueType="num">
                                      <p:cBhvr additive="base">
                                        <p:cTn id="13" dur="500" fill="hold"/>
                                        <p:tgtEl>
                                          <p:spTgt spid="10649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106499"/>
                                        </p:tgtEl>
                                        <p:attrNameLst>
                                          <p:attrName>style.visibility</p:attrName>
                                        </p:attrNameLst>
                                      </p:cBhvr>
                                      <p:to>
                                        <p:strVal val="visible"/>
                                      </p:to>
                                    </p:set>
                                    <p:animEffect transition="in" filter="slide(fromBottom)">
                                      <p:cBhvr>
                                        <p:cTn id="18" dur="500"/>
                                        <p:tgtEl>
                                          <p:spTgt spid="106499"/>
                                        </p:tgtEl>
                                      </p:cBhvr>
                                    </p:animEffect>
                                  </p:childTnLst>
                                </p:cTn>
                              </p:par>
                              <p:par>
                                <p:cTn id="19" presetID="22" presetClass="entr" presetSubtype="4" fill="hold" nodeType="withEffect">
                                  <p:stCondLst>
                                    <p:cond delay="0"/>
                                  </p:stCondLst>
                                  <p:childTnLst>
                                    <p:set>
                                      <p:cBhvr>
                                        <p:cTn id="20" dur="1" fill="hold">
                                          <p:stCondLst>
                                            <p:cond delay="0"/>
                                          </p:stCondLst>
                                        </p:cTn>
                                        <p:tgtEl>
                                          <p:spTgt spid="106503"/>
                                        </p:tgtEl>
                                        <p:attrNameLst>
                                          <p:attrName>style.visibility</p:attrName>
                                        </p:attrNameLst>
                                      </p:cBhvr>
                                      <p:to>
                                        <p:strVal val="visible"/>
                                      </p:to>
                                    </p:set>
                                    <p:animEffect transition="in" filter="wipe(down)">
                                      <p:cBhvr>
                                        <p:cTn id="21" dur="500"/>
                                        <p:tgtEl>
                                          <p:spTgt spid="1065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9" grpId="0"/>
    </p:bld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commondata" val="eyJoZGlkIjoiMTc2MmRmYTkzNWE5MDY3OWE3M2E5ZjVjOThjODljMDEifQ=="/>
</p:tagLst>
</file>

<file path=ppt/theme/theme1.xml><?xml version="1.0" encoding="utf-8"?>
<a:theme xmlns:a="http://schemas.openxmlformats.org/drawingml/2006/main" name="空演示文稿">
  <a:themeElements>
    <a:clrScheme name="">
      <a:dk1>
        <a:srgbClr val="000000"/>
      </a:dk1>
      <a:lt1>
        <a:srgbClr val="CCCCFF"/>
      </a:lt1>
      <a:dk2>
        <a:srgbClr val="000000"/>
      </a:dk2>
      <a:lt2>
        <a:srgbClr val="969696"/>
      </a:lt2>
      <a:accent1>
        <a:srgbClr val="00CC99"/>
      </a:accent1>
      <a:accent2>
        <a:srgbClr val="3333CC"/>
      </a:accent2>
      <a:accent3>
        <a:srgbClr val="E2E2FF"/>
      </a:accent3>
      <a:accent4>
        <a:srgbClr val="000000"/>
      </a:accent4>
      <a:accent5>
        <a:srgbClr val="AAE2CA"/>
      </a:accent5>
      <a:accent6>
        <a:srgbClr val="2D2DB7"/>
      </a:accent6>
      <a:hlink>
        <a:srgbClr val="CCCCFF"/>
      </a:hlink>
      <a:folHlink>
        <a:srgbClr val="B2B2B2"/>
      </a:folHlink>
    </a:clrScheme>
    <a:fontScheme name="">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
        <a:dk1>
          <a:srgbClr val="FFFFFF"/>
        </a:dk1>
        <a:lt1>
          <a:srgbClr val="0000FF"/>
        </a:lt1>
        <a:dk2>
          <a:srgbClr val="FFFF00"/>
        </a:dk2>
        <a:lt2>
          <a:srgbClr val="000000"/>
        </a:lt2>
        <a:accent1>
          <a:srgbClr val="FF9900"/>
        </a:accent1>
        <a:accent2>
          <a:srgbClr val="00FFFF"/>
        </a:accent2>
        <a:accent3>
          <a:srgbClr val="AAAAFF"/>
        </a:accent3>
        <a:accent4>
          <a:srgbClr val="DCDCDC"/>
        </a:accent4>
        <a:accent5>
          <a:srgbClr val="FFCAAA"/>
        </a:accent5>
        <a:accent6>
          <a:srgbClr val="00E5E5"/>
        </a:accent6>
        <a:hlink>
          <a:srgbClr val="FF0033"/>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2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1E1E1"/>
        </a:accent5>
        <a:accent6>
          <a:srgbClr val="787878"/>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9"/>
        </a:accent5>
        <a:accent6>
          <a:srgbClr val="0000E5"/>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1E1E1"/>
        </a:accent5>
        <a:accent6>
          <a:srgbClr val="005BE5"/>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9E5B7"/>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C:\Program Files\Microsoft Office\Templates\空演示文稿.pot</Template>
  <TotalTime>0</TotalTime>
  <Words>7819</Words>
  <Application>WPS 演示</Application>
  <PresentationFormat>在屏幕上显示</PresentationFormat>
  <Paragraphs>1616</Paragraphs>
  <Slides>82</Slides>
  <Notes>0</Notes>
  <HiddenSlides>1</HiddenSlides>
  <MMClips>0</MMClips>
  <ScaleCrop>false</ScaleCrop>
  <HeadingPairs>
    <vt:vector size="8" baseType="variant">
      <vt:variant>
        <vt:lpstr>已用的字体</vt:lpstr>
      </vt:variant>
      <vt:variant>
        <vt:i4>19</vt:i4>
      </vt:variant>
      <vt:variant>
        <vt:lpstr>主题</vt:lpstr>
      </vt:variant>
      <vt:variant>
        <vt:i4>1</vt:i4>
      </vt:variant>
      <vt:variant>
        <vt:lpstr>嵌入 OLE 服务器</vt:lpstr>
      </vt:variant>
      <vt:variant>
        <vt:i4>138</vt:i4>
      </vt:variant>
      <vt:variant>
        <vt:lpstr>幻灯片标题</vt:lpstr>
      </vt:variant>
      <vt:variant>
        <vt:i4>82</vt:i4>
      </vt:variant>
    </vt:vector>
  </HeadingPairs>
  <TitlesOfParts>
    <vt:vector size="240" baseType="lpstr">
      <vt:lpstr>Arial</vt:lpstr>
      <vt:lpstr>宋体</vt:lpstr>
      <vt:lpstr>Wingdings</vt:lpstr>
      <vt:lpstr>Times New Roman</vt:lpstr>
      <vt:lpstr>Symbol</vt:lpstr>
      <vt:lpstr>Wingdings 2</vt:lpstr>
      <vt:lpstr>隶书</vt:lpstr>
      <vt:lpstr>楷体_GB2312</vt:lpstr>
      <vt:lpstr>新宋体</vt:lpstr>
      <vt:lpstr>华文行楷</vt:lpstr>
      <vt:lpstr>Mincho</vt:lpstr>
      <vt:lpstr>Yu Gothic</vt:lpstr>
      <vt:lpstr>微软雅黑</vt:lpstr>
      <vt:lpstr>Arial Unicode MS</vt:lpstr>
      <vt:lpstr>黑体</vt:lpstr>
      <vt:lpstr>CommonBullets</vt:lpstr>
      <vt:lpstr>Wingdings</vt:lpstr>
      <vt:lpstr>幼圆</vt:lpstr>
      <vt:lpstr>MT Extra</vt:lpstr>
      <vt:lpstr>空演示文稿</vt:lpstr>
      <vt:lpstr>Visio.Drawing.11</vt:lpstr>
      <vt:lpstr>PBrush</vt:lpstr>
      <vt:lpstr>Equation.3</vt:lpstr>
      <vt:lpstr>Equation.3</vt:lpstr>
      <vt:lpstr>Equation.3</vt:lpstr>
      <vt:lpstr>Equation.3</vt:lpstr>
      <vt:lpstr>Equation.3</vt:lpstr>
      <vt:lpstr>Equation.3</vt:lpstr>
      <vt:lpstr>Equation.3</vt:lpstr>
      <vt:lpstr>PBrush</vt:lpstr>
      <vt:lpstr>PBrush</vt:lpstr>
      <vt:lpstr>PBrush</vt:lpstr>
      <vt:lpstr>PBrush</vt:lpstr>
      <vt:lpstr>PBrush</vt:lpstr>
      <vt:lpstr>PBrush</vt:lpstr>
      <vt:lpstr>Visio.Drawing.11</vt:lpstr>
      <vt:lpstr>Visio.Drawing.11</vt:lpstr>
      <vt:lpstr>Visio.Drawing.11</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Visio.Drawing.11</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Visio.Drawing.11</vt:lpstr>
      <vt:lpstr>PBrush</vt:lpstr>
      <vt:lpstr>Visio.Drawing.11</vt:lpstr>
      <vt:lpstr>Visio.Drawing.11</vt:lpstr>
      <vt:lpstr>Visio.Drawing.11</vt:lpstr>
      <vt:lpstr>Equation.3</vt:lpstr>
      <vt:lpstr>Equation.3</vt:lpstr>
      <vt:lpstr>Equation.3</vt:lpstr>
      <vt:lpstr>Visio.Drawing.11</vt:lpstr>
      <vt:lpstr>Visio.Drawing.11</vt:lpstr>
      <vt:lpstr>Equation.3</vt:lpstr>
      <vt:lpstr>Equation.3</vt:lpstr>
      <vt:lpstr>Equation.3</vt:lpstr>
      <vt:lpstr>Equation.3</vt:lpstr>
      <vt:lpstr>Visio.Drawing.5</vt:lpstr>
      <vt:lpstr>Equation.3</vt:lpstr>
      <vt:lpstr>Visio.Drawing.5</vt:lpstr>
      <vt:lpstr>Equation.3</vt:lpstr>
      <vt:lpstr>Visio.Drawing.5</vt:lpstr>
      <vt:lpstr>Equation.3</vt:lpstr>
      <vt:lpstr>Equation.3</vt:lpstr>
      <vt:lpstr>Equation.3</vt:lpstr>
      <vt:lpstr>Visio.Drawing.11</vt:lpstr>
      <vt:lpstr>Visio.Drawing.11</vt:lpstr>
      <vt:lpstr>Visio.Drawing.11</vt:lpstr>
      <vt:lpstr>Visio.Drawing.11</vt:lpstr>
      <vt:lpstr>Visio.Drawing.11</vt:lpstr>
      <vt:lpstr>Visio.Drawing.5</vt:lpstr>
      <vt:lpstr>Visio.Drawing.5</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MS_ClipArt_Gallery.2</vt:lpstr>
      <vt:lpstr>Equation.3</vt:lpstr>
      <vt:lpstr>Equation.3</vt:lpstr>
      <vt:lpstr>Equation.3</vt:lpstr>
      <vt:lpstr>Equation.3</vt:lpstr>
      <vt:lpstr>Equation.3</vt:lpstr>
      <vt:lpstr>Equation.3</vt:lpstr>
      <vt:lpstr>Equation.3</vt:lpstr>
      <vt:lpstr>MS_ClipArt_Gallery.2</vt:lpstr>
      <vt:lpstr>MS_ClipArt_Gallery.2</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电力系统的额定电压</vt:lpstr>
      <vt:lpstr>电力统额定电压的规定</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没有幻灯片标题</dc:title>
  <dc:creator>某同学</dc:creator>
  <cp:lastModifiedBy>某同学</cp:lastModifiedBy>
  <cp:revision>276</cp:revision>
  <dcterms:created xsi:type="dcterms:W3CDTF">1999-09-07T09:11:00Z</dcterms:created>
  <dcterms:modified xsi:type="dcterms:W3CDTF">2024-04-24T09:31:54Z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0263A706B6D34040BB7775395F794CEE_13</vt:lpwstr>
  </property>
  <property fmtid="{D5CDD505-2E9C-101B-9397-08002B2CF9AE}" pid="3" name="KSOProductBuildVer">
    <vt:lpwstr>2052-12.1.0.15374</vt:lpwstr>
  </property>
</Properties>
</file>